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20"/>
  </p:notesMasterIdLst>
  <p:sldIdLst>
    <p:sldId id="661" r:id="rId2"/>
    <p:sldId id="262" r:id="rId3"/>
    <p:sldId id="655" r:id="rId4"/>
    <p:sldId id="660" r:id="rId5"/>
    <p:sldId id="382" r:id="rId6"/>
    <p:sldId id="658" r:id="rId7"/>
    <p:sldId id="659" r:id="rId8"/>
    <p:sldId id="662" r:id="rId9"/>
    <p:sldId id="657" r:id="rId10"/>
    <p:sldId id="392" r:id="rId11"/>
    <p:sldId id="656" r:id="rId12"/>
    <p:sldId id="555" r:id="rId13"/>
    <p:sldId id="582" r:id="rId14"/>
    <p:sldId id="654" r:id="rId15"/>
    <p:sldId id="596" r:id="rId16"/>
    <p:sldId id="587" r:id="rId17"/>
    <p:sldId id="295" r:id="rId18"/>
    <p:sldId id="3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vices Mockup" id="{03447C44-343F-447C-B3E6-B66F6B6584CD}">
          <p14:sldIdLst>
            <p14:sldId id="661"/>
            <p14:sldId id="262"/>
            <p14:sldId id="655"/>
            <p14:sldId id="660"/>
            <p14:sldId id="382"/>
            <p14:sldId id="658"/>
            <p14:sldId id="659"/>
            <p14:sldId id="662"/>
            <p14:sldId id="657"/>
            <p14:sldId id="392"/>
            <p14:sldId id="656"/>
            <p14:sldId id="555"/>
            <p14:sldId id="582"/>
            <p14:sldId id="654"/>
            <p14:sldId id="596"/>
            <p14:sldId id="587"/>
            <p14:sldId id="295"/>
            <p14:sldId id="377"/>
          </p14:sldIdLst>
        </p14:section>
        <p14:section name="Default Section" id="{2D49EA63-29A6-4706-8680-8A08B8DDAACA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346" userDrawn="1">
          <p15:clr>
            <a:srgbClr val="F26B43"/>
          </p15:clr>
        </p15:guide>
        <p15:guide id="2" pos="688" userDrawn="1">
          <p15:clr>
            <a:srgbClr val="F26B43"/>
          </p15:clr>
        </p15:guide>
        <p15:guide id="3" orient="horz" pos="3997" userDrawn="1">
          <p15:clr>
            <a:srgbClr val="F26B43"/>
          </p15:clr>
        </p15:guide>
        <p15:guide id="4" pos="7015" userDrawn="1">
          <p15:clr>
            <a:srgbClr val="F26B43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202B"/>
    <a:srgbClr val="252C3B"/>
    <a:srgbClr val="F0904E"/>
    <a:srgbClr val="ED7D31"/>
    <a:srgbClr val="FF9933"/>
    <a:srgbClr val="F3B184"/>
    <a:srgbClr val="222836"/>
    <a:srgbClr val="494747"/>
    <a:srgbClr val="262626"/>
    <a:srgbClr val="EA9F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249" autoAdjust="0"/>
  </p:normalViewPr>
  <p:slideViewPr>
    <p:cSldViewPr snapToGrid="0" showGuides="1">
      <p:cViewPr varScale="1">
        <p:scale>
          <a:sx n="107" d="100"/>
          <a:sy n="107" d="100"/>
        </p:scale>
        <p:origin x="174" y="210"/>
      </p:cViewPr>
      <p:guideLst>
        <p:guide orient="horz" pos="346"/>
        <p:guide pos="688"/>
        <p:guide orient="horz" pos="3997"/>
        <p:guide pos="70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305327489936578"/>
          <c:y val="5.8657125161592681E-2"/>
          <c:w val="0.82130458626569969"/>
          <c:h val="0.8492635057663033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12.7</c:v>
                </c:pt>
                <c:pt idx="1">
                  <c:v>13.2</c:v>
                </c:pt>
                <c:pt idx="2">
                  <c:v>14.9</c:v>
                </c:pt>
                <c:pt idx="3">
                  <c:v>17.3</c:v>
                </c:pt>
                <c:pt idx="4">
                  <c:v>21.3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57-4261-B9C0-A596982B5C4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Colonna1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4C57-4261-B9C0-A596982B5C4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Colonna2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4C57-4261-B9C0-A596982B5C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72221528"/>
        <c:axId val="1472222184"/>
      </c:areaChart>
      <c:catAx>
        <c:axId val="1472221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Montserrat Light" panose="00000400000000000000" pitchFamily="50" charset="0"/>
                <a:ea typeface="+mn-ea"/>
                <a:cs typeface="+mn-cs"/>
              </a:defRPr>
            </a:pPr>
            <a:endParaRPr lang="LID4096"/>
          </a:p>
        </c:txPr>
        <c:crossAx val="1472222184"/>
        <c:crosses val="autoZero"/>
        <c:auto val="1"/>
        <c:lblAlgn val="ctr"/>
        <c:lblOffset val="100"/>
        <c:noMultiLvlLbl val="0"/>
      </c:catAx>
      <c:valAx>
        <c:axId val="1472222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Montserrat Light" panose="00000400000000000000" pitchFamily="50" charset="0"/>
                <a:ea typeface="+mn-ea"/>
                <a:cs typeface="+mn-cs"/>
              </a:defRPr>
            </a:pPr>
            <a:endParaRPr lang="LID4096"/>
          </a:p>
        </c:txPr>
        <c:crossAx val="1472221528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Montserrat" panose="00000500000000000000" pitchFamily="50" charset="0"/>
        </a:defRPr>
      </a:pPr>
      <a:endParaRPr lang="LID4096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jpg>
</file>

<file path=ppt/media/image4.png>
</file>

<file path=ppt/media/image40.jpg>
</file>

<file path=ppt/media/image41.png>
</file>

<file path=ppt/media/image42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39962D-E87B-46F3-9435-501DE4AA6410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634936-4AC3-4377-9B59-2B7C2D9753C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145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50109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270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571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610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B5D7C841-9512-454B-9F6F-DE6B6D36ECCE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671831" y="254736"/>
            <a:ext cx="2848338" cy="634852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3000"/>
            </a:schemeClr>
          </a:solid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44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 dirty="0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1970785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71BF6BF-32EB-40E6-8198-0379FDBA8963}"/>
              </a:ext>
            </a:extLst>
          </p:cNvPr>
          <p:cNvSpPr/>
          <p:nvPr userDrawn="1"/>
        </p:nvSpPr>
        <p:spPr>
          <a:xfrm>
            <a:off x="6999100" y="0"/>
            <a:ext cx="5192901" cy="6858000"/>
          </a:xfrm>
          <a:custGeom>
            <a:avLst/>
            <a:gdLst>
              <a:gd name="connsiteX0" fmla="*/ 0 w 5192901"/>
              <a:gd name="connsiteY0" fmla="*/ 0 h 6858000"/>
              <a:gd name="connsiteX1" fmla="*/ 5192901 w 5192901"/>
              <a:gd name="connsiteY1" fmla="*/ 0 h 6858000"/>
              <a:gd name="connsiteX2" fmla="*/ 5192901 w 5192901"/>
              <a:gd name="connsiteY2" fmla="*/ 6858000 h 6858000"/>
              <a:gd name="connsiteX3" fmla="*/ 4348380 w 5192901"/>
              <a:gd name="connsiteY3" fmla="*/ 6858000 h 6858000"/>
              <a:gd name="connsiteX4" fmla="*/ 4326536 w 5192901"/>
              <a:gd name="connsiteY4" fmla="*/ 6848125 h 6858000"/>
              <a:gd name="connsiteX5" fmla="*/ 8977 w 5192901"/>
              <a:gd name="connsiteY5" fmla="*/ 35503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92901" h="6858000">
                <a:moveTo>
                  <a:pt x="0" y="0"/>
                </a:moveTo>
                <a:lnTo>
                  <a:pt x="5192901" y="0"/>
                </a:lnTo>
                <a:lnTo>
                  <a:pt x="5192901" y="6858000"/>
                </a:lnTo>
                <a:lnTo>
                  <a:pt x="4348380" y="6858000"/>
                </a:lnTo>
                <a:lnTo>
                  <a:pt x="4326536" y="6848125"/>
                </a:lnTo>
                <a:cubicBezTo>
                  <a:pt x="1877323" y="5667973"/>
                  <a:pt x="154185" y="3219657"/>
                  <a:pt x="8977" y="355031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85000">
                <a:schemeClr val="accent1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Picture Placeholder 5">
            <a:extLst>
              <a:ext uri="{FF2B5EF4-FFF2-40B4-BE49-F238E27FC236}">
                <a16:creationId xmlns:a16="http://schemas.microsoft.com/office/drawing/2014/main" id="{00943569-E335-4AE5-BC40-DCD24BBECDD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19368" y="2873937"/>
            <a:ext cx="2099330" cy="4597907"/>
          </a:xfrm>
          <a:custGeom>
            <a:avLst/>
            <a:gdLst>
              <a:gd name="connsiteX0" fmla="*/ 218529 w 2099330"/>
              <a:gd name="connsiteY0" fmla="*/ 1 h 4597907"/>
              <a:gd name="connsiteX1" fmla="*/ 411270 w 2099330"/>
              <a:gd name="connsiteY1" fmla="*/ 1 h 4597907"/>
              <a:gd name="connsiteX2" fmla="*/ 451489 w 2099330"/>
              <a:gd name="connsiteY2" fmla="*/ 40320 h 4597907"/>
              <a:gd name="connsiteX3" fmla="*/ 451479 w 2099330"/>
              <a:gd name="connsiteY3" fmla="*/ 41206 h 4597907"/>
              <a:gd name="connsiteX4" fmla="*/ 578809 w 2099330"/>
              <a:gd name="connsiteY4" fmla="*/ 167885 h 4597907"/>
              <a:gd name="connsiteX5" fmla="*/ 1525765 w 2099330"/>
              <a:gd name="connsiteY5" fmla="*/ 167885 h 4597907"/>
              <a:gd name="connsiteX6" fmla="*/ 1652512 w 2099330"/>
              <a:gd name="connsiteY6" fmla="*/ 41206 h 4597907"/>
              <a:gd name="connsiteX7" fmla="*/ 1692722 w 2099330"/>
              <a:gd name="connsiteY7" fmla="*/ 732 h 4597907"/>
              <a:gd name="connsiteX8" fmla="*/ 1882112 w 2099330"/>
              <a:gd name="connsiteY8" fmla="*/ 732 h 4597907"/>
              <a:gd name="connsiteX9" fmla="*/ 2099330 w 2099330"/>
              <a:gd name="connsiteY9" fmla="*/ 218441 h 4597907"/>
              <a:gd name="connsiteX10" fmla="*/ 2099330 w 2099330"/>
              <a:gd name="connsiteY10" fmla="*/ 4378736 h 4597907"/>
              <a:gd name="connsiteX11" fmla="*/ 1880801 w 2099330"/>
              <a:gd name="connsiteY11" fmla="*/ 4597907 h 4597907"/>
              <a:gd name="connsiteX12" fmla="*/ 217800 w 2099330"/>
              <a:gd name="connsiteY12" fmla="*/ 4597907 h 4597907"/>
              <a:gd name="connsiteX13" fmla="*/ 0 w 2099330"/>
              <a:gd name="connsiteY13" fmla="*/ 4378736 h 4597907"/>
              <a:gd name="connsiteX14" fmla="*/ 0 w 2099330"/>
              <a:gd name="connsiteY14" fmla="*/ 218441 h 4597907"/>
              <a:gd name="connsiteX15" fmla="*/ 218529 w 2099330"/>
              <a:gd name="connsiteY15" fmla="*/ 1 h 4597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099330" h="4597907">
                <a:moveTo>
                  <a:pt x="218529" y="1"/>
                </a:moveTo>
                <a:lnTo>
                  <a:pt x="411270" y="1"/>
                </a:lnTo>
                <a:cubicBezTo>
                  <a:pt x="433477" y="-3"/>
                  <a:pt x="451484" y="18047"/>
                  <a:pt x="451489" y="40320"/>
                </a:cubicBezTo>
                <a:cubicBezTo>
                  <a:pt x="451489" y="40614"/>
                  <a:pt x="451486" y="40909"/>
                  <a:pt x="451479" y="41206"/>
                </a:cubicBezTo>
                <a:cubicBezTo>
                  <a:pt x="451880" y="111401"/>
                  <a:pt x="508818" y="168048"/>
                  <a:pt x="578809" y="167885"/>
                </a:cubicBezTo>
                <a:lnTo>
                  <a:pt x="1525765" y="167885"/>
                </a:lnTo>
                <a:cubicBezTo>
                  <a:pt x="1595529" y="167727"/>
                  <a:pt x="1652112" y="111173"/>
                  <a:pt x="1652512" y="41206"/>
                </a:cubicBezTo>
                <a:cubicBezTo>
                  <a:pt x="1652512" y="18910"/>
                  <a:pt x="1670490" y="812"/>
                  <a:pt x="1692722" y="732"/>
                </a:cubicBezTo>
                <a:lnTo>
                  <a:pt x="1882112" y="732"/>
                </a:lnTo>
                <a:cubicBezTo>
                  <a:pt x="2001724" y="1449"/>
                  <a:pt x="2098534" y="98479"/>
                  <a:pt x="2099330" y="218441"/>
                </a:cubicBezTo>
                <a:lnTo>
                  <a:pt x="2099330" y="4378736"/>
                </a:lnTo>
                <a:cubicBezTo>
                  <a:pt x="2099330" y="4499780"/>
                  <a:pt x="2001491" y="4597907"/>
                  <a:pt x="1880801" y="4597907"/>
                </a:cubicBezTo>
                <a:lnTo>
                  <a:pt x="217800" y="4597907"/>
                </a:lnTo>
                <a:cubicBezTo>
                  <a:pt x="97394" y="4597503"/>
                  <a:pt x="0" y="4499495"/>
                  <a:pt x="0" y="4378736"/>
                </a:cubicBezTo>
                <a:lnTo>
                  <a:pt x="0" y="218441"/>
                </a:lnTo>
                <a:cubicBezTo>
                  <a:pt x="401" y="97682"/>
                  <a:pt x="98122" y="1"/>
                  <a:pt x="218529" y="1"/>
                </a:cubicBezTo>
                <a:close/>
              </a:path>
            </a:pathLst>
          </a:custGeom>
          <a:solidFill>
            <a:schemeClr val="bg1">
              <a:lumMod val="75000"/>
              <a:alpha val="10000"/>
            </a:schemeClr>
          </a:solidFill>
        </p:spPr>
        <p:txBody>
          <a:bodyPr wrap="square">
            <a:noAutofit/>
          </a:bodyPr>
          <a:lstStyle>
            <a:lvl1pPr>
              <a:defRPr lang="en-US" sz="1200" dirty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Drag and Drop Image Here</a:t>
            </a:r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A8F636CF-9736-4FC1-AB39-DE3BBB4926B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6506" y="644045"/>
            <a:ext cx="2099330" cy="4597907"/>
          </a:xfrm>
          <a:custGeom>
            <a:avLst/>
            <a:gdLst>
              <a:gd name="connsiteX0" fmla="*/ 218529 w 2099330"/>
              <a:gd name="connsiteY0" fmla="*/ 1 h 4597907"/>
              <a:gd name="connsiteX1" fmla="*/ 411270 w 2099330"/>
              <a:gd name="connsiteY1" fmla="*/ 1 h 4597907"/>
              <a:gd name="connsiteX2" fmla="*/ 451489 w 2099330"/>
              <a:gd name="connsiteY2" fmla="*/ 40320 h 4597907"/>
              <a:gd name="connsiteX3" fmla="*/ 451479 w 2099330"/>
              <a:gd name="connsiteY3" fmla="*/ 41206 h 4597907"/>
              <a:gd name="connsiteX4" fmla="*/ 578809 w 2099330"/>
              <a:gd name="connsiteY4" fmla="*/ 167885 h 4597907"/>
              <a:gd name="connsiteX5" fmla="*/ 1525765 w 2099330"/>
              <a:gd name="connsiteY5" fmla="*/ 167885 h 4597907"/>
              <a:gd name="connsiteX6" fmla="*/ 1652512 w 2099330"/>
              <a:gd name="connsiteY6" fmla="*/ 41206 h 4597907"/>
              <a:gd name="connsiteX7" fmla="*/ 1692722 w 2099330"/>
              <a:gd name="connsiteY7" fmla="*/ 732 h 4597907"/>
              <a:gd name="connsiteX8" fmla="*/ 1882112 w 2099330"/>
              <a:gd name="connsiteY8" fmla="*/ 732 h 4597907"/>
              <a:gd name="connsiteX9" fmla="*/ 2099330 w 2099330"/>
              <a:gd name="connsiteY9" fmla="*/ 218441 h 4597907"/>
              <a:gd name="connsiteX10" fmla="*/ 2099330 w 2099330"/>
              <a:gd name="connsiteY10" fmla="*/ 4378736 h 4597907"/>
              <a:gd name="connsiteX11" fmla="*/ 1880801 w 2099330"/>
              <a:gd name="connsiteY11" fmla="*/ 4597907 h 4597907"/>
              <a:gd name="connsiteX12" fmla="*/ 217800 w 2099330"/>
              <a:gd name="connsiteY12" fmla="*/ 4597907 h 4597907"/>
              <a:gd name="connsiteX13" fmla="*/ 0 w 2099330"/>
              <a:gd name="connsiteY13" fmla="*/ 4378736 h 4597907"/>
              <a:gd name="connsiteX14" fmla="*/ 0 w 2099330"/>
              <a:gd name="connsiteY14" fmla="*/ 218441 h 4597907"/>
              <a:gd name="connsiteX15" fmla="*/ 218529 w 2099330"/>
              <a:gd name="connsiteY15" fmla="*/ 1 h 4597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099330" h="4597907">
                <a:moveTo>
                  <a:pt x="218529" y="1"/>
                </a:moveTo>
                <a:lnTo>
                  <a:pt x="411270" y="1"/>
                </a:lnTo>
                <a:cubicBezTo>
                  <a:pt x="433477" y="-3"/>
                  <a:pt x="451484" y="18047"/>
                  <a:pt x="451489" y="40320"/>
                </a:cubicBezTo>
                <a:cubicBezTo>
                  <a:pt x="451489" y="40614"/>
                  <a:pt x="451486" y="40909"/>
                  <a:pt x="451479" y="41206"/>
                </a:cubicBezTo>
                <a:cubicBezTo>
                  <a:pt x="451880" y="111401"/>
                  <a:pt x="508818" y="168048"/>
                  <a:pt x="578809" y="167885"/>
                </a:cubicBezTo>
                <a:lnTo>
                  <a:pt x="1525765" y="167885"/>
                </a:lnTo>
                <a:cubicBezTo>
                  <a:pt x="1595529" y="167727"/>
                  <a:pt x="1652112" y="111173"/>
                  <a:pt x="1652512" y="41206"/>
                </a:cubicBezTo>
                <a:cubicBezTo>
                  <a:pt x="1652512" y="18910"/>
                  <a:pt x="1670490" y="812"/>
                  <a:pt x="1692722" y="732"/>
                </a:cubicBezTo>
                <a:lnTo>
                  <a:pt x="1882112" y="732"/>
                </a:lnTo>
                <a:cubicBezTo>
                  <a:pt x="2001724" y="1449"/>
                  <a:pt x="2098534" y="98479"/>
                  <a:pt x="2099330" y="218441"/>
                </a:cubicBezTo>
                <a:lnTo>
                  <a:pt x="2099330" y="4378736"/>
                </a:lnTo>
                <a:cubicBezTo>
                  <a:pt x="2099330" y="4499780"/>
                  <a:pt x="2001491" y="4597907"/>
                  <a:pt x="1880801" y="4597907"/>
                </a:cubicBezTo>
                <a:lnTo>
                  <a:pt x="217800" y="4597907"/>
                </a:lnTo>
                <a:cubicBezTo>
                  <a:pt x="97394" y="4597503"/>
                  <a:pt x="0" y="4499495"/>
                  <a:pt x="0" y="4378736"/>
                </a:cubicBezTo>
                <a:lnTo>
                  <a:pt x="0" y="218441"/>
                </a:lnTo>
                <a:cubicBezTo>
                  <a:pt x="401" y="97682"/>
                  <a:pt x="98122" y="1"/>
                  <a:pt x="218529" y="1"/>
                </a:cubicBezTo>
                <a:close/>
              </a:path>
            </a:pathLst>
          </a:custGeom>
          <a:solidFill>
            <a:schemeClr val="bg1">
              <a:lumMod val="75000"/>
              <a:alpha val="10000"/>
            </a:schemeClr>
          </a:solidFill>
        </p:spPr>
        <p:txBody>
          <a:bodyPr wrap="square">
            <a:noAutofit/>
          </a:bodyPr>
          <a:lstStyle>
            <a:lvl1pPr>
              <a:defRPr lang="en-US" sz="1200" dirty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Drag and Drop Image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8C60822-AADC-496F-BB2F-46365BFD3EA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76153" y="1561673"/>
            <a:ext cx="4274048" cy="5296328"/>
          </a:xfrm>
          <a:custGeom>
            <a:avLst/>
            <a:gdLst>
              <a:gd name="connsiteX0" fmla="*/ 0 w 2137024"/>
              <a:gd name="connsiteY0" fmla="*/ 0 h 4977829"/>
              <a:gd name="connsiteX1" fmla="*/ 2137024 w 2137024"/>
              <a:gd name="connsiteY1" fmla="*/ 0 h 4977829"/>
              <a:gd name="connsiteX2" fmla="*/ 2137024 w 2137024"/>
              <a:gd name="connsiteY2" fmla="*/ 4977829 h 4977829"/>
              <a:gd name="connsiteX3" fmla="*/ 0 w 2137024"/>
              <a:gd name="connsiteY3" fmla="*/ 4977829 h 497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7024" h="4977829">
                <a:moveTo>
                  <a:pt x="0" y="0"/>
                </a:moveTo>
                <a:lnTo>
                  <a:pt x="2137024" y="0"/>
                </a:lnTo>
                <a:lnTo>
                  <a:pt x="2137024" y="4977829"/>
                </a:lnTo>
                <a:lnTo>
                  <a:pt x="0" y="4977829"/>
                </a:lnTo>
                <a:close/>
              </a:path>
            </a:pathLst>
          </a:custGeom>
          <a:solidFill>
            <a:schemeClr val="bg1">
              <a:lumMod val="75000"/>
              <a:alpha val="0"/>
            </a:schemeClr>
          </a:solidFill>
        </p:spPr>
        <p:txBody>
          <a:bodyPr wrap="square">
            <a:noAutofit/>
          </a:bodyPr>
          <a:lstStyle>
            <a:lvl1pPr>
              <a:defRPr lang="en-ID" sz="1200" dirty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lvl="0" indent="0">
              <a:buNone/>
            </a:pPr>
            <a:endParaRPr lang="en-ID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8C6FF4-6614-4C90-9D56-00DB0AF28071}"/>
              </a:ext>
            </a:extLst>
          </p:cNvPr>
          <p:cNvSpPr txBox="1"/>
          <p:nvPr userDrawn="1"/>
        </p:nvSpPr>
        <p:spPr>
          <a:xfrm rot="10800000" flipV="1">
            <a:off x="9370916" y="67673"/>
            <a:ext cx="26058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60E2A6B-A809-4840-BF14-8648BC0BDF87}" type="slidenum">
              <a:rPr lang="id-ID" sz="8800" smtClean="0">
                <a:solidFill>
                  <a:schemeClr val="bg1">
                    <a:alpha val="20000"/>
                  </a:schemeClr>
                </a:solidFill>
                <a:ea typeface="Lato" panose="020F0502020204030203" pitchFamily="34" charset="0"/>
                <a:cs typeface="Segoe UI" panose="020B0502040204020203" pitchFamily="34" charset="0"/>
              </a:rPr>
              <a:pPr algn="r"/>
              <a:t>‹N›</a:t>
            </a:fld>
            <a:endParaRPr lang="id-ID" sz="23900" dirty="0">
              <a:solidFill>
                <a:schemeClr val="bg1">
                  <a:alpha val="20000"/>
                </a:schemeClr>
              </a:solidFill>
              <a:ea typeface="Lato" panose="020F050202020403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04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781 -0.1463 L 8.33333E-7 0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1" y="7315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671 0.0706 L -3.75E-6 -1.11111E-6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2" grpId="0" animBg="1"/>
      <p:bldP spid="3" grpId="0" animBg="1"/>
      <p:bldP spid="7" grpId="0" animBg="1"/>
      <p:bldP spid="7" grpId="1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6A1D0769-26ED-4E08-B849-80FC445682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56250" y="1428749"/>
            <a:ext cx="5810249" cy="3270250"/>
          </a:xfrm>
          <a:custGeom>
            <a:avLst/>
            <a:gdLst>
              <a:gd name="connsiteX0" fmla="*/ 0 w 5810249"/>
              <a:gd name="connsiteY0" fmla="*/ 0 h 3270250"/>
              <a:gd name="connsiteX1" fmla="*/ 5810249 w 5810249"/>
              <a:gd name="connsiteY1" fmla="*/ 0 h 3270250"/>
              <a:gd name="connsiteX2" fmla="*/ 5810249 w 5810249"/>
              <a:gd name="connsiteY2" fmla="*/ 3270250 h 3270250"/>
              <a:gd name="connsiteX3" fmla="*/ 0 w 5810249"/>
              <a:gd name="connsiteY3" fmla="*/ 3270250 h 327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10249" h="3270250">
                <a:moveTo>
                  <a:pt x="0" y="0"/>
                </a:moveTo>
                <a:lnTo>
                  <a:pt x="5810249" y="0"/>
                </a:lnTo>
                <a:lnTo>
                  <a:pt x="5810249" y="3270250"/>
                </a:lnTo>
                <a:lnTo>
                  <a:pt x="0" y="3270250"/>
                </a:lnTo>
                <a:close/>
              </a:path>
            </a:pathLst>
          </a:custGeom>
          <a:solidFill>
            <a:schemeClr val="bg1">
              <a:lumMod val="75000"/>
              <a:alpha val="10000"/>
            </a:schemeClr>
          </a:solidFill>
          <a:effectLst>
            <a:innerShdw blurRad="50800" dist="38100" dir="14100000">
              <a:prstClr val="black">
                <a:alpha val="21000"/>
              </a:prstClr>
            </a:innerShdw>
          </a:effectLst>
        </p:spPr>
        <p:txBody>
          <a:bodyPr wrap="square" anchor="ctr">
            <a:noAutofit/>
          </a:bodyPr>
          <a:lstStyle>
            <a:lvl1pPr>
              <a:defRPr lang="en-ID"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77545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33333E-6 L 0.06771 3.33333E-6 " pathEditMode="relative" rAng="0" ptsTypes="AA">
                                      <p:cBhvr>
                                        <p:cTn id="9" dur="15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8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9F49BF-B717-41F9-8B24-35552D84DD6D}"/>
              </a:ext>
            </a:extLst>
          </p:cNvPr>
          <p:cNvSpPr txBox="1"/>
          <p:nvPr userDrawn="1"/>
        </p:nvSpPr>
        <p:spPr>
          <a:xfrm>
            <a:off x="958428" y="6330675"/>
            <a:ext cx="16303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pc="-110" dirty="0">
                <a:solidFill>
                  <a:schemeClr val="accent1"/>
                </a:solidFill>
                <a:latin typeface="+mj-lt"/>
              </a:rPr>
              <a:t>2022</a:t>
            </a:r>
            <a:r>
              <a:rPr lang="en-US" sz="1600" b="1" spc="-11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 essentials.</a:t>
            </a:r>
            <a:endParaRPr lang="en-US" sz="1600" b="1" spc="-11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28CA39-1979-49BA-855F-58DA715679FB}"/>
              </a:ext>
            </a:extLst>
          </p:cNvPr>
          <p:cNvSpPr txBox="1"/>
          <p:nvPr userDrawn="1"/>
        </p:nvSpPr>
        <p:spPr>
          <a:xfrm rot="10800000" flipV="1">
            <a:off x="9370916" y="67673"/>
            <a:ext cx="26058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60E2A6B-A809-4840-BF14-8648BC0BDF87}" type="slidenum">
              <a:rPr lang="id-ID" sz="8800" smtClean="0">
                <a:solidFill>
                  <a:schemeClr val="bg1">
                    <a:lumMod val="75000"/>
                    <a:alpha val="20000"/>
                  </a:schemeClr>
                </a:solidFill>
                <a:ea typeface="Lato" panose="020F0502020204030203" pitchFamily="34" charset="0"/>
                <a:cs typeface="Segoe UI" panose="020B0502040204020203" pitchFamily="34" charset="0"/>
              </a:rPr>
              <a:pPr algn="r"/>
              <a:t>‹N›</a:t>
            </a:fld>
            <a:endParaRPr lang="id-ID" sz="23900" dirty="0">
              <a:solidFill>
                <a:schemeClr val="bg1">
                  <a:lumMod val="75000"/>
                  <a:alpha val="20000"/>
                </a:schemeClr>
              </a:solidFill>
              <a:ea typeface="Lato" panose="020F050202020403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9628E4-85FD-4436-A9D5-D7D3841A36A8}"/>
              </a:ext>
            </a:extLst>
          </p:cNvPr>
          <p:cNvSpPr txBox="1"/>
          <p:nvPr userDrawn="1"/>
        </p:nvSpPr>
        <p:spPr>
          <a:xfrm>
            <a:off x="8625526" y="6330675"/>
            <a:ext cx="26058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spc="-11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www.website.com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826840-CD5C-4764-B740-7D3A28DC0A63}"/>
              </a:ext>
            </a:extLst>
          </p:cNvPr>
          <p:cNvCxnSpPr>
            <a:cxnSpLocks/>
          </p:cNvCxnSpPr>
          <p:nvPr userDrawn="1"/>
        </p:nvCxnSpPr>
        <p:spPr>
          <a:xfrm>
            <a:off x="1055688" y="6308725"/>
            <a:ext cx="100806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任意形状 1945">
            <a:extLst>
              <a:ext uri="{FF2B5EF4-FFF2-40B4-BE49-F238E27FC236}">
                <a16:creationId xmlns:a16="http://schemas.microsoft.com/office/drawing/2014/main" id="{F55D40A9-F3D3-45D2-9AEB-B29D05A3793D}"/>
              </a:ext>
            </a:extLst>
          </p:cNvPr>
          <p:cNvSpPr/>
          <p:nvPr userDrawn="1"/>
        </p:nvSpPr>
        <p:spPr>
          <a:xfrm>
            <a:off x="9366154" y="6452258"/>
            <a:ext cx="136669" cy="1366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6" y="6134"/>
                </a:moveTo>
                <a:lnTo>
                  <a:pt x="2541" y="21600"/>
                </a:lnTo>
                <a:lnTo>
                  <a:pt x="0" y="19059"/>
                </a:lnTo>
                <a:lnTo>
                  <a:pt x="15464" y="3594"/>
                </a:lnTo>
                <a:lnTo>
                  <a:pt x="1835" y="3594"/>
                </a:lnTo>
                <a:lnTo>
                  <a:pt x="1835" y="0"/>
                </a:lnTo>
                <a:lnTo>
                  <a:pt x="21600" y="0"/>
                </a:lnTo>
                <a:lnTo>
                  <a:pt x="21600" y="19765"/>
                </a:lnTo>
                <a:lnTo>
                  <a:pt x="18006" y="19765"/>
                </a:lnTo>
                <a:lnTo>
                  <a:pt x="18006" y="6134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>
              <a:solidFill>
                <a:srgbClr val="111029"/>
              </a:solidFill>
            </a:endParaRPr>
          </a:p>
        </p:txBody>
      </p:sp>
      <p:sp>
        <p:nvSpPr>
          <p:cNvPr id="8" name="Picture Placeholder 27">
            <a:extLst>
              <a:ext uri="{FF2B5EF4-FFF2-40B4-BE49-F238E27FC236}">
                <a16:creationId xmlns:a16="http://schemas.microsoft.com/office/drawing/2014/main" id="{5D2ECE79-D32B-47EC-9606-38B48BFD23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80299" y="1422400"/>
            <a:ext cx="2152650" cy="2733581"/>
          </a:xfrm>
          <a:custGeom>
            <a:avLst/>
            <a:gdLst>
              <a:gd name="connsiteX0" fmla="*/ 497650 w 2152650"/>
              <a:gd name="connsiteY0" fmla="*/ 0 h 2733581"/>
              <a:gd name="connsiteX1" fmla="*/ 1655000 w 2152650"/>
              <a:gd name="connsiteY1" fmla="*/ 0 h 2733581"/>
              <a:gd name="connsiteX2" fmla="*/ 2152650 w 2152650"/>
              <a:gd name="connsiteY2" fmla="*/ 497650 h 2733581"/>
              <a:gd name="connsiteX3" fmla="*/ 2152650 w 2152650"/>
              <a:gd name="connsiteY3" fmla="*/ 2207450 h 2733581"/>
              <a:gd name="connsiteX4" fmla="*/ 1693100 w 2152650"/>
              <a:gd name="connsiteY4" fmla="*/ 2711450 h 2733581"/>
              <a:gd name="connsiteX5" fmla="*/ 504000 w 2152650"/>
              <a:gd name="connsiteY5" fmla="*/ 2673350 h 2733581"/>
              <a:gd name="connsiteX6" fmla="*/ 0 w 2152650"/>
              <a:gd name="connsiteY6" fmla="*/ 2207450 h 2733581"/>
              <a:gd name="connsiteX7" fmla="*/ 0 w 2152650"/>
              <a:gd name="connsiteY7" fmla="*/ 497650 h 2733581"/>
              <a:gd name="connsiteX8" fmla="*/ 497650 w 2152650"/>
              <a:gd name="connsiteY8" fmla="*/ 0 h 273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2650" h="2733581">
                <a:moveTo>
                  <a:pt x="497650" y="0"/>
                </a:moveTo>
                <a:lnTo>
                  <a:pt x="1655000" y="0"/>
                </a:lnTo>
                <a:cubicBezTo>
                  <a:pt x="1929845" y="0"/>
                  <a:pt x="2152650" y="222805"/>
                  <a:pt x="2152650" y="497650"/>
                </a:cubicBezTo>
                <a:lnTo>
                  <a:pt x="2152650" y="2207450"/>
                </a:lnTo>
                <a:cubicBezTo>
                  <a:pt x="2152650" y="2482295"/>
                  <a:pt x="1967945" y="2711450"/>
                  <a:pt x="1693100" y="2711450"/>
                </a:cubicBezTo>
                <a:cubicBezTo>
                  <a:pt x="1294617" y="2760133"/>
                  <a:pt x="1518433" y="2719917"/>
                  <a:pt x="504000" y="2673350"/>
                </a:cubicBezTo>
                <a:cubicBezTo>
                  <a:pt x="229155" y="2673350"/>
                  <a:pt x="0" y="2482295"/>
                  <a:pt x="0" y="2207450"/>
                </a:cubicBezTo>
                <a:lnTo>
                  <a:pt x="0" y="497650"/>
                </a:lnTo>
                <a:cubicBezTo>
                  <a:pt x="0" y="222805"/>
                  <a:pt x="222805" y="0"/>
                  <a:pt x="497650" y="0"/>
                </a:cubicBezTo>
                <a:close/>
              </a:path>
            </a:pathLst>
          </a:custGeom>
          <a:solidFill>
            <a:schemeClr val="bg1">
              <a:alpha val="48000"/>
            </a:schemeClr>
          </a:solidFill>
          <a:ln>
            <a:noFill/>
          </a:ln>
          <a:effectLst>
            <a:innerShdw blurRad="215900" dist="50800" dir="13500000">
              <a:prstClr val="black">
                <a:alpha val="9000"/>
              </a:prstClr>
            </a:innerShdw>
          </a:effectLst>
          <a:scene3d>
            <a:camera prst="isometricOffAxis1Right">
              <a:rot lat="1200000" lon="201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ID" sz="1800" dirty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lvl="0" algn="ctr"/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58321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607 0.16551 L -1.04167E-6 -4.81481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7" y="-82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CDB028BD-AAB7-47FF-8EEF-B9B0614A7C0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630185" y="3429000"/>
            <a:ext cx="1867036" cy="4089140"/>
          </a:xfrm>
          <a:custGeom>
            <a:avLst/>
            <a:gdLst>
              <a:gd name="connsiteX0" fmla="*/ 194349 w 1867036"/>
              <a:gd name="connsiteY0" fmla="*/ 1 h 4089140"/>
              <a:gd name="connsiteX1" fmla="*/ 365763 w 1867036"/>
              <a:gd name="connsiteY1" fmla="*/ 1 h 4089140"/>
              <a:gd name="connsiteX2" fmla="*/ 401531 w 1867036"/>
              <a:gd name="connsiteY2" fmla="*/ 35858 h 4089140"/>
              <a:gd name="connsiteX3" fmla="*/ 401523 w 1867036"/>
              <a:gd name="connsiteY3" fmla="*/ 36646 h 4089140"/>
              <a:gd name="connsiteX4" fmla="*/ 514763 w 1867036"/>
              <a:gd name="connsiteY4" fmla="*/ 149309 h 4089140"/>
              <a:gd name="connsiteX5" fmla="*/ 1356937 w 1867036"/>
              <a:gd name="connsiteY5" fmla="*/ 149309 h 4089140"/>
              <a:gd name="connsiteX6" fmla="*/ 1469660 w 1867036"/>
              <a:gd name="connsiteY6" fmla="*/ 36646 h 4089140"/>
              <a:gd name="connsiteX7" fmla="*/ 1505420 w 1867036"/>
              <a:gd name="connsiteY7" fmla="*/ 651 h 4089140"/>
              <a:gd name="connsiteX8" fmla="*/ 1673854 w 1867036"/>
              <a:gd name="connsiteY8" fmla="*/ 651 h 4089140"/>
              <a:gd name="connsiteX9" fmla="*/ 1867036 w 1867036"/>
              <a:gd name="connsiteY9" fmla="*/ 194270 h 4089140"/>
              <a:gd name="connsiteX10" fmla="*/ 1867036 w 1867036"/>
              <a:gd name="connsiteY10" fmla="*/ 3894221 h 4089140"/>
              <a:gd name="connsiteX11" fmla="*/ 1672688 w 1867036"/>
              <a:gd name="connsiteY11" fmla="*/ 4089140 h 4089140"/>
              <a:gd name="connsiteX12" fmla="*/ 193700 w 1867036"/>
              <a:gd name="connsiteY12" fmla="*/ 4089140 h 4089140"/>
              <a:gd name="connsiteX13" fmla="*/ 0 w 1867036"/>
              <a:gd name="connsiteY13" fmla="*/ 3894221 h 4089140"/>
              <a:gd name="connsiteX14" fmla="*/ 0 w 1867036"/>
              <a:gd name="connsiteY14" fmla="*/ 194270 h 4089140"/>
              <a:gd name="connsiteX15" fmla="*/ 194349 w 1867036"/>
              <a:gd name="connsiteY15" fmla="*/ 1 h 408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7036" h="4089140">
                <a:moveTo>
                  <a:pt x="194349" y="1"/>
                </a:moveTo>
                <a:lnTo>
                  <a:pt x="365763" y="1"/>
                </a:lnTo>
                <a:cubicBezTo>
                  <a:pt x="385512" y="-3"/>
                  <a:pt x="401527" y="16050"/>
                  <a:pt x="401531" y="35858"/>
                </a:cubicBezTo>
                <a:cubicBezTo>
                  <a:pt x="401531" y="36120"/>
                  <a:pt x="401528" y="36383"/>
                  <a:pt x="401523" y="36646"/>
                </a:cubicBezTo>
                <a:cubicBezTo>
                  <a:pt x="401879" y="99074"/>
                  <a:pt x="452516" y="149453"/>
                  <a:pt x="514763" y="149309"/>
                </a:cubicBezTo>
                <a:lnTo>
                  <a:pt x="1356937" y="149309"/>
                </a:lnTo>
                <a:cubicBezTo>
                  <a:pt x="1418981" y="149168"/>
                  <a:pt x="1469303" y="98872"/>
                  <a:pt x="1469660" y="36646"/>
                </a:cubicBezTo>
                <a:cubicBezTo>
                  <a:pt x="1469660" y="16817"/>
                  <a:pt x="1485648" y="722"/>
                  <a:pt x="1505420" y="651"/>
                </a:cubicBezTo>
                <a:lnTo>
                  <a:pt x="1673854" y="651"/>
                </a:lnTo>
                <a:cubicBezTo>
                  <a:pt x="1780230" y="1289"/>
                  <a:pt x="1866329" y="87582"/>
                  <a:pt x="1867036" y="194270"/>
                </a:cubicBezTo>
                <a:lnTo>
                  <a:pt x="1867036" y="3894221"/>
                </a:lnTo>
                <a:cubicBezTo>
                  <a:pt x="1867036" y="4001872"/>
                  <a:pt x="1780023" y="4089140"/>
                  <a:pt x="1672688" y="4089140"/>
                </a:cubicBezTo>
                <a:lnTo>
                  <a:pt x="193700" y="4089140"/>
                </a:lnTo>
                <a:cubicBezTo>
                  <a:pt x="86617" y="4088781"/>
                  <a:pt x="0" y="4001618"/>
                  <a:pt x="0" y="3894221"/>
                </a:cubicBezTo>
                <a:lnTo>
                  <a:pt x="0" y="194270"/>
                </a:lnTo>
                <a:cubicBezTo>
                  <a:pt x="357" y="86874"/>
                  <a:pt x="87265" y="1"/>
                  <a:pt x="194349" y="1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65958BC4-0D1F-45B1-B6C7-C2EEBB525B9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068585" y="1384692"/>
            <a:ext cx="1867036" cy="4089140"/>
          </a:xfrm>
          <a:custGeom>
            <a:avLst/>
            <a:gdLst>
              <a:gd name="connsiteX0" fmla="*/ 194349 w 1867036"/>
              <a:gd name="connsiteY0" fmla="*/ 1 h 4089140"/>
              <a:gd name="connsiteX1" fmla="*/ 365763 w 1867036"/>
              <a:gd name="connsiteY1" fmla="*/ 1 h 4089140"/>
              <a:gd name="connsiteX2" fmla="*/ 401531 w 1867036"/>
              <a:gd name="connsiteY2" fmla="*/ 35858 h 4089140"/>
              <a:gd name="connsiteX3" fmla="*/ 401523 w 1867036"/>
              <a:gd name="connsiteY3" fmla="*/ 36646 h 4089140"/>
              <a:gd name="connsiteX4" fmla="*/ 514763 w 1867036"/>
              <a:gd name="connsiteY4" fmla="*/ 149309 h 4089140"/>
              <a:gd name="connsiteX5" fmla="*/ 1356937 w 1867036"/>
              <a:gd name="connsiteY5" fmla="*/ 149309 h 4089140"/>
              <a:gd name="connsiteX6" fmla="*/ 1469660 w 1867036"/>
              <a:gd name="connsiteY6" fmla="*/ 36646 h 4089140"/>
              <a:gd name="connsiteX7" fmla="*/ 1505420 w 1867036"/>
              <a:gd name="connsiteY7" fmla="*/ 651 h 4089140"/>
              <a:gd name="connsiteX8" fmla="*/ 1673854 w 1867036"/>
              <a:gd name="connsiteY8" fmla="*/ 651 h 4089140"/>
              <a:gd name="connsiteX9" fmla="*/ 1867036 w 1867036"/>
              <a:gd name="connsiteY9" fmla="*/ 194270 h 4089140"/>
              <a:gd name="connsiteX10" fmla="*/ 1867036 w 1867036"/>
              <a:gd name="connsiteY10" fmla="*/ 3894221 h 4089140"/>
              <a:gd name="connsiteX11" fmla="*/ 1672688 w 1867036"/>
              <a:gd name="connsiteY11" fmla="*/ 4089140 h 4089140"/>
              <a:gd name="connsiteX12" fmla="*/ 193700 w 1867036"/>
              <a:gd name="connsiteY12" fmla="*/ 4089140 h 4089140"/>
              <a:gd name="connsiteX13" fmla="*/ 0 w 1867036"/>
              <a:gd name="connsiteY13" fmla="*/ 3894221 h 4089140"/>
              <a:gd name="connsiteX14" fmla="*/ 0 w 1867036"/>
              <a:gd name="connsiteY14" fmla="*/ 194270 h 4089140"/>
              <a:gd name="connsiteX15" fmla="*/ 194349 w 1867036"/>
              <a:gd name="connsiteY15" fmla="*/ 1 h 408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7036" h="4089140">
                <a:moveTo>
                  <a:pt x="194349" y="1"/>
                </a:moveTo>
                <a:lnTo>
                  <a:pt x="365763" y="1"/>
                </a:lnTo>
                <a:cubicBezTo>
                  <a:pt x="385512" y="-3"/>
                  <a:pt x="401527" y="16050"/>
                  <a:pt x="401531" y="35858"/>
                </a:cubicBezTo>
                <a:cubicBezTo>
                  <a:pt x="401531" y="36120"/>
                  <a:pt x="401528" y="36383"/>
                  <a:pt x="401523" y="36646"/>
                </a:cubicBezTo>
                <a:cubicBezTo>
                  <a:pt x="401879" y="99074"/>
                  <a:pt x="452516" y="149453"/>
                  <a:pt x="514763" y="149309"/>
                </a:cubicBezTo>
                <a:lnTo>
                  <a:pt x="1356937" y="149309"/>
                </a:lnTo>
                <a:cubicBezTo>
                  <a:pt x="1418981" y="149168"/>
                  <a:pt x="1469303" y="98872"/>
                  <a:pt x="1469660" y="36646"/>
                </a:cubicBezTo>
                <a:cubicBezTo>
                  <a:pt x="1469660" y="16817"/>
                  <a:pt x="1485648" y="722"/>
                  <a:pt x="1505420" y="651"/>
                </a:cubicBezTo>
                <a:lnTo>
                  <a:pt x="1673854" y="651"/>
                </a:lnTo>
                <a:cubicBezTo>
                  <a:pt x="1780230" y="1289"/>
                  <a:pt x="1866329" y="87582"/>
                  <a:pt x="1867036" y="194270"/>
                </a:cubicBezTo>
                <a:lnTo>
                  <a:pt x="1867036" y="3894221"/>
                </a:lnTo>
                <a:cubicBezTo>
                  <a:pt x="1867036" y="4001872"/>
                  <a:pt x="1780023" y="4089140"/>
                  <a:pt x="1672688" y="4089140"/>
                </a:cubicBezTo>
                <a:lnTo>
                  <a:pt x="193700" y="4089140"/>
                </a:lnTo>
                <a:cubicBezTo>
                  <a:pt x="86617" y="4088781"/>
                  <a:pt x="0" y="4001618"/>
                  <a:pt x="0" y="3894221"/>
                </a:cubicBezTo>
                <a:lnTo>
                  <a:pt x="0" y="194270"/>
                </a:lnTo>
                <a:cubicBezTo>
                  <a:pt x="357" y="86874"/>
                  <a:pt x="87265" y="1"/>
                  <a:pt x="194349" y="1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8055E575-5B27-4CF8-ACDD-6D37B23945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06985" y="-659617"/>
            <a:ext cx="1867036" cy="4089140"/>
          </a:xfrm>
          <a:custGeom>
            <a:avLst/>
            <a:gdLst>
              <a:gd name="connsiteX0" fmla="*/ 194349 w 1867036"/>
              <a:gd name="connsiteY0" fmla="*/ 1 h 4089140"/>
              <a:gd name="connsiteX1" fmla="*/ 365763 w 1867036"/>
              <a:gd name="connsiteY1" fmla="*/ 1 h 4089140"/>
              <a:gd name="connsiteX2" fmla="*/ 401531 w 1867036"/>
              <a:gd name="connsiteY2" fmla="*/ 35858 h 4089140"/>
              <a:gd name="connsiteX3" fmla="*/ 401523 w 1867036"/>
              <a:gd name="connsiteY3" fmla="*/ 36646 h 4089140"/>
              <a:gd name="connsiteX4" fmla="*/ 514763 w 1867036"/>
              <a:gd name="connsiteY4" fmla="*/ 149309 h 4089140"/>
              <a:gd name="connsiteX5" fmla="*/ 1356937 w 1867036"/>
              <a:gd name="connsiteY5" fmla="*/ 149309 h 4089140"/>
              <a:gd name="connsiteX6" fmla="*/ 1469660 w 1867036"/>
              <a:gd name="connsiteY6" fmla="*/ 36646 h 4089140"/>
              <a:gd name="connsiteX7" fmla="*/ 1505420 w 1867036"/>
              <a:gd name="connsiteY7" fmla="*/ 651 h 4089140"/>
              <a:gd name="connsiteX8" fmla="*/ 1673854 w 1867036"/>
              <a:gd name="connsiteY8" fmla="*/ 651 h 4089140"/>
              <a:gd name="connsiteX9" fmla="*/ 1867036 w 1867036"/>
              <a:gd name="connsiteY9" fmla="*/ 194270 h 4089140"/>
              <a:gd name="connsiteX10" fmla="*/ 1867036 w 1867036"/>
              <a:gd name="connsiteY10" fmla="*/ 3894221 h 4089140"/>
              <a:gd name="connsiteX11" fmla="*/ 1672688 w 1867036"/>
              <a:gd name="connsiteY11" fmla="*/ 4089140 h 4089140"/>
              <a:gd name="connsiteX12" fmla="*/ 193700 w 1867036"/>
              <a:gd name="connsiteY12" fmla="*/ 4089140 h 4089140"/>
              <a:gd name="connsiteX13" fmla="*/ 0 w 1867036"/>
              <a:gd name="connsiteY13" fmla="*/ 3894221 h 4089140"/>
              <a:gd name="connsiteX14" fmla="*/ 0 w 1867036"/>
              <a:gd name="connsiteY14" fmla="*/ 194270 h 4089140"/>
              <a:gd name="connsiteX15" fmla="*/ 194349 w 1867036"/>
              <a:gd name="connsiteY15" fmla="*/ 1 h 408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7036" h="4089140">
                <a:moveTo>
                  <a:pt x="194349" y="1"/>
                </a:moveTo>
                <a:lnTo>
                  <a:pt x="365763" y="1"/>
                </a:lnTo>
                <a:cubicBezTo>
                  <a:pt x="385512" y="-3"/>
                  <a:pt x="401527" y="16050"/>
                  <a:pt x="401531" y="35858"/>
                </a:cubicBezTo>
                <a:cubicBezTo>
                  <a:pt x="401531" y="36120"/>
                  <a:pt x="401528" y="36383"/>
                  <a:pt x="401523" y="36646"/>
                </a:cubicBezTo>
                <a:cubicBezTo>
                  <a:pt x="401879" y="99074"/>
                  <a:pt x="452516" y="149453"/>
                  <a:pt x="514763" y="149309"/>
                </a:cubicBezTo>
                <a:lnTo>
                  <a:pt x="1356937" y="149309"/>
                </a:lnTo>
                <a:cubicBezTo>
                  <a:pt x="1418981" y="149168"/>
                  <a:pt x="1469303" y="98872"/>
                  <a:pt x="1469660" y="36646"/>
                </a:cubicBezTo>
                <a:cubicBezTo>
                  <a:pt x="1469660" y="16817"/>
                  <a:pt x="1485648" y="722"/>
                  <a:pt x="1505420" y="651"/>
                </a:cubicBezTo>
                <a:lnTo>
                  <a:pt x="1673854" y="651"/>
                </a:lnTo>
                <a:cubicBezTo>
                  <a:pt x="1780230" y="1289"/>
                  <a:pt x="1866329" y="87582"/>
                  <a:pt x="1867036" y="194270"/>
                </a:cubicBezTo>
                <a:lnTo>
                  <a:pt x="1867036" y="3894221"/>
                </a:lnTo>
                <a:cubicBezTo>
                  <a:pt x="1867036" y="4001872"/>
                  <a:pt x="1780023" y="4089140"/>
                  <a:pt x="1672688" y="4089140"/>
                </a:cubicBezTo>
                <a:lnTo>
                  <a:pt x="193700" y="4089140"/>
                </a:lnTo>
                <a:cubicBezTo>
                  <a:pt x="86617" y="4088781"/>
                  <a:pt x="0" y="4001618"/>
                  <a:pt x="0" y="3894221"/>
                </a:cubicBezTo>
                <a:lnTo>
                  <a:pt x="0" y="194270"/>
                </a:lnTo>
                <a:cubicBezTo>
                  <a:pt x="357" y="86874"/>
                  <a:pt x="87265" y="1"/>
                  <a:pt x="194349" y="1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427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9">
            <a:extLst>
              <a:ext uri="{FF2B5EF4-FFF2-40B4-BE49-F238E27FC236}">
                <a16:creationId xmlns:a16="http://schemas.microsoft.com/office/drawing/2014/main" id="{349AEE8F-3CD8-4E6A-B1E9-E8CAA767B37D}"/>
              </a:ext>
            </a:extLst>
          </p:cNvPr>
          <p:cNvSpPr>
            <a:spLocks/>
          </p:cNvSpPr>
          <p:nvPr userDrawn="1"/>
        </p:nvSpPr>
        <p:spPr bwMode="auto">
          <a:xfrm>
            <a:off x="2" y="-1"/>
            <a:ext cx="1515480" cy="3410924"/>
          </a:xfrm>
          <a:custGeom>
            <a:avLst/>
            <a:gdLst>
              <a:gd name="connsiteX0" fmla="*/ 0 w 3047021"/>
              <a:gd name="connsiteY0" fmla="*/ 0 h 4314706"/>
              <a:gd name="connsiteX1" fmla="*/ 2936882 w 3047021"/>
              <a:gd name="connsiteY1" fmla="*/ 1 h 4314706"/>
              <a:gd name="connsiteX2" fmla="*/ 1594226 w 3047021"/>
              <a:gd name="connsiteY2" fmla="*/ 1752392 h 4314706"/>
              <a:gd name="connsiteX3" fmla="*/ 825135 w 3047021"/>
              <a:gd name="connsiteY3" fmla="*/ 3649889 h 4314706"/>
              <a:gd name="connsiteX4" fmla="*/ 56749 w 3047021"/>
              <a:gd name="connsiteY4" fmla="*/ 4285704 h 4314706"/>
              <a:gd name="connsiteX5" fmla="*/ 0 w 3047021"/>
              <a:gd name="connsiteY5" fmla="*/ 4314706 h 431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7021" h="4314706">
                <a:moveTo>
                  <a:pt x="0" y="0"/>
                </a:moveTo>
                <a:lnTo>
                  <a:pt x="2936882" y="1"/>
                </a:lnTo>
                <a:cubicBezTo>
                  <a:pt x="3479175" y="808297"/>
                  <a:pt x="1856324" y="1252905"/>
                  <a:pt x="1594226" y="1752392"/>
                </a:cubicBezTo>
                <a:cubicBezTo>
                  <a:pt x="1332128" y="2251880"/>
                  <a:pt x="1156607" y="3188994"/>
                  <a:pt x="825135" y="3649889"/>
                </a:cubicBezTo>
                <a:cubicBezTo>
                  <a:pt x="576530" y="3995560"/>
                  <a:pt x="424575" y="4095882"/>
                  <a:pt x="56749" y="4285704"/>
                </a:cubicBezTo>
                <a:lnTo>
                  <a:pt x="0" y="431470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CDAF9C8F-37C1-4529-8D71-CCD73B7D71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03085" y="2646055"/>
            <a:ext cx="1528951" cy="152973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424AC615-7412-4EA2-8A36-0C6FFFB427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31524" y="2646055"/>
            <a:ext cx="1528951" cy="152973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DC0A334-68A7-4C0F-8962-4CB1D874D12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59963" y="2646055"/>
            <a:ext cx="1528951" cy="152973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556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/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78186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2219992"/>
            <a:ext cx="3434443" cy="1922688"/>
          </a:xfrm>
          <a:prstGeom prst="rect">
            <a:avLst/>
          </a:prstGeom>
        </p:spPr>
        <p:txBody>
          <a:bodyPr/>
          <a:lstStyle>
            <a:lvl1pPr algn="l">
              <a:lnSpc>
                <a:spcPct val="90000"/>
              </a:lnSpc>
              <a:defRPr sz="4000" b="0" i="0">
                <a:solidFill>
                  <a:schemeClr val="bg1"/>
                </a:solidFill>
                <a:latin typeface="Inter SemiBold" panose="020B05020300000000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71500" y="1926759"/>
            <a:ext cx="3434443" cy="39052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b="0" i="0" spc="30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2996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2240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15363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5480050" y="1574800"/>
            <a:ext cx="6972300" cy="464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4550" y="1574800"/>
            <a:ext cx="5111750" cy="4648200"/>
          </a:xfrm>
          <a:prstGeom prst="rect">
            <a:avLst/>
          </a:prstGeom>
        </p:spPr>
        <p:txBody>
          <a:bodyPr/>
          <a:lstStyle>
            <a:lvl1pPr marL="279400" indent="-279400">
              <a:spcBef>
                <a:spcPts val="2250"/>
              </a:spcBef>
              <a:defRPr sz="1900"/>
            </a:lvl1pPr>
            <a:lvl2pPr marL="558800" indent="-279400">
              <a:spcBef>
                <a:spcPts val="2250"/>
              </a:spcBef>
              <a:defRPr sz="1900"/>
            </a:lvl2pPr>
            <a:lvl3pPr marL="838200" indent="-279400">
              <a:spcBef>
                <a:spcPts val="2250"/>
              </a:spcBef>
              <a:defRPr sz="1900"/>
            </a:lvl3pPr>
            <a:lvl4pPr marL="1117600" indent="-279400">
              <a:spcBef>
                <a:spcPts val="2250"/>
              </a:spcBef>
              <a:defRPr sz="1900"/>
            </a:lvl4pPr>
            <a:lvl5pPr marL="1397000" indent="-279400">
              <a:spcBef>
                <a:spcPts val="2250"/>
              </a:spcBef>
              <a:defRPr sz="19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6807549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664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221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30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40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761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012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895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6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C806B6C5-9661-42DC-A121-6268DD44AB36}"/>
              </a:ext>
            </a:extLst>
          </p:cNvPr>
          <p:cNvSpPr txBox="1"/>
          <p:nvPr userDrawn="1"/>
        </p:nvSpPr>
        <p:spPr>
          <a:xfrm>
            <a:off x="958428" y="6330675"/>
            <a:ext cx="16303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pc="-110" dirty="0">
                <a:solidFill>
                  <a:schemeClr val="accent1"/>
                </a:solidFill>
                <a:latin typeface="+mj-lt"/>
              </a:rPr>
              <a:t>2022</a:t>
            </a:r>
            <a:r>
              <a:rPr lang="en-US" sz="1600" b="1" spc="-11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 essentials.</a:t>
            </a:r>
            <a:endParaRPr lang="en-US" sz="1600" b="1" spc="-11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0D9DFA35-1EA7-48D8-BB7C-79CE56D38C9F}"/>
              </a:ext>
            </a:extLst>
          </p:cNvPr>
          <p:cNvSpPr txBox="1"/>
          <p:nvPr userDrawn="1"/>
        </p:nvSpPr>
        <p:spPr>
          <a:xfrm rot="10800000" flipV="1">
            <a:off x="9370916" y="67673"/>
            <a:ext cx="26058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60E2A6B-A809-4840-BF14-8648BC0BDF87}" type="slidenum">
              <a:rPr lang="id-ID" sz="8800" smtClean="0">
                <a:solidFill>
                  <a:schemeClr val="bg1">
                    <a:lumMod val="75000"/>
                    <a:alpha val="20000"/>
                  </a:schemeClr>
                </a:solidFill>
                <a:ea typeface="Lato" panose="020F0502020204030203" pitchFamily="34" charset="0"/>
                <a:cs typeface="Segoe UI" panose="020B0502040204020203" pitchFamily="34" charset="0"/>
              </a:rPr>
              <a:pPr algn="r"/>
              <a:t>‹N›</a:t>
            </a:fld>
            <a:endParaRPr lang="id-ID" sz="23900" dirty="0">
              <a:solidFill>
                <a:schemeClr val="bg1">
                  <a:lumMod val="75000"/>
                  <a:alpha val="20000"/>
                </a:schemeClr>
              </a:solidFill>
              <a:ea typeface="Lato" panose="020F050202020403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E1DBB51B-E1A9-4E3F-8154-EBC9095D23CF}"/>
              </a:ext>
            </a:extLst>
          </p:cNvPr>
          <p:cNvSpPr txBox="1"/>
          <p:nvPr userDrawn="1"/>
        </p:nvSpPr>
        <p:spPr>
          <a:xfrm>
            <a:off x="8625526" y="6330675"/>
            <a:ext cx="26058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spc="-11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www.website.com</a:t>
            </a:r>
          </a:p>
        </p:txBody>
      </p:sp>
      <p:cxnSp>
        <p:nvCxnSpPr>
          <p:cNvPr id="10" name="Straight Connector 4">
            <a:extLst>
              <a:ext uri="{FF2B5EF4-FFF2-40B4-BE49-F238E27FC236}">
                <a16:creationId xmlns:a16="http://schemas.microsoft.com/office/drawing/2014/main" id="{30F6297C-37FF-4B9B-82A0-C37E7C278BCE}"/>
              </a:ext>
            </a:extLst>
          </p:cNvPr>
          <p:cNvCxnSpPr>
            <a:cxnSpLocks/>
          </p:cNvCxnSpPr>
          <p:nvPr userDrawn="1"/>
        </p:nvCxnSpPr>
        <p:spPr>
          <a:xfrm>
            <a:off x="1055688" y="6308725"/>
            <a:ext cx="10080625" cy="0"/>
          </a:xfrm>
          <a:prstGeom prst="line">
            <a:avLst/>
          </a:prstGeom>
          <a:ln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任意形状 1945">
            <a:extLst>
              <a:ext uri="{FF2B5EF4-FFF2-40B4-BE49-F238E27FC236}">
                <a16:creationId xmlns:a16="http://schemas.microsoft.com/office/drawing/2014/main" id="{00C5B7B3-4909-4B23-BC0D-F746D3AA4D56}"/>
              </a:ext>
            </a:extLst>
          </p:cNvPr>
          <p:cNvSpPr/>
          <p:nvPr userDrawn="1"/>
        </p:nvSpPr>
        <p:spPr>
          <a:xfrm>
            <a:off x="9366154" y="6452258"/>
            <a:ext cx="136669" cy="1366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6" y="6134"/>
                </a:moveTo>
                <a:lnTo>
                  <a:pt x="2541" y="21600"/>
                </a:lnTo>
                <a:lnTo>
                  <a:pt x="0" y="19059"/>
                </a:lnTo>
                <a:lnTo>
                  <a:pt x="15464" y="3594"/>
                </a:lnTo>
                <a:lnTo>
                  <a:pt x="1835" y="3594"/>
                </a:lnTo>
                <a:lnTo>
                  <a:pt x="1835" y="0"/>
                </a:lnTo>
                <a:lnTo>
                  <a:pt x="21600" y="0"/>
                </a:lnTo>
                <a:lnTo>
                  <a:pt x="21600" y="19765"/>
                </a:lnTo>
                <a:lnTo>
                  <a:pt x="18006" y="19765"/>
                </a:lnTo>
                <a:lnTo>
                  <a:pt x="18006" y="6134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>
              <a:solidFill>
                <a:srgbClr val="1110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856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7" r:id="rId13"/>
    <p:sldLayoutId id="2147483725" r:id="rId14"/>
    <p:sldLayoutId id="2147483731" r:id="rId15"/>
    <p:sldLayoutId id="2147483733" r:id="rId16"/>
    <p:sldLayoutId id="2147483735" r:id="rId17"/>
    <p:sldLayoutId id="2147483736" r:id="rId18"/>
    <p:sldLayoutId id="2147483737" r:id="rId19"/>
    <p:sldLayoutId id="2147483738" r:id="rId20"/>
    <p:sldLayoutId id="214748373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8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0.jpg"/><Relationship Id="rId4" Type="http://schemas.openxmlformats.org/officeDocument/2006/relationships/image" Target="../media/image39.jp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openxmlformats.org/officeDocument/2006/relationships/image" Target="../media/image5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4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8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8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t1s.com - Luxer spot_1080p">
            <a:hlinkClick r:id="" action="ppaction://media"/>
            <a:extLst>
              <a:ext uri="{FF2B5EF4-FFF2-40B4-BE49-F238E27FC236}">
                <a16:creationId xmlns:a16="http://schemas.microsoft.com/office/drawing/2014/main" id="{EC9BF6AD-3D9C-474A-B079-52F1A6418F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522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0"/>
    </mc:Choice>
    <mc:Fallback xmlns="">
      <p:transition spd="slow" advClick="0" advTm="4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950DD3D9-93EE-473E-BF9D-72CB560ADCD2}"/>
              </a:ext>
            </a:extLst>
          </p:cNvPr>
          <p:cNvSpPr/>
          <p:nvPr/>
        </p:nvSpPr>
        <p:spPr>
          <a:xfrm flipH="1" flipV="1">
            <a:off x="4818743" y="-1"/>
            <a:ext cx="7373257" cy="2513010"/>
          </a:xfrm>
          <a:custGeom>
            <a:avLst/>
            <a:gdLst>
              <a:gd name="connsiteX0" fmla="*/ 2432050 w 6886045"/>
              <a:gd name="connsiteY0" fmla="*/ 0 h 2155371"/>
              <a:gd name="connsiteX1" fmla="*/ 6817522 w 6886045"/>
              <a:gd name="connsiteY1" fmla="*/ 2068175 h 2155371"/>
              <a:gd name="connsiteX2" fmla="*/ 6886045 w 6886045"/>
              <a:gd name="connsiteY2" fmla="*/ 2155371 h 2155371"/>
              <a:gd name="connsiteX3" fmla="*/ 0 w 6886045"/>
              <a:gd name="connsiteY3" fmla="*/ 2155371 h 2155371"/>
              <a:gd name="connsiteX4" fmla="*/ 0 w 6886045"/>
              <a:gd name="connsiteY4" fmla="*/ 546020 h 2155371"/>
              <a:gd name="connsiteX5" fmla="*/ 219873 w 6886045"/>
              <a:gd name="connsiteY5" fmla="*/ 446618 h 2155371"/>
              <a:gd name="connsiteX6" fmla="*/ 2432050 w 6886045"/>
              <a:gd name="connsiteY6" fmla="*/ 0 h 2155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86045" h="2155371">
                <a:moveTo>
                  <a:pt x="2432050" y="0"/>
                </a:moveTo>
                <a:cubicBezTo>
                  <a:pt x="4197610" y="0"/>
                  <a:pt x="5775130" y="805088"/>
                  <a:pt x="6817522" y="2068175"/>
                </a:cubicBezTo>
                <a:lnTo>
                  <a:pt x="6886045" y="2155371"/>
                </a:lnTo>
                <a:lnTo>
                  <a:pt x="0" y="2155371"/>
                </a:lnTo>
                <a:lnTo>
                  <a:pt x="0" y="546020"/>
                </a:lnTo>
                <a:lnTo>
                  <a:pt x="219873" y="446618"/>
                </a:lnTo>
                <a:cubicBezTo>
                  <a:pt x="899808" y="159029"/>
                  <a:pt x="1647357" y="0"/>
                  <a:pt x="2432050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66000">
                <a:srgbClr val="EA9F5A"/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atin typeface="+mj-lt"/>
            </a:endParaRPr>
          </a:p>
        </p:txBody>
      </p:sp>
      <p:grpSp>
        <p:nvGrpSpPr>
          <p:cNvPr id="12" name="Group 1">
            <a:extLst>
              <a:ext uri="{FF2B5EF4-FFF2-40B4-BE49-F238E27FC236}">
                <a16:creationId xmlns:a16="http://schemas.microsoft.com/office/drawing/2014/main" id="{55CE3981-9C49-4CE6-969A-5084092B0DF7}"/>
              </a:ext>
            </a:extLst>
          </p:cNvPr>
          <p:cNvGrpSpPr/>
          <p:nvPr/>
        </p:nvGrpSpPr>
        <p:grpSpPr>
          <a:xfrm>
            <a:off x="1705919" y="2478195"/>
            <a:ext cx="4140728" cy="1422873"/>
            <a:chOff x="2131406" y="2400683"/>
            <a:chExt cx="4140728" cy="1422873"/>
          </a:xfrm>
        </p:grpSpPr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06636069-99B7-4882-8D36-7A59050DEF04}"/>
                </a:ext>
              </a:extLst>
            </p:cNvPr>
            <p:cNvSpPr txBox="1"/>
            <p:nvPr/>
          </p:nvSpPr>
          <p:spPr>
            <a:xfrm>
              <a:off x="2131406" y="2400683"/>
              <a:ext cx="414072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spc="-110" dirty="0" err="1">
                  <a:solidFill>
                    <a:schemeClr val="bg1"/>
                  </a:solidFill>
                  <a:latin typeface="+mj-lt"/>
                </a:rPr>
                <a:t>Tracciamento</a:t>
              </a:r>
              <a:r>
                <a:rPr lang="en-US" sz="4000" b="1" spc="-11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US" sz="4000" b="1" spc="-110" dirty="0" err="1">
                  <a:solidFill>
                    <a:schemeClr val="bg1"/>
                  </a:solidFill>
                  <a:latin typeface="+mj-lt"/>
                </a:rPr>
                <a:t>Abitudini</a:t>
              </a:r>
              <a:endParaRPr lang="en-US" sz="4000" b="1" spc="-110" dirty="0">
                <a:solidFill>
                  <a:srgbClr val="EA9F5A"/>
                </a:solidFill>
                <a:latin typeface="+mj-lt"/>
              </a:endParaRPr>
            </a:p>
          </p:txBody>
        </p:sp>
        <p:sp>
          <p:nvSpPr>
            <p:cNvPr id="14" name="Rectangle 15">
              <a:extLst>
                <a:ext uri="{FF2B5EF4-FFF2-40B4-BE49-F238E27FC236}">
                  <a16:creationId xmlns:a16="http://schemas.microsoft.com/office/drawing/2014/main" id="{992016E8-8664-4202-81A8-C5F5692D654A}"/>
                </a:ext>
              </a:extLst>
            </p:cNvPr>
            <p:cNvSpPr/>
            <p:nvPr/>
          </p:nvSpPr>
          <p:spPr>
            <a:xfrm>
              <a:off x="2196759" y="3754500"/>
              <a:ext cx="822960" cy="69056"/>
            </a:xfrm>
            <a:prstGeom prst="rect">
              <a:avLst/>
            </a:prstGeom>
            <a:gradFill>
              <a:gsLst>
                <a:gs pos="15000">
                  <a:srgbClr val="EA9F5A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4">
            <a:extLst>
              <a:ext uri="{FF2B5EF4-FFF2-40B4-BE49-F238E27FC236}">
                <a16:creationId xmlns:a16="http://schemas.microsoft.com/office/drawing/2014/main" id="{3FADB879-6271-48E7-8F52-FC464775C19D}"/>
              </a:ext>
            </a:extLst>
          </p:cNvPr>
          <p:cNvSpPr txBox="1"/>
          <p:nvPr/>
        </p:nvSpPr>
        <p:spPr>
          <a:xfrm>
            <a:off x="1705919" y="4068263"/>
            <a:ext cx="3832599" cy="1026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§"/>
            </a:pP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Livelli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di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fidelizzazione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§"/>
            </a:pP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Storico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ordini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e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acquisti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Cross-selling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mirato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" name="Scheda Cliente e Grafici e Nuovo appuntamento">
            <a:hlinkClick r:id="" action="ppaction://media"/>
            <a:extLst>
              <a:ext uri="{FF2B5EF4-FFF2-40B4-BE49-F238E27FC236}">
                <a16:creationId xmlns:a16="http://schemas.microsoft.com/office/drawing/2014/main" id="{C3629050-432B-44D7-A3C7-E9E4E006E6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6348"/>
          <a:stretch/>
        </p:blipFill>
        <p:spPr>
          <a:xfrm>
            <a:off x="6891131" y="1202202"/>
            <a:ext cx="2369813" cy="4924800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408B8A70-C3CF-41D6-B0EC-589909953B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339" y="1061207"/>
            <a:ext cx="2842980" cy="533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702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781 -0.14629 L 3.95833E-6 -1.85185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1" y="731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3.33333E-6 0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9 0.1456 L 4.58333E-6 4.07407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890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16" grpId="0"/>
      <p:bldP spid="1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raphic 18">
            <a:extLst>
              <a:ext uri="{FF2B5EF4-FFF2-40B4-BE49-F238E27FC236}">
                <a16:creationId xmlns:a16="http://schemas.microsoft.com/office/drawing/2014/main" id="{3DC6428C-A958-41D7-B8DB-73235654AA2E}"/>
              </a:ext>
            </a:extLst>
          </p:cNvPr>
          <p:cNvSpPr/>
          <p:nvPr/>
        </p:nvSpPr>
        <p:spPr>
          <a:xfrm>
            <a:off x="876300" y="3322260"/>
            <a:ext cx="1479507" cy="1611273"/>
          </a:xfrm>
          <a:custGeom>
            <a:avLst/>
            <a:gdLst>
              <a:gd name="connsiteX0" fmla="*/ 1238039 w 3142829"/>
              <a:gd name="connsiteY0" fmla="*/ 89328 h 3422732"/>
              <a:gd name="connsiteX1" fmla="*/ 1904789 w 3142829"/>
              <a:gd name="connsiteY1" fmla="*/ 89328 h 3422732"/>
              <a:gd name="connsiteX2" fmla="*/ 2809455 w 3142829"/>
              <a:gd name="connsiteY2" fmla="*/ 611635 h 3422732"/>
              <a:gd name="connsiteX3" fmla="*/ 3142830 w 3142829"/>
              <a:gd name="connsiteY3" fmla="*/ 1189063 h 3422732"/>
              <a:gd name="connsiteX4" fmla="*/ 3142830 w 3142829"/>
              <a:gd name="connsiteY4" fmla="*/ 2233669 h 3422732"/>
              <a:gd name="connsiteX5" fmla="*/ 2809455 w 3142829"/>
              <a:gd name="connsiteY5" fmla="*/ 2811094 h 3422732"/>
              <a:gd name="connsiteX6" fmla="*/ 1904789 w 3142829"/>
              <a:gd name="connsiteY6" fmla="*/ 3333407 h 3422732"/>
              <a:gd name="connsiteX7" fmla="*/ 1238039 w 3142829"/>
              <a:gd name="connsiteY7" fmla="*/ 3333407 h 3422732"/>
              <a:gd name="connsiteX8" fmla="*/ 333375 w 3142829"/>
              <a:gd name="connsiteY8" fmla="*/ 2811094 h 3422732"/>
              <a:gd name="connsiteX9" fmla="*/ 0 w 3142829"/>
              <a:gd name="connsiteY9" fmla="*/ 2233669 h 3422732"/>
              <a:gd name="connsiteX10" fmla="*/ 0 w 3142829"/>
              <a:gd name="connsiteY10" fmla="*/ 1189063 h 3422732"/>
              <a:gd name="connsiteX11" fmla="*/ 333375 w 3142829"/>
              <a:gd name="connsiteY11" fmla="*/ 611635 h 3422732"/>
              <a:gd name="connsiteX12" fmla="*/ 1238039 w 3142829"/>
              <a:gd name="connsiteY12" fmla="*/ 89328 h 342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42829" h="3422732">
                <a:moveTo>
                  <a:pt x="1238039" y="89328"/>
                </a:moveTo>
                <a:cubicBezTo>
                  <a:pt x="1444332" y="-29776"/>
                  <a:pt x="1698497" y="-29776"/>
                  <a:pt x="1904789" y="89328"/>
                </a:cubicBezTo>
                <a:lnTo>
                  <a:pt x="2809455" y="611635"/>
                </a:lnTo>
                <a:cubicBezTo>
                  <a:pt x="3015747" y="730738"/>
                  <a:pt x="3142830" y="950852"/>
                  <a:pt x="3142830" y="1189063"/>
                </a:cubicBezTo>
                <a:lnTo>
                  <a:pt x="3142830" y="2233669"/>
                </a:lnTo>
                <a:cubicBezTo>
                  <a:pt x="3142830" y="2471880"/>
                  <a:pt x="3015747" y="2691993"/>
                  <a:pt x="2809455" y="2811094"/>
                </a:cubicBezTo>
                <a:lnTo>
                  <a:pt x="1904789" y="3333407"/>
                </a:lnTo>
                <a:cubicBezTo>
                  <a:pt x="1698497" y="3452507"/>
                  <a:pt x="1444332" y="3452507"/>
                  <a:pt x="1238039" y="3333407"/>
                </a:cubicBezTo>
                <a:lnTo>
                  <a:pt x="333375" y="2811094"/>
                </a:lnTo>
                <a:cubicBezTo>
                  <a:pt x="127082" y="2691993"/>
                  <a:pt x="0" y="2471880"/>
                  <a:pt x="0" y="2233669"/>
                </a:cubicBezTo>
                <a:lnTo>
                  <a:pt x="0" y="1189063"/>
                </a:lnTo>
                <a:cubicBezTo>
                  <a:pt x="0" y="950852"/>
                  <a:pt x="127082" y="730738"/>
                  <a:pt x="333375" y="611635"/>
                </a:cubicBezTo>
                <a:lnTo>
                  <a:pt x="1238039" y="89328"/>
                </a:lnTo>
                <a:close/>
              </a:path>
            </a:pathLst>
          </a:custGeom>
          <a:solidFill>
            <a:srgbClr val="222836"/>
          </a:solidFill>
          <a:ln w="9525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Graphic 18">
            <a:extLst>
              <a:ext uri="{FF2B5EF4-FFF2-40B4-BE49-F238E27FC236}">
                <a16:creationId xmlns:a16="http://schemas.microsoft.com/office/drawing/2014/main" id="{4DB5F147-FB57-42A5-A836-D551B008855D}"/>
              </a:ext>
            </a:extLst>
          </p:cNvPr>
          <p:cNvSpPr/>
          <p:nvPr/>
        </p:nvSpPr>
        <p:spPr>
          <a:xfrm>
            <a:off x="3195488" y="1934628"/>
            <a:ext cx="1479507" cy="1611273"/>
          </a:xfrm>
          <a:custGeom>
            <a:avLst/>
            <a:gdLst>
              <a:gd name="connsiteX0" fmla="*/ 1238039 w 3142829"/>
              <a:gd name="connsiteY0" fmla="*/ 89328 h 3422732"/>
              <a:gd name="connsiteX1" fmla="*/ 1904789 w 3142829"/>
              <a:gd name="connsiteY1" fmla="*/ 89328 h 3422732"/>
              <a:gd name="connsiteX2" fmla="*/ 2809455 w 3142829"/>
              <a:gd name="connsiteY2" fmla="*/ 611635 h 3422732"/>
              <a:gd name="connsiteX3" fmla="*/ 3142830 w 3142829"/>
              <a:gd name="connsiteY3" fmla="*/ 1189063 h 3422732"/>
              <a:gd name="connsiteX4" fmla="*/ 3142830 w 3142829"/>
              <a:gd name="connsiteY4" fmla="*/ 2233669 h 3422732"/>
              <a:gd name="connsiteX5" fmla="*/ 2809455 w 3142829"/>
              <a:gd name="connsiteY5" fmla="*/ 2811094 h 3422732"/>
              <a:gd name="connsiteX6" fmla="*/ 1904789 w 3142829"/>
              <a:gd name="connsiteY6" fmla="*/ 3333407 h 3422732"/>
              <a:gd name="connsiteX7" fmla="*/ 1238039 w 3142829"/>
              <a:gd name="connsiteY7" fmla="*/ 3333407 h 3422732"/>
              <a:gd name="connsiteX8" fmla="*/ 333375 w 3142829"/>
              <a:gd name="connsiteY8" fmla="*/ 2811094 h 3422732"/>
              <a:gd name="connsiteX9" fmla="*/ 0 w 3142829"/>
              <a:gd name="connsiteY9" fmla="*/ 2233669 h 3422732"/>
              <a:gd name="connsiteX10" fmla="*/ 0 w 3142829"/>
              <a:gd name="connsiteY10" fmla="*/ 1189063 h 3422732"/>
              <a:gd name="connsiteX11" fmla="*/ 333375 w 3142829"/>
              <a:gd name="connsiteY11" fmla="*/ 611635 h 3422732"/>
              <a:gd name="connsiteX12" fmla="*/ 1238039 w 3142829"/>
              <a:gd name="connsiteY12" fmla="*/ 89328 h 342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42829" h="3422732">
                <a:moveTo>
                  <a:pt x="1238039" y="89328"/>
                </a:moveTo>
                <a:cubicBezTo>
                  <a:pt x="1444332" y="-29776"/>
                  <a:pt x="1698497" y="-29776"/>
                  <a:pt x="1904789" y="89328"/>
                </a:cubicBezTo>
                <a:lnTo>
                  <a:pt x="2809455" y="611635"/>
                </a:lnTo>
                <a:cubicBezTo>
                  <a:pt x="3015747" y="730738"/>
                  <a:pt x="3142830" y="950852"/>
                  <a:pt x="3142830" y="1189063"/>
                </a:cubicBezTo>
                <a:lnTo>
                  <a:pt x="3142830" y="2233669"/>
                </a:lnTo>
                <a:cubicBezTo>
                  <a:pt x="3142830" y="2471880"/>
                  <a:pt x="3015747" y="2691993"/>
                  <a:pt x="2809455" y="2811094"/>
                </a:cubicBezTo>
                <a:lnTo>
                  <a:pt x="1904789" y="3333407"/>
                </a:lnTo>
                <a:cubicBezTo>
                  <a:pt x="1698497" y="3452507"/>
                  <a:pt x="1444332" y="3452507"/>
                  <a:pt x="1238039" y="3333407"/>
                </a:cubicBezTo>
                <a:lnTo>
                  <a:pt x="333375" y="2811094"/>
                </a:lnTo>
                <a:cubicBezTo>
                  <a:pt x="127082" y="2691993"/>
                  <a:pt x="0" y="2471880"/>
                  <a:pt x="0" y="2233669"/>
                </a:cubicBezTo>
                <a:lnTo>
                  <a:pt x="0" y="1189063"/>
                </a:lnTo>
                <a:cubicBezTo>
                  <a:pt x="0" y="950852"/>
                  <a:pt x="127082" y="730738"/>
                  <a:pt x="333375" y="611635"/>
                </a:cubicBezTo>
                <a:lnTo>
                  <a:pt x="1238039" y="89328"/>
                </a:lnTo>
                <a:close/>
              </a:path>
            </a:pathLst>
          </a:custGeom>
          <a:solidFill>
            <a:srgbClr val="18202B"/>
          </a:solidFill>
          <a:ln w="9525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Graphic 18">
            <a:extLst>
              <a:ext uri="{FF2B5EF4-FFF2-40B4-BE49-F238E27FC236}">
                <a16:creationId xmlns:a16="http://schemas.microsoft.com/office/drawing/2014/main" id="{5E3141CF-382F-44D8-9D37-16C783F401E8}"/>
              </a:ext>
            </a:extLst>
          </p:cNvPr>
          <p:cNvSpPr/>
          <p:nvPr/>
        </p:nvSpPr>
        <p:spPr>
          <a:xfrm>
            <a:off x="2409487" y="595515"/>
            <a:ext cx="1479507" cy="1611273"/>
          </a:xfrm>
          <a:custGeom>
            <a:avLst/>
            <a:gdLst>
              <a:gd name="connsiteX0" fmla="*/ 1238039 w 3142829"/>
              <a:gd name="connsiteY0" fmla="*/ 89328 h 3422732"/>
              <a:gd name="connsiteX1" fmla="*/ 1904789 w 3142829"/>
              <a:gd name="connsiteY1" fmla="*/ 89328 h 3422732"/>
              <a:gd name="connsiteX2" fmla="*/ 2809455 w 3142829"/>
              <a:gd name="connsiteY2" fmla="*/ 611635 h 3422732"/>
              <a:gd name="connsiteX3" fmla="*/ 3142830 w 3142829"/>
              <a:gd name="connsiteY3" fmla="*/ 1189063 h 3422732"/>
              <a:gd name="connsiteX4" fmla="*/ 3142830 w 3142829"/>
              <a:gd name="connsiteY4" fmla="*/ 2233669 h 3422732"/>
              <a:gd name="connsiteX5" fmla="*/ 2809455 w 3142829"/>
              <a:gd name="connsiteY5" fmla="*/ 2811094 h 3422732"/>
              <a:gd name="connsiteX6" fmla="*/ 1904789 w 3142829"/>
              <a:gd name="connsiteY6" fmla="*/ 3333407 h 3422732"/>
              <a:gd name="connsiteX7" fmla="*/ 1238039 w 3142829"/>
              <a:gd name="connsiteY7" fmla="*/ 3333407 h 3422732"/>
              <a:gd name="connsiteX8" fmla="*/ 333375 w 3142829"/>
              <a:gd name="connsiteY8" fmla="*/ 2811094 h 3422732"/>
              <a:gd name="connsiteX9" fmla="*/ 0 w 3142829"/>
              <a:gd name="connsiteY9" fmla="*/ 2233669 h 3422732"/>
              <a:gd name="connsiteX10" fmla="*/ 0 w 3142829"/>
              <a:gd name="connsiteY10" fmla="*/ 1189063 h 3422732"/>
              <a:gd name="connsiteX11" fmla="*/ 333375 w 3142829"/>
              <a:gd name="connsiteY11" fmla="*/ 611635 h 3422732"/>
              <a:gd name="connsiteX12" fmla="*/ 1238039 w 3142829"/>
              <a:gd name="connsiteY12" fmla="*/ 89328 h 342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42829" h="3422732">
                <a:moveTo>
                  <a:pt x="1238039" y="89328"/>
                </a:moveTo>
                <a:cubicBezTo>
                  <a:pt x="1444332" y="-29776"/>
                  <a:pt x="1698497" y="-29776"/>
                  <a:pt x="1904789" y="89328"/>
                </a:cubicBezTo>
                <a:lnTo>
                  <a:pt x="2809455" y="611635"/>
                </a:lnTo>
                <a:cubicBezTo>
                  <a:pt x="3015747" y="730738"/>
                  <a:pt x="3142830" y="950852"/>
                  <a:pt x="3142830" y="1189063"/>
                </a:cubicBezTo>
                <a:lnTo>
                  <a:pt x="3142830" y="2233669"/>
                </a:lnTo>
                <a:cubicBezTo>
                  <a:pt x="3142830" y="2471880"/>
                  <a:pt x="3015747" y="2691993"/>
                  <a:pt x="2809455" y="2811094"/>
                </a:cubicBezTo>
                <a:lnTo>
                  <a:pt x="1904789" y="3333407"/>
                </a:lnTo>
                <a:cubicBezTo>
                  <a:pt x="1698497" y="3452507"/>
                  <a:pt x="1444332" y="3452507"/>
                  <a:pt x="1238039" y="3333407"/>
                </a:cubicBezTo>
                <a:lnTo>
                  <a:pt x="333375" y="2811094"/>
                </a:lnTo>
                <a:cubicBezTo>
                  <a:pt x="127082" y="2691993"/>
                  <a:pt x="0" y="2471880"/>
                  <a:pt x="0" y="2233669"/>
                </a:cubicBezTo>
                <a:lnTo>
                  <a:pt x="0" y="1189063"/>
                </a:lnTo>
                <a:cubicBezTo>
                  <a:pt x="0" y="950852"/>
                  <a:pt x="127082" y="730738"/>
                  <a:pt x="333375" y="611635"/>
                </a:cubicBezTo>
                <a:lnTo>
                  <a:pt x="1238039" y="89328"/>
                </a:lnTo>
                <a:close/>
              </a:path>
            </a:pathLst>
          </a:custGeom>
          <a:solidFill>
            <a:srgbClr val="222836"/>
          </a:solidFill>
          <a:ln w="9525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Graphic 18">
            <a:extLst>
              <a:ext uri="{FF2B5EF4-FFF2-40B4-BE49-F238E27FC236}">
                <a16:creationId xmlns:a16="http://schemas.microsoft.com/office/drawing/2014/main" id="{7165AF44-6DD8-4122-A5EB-5862533BFCB0}"/>
              </a:ext>
            </a:extLst>
          </p:cNvPr>
          <p:cNvSpPr/>
          <p:nvPr/>
        </p:nvSpPr>
        <p:spPr>
          <a:xfrm>
            <a:off x="3224600" y="4651213"/>
            <a:ext cx="1479507" cy="1611273"/>
          </a:xfrm>
          <a:custGeom>
            <a:avLst/>
            <a:gdLst>
              <a:gd name="connsiteX0" fmla="*/ 1238039 w 3142829"/>
              <a:gd name="connsiteY0" fmla="*/ 89328 h 3422732"/>
              <a:gd name="connsiteX1" fmla="*/ 1904789 w 3142829"/>
              <a:gd name="connsiteY1" fmla="*/ 89328 h 3422732"/>
              <a:gd name="connsiteX2" fmla="*/ 2809455 w 3142829"/>
              <a:gd name="connsiteY2" fmla="*/ 611635 h 3422732"/>
              <a:gd name="connsiteX3" fmla="*/ 3142830 w 3142829"/>
              <a:gd name="connsiteY3" fmla="*/ 1189063 h 3422732"/>
              <a:gd name="connsiteX4" fmla="*/ 3142830 w 3142829"/>
              <a:gd name="connsiteY4" fmla="*/ 2233669 h 3422732"/>
              <a:gd name="connsiteX5" fmla="*/ 2809455 w 3142829"/>
              <a:gd name="connsiteY5" fmla="*/ 2811094 h 3422732"/>
              <a:gd name="connsiteX6" fmla="*/ 1904789 w 3142829"/>
              <a:gd name="connsiteY6" fmla="*/ 3333407 h 3422732"/>
              <a:gd name="connsiteX7" fmla="*/ 1238039 w 3142829"/>
              <a:gd name="connsiteY7" fmla="*/ 3333407 h 3422732"/>
              <a:gd name="connsiteX8" fmla="*/ 333375 w 3142829"/>
              <a:gd name="connsiteY8" fmla="*/ 2811094 h 3422732"/>
              <a:gd name="connsiteX9" fmla="*/ 0 w 3142829"/>
              <a:gd name="connsiteY9" fmla="*/ 2233669 h 3422732"/>
              <a:gd name="connsiteX10" fmla="*/ 0 w 3142829"/>
              <a:gd name="connsiteY10" fmla="*/ 1189063 h 3422732"/>
              <a:gd name="connsiteX11" fmla="*/ 333375 w 3142829"/>
              <a:gd name="connsiteY11" fmla="*/ 611635 h 3422732"/>
              <a:gd name="connsiteX12" fmla="*/ 1238039 w 3142829"/>
              <a:gd name="connsiteY12" fmla="*/ 89328 h 342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42829" h="3422732">
                <a:moveTo>
                  <a:pt x="1238039" y="89328"/>
                </a:moveTo>
                <a:cubicBezTo>
                  <a:pt x="1444332" y="-29776"/>
                  <a:pt x="1698497" y="-29776"/>
                  <a:pt x="1904789" y="89328"/>
                </a:cubicBezTo>
                <a:lnTo>
                  <a:pt x="2809455" y="611635"/>
                </a:lnTo>
                <a:cubicBezTo>
                  <a:pt x="3015747" y="730738"/>
                  <a:pt x="3142830" y="950852"/>
                  <a:pt x="3142830" y="1189063"/>
                </a:cubicBezTo>
                <a:lnTo>
                  <a:pt x="3142830" y="2233669"/>
                </a:lnTo>
                <a:cubicBezTo>
                  <a:pt x="3142830" y="2471880"/>
                  <a:pt x="3015747" y="2691993"/>
                  <a:pt x="2809455" y="2811094"/>
                </a:cubicBezTo>
                <a:lnTo>
                  <a:pt x="1904789" y="3333407"/>
                </a:lnTo>
                <a:cubicBezTo>
                  <a:pt x="1698497" y="3452507"/>
                  <a:pt x="1444332" y="3452507"/>
                  <a:pt x="1238039" y="3333407"/>
                </a:cubicBezTo>
                <a:lnTo>
                  <a:pt x="333375" y="2811094"/>
                </a:lnTo>
                <a:cubicBezTo>
                  <a:pt x="127082" y="2691993"/>
                  <a:pt x="0" y="2471880"/>
                  <a:pt x="0" y="2233669"/>
                </a:cubicBezTo>
                <a:lnTo>
                  <a:pt x="0" y="1189063"/>
                </a:lnTo>
                <a:cubicBezTo>
                  <a:pt x="0" y="950852"/>
                  <a:pt x="127082" y="730738"/>
                  <a:pt x="333375" y="611635"/>
                </a:cubicBezTo>
                <a:lnTo>
                  <a:pt x="1238039" y="89328"/>
                </a:lnTo>
                <a:close/>
              </a:path>
            </a:pathLst>
          </a:custGeom>
          <a:solidFill>
            <a:srgbClr val="222836"/>
          </a:solidFill>
          <a:ln w="9525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3003B67-2328-4C88-A069-B32D46653832}"/>
              </a:ext>
            </a:extLst>
          </p:cNvPr>
          <p:cNvGrpSpPr/>
          <p:nvPr/>
        </p:nvGrpSpPr>
        <p:grpSpPr>
          <a:xfrm>
            <a:off x="1623485" y="1934628"/>
            <a:ext cx="1479507" cy="1611273"/>
            <a:chOff x="1623485" y="1934628"/>
            <a:chExt cx="1479507" cy="1611273"/>
          </a:xfrm>
          <a:effectLst>
            <a:outerShdw blurRad="50800" dist="50800" dir="5400000" algn="ctr" rotWithShape="0">
              <a:srgbClr val="222836"/>
            </a:outerShdw>
          </a:effectLst>
        </p:grpSpPr>
        <p:sp>
          <p:nvSpPr>
            <p:cNvPr id="2" name="Graphic 18">
              <a:extLst>
                <a:ext uri="{FF2B5EF4-FFF2-40B4-BE49-F238E27FC236}">
                  <a16:creationId xmlns:a16="http://schemas.microsoft.com/office/drawing/2014/main" id="{FC39C45E-A922-4483-B5AB-709E53FA30E3}"/>
                </a:ext>
              </a:extLst>
            </p:cNvPr>
            <p:cNvSpPr/>
            <p:nvPr/>
          </p:nvSpPr>
          <p:spPr>
            <a:xfrm>
              <a:off x="1623485" y="1934628"/>
              <a:ext cx="1479507" cy="1611273"/>
            </a:xfrm>
            <a:custGeom>
              <a:avLst/>
              <a:gdLst>
                <a:gd name="connsiteX0" fmla="*/ 1238039 w 3142829"/>
                <a:gd name="connsiteY0" fmla="*/ 89328 h 3422732"/>
                <a:gd name="connsiteX1" fmla="*/ 1904789 w 3142829"/>
                <a:gd name="connsiteY1" fmla="*/ 89328 h 3422732"/>
                <a:gd name="connsiteX2" fmla="*/ 2809455 w 3142829"/>
                <a:gd name="connsiteY2" fmla="*/ 611635 h 3422732"/>
                <a:gd name="connsiteX3" fmla="*/ 3142830 w 3142829"/>
                <a:gd name="connsiteY3" fmla="*/ 1189063 h 3422732"/>
                <a:gd name="connsiteX4" fmla="*/ 3142830 w 3142829"/>
                <a:gd name="connsiteY4" fmla="*/ 2233669 h 3422732"/>
                <a:gd name="connsiteX5" fmla="*/ 2809455 w 3142829"/>
                <a:gd name="connsiteY5" fmla="*/ 2811094 h 3422732"/>
                <a:gd name="connsiteX6" fmla="*/ 1904789 w 3142829"/>
                <a:gd name="connsiteY6" fmla="*/ 3333407 h 3422732"/>
                <a:gd name="connsiteX7" fmla="*/ 1238039 w 3142829"/>
                <a:gd name="connsiteY7" fmla="*/ 3333407 h 3422732"/>
                <a:gd name="connsiteX8" fmla="*/ 333375 w 3142829"/>
                <a:gd name="connsiteY8" fmla="*/ 2811094 h 3422732"/>
                <a:gd name="connsiteX9" fmla="*/ 0 w 3142829"/>
                <a:gd name="connsiteY9" fmla="*/ 2233669 h 3422732"/>
                <a:gd name="connsiteX10" fmla="*/ 0 w 3142829"/>
                <a:gd name="connsiteY10" fmla="*/ 1189063 h 3422732"/>
                <a:gd name="connsiteX11" fmla="*/ 333375 w 3142829"/>
                <a:gd name="connsiteY11" fmla="*/ 611635 h 3422732"/>
                <a:gd name="connsiteX12" fmla="*/ 1238039 w 3142829"/>
                <a:gd name="connsiteY12" fmla="*/ 89328 h 342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42829" h="3422732">
                  <a:moveTo>
                    <a:pt x="1238039" y="89328"/>
                  </a:moveTo>
                  <a:cubicBezTo>
                    <a:pt x="1444332" y="-29776"/>
                    <a:pt x="1698497" y="-29776"/>
                    <a:pt x="1904789" y="89328"/>
                  </a:cubicBezTo>
                  <a:lnTo>
                    <a:pt x="2809455" y="611635"/>
                  </a:lnTo>
                  <a:cubicBezTo>
                    <a:pt x="3015747" y="730738"/>
                    <a:pt x="3142830" y="950852"/>
                    <a:pt x="3142830" y="1189063"/>
                  </a:cubicBezTo>
                  <a:lnTo>
                    <a:pt x="3142830" y="2233669"/>
                  </a:lnTo>
                  <a:cubicBezTo>
                    <a:pt x="3142830" y="2471880"/>
                    <a:pt x="3015747" y="2691993"/>
                    <a:pt x="2809455" y="2811094"/>
                  </a:cubicBezTo>
                  <a:lnTo>
                    <a:pt x="1904789" y="3333407"/>
                  </a:lnTo>
                  <a:cubicBezTo>
                    <a:pt x="1698497" y="3452507"/>
                    <a:pt x="1444332" y="3452507"/>
                    <a:pt x="1238039" y="3333407"/>
                  </a:cubicBezTo>
                  <a:lnTo>
                    <a:pt x="333375" y="2811094"/>
                  </a:lnTo>
                  <a:cubicBezTo>
                    <a:pt x="127082" y="2691993"/>
                    <a:pt x="0" y="2471880"/>
                    <a:pt x="0" y="2233669"/>
                  </a:cubicBezTo>
                  <a:lnTo>
                    <a:pt x="0" y="1189063"/>
                  </a:lnTo>
                  <a:cubicBezTo>
                    <a:pt x="0" y="950852"/>
                    <a:pt x="127082" y="730738"/>
                    <a:pt x="333375" y="611635"/>
                  </a:cubicBezTo>
                  <a:lnTo>
                    <a:pt x="1238039" y="89328"/>
                  </a:lnTo>
                  <a:close/>
                </a:path>
              </a:pathLst>
            </a:custGeom>
            <a:solidFill>
              <a:srgbClr val="18202B"/>
            </a:soli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902F6A9-68FD-4465-A875-50D8024B7D25}"/>
                </a:ext>
              </a:extLst>
            </p:cNvPr>
            <p:cNvSpPr/>
            <p:nvPr/>
          </p:nvSpPr>
          <p:spPr>
            <a:xfrm>
              <a:off x="2024384" y="2434264"/>
              <a:ext cx="684000" cy="612000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B041D80-0101-427F-A901-972E037810C6}"/>
              </a:ext>
            </a:extLst>
          </p:cNvPr>
          <p:cNvGrpSpPr/>
          <p:nvPr/>
        </p:nvGrpSpPr>
        <p:grpSpPr>
          <a:xfrm>
            <a:off x="2419191" y="3302853"/>
            <a:ext cx="1479507" cy="1611273"/>
            <a:chOff x="2419191" y="3302853"/>
            <a:chExt cx="1479507" cy="1611273"/>
          </a:xfrm>
          <a:effectLst>
            <a:outerShdw blurRad="50800" dist="50800" dir="5400000" algn="ctr" rotWithShape="0">
              <a:schemeClr val="bg1">
                <a:lumMod val="65000"/>
              </a:schemeClr>
            </a:outerShdw>
          </a:effectLst>
        </p:grpSpPr>
        <p:sp>
          <p:nvSpPr>
            <p:cNvPr id="3" name="Graphic 18">
              <a:extLst>
                <a:ext uri="{FF2B5EF4-FFF2-40B4-BE49-F238E27FC236}">
                  <a16:creationId xmlns:a16="http://schemas.microsoft.com/office/drawing/2014/main" id="{A740B493-BA5C-4E75-8115-9AE65752BF34}"/>
                </a:ext>
              </a:extLst>
            </p:cNvPr>
            <p:cNvSpPr/>
            <p:nvPr/>
          </p:nvSpPr>
          <p:spPr>
            <a:xfrm>
              <a:off x="2419191" y="3302853"/>
              <a:ext cx="1479507" cy="1611273"/>
            </a:xfrm>
            <a:custGeom>
              <a:avLst/>
              <a:gdLst>
                <a:gd name="connsiteX0" fmla="*/ 1238039 w 3142829"/>
                <a:gd name="connsiteY0" fmla="*/ 89328 h 3422732"/>
                <a:gd name="connsiteX1" fmla="*/ 1904789 w 3142829"/>
                <a:gd name="connsiteY1" fmla="*/ 89328 h 3422732"/>
                <a:gd name="connsiteX2" fmla="*/ 2809455 w 3142829"/>
                <a:gd name="connsiteY2" fmla="*/ 611635 h 3422732"/>
                <a:gd name="connsiteX3" fmla="*/ 3142830 w 3142829"/>
                <a:gd name="connsiteY3" fmla="*/ 1189063 h 3422732"/>
                <a:gd name="connsiteX4" fmla="*/ 3142830 w 3142829"/>
                <a:gd name="connsiteY4" fmla="*/ 2233669 h 3422732"/>
                <a:gd name="connsiteX5" fmla="*/ 2809455 w 3142829"/>
                <a:gd name="connsiteY5" fmla="*/ 2811094 h 3422732"/>
                <a:gd name="connsiteX6" fmla="*/ 1904789 w 3142829"/>
                <a:gd name="connsiteY6" fmla="*/ 3333407 h 3422732"/>
                <a:gd name="connsiteX7" fmla="*/ 1238039 w 3142829"/>
                <a:gd name="connsiteY7" fmla="*/ 3333407 h 3422732"/>
                <a:gd name="connsiteX8" fmla="*/ 333375 w 3142829"/>
                <a:gd name="connsiteY8" fmla="*/ 2811094 h 3422732"/>
                <a:gd name="connsiteX9" fmla="*/ 0 w 3142829"/>
                <a:gd name="connsiteY9" fmla="*/ 2233669 h 3422732"/>
                <a:gd name="connsiteX10" fmla="*/ 0 w 3142829"/>
                <a:gd name="connsiteY10" fmla="*/ 1189063 h 3422732"/>
                <a:gd name="connsiteX11" fmla="*/ 333375 w 3142829"/>
                <a:gd name="connsiteY11" fmla="*/ 611635 h 3422732"/>
                <a:gd name="connsiteX12" fmla="*/ 1238039 w 3142829"/>
                <a:gd name="connsiteY12" fmla="*/ 89328 h 342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42829" h="3422732">
                  <a:moveTo>
                    <a:pt x="1238039" y="89328"/>
                  </a:moveTo>
                  <a:cubicBezTo>
                    <a:pt x="1444332" y="-29776"/>
                    <a:pt x="1698497" y="-29776"/>
                    <a:pt x="1904789" y="89328"/>
                  </a:cubicBezTo>
                  <a:lnTo>
                    <a:pt x="2809455" y="611635"/>
                  </a:lnTo>
                  <a:cubicBezTo>
                    <a:pt x="3015747" y="730738"/>
                    <a:pt x="3142830" y="950852"/>
                    <a:pt x="3142830" y="1189063"/>
                  </a:cubicBezTo>
                  <a:lnTo>
                    <a:pt x="3142830" y="2233669"/>
                  </a:lnTo>
                  <a:cubicBezTo>
                    <a:pt x="3142830" y="2471880"/>
                    <a:pt x="3015747" y="2691993"/>
                    <a:pt x="2809455" y="2811094"/>
                  </a:cubicBezTo>
                  <a:lnTo>
                    <a:pt x="1904789" y="3333407"/>
                  </a:lnTo>
                  <a:cubicBezTo>
                    <a:pt x="1698497" y="3452507"/>
                    <a:pt x="1444332" y="3452507"/>
                    <a:pt x="1238039" y="3333407"/>
                  </a:cubicBezTo>
                  <a:lnTo>
                    <a:pt x="333375" y="2811094"/>
                  </a:lnTo>
                  <a:cubicBezTo>
                    <a:pt x="127082" y="2691993"/>
                    <a:pt x="0" y="2471880"/>
                    <a:pt x="0" y="2233669"/>
                  </a:cubicBezTo>
                  <a:lnTo>
                    <a:pt x="0" y="1189063"/>
                  </a:lnTo>
                  <a:cubicBezTo>
                    <a:pt x="0" y="950852"/>
                    <a:pt x="127082" y="730738"/>
                    <a:pt x="333375" y="611635"/>
                  </a:cubicBezTo>
                  <a:lnTo>
                    <a:pt x="1238039" y="89328"/>
                  </a:lnTo>
                  <a:close/>
                </a:path>
              </a:pathLst>
            </a:custGeom>
            <a:solidFill>
              <a:srgbClr val="ED7D31"/>
            </a:soli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2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CAA36FB-76E1-40CB-902C-6AF46728FE8D}"/>
                </a:ext>
              </a:extLst>
            </p:cNvPr>
            <p:cNvSpPr/>
            <p:nvPr/>
          </p:nvSpPr>
          <p:spPr>
            <a:xfrm>
              <a:off x="2591240" y="3857896"/>
              <a:ext cx="1116000" cy="540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E3F1308-6FE7-4BB9-BBE0-54F05F8E423A}"/>
              </a:ext>
            </a:extLst>
          </p:cNvPr>
          <p:cNvGrpSpPr/>
          <p:nvPr/>
        </p:nvGrpSpPr>
        <p:grpSpPr>
          <a:xfrm>
            <a:off x="3991193" y="3283444"/>
            <a:ext cx="1479507" cy="1611273"/>
            <a:chOff x="3991193" y="3283444"/>
            <a:chExt cx="1479507" cy="1611273"/>
          </a:xfrm>
          <a:effectLst>
            <a:outerShdw blurRad="50800" dist="50800" dir="5400000" algn="ctr" rotWithShape="0">
              <a:srgbClr val="222836"/>
            </a:outerShdw>
          </a:effectLst>
        </p:grpSpPr>
        <p:sp>
          <p:nvSpPr>
            <p:cNvPr id="14" name="Graphic 18">
              <a:extLst>
                <a:ext uri="{FF2B5EF4-FFF2-40B4-BE49-F238E27FC236}">
                  <a16:creationId xmlns:a16="http://schemas.microsoft.com/office/drawing/2014/main" id="{8A4F5640-A75F-4E38-A019-8FC2353DB078}"/>
                </a:ext>
              </a:extLst>
            </p:cNvPr>
            <p:cNvSpPr/>
            <p:nvPr/>
          </p:nvSpPr>
          <p:spPr>
            <a:xfrm>
              <a:off x="3991193" y="3283444"/>
              <a:ext cx="1479507" cy="1611273"/>
            </a:xfrm>
            <a:custGeom>
              <a:avLst/>
              <a:gdLst>
                <a:gd name="connsiteX0" fmla="*/ 1238039 w 3142829"/>
                <a:gd name="connsiteY0" fmla="*/ 89328 h 3422732"/>
                <a:gd name="connsiteX1" fmla="*/ 1904789 w 3142829"/>
                <a:gd name="connsiteY1" fmla="*/ 89328 h 3422732"/>
                <a:gd name="connsiteX2" fmla="*/ 2809455 w 3142829"/>
                <a:gd name="connsiteY2" fmla="*/ 611635 h 3422732"/>
                <a:gd name="connsiteX3" fmla="*/ 3142830 w 3142829"/>
                <a:gd name="connsiteY3" fmla="*/ 1189063 h 3422732"/>
                <a:gd name="connsiteX4" fmla="*/ 3142830 w 3142829"/>
                <a:gd name="connsiteY4" fmla="*/ 2233669 h 3422732"/>
                <a:gd name="connsiteX5" fmla="*/ 2809455 w 3142829"/>
                <a:gd name="connsiteY5" fmla="*/ 2811094 h 3422732"/>
                <a:gd name="connsiteX6" fmla="*/ 1904789 w 3142829"/>
                <a:gd name="connsiteY6" fmla="*/ 3333407 h 3422732"/>
                <a:gd name="connsiteX7" fmla="*/ 1238039 w 3142829"/>
                <a:gd name="connsiteY7" fmla="*/ 3333407 h 3422732"/>
                <a:gd name="connsiteX8" fmla="*/ 333375 w 3142829"/>
                <a:gd name="connsiteY8" fmla="*/ 2811094 h 3422732"/>
                <a:gd name="connsiteX9" fmla="*/ 0 w 3142829"/>
                <a:gd name="connsiteY9" fmla="*/ 2233669 h 3422732"/>
                <a:gd name="connsiteX10" fmla="*/ 0 w 3142829"/>
                <a:gd name="connsiteY10" fmla="*/ 1189063 h 3422732"/>
                <a:gd name="connsiteX11" fmla="*/ 333375 w 3142829"/>
                <a:gd name="connsiteY11" fmla="*/ 611635 h 3422732"/>
                <a:gd name="connsiteX12" fmla="*/ 1238039 w 3142829"/>
                <a:gd name="connsiteY12" fmla="*/ 89328 h 342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42829" h="3422732">
                  <a:moveTo>
                    <a:pt x="1238039" y="89328"/>
                  </a:moveTo>
                  <a:cubicBezTo>
                    <a:pt x="1444332" y="-29776"/>
                    <a:pt x="1698497" y="-29776"/>
                    <a:pt x="1904789" y="89328"/>
                  </a:cubicBezTo>
                  <a:lnTo>
                    <a:pt x="2809455" y="611635"/>
                  </a:lnTo>
                  <a:cubicBezTo>
                    <a:pt x="3015747" y="730738"/>
                    <a:pt x="3142830" y="950852"/>
                    <a:pt x="3142830" y="1189063"/>
                  </a:cubicBezTo>
                  <a:lnTo>
                    <a:pt x="3142830" y="2233669"/>
                  </a:lnTo>
                  <a:cubicBezTo>
                    <a:pt x="3142830" y="2471880"/>
                    <a:pt x="3015747" y="2691993"/>
                    <a:pt x="2809455" y="2811094"/>
                  </a:cubicBezTo>
                  <a:lnTo>
                    <a:pt x="1904789" y="3333407"/>
                  </a:lnTo>
                  <a:cubicBezTo>
                    <a:pt x="1698497" y="3452507"/>
                    <a:pt x="1444332" y="3452507"/>
                    <a:pt x="1238039" y="3333407"/>
                  </a:cubicBezTo>
                  <a:lnTo>
                    <a:pt x="333375" y="2811094"/>
                  </a:lnTo>
                  <a:cubicBezTo>
                    <a:pt x="127082" y="2691993"/>
                    <a:pt x="0" y="2471880"/>
                    <a:pt x="0" y="2233669"/>
                  </a:cubicBezTo>
                  <a:lnTo>
                    <a:pt x="0" y="1189063"/>
                  </a:lnTo>
                  <a:cubicBezTo>
                    <a:pt x="0" y="950852"/>
                    <a:pt x="127082" y="730738"/>
                    <a:pt x="333375" y="611635"/>
                  </a:cubicBezTo>
                  <a:lnTo>
                    <a:pt x="1238039" y="89328"/>
                  </a:lnTo>
                  <a:close/>
                </a:path>
              </a:pathLst>
            </a:custGeom>
            <a:solidFill>
              <a:srgbClr val="18202B"/>
            </a:soli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3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32AD4F4-FDFE-48B1-A64B-27D4785D908B}"/>
                </a:ext>
              </a:extLst>
            </p:cNvPr>
            <p:cNvSpPr/>
            <p:nvPr/>
          </p:nvSpPr>
          <p:spPr>
            <a:xfrm>
              <a:off x="4239474" y="3767896"/>
              <a:ext cx="1008000" cy="720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D053DDB-CA16-4ABC-8216-41387E15CDFD}"/>
              </a:ext>
            </a:extLst>
          </p:cNvPr>
          <p:cNvGrpSpPr/>
          <p:nvPr/>
        </p:nvGrpSpPr>
        <p:grpSpPr>
          <a:xfrm>
            <a:off x="4738380" y="1895813"/>
            <a:ext cx="1479507" cy="1611273"/>
            <a:chOff x="4738380" y="1895813"/>
            <a:chExt cx="1479507" cy="1611273"/>
          </a:xfrm>
          <a:effectLst>
            <a:outerShdw blurRad="50800" dist="50800" dir="5400000" algn="ctr" rotWithShape="0">
              <a:schemeClr val="bg1">
                <a:lumMod val="65000"/>
              </a:schemeClr>
            </a:outerShdw>
          </a:effectLst>
        </p:grpSpPr>
        <p:sp>
          <p:nvSpPr>
            <p:cNvPr id="16" name="Graphic 18">
              <a:extLst>
                <a:ext uri="{FF2B5EF4-FFF2-40B4-BE49-F238E27FC236}">
                  <a16:creationId xmlns:a16="http://schemas.microsoft.com/office/drawing/2014/main" id="{00B0EBFF-4E98-45DF-B0B3-1CB54E7AADCF}"/>
                </a:ext>
              </a:extLst>
            </p:cNvPr>
            <p:cNvSpPr/>
            <p:nvPr/>
          </p:nvSpPr>
          <p:spPr>
            <a:xfrm>
              <a:off x="4738380" y="1895813"/>
              <a:ext cx="1479507" cy="1611273"/>
            </a:xfrm>
            <a:custGeom>
              <a:avLst/>
              <a:gdLst>
                <a:gd name="connsiteX0" fmla="*/ 1238039 w 3142829"/>
                <a:gd name="connsiteY0" fmla="*/ 89328 h 3422732"/>
                <a:gd name="connsiteX1" fmla="*/ 1904789 w 3142829"/>
                <a:gd name="connsiteY1" fmla="*/ 89328 h 3422732"/>
                <a:gd name="connsiteX2" fmla="*/ 2809455 w 3142829"/>
                <a:gd name="connsiteY2" fmla="*/ 611635 h 3422732"/>
                <a:gd name="connsiteX3" fmla="*/ 3142830 w 3142829"/>
                <a:gd name="connsiteY3" fmla="*/ 1189063 h 3422732"/>
                <a:gd name="connsiteX4" fmla="*/ 3142830 w 3142829"/>
                <a:gd name="connsiteY4" fmla="*/ 2233669 h 3422732"/>
                <a:gd name="connsiteX5" fmla="*/ 2809455 w 3142829"/>
                <a:gd name="connsiteY5" fmla="*/ 2811094 h 3422732"/>
                <a:gd name="connsiteX6" fmla="*/ 1904789 w 3142829"/>
                <a:gd name="connsiteY6" fmla="*/ 3333407 h 3422732"/>
                <a:gd name="connsiteX7" fmla="*/ 1238039 w 3142829"/>
                <a:gd name="connsiteY7" fmla="*/ 3333407 h 3422732"/>
                <a:gd name="connsiteX8" fmla="*/ 333375 w 3142829"/>
                <a:gd name="connsiteY8" fmla="*/ 2811094 h 3422732"/>
                <a:gd name="connsiteX9" fmla="*/ 0 w 3142829"/>
                <a:gd name="connsiteY9" fmla="*/ 2233669 h 3422732"/>
                <a:gd name="connsiteX10" fmla="*/ 0 w 3142829"/>
                <a:gd name="connsiteY10" fmla="*/ 1189063 h 3422732"/>
                <a:gd name="connsiteX11" fmla="*/ 333375 w 3142829"/>
                <a:gd name="connsiteY11" fmla="*/ 611635 h 3422732"/>
                <a:gd name="connsiteX12" fmla="*/ 1238039 w 3142829"/>
                <a:gd name="connsiteY12" fmla="*/ 89328 h 342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42829" h="3422732">
                  <a:moveTo>
                    <a:pt x="1238039" y="89328"/>
                  </a:moveTo>
                  <a:cubicBezTo>
                    <a:pt x="1444332" y="-29776"/>
                    <a:pt x="1698497" y="-29776"/>
                    <a:pt x="1904789" y="89328"/>
                  </a:cubicBezTo>
                  <a:lnTo>
                    <a:pt x="2809455" y="611635"/>
                  </a:lnTo>
                  <a:cubicBezTo>
                    <a:pt x="3015747" y="730738"/>
                    <a:pt x="3142830" y="950852"/>
                    <a:pt x="3142830" y="1189063"/>
                  </a:cubicBezTo>
                  <a:lnTo>
                    <a:pt x="3142830" y="2233669"/>
                  </a:lnTo>
                  <a:cubicBezTo>
                    <a:pt x="3142830" y="2471880"/>
                    <a:pt x="3015747" y="2691993"/>
                    <a:pt x="2809455" y="2811094"/>
                  </a:cubicBezTo>
                  <a:lnTo>
                    <a:pt x="1904789" y="3333407"/>
                  </a:lnTo>
                  <a:cubicBezTo>
                    <a:pt x="1698497" y="3452507"/>
                    <a:pt x="1444332" y="3452507"/>
                    <a:pt x="1238039" y="3333407"/>
                  </a:cubicBezTo>
                  <a:lnTo>
                    <a:pt x="333375" y="2811094"/>
                  </a:lnTo>
                  <a:cubicBezTo>
                    <a:pt x="127082" y="2691993"/>
                    <a:pt x="0" y="2471880"/>
                    <a:pt x="0" y="2233669"/>
                  </a:cubicBezTo>
                  <a:lnTo>
                    <a:pt x="0" y="1189063"/>
                  </a:lnTo>
                  <a:cubicBezTo>
                    <a:pt x="0" y="950852"/>
                    <a:pt x="127082" y="730738"/>
                    <a:pt x="333375" y="611635"/>
                  </a:cubicBezTo>
                  <a:lnTo>
                    <a:pt x="1238039" y="89328"/>
                  </a:lnTo>
                  <a:close/>
                </a:path>
              </a:pathLst>
            </a:custGeom>
            <a:solidFill>
              <a:srgbClr val="ED7D31"/>
            </a:soli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4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E3BBCD9-C3D1-4AB3-854D-8EA3274ACAC6}"/>
                </a:ext>
              </a:extLst>
            </p:cNvPr>
            <p:cNvSpPr/>
            <p:nvPr/>
          </p:nvSpPr>
          <p:spPr>
            <a:xfrm>
              <a:off x="4956133" y="2374634"/>
              <a:ext cx="1044000" cy="648000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1BF4EFC-2E86-42B3-93C0-4B6192333239}"/>
              </a:ext>
            </a:extLst>
          </p:cNvPr>
          <p:cNvGrpSpPr/>
          <p:nvPr/>
        </p:nvGrpSpPr>
        <p:grpSpPr>
          <a:xfrm>
            <a:off x="7633228" y="2821779"/>
            <a:ext cx="4558771" cy="1105173"/>
            <a:chOff x="7633228" y="2821779"/>
            <a:chExt cx="4558771" cy="1105173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A09A379-3536-4E39-96D6-CA553EBD0F05}"/>
                </a:ext>
              </a:extLst>
            </p:cNvPr>
            <p:cNvSpPr txBox="1"/>
            <p:nvPr/>
          </p:nvSpPr>
          <p:spPr>
            <a:xfrm>
              <a:off x="7633228" y="2821779"/>
              <a:ext cx="45587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spc="-110" dirty="0">
                  <a:solidFill>
                    <a:schemeClr val="bg1"/>
                  </a:solidFill>
                  <a:latin typeface="+mj-lt"/>
                </a:rPr>
                <a:t>Technologies</a:t>
              </a:r>
              <a:endParaRPr lang="en-US" sz="5400" b="1" spc="-110" dirty="0">
                <a:gradFill>
                  <a:gsLst>
                    <a:gs pos="15000">
                      <a:schemeClr val="accent2"/>
                    </a:gs>
                    <a:gs pos="85000">
                      <a:schemeClr val="accent1"/>
                    </a:gs>
                  </a:gsLst>
                  <a:path path="circle">
                    <a:fillToRect l="100000" t="100000"/>
                  </a:path>
                </a:gradFill>
                <a:latin typeface="+mj-lt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C5D1537-6A9C-4672-91DA-3F8F3085C10B}"/>
                </a:ext>
              </a:extLst>
            </p:cNvPr>
            <p:cNvSpPr/>
            <p:nvPr/>
          </p:nvSpPr>
          <p:spPr>
            <a:xfrm>
              <a:off x="7779002" y="3857896"/>
              <a:ext cx="822960" cy="69056"/>
            </a:xfrm>
            <a:prstGeom prst="rect">
              <a:avLst/>
            </a:prstGeom>
            <a:gradFill>
              <a:gsLst>
                <a:gs pos="15000">
                  <a:schemeClr val="accent2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Freeform: Shape 25">
            <a:extLst>
              <a:ext uri="{FF2B5EF4-FFF2-40B4-BE49-F238E27FC236}">
                <a16:creationId xmlns:a16="http://schemas.microsoft.com/office/drawing/2014/main" id="{C0ECEC57-E926-4B46-8CE1-053B5382AC50}"/>
              </a:ext>
            </a:extLst>
          </p:cNvPr>
          <p:cNvSpPr/>
          <p:nvPr/>
        </p:nvSpPr>
        <p:spPr>
          <a:xfrm>
            <a:off x="9368972" y="5617027"/>
            <a:ext cx="3650343" cy="3710615"/>
          </a:xfrm>
          <a:custGeom>
            <a:avLst/>
            <a:gdLst>
              <a:gd name="connsiteX0" fmla="*/ 3112194 w 4622800"/>
              <a:gd name="connsiteY0" fmla="*/ 0 h 5013430"/>
              <a:gd name="connsiteX1" fmla="*/ 3772444 w 4622800"/>
              <a:gd name="connsiteY1" fmla="*/ 176915 h 5013430"/>
              <a:gd name="connsiteX2" fmla="*/ 4622800 w 4622800"/>
              <a:gd name="connsiteY2" fmla="*/ 667865 h 5013430"/>
              <a:gd name="connsiteX3" fmla="*/ 4622800 w 4622800"/>
              <a:gd name="connsiteY3" fmla="*/ 5013430 h 5013430"/>
              <a:gd name="connsiteX4" fmla="*/ 142026 w 4622800"/>
              <a:gd name="connsiteY4" fmla="*/ 5013430 h 5013430"/>
              <a:gd name="connsiteX5" fmla="*/ 101181 w 4622800"/>
              <a:gd name="connsiteY5" fmla="*/ 4930758 h 5013430"/>
              <a:gd name="connsiteX6" fmla="*/ 0 w 4622800"/>
              <a:gd name="connsiteY6" fmla="*/ 4423789 h 5013430"/>
              <a:gd name="connsiteX7" fmla="*/ 0 w 4622800"/>
              <a:gd name="connsiteY7" fmla="*/ 2354943 h 5013430"/>
              <a:gd name="connsiteX8" fmla="*/ 660251 w 4622800"/>
              <a:gd name="connsiteY8" fmla="*/ 1211345 h 5013430"/>
              <a:gd name="connsiteX9" fmla="*/ 2451942 w 4622800"/>
              <a:gd name="connsiteY9" fmla="*/ 176915 h 5013430"/>
              <a:gd name="connsiteX10" fmla="*/ 3112194 w 4622800"/>
              <a:gd name="connsiteY10" fmla="*/ 0 h 5013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622800" h="5013430">
                <a:moveTo>
                  <a:pt x="3112194" y="0"/>
                </a:moveTo>
                <a:cubicBezTo>
                  <a:pt x="3340179" y="0"/>
                  <a:pt x="3568163" y="58972"/>
                  <a:pt x="3772444" y="176915"/>
                </a:cubicBezTo>
                <a:lnTo>
                  <a:pt x="4622800" y="667865"/>
                </a:lnTo>
                <a:lnTo>
                  <a:pt x="4622800" y="5013430"/>
                </a:lnTo>
                <a:lnTo>
                  <a:pt x="142026" y="5013430"/>
                </a:lnTo>
                <a:lnTo>
                  <a:pt x="101181" y="4930758"/>
                </a:lnTo>
                <a:cubicBezTo>
                  <a:pt x="35394" y="4772582"/>
                  <a:pt x="0" y="4600706"/>
                  <a:pt x="0" y="4423789"/>
                </a:cubicBezTo>
                <a:lnTo>
                  <a:pt x="0" y="2354943"/>
                </a:lnTo>
                <a:cubicBezTo>
                  <a:pt x="0" y="1883166"/>
                  <a:pt x="251687" y="1447229"/>
                  <a:pt x="660251" y="1211345"/>
                </a:cubicBezTo>
                <a:lnTo>
                  <a:pt x="2451942" y="176915"/>
                </a:lnTo>
                <a:cubicBezTo>
                  <a:pt x="2656225" y="58972"/>
                  <a:pt x="2884210" y="0"/>
                  <a:pt x="3112194" y="0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85000">
                <a:srgbClr val="EA9F5A"/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000" b="1" dirty="0">
              <a:latin typeface="+mj-lt"/>
            </a:endParaRPr>
          </a:p>
        </p:txBody>
      </p:sp>
      <p:sp>
        <p:nvSpPr>
          <p:cNvPr id="29" name="Graphic 18">
            <a:extLst>
              <a:ext uri="{FF2B5EF4-FFF2-40B4-BE49-F238E27FC236}">
                <a16:creationId xmlns:a16="http://schemas.microsoft.com/office/drawing/2014/main" id="{5AB20E9E-662A-4EBB-BFA2-8A246166BB5D}"/>
              </a:ext>
            </a:extLst>
          </p:cNvPr>
          <p:cNvSpPr/>
          <p:nvPr/>
        </p:nvSpPr>
        <p:spPr>
          <a:xfrm>
            <a:off x="3305241" y="2110399"/>
            <a:ext cx="1260000" cy="1260000"/>
          </a:xfrm>
          <a:custGeom>
            <a:avLst/>
            <a:gdLst>
              <a:gd name="connsiteX0" fmla="*/ 1238039 w 3142829"/>
              <a:gd name="connsiteY0" fmla="*/ 89328 h 3422732"/>
              <a:gd name="connsiteX1" fmla="*/ 1904789 w 3142829"/>
              <a:gd name="connsiteY1" fmla="*/ 89328 h 3422732"/>
              <a:gd name="connsiteX2" fmla="*/ 2809455 w 3142829"/>
              <a:gd name="connsiteY2" fmla="*/ 611635 h 3422732"/>
              <a:gd name="connsiteX3" fmla="*/ 3142830 w 3142829"/>
              <a:gd name="connsiteY3" fmla="*/ 1189063 h 3422732"/>
              <a:gd name="connsiteX4" fmla="*/ 3142830 w 3142829"/>
              <a:gd name="connsiteY4" fmla="*/ 2233669 h 3422732"/>
              <a:gd name="connsiteX5" fmla="*/ 2809455 w 3142829"/>
              <a:gd name="connsiteY5" fmla="*/ 2811094 h 3422732"/>
              <a:gd name="connsiteX6" fmla="*/ 1904789 w 3142829"/>
              <a:gd name="connsiteY6" fmla="*/ 3333407 h 3422732"/>
              <a:gd name="connsiteX7" fmla="*/ 1238039 w 3142829"/>
              <a:gd name="connsiteY7" fmla="*/ 3333407 h 3422732"/>
              <a:gd name="connsiteX8" fmla="*/ 333375 w 3142829"/>
              <a:gd name="connsiteY8" fmla="*/ 2811094 h 3422732"/>
              <a:gd name="connsiteX9" fmla="*/ 0 w 3142829"/>
              <a:gd name="connsiteY9" fmla="*/ 2233669 h 3422732"/>
              <a:gd name="connsiteX10" fmla="*/ 0 w 3142829"/>
              <a:gd name="connsiteY10" fmla="*/ 1189063 h 3422732"/>
              <a:gd name="connsiteX11" fmla="*/ 333375 w 3142829"/>
              <a:gd name="connsiteY11" fmla="*/ 611635 h 3422732"/>
              <a:gd name="connsiteX12" fmla="*/ 1238039 w 3142829"/>
              <a:gd name="connsiteY12" fmla="*/ 89328 h 342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42829" h="3422732">
                <a:moveTo>
                  <a:pt x="1238039" y="89328"/>
                </a:moveTo>
                <a:cubicBezTo>
                  <a:pt x="1444332" y="-29776"/>
                  <a:pt x="1698497" y="-29776"/>
                  <a:pt x="1904789" y="89328"/>
                </a:cubicBezTo>
                <a:lnTo>
                  <a:pt x="2809455" y="611635"/>
                </a:lnTo>
                <a:cubicBezTo>
                  <a:pt x="3015747" y="730738"/>
                  <a:pt x="3142830" y="950852"/>
                  <a:pt x="3142830" y="1189063"/>
                </a:cubicBezTo>
                <a:lnTo>
                  <a:pt x="3142830" y="2233669"/>
                </a:lnTo>
                <a:cubicBezTo>
                  <a:pt x="3142830" y="2471880"/>
                  <a:pt x="3015747" y="2691993"/>
                  <a:pt x="2809455" y="2811094"/>
                </a:cubicBezTo>
                <a:lnTo>
                  <a:pt x="1904789" y="3333407"/>
                </a:lnTo>
                <a:cubicBezTo>
                  <a:pt x="1698497" y="3452507"/>
                  <a:pt x="1444332" y="3452507"/>
                  <a:pt x="1238039" y="3333407"/>
                </a:cubicBezTo>
                <a:lnTo>
                  <a:pt x="333375" y="2811094"/>
                </a:lnTo>
                <a:cubicBezTo>
                  <a:pt x="127082" y="2691993"/>
                  <a:pt x="0" y="2471880"/>
                  <a:pt x="0" y="2233669"/>
                </a:cubicBezTo>
                <a:lnTo>
                  <a:pt x="0" y="1189063"/>
                </a:lnTo>
                <a:cubicBezTo>
                  <a:pt x="0" y="950852"/>
                  <a:pt x="127082" y="730738"/>
                  <a:pt x="333375" y="611635"/>
                </a:cubicBezTo>
                <a:lnTo>
                  <a:pt x="1238039" y="89328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w="9525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733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-8.33333E-7 1.85185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14000" decel="8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85185E-6 L -2.08333E-6 0.35278 " pathEditMode="relative" rAng="0" ptsTypes="AA">
                                      <p:cBhvr>
                                        <p:cTn id="14" dur="125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63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14000" decel="86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33333E-6 3.33333E-6 L -3.33333E-6 0.41666 " pathEditMode="relative" rAng="0" ptsTypes="AA">
                                      <p:cBhvr>
                                        <p:cTn id="19" dur="12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833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accel="14000" decel="8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96296E-6 L 0.00235 0.39607 " pathEditMode="relative" rAng="0" ptsTypes="AA">
                                      <p:cBhvr>
                                        <p:cTn id="24" dur="12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10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3" presetClass="path" presetSubtype="0" accel="14000" decel="8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1.85185E-6 L -2.08333E-7 0.29607 " pathEditMode="relative" rAng="0" ptsTypes="AA">
                                      <p:cBhvr>
                                        <p:cTn id="29" dur="125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79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672 0.0706 L 8.33333E-7 7.40741E-7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3672 0.0706 L 8.33333E-7 7.40741E-7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672 0.0706 L 8.33333E-7 7.40741E-7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3672 0.0706 L 8.33333E-7 7.40741E-7 " pathEditMode="relative" rAng="0" ptsTypes="AA">
                                      <p:cBhvr>
                                        <p:cTn id="4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7604 0.14815 L 1.04167E-6 -3.33333E-6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2" y="-7407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63" presetClass="path" presetSubtype="0" accel="14000" decel="8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96296E-6 L 0.00234 0.39606 " pathEditMode="relative" rAng="0" ptsTypes="AA">
                                      <p:cBhvr>
                                        <p:cTn id="59" dur="1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" y="19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3" grpId="0" animBg="1"/>
      <p:bldP spid="13" grpId="1" animBg="1"/>
      <p:bldP spid="15" grpId="0" animBg="1"/>
      <p:bldP spid="15" grpId="1" animBg="1"/>
      <p:bldP spid="17" grpId="0" animBg="1"/>
      <p:bldP spid="17" grpId="1" animBg="1"/>
      <p:bldP spid="27" grpId="0" animBg="1"/>
      <p:bldP spid="27" grpId="1" animBg="1"/>
      <p:bldP spid="29" grpId="0" animBg="1"/>
      <p:bldP spid="29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" name="Chart 17">
            <a:extLst>
              <a:ext uri="{FF2B5EF4-FFF2-40B4-BE49-F238E27FC236}">
                <a16:creationId xmlns:a16="http://schemas.microsoft.com/office/drawing/2014/main" id="{855DDBDF-24A9-4948-8B81-362AE68E50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5691412"/>
              </p:ext>
            </p:extLst>
          </p:nvPr>
        </p:nvGraphicFramePr>
        <p:xfrm>
          <a:off x="4889667" y="2006055"/>
          <a:ext cx="6346865" cy="34642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9" name="Group 1">
            <a:extLst>
              <a:ext uri="{FF2B5EF4-FFF2-40B4-BE49-F238E27FC236}">
                <a16:creationId xmlns:a16="http://schemas.microsoft.com/office/drawing/2014/main" id="{E64D2724-A230-4B51-9A78-B0F8C9D38378}"/>
              </a:ext>
            </a:extLst>
          </p:cNvPr>
          <p:cNvGrpSpPr/>
          <p:nvPr/>
        </p:nvGrpSpPr>
        <p:grpSpPr>
          <a:xfrm>
            <a:off x="1057068" y="2075111"/>
            <a:ext cx="4558771" cy="1081130"/>
            <a:chOff x="2439140" y="2653784"/>
            <a:chExt cx="4558771" cy="1081130"/>
          </a:xfrm>
        </p:grpSpPr>
        <p:sp>
          <p:nvSpPr>
            <p:cNvPr id="10" name="TextBox 13">
              <a:extLst>
                <a:ext uri="{FF2B5EF4-FFF2-40B4-BE49-F238E27FC236}">
                  <a16:creationId xmlns:a16="http://schemas.microsoft.com/office/drawing/2014/main" id="{EF1E5E0E-6BA5-4E3E-824D-62CFDDD9780F}"/>
                </a:ext>
              </a:extLst>
            </p:cNvPr>
            <p:cNvSpPr txBox="1"/>
            <p:nvPr/>
          </p:nvSpPr>
          <p:spPr>
            <a:xfrm>
              <a:off x="2439140" y="2653784"/>
              <a:ext cx="45587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spc="-110" dirty="0">
                  <a:solidFill>
                    <a:schemeClr val="bg1"/>
                  </a:solidFill>
                  <a:latin typeface="+mj-lt"/>
                </a:rPr>
                <a:t>Mercato</a:t>
              </a:r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EF3B0F0B-E08C-4EFB-BC44-38B4FEA250C1}"/>
                </a:ext>
              </a:extLst>
            </p:cNvPr>
            <p:cNvSpPr/>
            <p:nvPr/>
          </p:nvSpPr>
          <p:spPr>
            <a:xfrm>
              <a:off x="2557130" y="3665858"/>
              <a:ext cx="822960" cy="69056"/>
            </a:xfrm>
            <a:prstGeom prst="rect">
              <a:avLst/>
            </a:prstGeom>
            <a:gradFill>
              <a:gsLst>
                <a:gs pos="15000">
                  <a:srgbClr val="EA9F5A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4">
            <a:extLst>
              <a:ext uri="{FF2B5EF4-FFF2-40B4-BE49-F238E27FC236}">
                <a16:creationId xmlns:a16="http://schemas.microsoft.com/office/drawing/2014/main" id="{385A818F-4AC0-4246-927F-C5B170CA1786}"/>
              </a:ext>
            </a:extLst>
          </p:cNvPr>
          <p:cNvSpPr txBox="1"/>
          <p:nvPr/>
        </p:nvSpPr>
        <p:spPr>
          <a:xfrm>
            <a:off x="1057068" y="3429000"/>
            <a:ext cx="3832599" cy="1346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it-IT" sz="1600" dirty="0">
                <a:solidFill>
                  <a:schemeClr val="bg1">
                    <a:lumMod val="75000"/>
                  </a:schemeClr>
                </a:solidFill>
              </a:rPr>
              <a:t>Negli ultimi tempi, la pandemia ha evidenziato la centralità del software gestionale nella digitalizzazione dei processi.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Freeform: Shape 42">
            <a:extLst>
              <a:ext uri="{FF2B5EF4-FFF2-40B4-BE49-F238E27FC236}">
                <a16:creationId xmlns:a16="http://schemas.microsoft.com/office/drawing/2014/main" id="{1093EAC1-A82B-43C3-8936-9020E919E3B3}"/>
              </a:ext>
            </a:extLst>
          </p:cNvPr>
          <p:cNvSpPr/>
          <p:nvPr/>
        </p:nvSpPr>
        <p:spPr>
          <a:xfrm rot="20443220" flipH="1" flipV="1">
            <a:off x="-1845208" y="-824987"/>
            <a:ext cx="5344606" cy="1690237"/>
          </a:xfrm>
          <a:custGeom>
            <a:avLst/>
            <a:gdLst>
              <a:gd name="connsiteX0" fmla="*/ 2432050 w 6886045"/>
              <a:gd name="connsiteY0" fmla="*/ 0 h 2155371"/>
              <a:gd name="connsiteX1" fmla="*/ 6817522 w 6886045"/>
              <a:gd name="connsiteY1" fmla="*/ 2068175 h 2155371"/>
              <a:gd name="connsiteX2" fmla="*/ 6886045 w 6886045"/>
              <a:gd name="connsiteY2" fmla="*/ 2155371 h 2155371"/>
              <a:gd name="connsiteX3" fmla="*/ 0 w 6886045"/>
              <a:gd name="connsiteY3" fmla="*/ 2155371 h 2155371"/>
              <a:gd name="connsiteX4" fmla="*/ 0 w 6886045"/>
              <a:gd name="connsiteY4" fmla="*/ 546020 h 2155371"/>
              <a:gd name="connsiteX5" fmla="*/ 219873 w 6886045"/>
              <a:gd name="connsiteY5" fmla="*/ 446618 h 2155371"/>
              <a:gd name="connsiteX6" fmla="*/ 2432050 w 6886045"/>
              <a:gd name="connsiteY6" fmla="*/ 0 h 2155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86045" h="2155371">
                <a:moveTo>
                  <a:pt x="2432050" y="0"/>
                </a:moveTo>
                <a:cubicBezTo>
                  <a:pt x="4197610" y="0"/>
                  <a:pt x="5775130" y="805088"/>
                  <a:pt x="6817522" y="2068175"/>
                </a:cubicBezTo>
                <a:lnTo>
                  <a:pt x="6886045" y="2155371"/>
                </a:lnTo>
                <a:lnTo>
                  <a:pt x="0" y="2155371"/>
                </a:lnTo>
                <a:lnTo>
                  <a:pt x="0" y="546020"/>
                </a:lnTo>
                <a:lnTo>
                  <a:pt x="219873" y="446618"/>
                </a:lnTo>
                <a:cubicBezTo>
                  <a:pt x="899808" y="159029"/>
                  <a:pt x="1647357" y="0"/>
                  <a:pt x="2432050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66000">
                <a:srgbClr val="EA9F5A"/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473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2.08333E-6 0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0.1456 L -2.08333E-7 1.85185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781 -0.1463 L 1.45833E-6 2.22222E-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1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AsOne/>
      </p:bldGraphic>
      <p:bldP spid="12" grpId="0"/>
      <p:bldP spid="12" grpId="1"/>
      <p:bldP spid="7" grpId="0" animBg="1"/>
      <p:bldP spid="7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D7F755E-F3F6-4124-970C-5145B93672F9}"/>
              </a:ext>
            </a:extLst>
          </p:cNvPr>
          <p:cNvGrpSpPr/>
          <p:nvPr/>
        </p:nvGrpSpPr>
        <p:grpSpPr>
          <a:xfrm>
            <a:off x="6526372" y="1081045"/>
            <a:ext cx="4136539" cy="1375611"/>
            <a:chOff x="6588325" y="604791"/>
            <a:chExt cx="4136539" cy="1375611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1177380F-6D10-44EB-B8A5-925E644E3715}"/>
                </a:ext>
              </a:extLst>
            </p:cNvPr>
            <p:cNvGrpSpPr/>
            <p:nvPr/>
          </p:nvGrpSpPr>
          <p:grpSpPr>
            <a:xfrm flipH="1">
              <a:off x="6588325" y="1066456"/>
              <a:ext cx="1333710" cy="690563"/>
              <a:chOff x="4441831" y="1066456"/>
              <a:chExt cx="1333710" cy="690563"/>
            </a:xfrm>
          </p:grpSpPr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4A4E29E5-72CD-4980-A973-DAAB4EE5CB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41831" y="1066456"/>
                <a:ext cx="644519" cy="0"/>
              </a:xfrm>
              <a:prstGeom prst="line">
                <a:avLst/>
              </a:prstGeom>
              <a:ln>
                <a:solidFill>
                  <a:schemeClr val="bg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840E7002-12CF-4EFD-A9CF-5C6E9123F8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84978" y="1066456"/>
                <a:ext cx="690563" cy="69056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C29B8041-50F7-4118-873B-99A5A60C3431}"/>
                </a:ext>
              </a:extLst>
            </p:cNvPr>
            <p:cNvGrpSpPr/>
            <p:nvPr/>
          </p:nvGrpSpPr>
          <p:grpSpPr>
            <a:xfrm flipH="1">
              <a:off x="8086464" y="604791"/>
              <a:ext cx="2638400" cy="1375611"/>
              <a:chOff x="1400812" y="888818"/>
              <a:chExt cx="2638400" cy="1375611"/>
            </a:xfrm>
          </p:grpSpPr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6CBA2F81-553C-40B2-AAB9-89D29C724D5D}"/>
                  </a:ext>
                </a:extLst>
              </p:cNvPr>
              <p:cNvSpPr txBox="1"/>
              <p:nvPr/>
            </p:nvSpPr>
            <p:spPr>
              <a:xfrm>
                <a:off x="1400812" y="1634577"/>
                <a:ext cx="2638400" cy="629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  <a:spcBef>
                    <a:spcPts val="1200"/>
                  </a:spcBef>
                </a:pPr>
                <a:r>
                  <a:rPr lang="en-US" sz="1400" dirty="0" err="1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Funzionalità</a:t>
                </a:r>
                <a:r>
                  <a:rPr lang="en-US" sz="1400" dirty="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relative a uno o </a:t>
                </a:r>
                <a:r>
                  <a:rPr lang="en-US" sz="1400" dirty="0" err="1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più</a:t>
                </a:r>
                <a:r>
                  <a:rPr lang="en-US" sz="1400" dirty="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trend </a:t>
                </a:r>
                <a:r>
                  <a:rPr lang="en-US" sz="1400" dirty="0" err="1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innovativi</a:t>
                </a:r>
                <a:endParaRPr lang="en-US" sz="14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E0646E95-620B-433E-A036-45BCBD7B99C8}"/>
                  </a:ext>
                </a:extLst>
              </p:cNvPr>
              <p:cNvSpPr txBox="1"/>
              <p:nvPr/>
            </p:nvSpPr>
            <p:spPr>
              <a:xfrm>
                <a:off x="2226743" y="888818"/>
                <a:ext cx="1812469" cy="9233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sz="5400" b="1" spc="-240" dirty="0">
                    <a:solidFill>
                      <a:schemeClr val="bg1"/>
                    </a:solidFill>
                    <a:latin typeface="+mj-lt"/>
                  </a:rPr>
                  <a:t>5</a:t>
                </a:r>
                <a:r>
                  <a:rPr lang="en-US" sz="4800" b="1" spc="-240" dirty="0">
                    <a:solidFill>
                      <a:schemeClr val="bg1"/>
                    </a:solidFill>
                    <a:latin typeface="+mj-lt"/>
                  </a:rPr>
                  <a:t>%</a:t>
                </a:r>
                <a:endParaRPr lang="en-US" sz="5400" b="1" spc="-24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E5FDA2B-BD59-4879-9F28-7854158D2B8B}"/>
              </a:ext>
            </a:extLst>
          </p:cNvPr>
          <p:cNvGrpSpPr/>
          <p:nvPr/>
        </p:nvGrpSpPr>
        <p:grpSpPr>
          <a:xfrm>
            <a:off x="1112771" y="1404292"/>
            <a:ext cx="4136538" cy="1152228"/>
            <a:chOff x="1467137" y="604791"/>
            <a:chExt cx="4136538" cy="1152228"/>
          </a:xfrm>
        </p:grpSpPr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95A959F0-D538-416B-8B00-37E96EAFFCB3}"/>
                </a:ext>
              </a:extLst>
            </p:cNvPr>
            <p:cNvGrpSpPr/>
            <p:nvPr/>
          </p:nvGrpSpPr>
          <p:grpSpPr>
            <a:xfrm>
              <a:off x="4269965" y="1066456"/>
              <a:ext cx="1333710" cy="690563"/>
              <a:chOff x="4441831" y="1066456"/>
              <a:chExt cx="1333710" cy="690563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EE203F62-5B66-4152-B910-31743CCAB9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41831" y="1066456"/>
                <a:ext cx="644519" cy="0"/>
              </a:xfrm>
              <a:prstGeom prst="line">
                <a:avLst/>
              </a:prstGeom>
              <a:ln>
                <a:solidFill>
                  <a:schemeClr val="bg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C8C0A840-613D-4B8E-B4BD-480A25977D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84978" y="1066456"/>
                <a:ext cx="690563" cy="69056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C5965A75-02F7-427D-A1A7-02CB14AC3305}"/>
                </a:ext>
              </a:extLst>
            </p:cNvPr>
            <p:cNvGrpSpPr/>
            <p:nvPr/>
          </p:nvGrpSpPr>
          <p:grpSpPr>
            <a:xfrm>
              <a:off x="1467137" y="604791"/>
              <a:ext cx="2638400" cy="1095470"/>
              <a:chOff x="1720479" y="604791"/>
              <a:chExt cx="2638400" cy="1095470"/>
            </a:xfrm>
          </p:grpSpPr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FAD46F57-7A21-4C95-B8DE-8F05C6A4CEBF}"/>
                  </a:ext>
                </a:extLst>
              </p:cNvPr>
              <p:cNvSpPr txBox="1"/>
              <p:nvPr/>
            </p:nvSpPr>
            <p:spPr>
              <a:xfrm>
                <a:off x="1720479" y="1350550"/>
                <a:ext cx="2638400" cy="3497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30000"/>
                  </a:lnSpc>
                  <a:spcBef>
                    <a:spcPts val="1200"/>
                  </a:spcBef>
                </a:pPr>
                <a:r>
                  <a:rPr lang="en-US" sz="1400" dirty="0" err="1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Applicazioni</a:t>
                </a:r>
                <a:r>
                  <a:rPr lang="en-US" sz="1400" dirty="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native mobile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B907BCC1-4FCA-4A89-B7C9-9014FC2B33D7}"/>
                  </a:ext>
                </a:extLst>
              </p:cNvPr>
              <p:cNvSpPr txBox="1"/>
              <p:nvPr/>
            </p:nvSpPr>
            <p:spPr>
              <a:xfrm>
                <a:off x="2546410" y="604791"/>
                <a:ext cx="1812469" cy="9233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ctr">
                <a:spAutoFit/>
              </a:bodyPr>
              <a:lstStyle/>
              <a:p>
                <a:pPr algn="r"/>
                <a:r>
                  <a:rPr lang="en-US" sz="5400" b="1" spc="-240" dirty="0">
                    <a:solidFill>
                      <a:schemeClr val="bg1"/>
                    </a:solidFill>
                    <a:latin typeface="+mj-lt"/>
                  </a:rPr>
                  <a:t>11</a:t>
                </a:r>
                <a:r>
                  <a:rPr lang="en-US" sz="4800" b="1" spc="-240" dirty="0">
                    <a:solidFill>
                      <a:schemeClr val="bg1"/>
                    </a:solidFill>
                    <a:latin typeface="+mj-lt"/>
                  </a:rPr>
                  <a:t>%</a:t>
                </a:r>
                <a:endParaRPr lang="en-US" sz="5400" b="1" spc="-24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CEBF3344-7DE6-4A87-802B-8C26F4971264}"/>
              </a:ext>
            </a:extLst>
          </p:cNvPr>
          <p:cNvSpPr/>
          <p:nvPr/>
        </p:nvSpPr>
        <p:spPr>
          <a:xfrm>
            <a:off x="1" y="3010394"/>
            <a:ext cx="12192000" cy="3847606"/>
          </a:xfrm>
          <a:prstGeom prst="rect">
            <a:avLst/>
          </a:prstGeom>
          <a:solidFill>
            <a:srgbClr val="18202B"/>
          </a:solidFill>
          <a:ln w="8572" cap="flat">
            <a:noFill/>
            <a:prstDash val="solid"/>
            <a:miter/>
          </a:ln>
        </p:spPr>
        <p:txBody>
          <a:bodyPr rtlCol="0" anchor="ctr"/>
          <a:lstStyle/>
          <a:p>
            <a:endParaRPr lang="en-ID">
              <a:solidFill>
                <a:schemeClr val="tx1"/>
              </a:solidFill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9D79B5CE-8A15-4725-A442-E27658692699}"/>
              </a:ext>
            </a:extLst>
          </p:cNvPr>
          <p:cNvGrpSpPr/>
          <p:nvPr/>
        </p:nvGrpSpPr>
        <p:grpSpPr>
          <a:xfrm>
            <a:off x="3899298" y="1757019"/>
            <a:ext cx="4329259" cy="4552950"/>
            <a:chOff x="3645305" y="1513046"/>
            <a:chExt cx="4901389" cy="5154643"/>
          </a:xfrm>
          <a:effectLst>
            <a:outerShdw blurRad="1270000" dist="508000" dir="2700000" sx="95000" sy="95000" algn="tl" rotWithShape="0">
              <a:prstClr val="black">
                <a:alpha val="10000"/>
              </a:prstClr>
            </a:outerShdw>
          </a:effectLst>
        </p:grpSpPr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5A39A5-28D8-4645-985E-8172335FCA71}"/>
                </a:ext>
              </a:extLst>
            </p:cNvPr>
            <p:cNvSpPr/>
            <p:nvPr/>
          </p:nvSpPr>
          <p:spPr>
            <a:xfrm>
              <a:off x="4257855" y="1513046"/>
              <a:ext cx="3780533" cy="1393888"/>
            </a:xfrm>
            <a:custGeom>
              <a:avLst/>
              <a:gdLst>
                <a:gd name="connsiteX0" fmla="*/ 3264408 w 3264408"/>
                <a:gd name="connsiteY0" fmla="*/ 1393889 h 1393888"/>
                <a:gd name="connsiteX1" fmla="*/ 0 w 3264408"/>
                <a:gd name="connsiteY1" fmla="*/ 1393889 h 1393888"/>
                <a:gd name="connsiteX2" fmla="*/ 12002 w 3264408"/>
                <a:gd name="connsiteY2" fmla="*/ 1384459 h 1393888"/>
                <a:gd name="connsiteX3" fmla="*/ 229743 w 3264408"/>
                <a:gd name="connsiteY3" fmla="*/ 1215580 h 1393888"/>
                <a:gd name="connsiteX4" fmla="*/ 701231 w 3264408"/>
                <a:gd name="connsiteY4" fmla="*/ 1049274 h 1393888"/>
                <a:gd name="connsiteX5" fmla="*/ 882110 w 3264408"/>
                <a:gd name="connsiteY5" fmla="*/ 818674 h 1393888"/>
                <a:gd name="connsiteX6" fmla="*/ 927545 w 3264408"/>
                <a:gd name="connsiteY6" fmla="*/ 760381 h 1393888"/>
                <a:gd name="connsiteX7" fmla="*/ 1039844 w 3264408"/>
                <a:gd name="connsiteY7" fmla="*/ 617220 h 1393888"/>
                <a:gd name="connsiteX8" fmla="*/ 1056989 w 3264408"/>
                <a:gd name="connsiteY8" fmla="*/ 610362 h 1393888"/>
                <a:gd name="connsiteX9" fmla="*/ 1201865 w 3264408"/>
                <a:gd name="connsiteY9" fmla="*/ 552926 h 1393888"/>
                <a:gd name="connsiteX10" fmla="*/ 1432465 w 3264408"/>
                <a:gd name="connsiteY10" fmla="*/ 190309 h 1393888"/>
                <a:gd name="connsiteX11" fmla="*/ 1447038 w 3264408"/>
                <a:gd name="connsiteY11" fmla="*/ 167164 h 1393888"/>
                <a:gd name="connsiteX12" fmla="*/ 1669066 w 3264408"/>
                <a:gd name="connsiteY12" fmla="*/ 2572 h 1393888"/>
                <a:gd name="connsiteX13" fmla="*/ 1695641 w 3264408"/>
                <a:gd name="connsiteY13" fmla="*/ 0 h 1393888"/>
                <a:gd name="connsiteX14" fmla="*/ 1705928 w 3264408"/>
                <a:gd name="connsiteY14" fmla="*/ 12859 h 1393888"/>
                <a:gd name="connsiteX15" fmla="*/ 1839658 w 3264408"/>
                <a:gd name="connsiteY15" fmla="*/ 180023 h 1393888"/>
                <a:gd name="connsiteX16" fmla="*/ 2098548 w 3264408"/>
                <a:gd name="connsiteY16" fmla="*/ 518636 h 1393888"/>
                <a:gd name="connsiteX17" fmla="*/ 2216849 w 3264408"/>
                <a:gd name="connsiteY17" fmla="*/ 572643 h 1393888"/>
                <a:gd name="connsiteX18" fmla="*/ 2245138 w 3264408"/>
                <a:gd name="connsiteY18" fmla="*/ 609505 h 1393888"/>
                <a:gd name="connsiteX19" fmla="*/ 2306860 w 3264408"/>
                <a:gd name="connsiteY19" fmla="*/ 690086 h 1393888"/>
                <a:gd name="connsiteX20" fmla="*/ 2347151 w 3264408"/>
                <a:gd name="connsiteY20" fmla="*/ 742379 h 1393888"/>
                <a:gd name="connsiteX21" fmla="*/ 2501456 w 3264408"/>
                <a:gd name="connsiteY21" fmla="*/ 943832 h 1393888"/>
                <a:gd name="connsiteX22" fmla="*/ 2871788 w 3264408"/>
                <a:gd name="connsiteY22" fmla="*/ 1045845 h 139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264408" h="1393888">
                  <a:moveTo>
                    <a:pt x="3264408" y="1393889"/>
                  </a:moveTo>
                  <a:lnTo>
                    <a:pt x="0" y="1393889"/>
                  </a:lnTo>
                  <a:lnTo>
                    <a:pt x="12002" y="1384459"/>
                  </a:lnTo>
                  <a:lnTo>
                    <a:pt x="229743" y="1215580"/>
                  </a:lnTo>
                  <a:lnTo>
                    <a:pt x="701231" y="1049274"/>
                  </a:lnTo>
                  <a:lnTo>
                    <a:pt x="882110" y="818674"/>
                  </a:lnTo>
                  <a:lnTo>
                    <a:pt x="927545" y="760381"/>
                  </a:lnTo>
                  <a:lnTo>
                    <a:pt x="1039844" y="617220"/>
                  </a:lnTo>
                  <a:lnTo>
                    <a:pt x="1056989" y="610362"/>
                  </a:lnTo>
                  <a:lnTo>
                    <a:pt x="1201865" y="552926"/>
                  </a:lnTo>
                  <a:lnTo>
                    <a:pt x="1432465" y="190309"/>
                  </a:lnTo>
                  <a:lnTo>
                    <a:pt x="1447038" y="167164"/>
                  </a:lnTo>
                  <a:lnTo>
                    <a:pt x="1669066" y="2572"/>
                  </a:lnTo>
                  <a:lnTo>
                    <a:pt x="1695641" y="0"/>
                  </a:lnTo>
                  <a:lnTo>
                    <a:pt x="1705928" y="12859"/>
                  </a:lnTo>
                  <a:lnTo>
                    <a:pt x="1839658" y="180023"/>
                  </a:lnTo>
                  <a:lnTo>
                    <a:pt x="2098548" y="518636"/>
                  </a:lnTo>
                  <a:lnTo>
                    <a:pt x="2216849" y="572643"/>
                  </a:lnTo>
                  <a:lnTo>
                    <a:pt x="2245138" y="609505"/>
                  </a:lnTo>
                  <a:lnTo>
                    <a:pt x="2306860" y="690086"/>
                  </a:lnTo>
                  <a:lnTo>
                    <a:pt x="2347151" y="742379"/>
                  </a:lnTo>
                  <a:lnTo>
                    <a:pt x="2501456" y="943832"/>
                  </a:lnTo>
                  <a:lnTo>
                    <a:pt x="2871788" y="1045845"/>
                  </a:lnTo>
                  <a:close/>
                </a:path>
              </a:pathLst>
            </a:custGeom>
            <a:gradFill flip="none" rotWithShape="1">
              <a:gsLst>
                <a:gs pos="15000">
                  <a:schemeClr val="accent2"/>
                </a:gs>
                <a:gs pos="85000">
                  <a:schemeClr val="accent1"/>
                </a:gs>
              </a:gsLst>
              <a:path path="circle">
                <a:fillToRect l="100000" t="100000"/>
              </a:path>
              <a:tileRect r="-100000" b="-100000"/>
            </a:gradFill>
            <a:ln w="8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EE2E827-CA41-4A5B-BF4E-9CFC63EFF067}"/>
                </a:ext>
              </a:extLst>
            </p:cNvPr>
            <p:cNvSpPr/>
            <p:nvPr/>
          </p:nvSpPr>
          <p:spPr>
            <a:xfrm>
              <a:off x="3645305" y="2906934"/>
              <a:ext cx="4901389" cy="3760755"/>
            </a:xfrm>
            <a:custGeom>
              <a:avLst/>
              <a:gdLst>
                <a:gd name="connsiteX0" fmla="*/ 4232244 w 4232243"/>
                <a:gd name="connsiteY0" fmla="*/ 708946 h 3760755"/>
                <a:gd name="connsiteX1" fmla="*/ 4227100 w 4232243"/>
                <a:gd name="connsiteY1" fmla="*/ 714946 h 3760755"/>
                <a:gd name="connsiteX2" fmla="*/ 3777043 w 4232243"/>
                <a:gd name="connsiteY2" fmla="*/ 1429893 h 3760755"/>
                <a:gd name="connsiteX3" fmla="*/ 3631311 w 4232243"/>
                <a:gd name="connsiteY3" fmla="*/ 1909953 h 3760755"/>
                <a:gd name="connsiteX4" fmla="*/ 3197543 w 4232243"/>
                <a:gd name="connsiteY4" fmla="*/ 2222850 h 3760755"/>
                <a:gd name="connsiteX5" fmla="*/ 3174397 w 4232243"/>
                <a:gd name="connsiteY5" fmla="*/ 2754345 h 3760755"/>
                <a:gd name="connsiteX6" fmla="*/ 2771489 w 4232243"/>
                <a:gd name="connsiteY6" fmla="*/ 3025235 h 3760755"/>
                <a:gd name="connsiteX7" fmla="*/ 2737199 w 4232243"/>
                <a:gd name="connsiteY7" fmla="*/ 3059525 h 3760755"/>
                <a:gd name="connsiteX8" fmla="*/ 2627471 w 4232243"/>
                <a:gd name="connsiteY8" fmla="*/ 3172682 h 3760755"/>
                <a:gd name="connsiteX9" fmla="*/ 2431161 w 4232243"/>
                <a:gd name="connsiteY9" fmla="*/ 3373279 h 3760755"/>
                <a:gd name="connsiteX10" fmla="*/ 2343722 w 4232243"/>
                <a:gd name="connsiteY10" fmla="*/ 3463290 h 3760755"/>
                <a:gd name="connsiteX11" fmla="*/ 2342864 w 4232243"/>
                <a:gd name="connsiteY11" fmla="*/ 3463290 h 3760755"/>
                <a:gd name="connsiteX12" fmla="*/ 2255425 w 4232243"/>
                <a:gd name="connsiteY12" fmla="*/ 3577305 h 3760755"/>
                <a:gd name="connsiteX13" fmla="*/ 2255425 w 4232243"/>
                <a:gd name="connsiteY13" fmla="*/ 3578162 h 3760755"/>
                <a:gd name="connsiteX14" fmla="*/ 2213420 w 4232243"/>
                <a:gd name="connsiteY14" fmla="*/ 3632168 h 3760755"/>
                <a:gd name="connsiteX15" fmla="*/ 2160270 w 4232243"/>
                <a:gd name="connsiteY15" fmla="*/ 3702463 h 3760755"/>
                <a:gd name="connsiteX16" fmla="*/ 2125123 w 4232243"/>
                <a:gd name="connsiteY16" fmla="*/ 3747897 h 3760755"/>
                <a:gd name="connsiteX17" fmla="*/ 2125123 w 4232243"/>
                <a:gd name="connsiteY17" fmla="*/ 3747897 h 3760755"/>
                <a:gd name="connsiteX18" fmla="*/ 2115693 w 4232243"/>
                <a:gd name="connsiteY18" fmla="*/ 3760756 h 3760755"/>
                <a:gd name="connsiteX19" fmla="*/ 2104549 w 4232243"/>
                <a:gd name="connsiteY19" fmla="*/ 3747040 h 3760755"/>
                <a:gd name="connsiteX20" fmla="*/ 2083118 w 4232243"/>
                <a:gd name="connsiteY20" fmla="*/ 3720465 h 3760755"/>
                <a:gd name="connsiteX21" fmla="*/ 2071973 w 4232243"/>
                <a:gd name="connsiteY21" fmla="*/ 3706749 h 3760755"/>
                <a:gd name="connsiteX22" fmla="*/ 2062544 w 4232243"/>
                <a:gd name="connsiteY22" fmla="*/ 3694747 h 3760755"/>
                <a:gd name="connsiteX23" fmla="*/ 1802797 w 4232243"/>
                <a:gd name="connsiteY23" fmla="*/ 3377565 h 3760755"/>
                <a:gd name="connsiteX24" fmla="*/ 1653635 w 4232243"/>
                <a:gd name="connsiteY24" fmla="*/ 3251550 h 3760755"/>
                <a:gd name="connsiteX25" fmla="*/ 1452182 w 4232243"/>
                <a:gd name="connsiteY25" fmla="*/ 3081814 h 3760755"/>
                <a:gd name="connsiteX26" fmla="*/ 1037273 w 4232243"/>
                <a:gd name="connsiteY26" fmla="*/ 2732056 h 3760755"/>
                <a:gd name="connsiteX27" fmla="*/ 1088708 w 4232243"/>
                <a:gd name="connsiteY27" fmla="*/ 2445735 h 3760755"/>
                <a:gd name="connsiteX28" fmla="*/ 340328 w 4232243"/>
                <a:gd name="connsiteY28" fmla="*/ 1765935 h 3760755"/>
                <a:gd name="connsiteX29" fmla="*/ 402908 w 4232243"/>
                <a:gd name="connsiteY29" fmla="*/ 1360456 h 3760755"/>
                <a:gd name="connsiteX30" fmla="*/ 222028 w 4232243"/>
                <a:gd name="connsiteY30" fmla="*/ 1052703 h 3760755"/>
                <a:gd name="connsiteX31" fmla="*/ 191167 w 4232243"/>
                <a:gd name="connsiteY31" fmla="*/ 999554 h 3760755"/>
                <a:gd name="connsiteX32" fmla="*/ 134588 w 4232243"/>
                <a:gd name="connsiteY32" fmla="*/ 903541 h 3760755"/>
                <a:gd name="connsiteX33" fmla="*/ 0 w 4232243"/>
                <a:gd name="connsiteY33" fmla="*/ 674656 h 3760755"/>
                <a:gd name="connsiteX34" fmla="*/ 1714 w 4232243"/>
                <a:gd name="connsiteY34" fmla="*/ 672941 h 3760755"/>
                <a:gd name="connsiteX35" fmla="*/ 306038 w 4232243"/>
                <a:gd name="connsiteY35" fmla="*/ 140589 h 3760755"/>
                <a:gd name="connsiteX36" fmla="*/ 324041 w 4232243"/>
                <a:gd name="connsiteY36" fmla="*/ 129445 h 3760755"/>
                <a:gd name="connsiteX37" fmla="*/ 459486 w 4232243"/>
                <a:gd name="connsiteY37" fmla="*/ 45434 h 3760755"/>
                <a:gd name="connsiteX38" fmla="*/ 461201 w 4232243"/>
                <a:gd name="connsiteY38" fmla="*/ 44577 h 3760755"/>
                <a:gd name="connsiteX39" fmla="*/ 523780 w 4232243"/>
                <a:gd name="connsiteY39" fmla="*/ 6001 h 3760755"/>
                <a:gd name="connsiteX40" fmla="*/ 528923 w 4232243"/>
                <a:gd name="connsiteY40" fmla="*/ 0 h 3760755"/>
                <a:gd name="connsiteX41" fmla="*/ 3793331 w 4232243"/>
                <a:gd name="connsiteY41" fmla="*/ 0 h 3760755"/>
                <a:gd name="connsiteX42" fmla="*/ 4093369 w 4232243"/>
                <a:gd name="connsiteY42" fmla="*/ 225457 h 3760755"/>
                <a:gd name="connsiteX43" fmla="*/ 4106228 w 4232243"/>
                <a:gd name="connsiteY43" fmla="*/ 234886 h 376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232243" h="3760755">
                  <a:moveTo>
                    <a:pt x="4232244" y="708946"/>
                  </a:moveTo>
                  <a:lnTo>
                    <a:pt x="4227100" y="714946"/>
                  </a:lnTo>
                  <a:lnTo>
                    <a:pt x="3777043" y="1429893"/>
                  </a:lnTo>
                  <a:lnTo>
                    <a:pt x="3631311" y="1909953"/>
                  </a:lnTo>
                  <a:lnTo>
                    <a:pt x="3197543" y="2222850"/>
                  </a:lnTo>
                  <a:lnTo>
                    <a:pt x="3174397" y="2754345"/>
                  </a:lnTo>
                  <a:lnTo>
                    <a:pt x="2771489" y="3025235"/>
                  </a:lnTo>
                  <a:lnTo>
                    <a:pt x="2737199" y="3059525"/>
                  </a:lnTo>
                  <a:lnTo>
                    <a:pt x="2627471" y="3172682"/>
                  </a:lnTo>
                  <a:lnTo>
                    <a:pt x="2431161" y="3373279"/>
                  </a:lnTo>
                  <a:lnTo>
                    <a:pt x="2343722" y="3463290"/>
                  </a:lnTo>
                  <a:lnTo>
                    <a:pt x="2342864" y="3463290"/>
                  </a:lnTo>
                  <a:lnTo>
                    <a:pt x="2255425" y="3577305"/>
                  </a:lnTo>
                  <a:lnTo>
                    <a:pt x="2255425" y="3578162"/>
                  </a:lnTo>
                  <a:lnTo>
                    <a:pt x="2213420" y="3632168"/>
                  </a:lnTo>
                  <a:lnTo>
                    <a:pt x="2160270" y="3702463"/>
                  </a:lnTo>
                  <a:lnTo>
                    <a:pt x="2125123" y="3747897"/>
                  </a:lnTo>
                  <a:lnTo>
                    <a:pt x="2125123" y="3747897"/>
                  </a:lnTo>
                  <a:lnTo>
                    <a:pt x="2115693" y="3760756"/>
                  </a:lnTo>
                  <a:lnTo>
                    <a:pt x="2104549" y="3747040"/>
                  </a:lnTo>
                  <a:lnTo>
                    <a:pt x="2083118" y="3720465"/>
                  </a:lnTo>
                  <a:lnTo>
                    <a:pt x="2071973" y="3706749"/>
                  </a:lnTo>
                  <a:lnTo>
                    <a:pt x="2062544" y="3694747"/>
                  </a:lnTo>
                  <a:lnTo>
                    <a:pt x="1802797" y="3377565"/>
                  </a:lnTo>
                  <a:lnTo>
                    <a:pt x="1653635" y="3251550"/>
                  </a:lnTo>
                  <a:lnTo>
                    <a:pt x="1452182" y="3081814"/>
                  </a:lnTo>
                  <a:lnTo>
                    <a:pt x="1037273" y="2732056"/>
                  </a:lnTo>
                  <a:lnTo>
                    <a:pt x="1088708" y="2445735"/>
                  </a:lnTo>
                  <a:lnTo>
                    <a:pt x="340328" y="1765935"/>
                  </a:lnTo>
                  <a:lnTo>
                    <a:pt x="402908" y="1360456"/>
                  </a:lnTo>
                  <a:lnTo>
                    <a:pt x="222028" y="1052703"/>
                  </a:lnTo>
                  <a:lnTo>
                    <a:pt x="191167" y="999554"/>
                  </a:lnTo>
                  <a:lnTo>
                    <a:pt x="134588" y="903541"/>
                  </a:lnTo>
                  <a:lnTo>
                    <a:pt x="0" y="674656"/>
                  </a:lnTo>
                  <a:lnTo>
                    <a:pt x="1714" y="672941"/>
                  </a:lnTo>
                  <a:lnTo>
                    <a:pt x="306038" y="140589"/>
                  </a:lnTo>
                  <a:lnTo>
                    <a:pt x="324041" y="129445"/>
                  </a:lnTo>
                  <a:lnTo>
                    <a:pt x="459486" y="45434"/>
                  </a:lnTo>
                  <a:lnTo>
                    <a:pt x="461201" y="44577"/>
                  </a:lnTo>
                  <a:lnTo>
                    <a:pt x="523780" y="6001"/>
                  </a:lnTo>
                  <a:lnTo>
                    <a:pt x="528923" y="0"/>
                  </a:lnTo>
                  <a:lnTo>
                    <a:pt x="3793331" y="0"/>
                  </a:lnTo>
                  <a:lnTo>
                    <a:pt x="4093369" y="225457"/>
                  </a:lnTo>
                  <a:lnTo>
                    <a:pt x="4106228" y="234886"/>
                  </a:lnTo>
                  <a:close/>
                </a:path>
              </a:pathLst>
            </a:custGeom>
            <a:gradFill flip="none" rotWithShape="1">
              <a:gsLst>
                <a:gs pos="15000">
                  <a:schemeClr val="accent2"/>
                </a:gs>
                <a:gs pos="85000">
                  <a:schemeClr val="accent1"/>
                </a:gs>
              </a:gsLst>
              <a:path path="circle">
                <a:fillToRect l="100000" t="100000"/>
              </a:path>
              <a:tileRect r="-100000" b="-100000"/>
            </a:gradFill>
            <a:ln w="8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27499FA9-C7D5-4C14-93E9-B28B75CF864F}"/>
                </a:ext>
              </a:extLst>
            </p:cNvPr>
            <p:cNvSpPr/>
            <p:nvPr/>
          </p:nvSpPr>
          <p:spPr>
            <a:xfrm>
              <a:off x="4257855" y="1513046"/>
              <a:ext cx="3780533" cy="1393888"/>
            </a:xfrm>
            <a:custGeom>
              <a:avLst/>
              <a:gdLst>
                <a:gd name="connsiteX0" fmla="*/ 3264408 w 3264408"/>
                <a:gd name="connsiteY0" fmla="*/ 1393889 h 1393888"/>
                <a:gd name="connsiteX1" fmla="*/ 0 w 3264408"/>
                <a:gd name="connsiteY1" fmla="*/ 1393889 h 1393888"/>
                <a:gd name="connsiteX2" fmla="*/ 12002 w 3264408"/>
                <a:gd name="connsiteY2" fmla="*/ 1384459 h 1393888"/>
                <a:gd name="connsiteX3" fmla="*/ 229743 w 3264408"/>
                <a:gd name="connsiteY3" fmla="*/ 1215580 h 1393888"/>
                <a:gd name="connsiteX4" fmla="*/ 701231 w 3264408"/>
                <a:gd name="connsiteY4" fmla="*/ 1049274 h 1393888"/>
                <a:gd name="connsiteX5" fmla="*/ 882110 w 3264408"/>
                <a:gd name="connsiteY5" fmla="*/ 818674 h 1393888"/>
                <a:gd name="connsiteX6" fmla="*/ 927545 w 3264408"/>
                <a:gd name="connsiteY6" fmla="*/ 760381 h 1393888"/>
                <a:gd name="connsiteX7" fmla="*/ 1039844 w 3264408"/>
                <a:gd name="connsiteY7" fmla="*/ 617220 h 1393888"/>
                <a:gd name="connsiteX8" fmla="*/ 1056989 w 3264408"/>
                <a:gd name="connsiteY8" fmla="*/ 610362 h 1393888"/>
                <a:gd name="connsiteX9" fmla="*/ 1201865 w 3264408"/>
                <a:gd name="connsiteY9" fmla="*/ 552926 h 1393888"/>
                <a:gd name="connsiteX10" fmla="*/ 1432465 w 3264408"/>
                <a:gd name="connsiteY10" fmla="*/ 190309 h 1393888"/>
                <a:gd name="connsiteX11" fmla="*/ 1447038 w 3264408"/>
                <a:gd name="connsiteY11" fmla="*/ 167164 h 1393888"/>
                <a:gd name="connsiteX12" fmla="*/ 1669066 w 3264408"/>
                <a:gd name="connsiteY12" fmla="*/ 2572 h 1393888"/>
                <a:gd name="connsiteX13" fmla="*/ 1695641 w 3264408"/>
                <a:gd name="connsiteY13" fmla="*/ 0 h 1393888"/>
                <a:gd name="connsiteX14" fmla="*/ 1705928 w 3264408"/>
                <a:gd name="connsiteY14" fmla="*/ 12859 h 1393888"/>
                <a:gd name="connsiteX15" fmla="*/ 1839658 w 3264408"/>
                <a:gd name="connsiteY15" fmla="*/ 180023 h 1393888"/>
                <a:gd name="connsiteX16" fmla="*/ 2098548 w 3264408"/>
                <a:gd name="connsiteY16" fmla="*/ 518636 h 1393888"/>
                <a:gd name="connsiteX17" fmla="*/ 2216849 w 3264408"/>
                <a:gd name="connsiteY17" fmla="*/ 572643 h 1393888"/>
                <a:gd name="connsiteX18" fmla="*/ 2245138 w 3264408"/>
                <a:gd name="connsiteY18" fmla="*/ 609505 h 1393888"/>
                <a:gd name="connsiteX19" fmla="*/ 2306860 w 3264408"/>
                <a:gd name="connsiteY19" fmla="*/ 690086 h 1393888"/>
                <a:gd name="connsiteX20" fmla="*/ 2347151 w 3264408"/>
                <a:gd name="connsiteY20" fmla="*/ 742379 h 1393888"/>
                <a:gd name="connsiteX21" fmla="*/ 2501456 w 3264408"/>
                <a:gd name="connsiteY21" fmla="*/ 943832 h 1393888"/>
                <a:gd name="connsiteX22" fmla="*/ 2871788 w 3264408"/>
                <a:gd name="connsiteY22" fmla="*/ 1045845 h 139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264408" h="1393888">
                  <a:moveTo>
                    <a:pt x="3264408" y="1393889"/>
                  </a:moveTo>
                  <a:lnTo>
                    <a:pt x="0" y="1393889"/>
                  </a:lnTo>
                  <a:lnTo>
                    <a:pt x="12002" y="1384459"/>
                  </a:lnTo>
                  <a:lnTo>
                    <a:pt x="229743" y="1215580"/>
                  </a:lnTo>
                  <a:lnTo>
                    <a:pt x="701231" y="1049274"/>
                  </a:lnTo>
                  <a:lnTo>
                    <a:pt x="882110" y="818674"/>
                  </a:lnTo>
                  <a:lnTo>
                    <a:pt x="927545" y="760381"/>
                  </a:lnTo>
                  <a:lnTo>
                    <a:pt x="1039844" y="617220"/>
                  </a:lnTo>
                  <a:lnTo>
                    <a:pt x="1056989" y="610362"/>
                  </a:lnTo>
                  <a:lnTo>
                    <a:pt x="1201865" y="552926"/>
                  </a:lnTo>
                  <a:lnTo>
                    <a:pt x="1432465" y="190309"/>
                  </a:lnTo>
                  <a:lnTo>
                    <a:pt x="1447038" y="167164"/>
                  </a:lnTo>
                  <a:lnTo>
                    <a:pt x="1669066" y="2572"/>
                  </a:lnTo>
                  <a:lnTo>
                    <a:pt x="1695641" y="0"/>
                  </a:lnTo>
                  <a:lnTo>
                    <a:pt x="1705928" y="12859"/>
                  </a:lnTo>
                  <a:lnTo>
                    <a:pt x="1839658" y="180023"/>
                  </a:lnTo>
                  <a:lnTo>
                    <a:pt x="2098548" y="518636"/>
                  </a:lnTo>
                  <a:lnTo>
                    <a:pt x="2216849" y="572643"/>
                  </a:lnTo>
                  <a:lnTo>
                    <a:pt x="2245138" y="609505"/>
                  </a:lnTo>
                  <a:lnTo>
                    <a:pt x="2306860" y="690086"/>
                  </a:lnTo>
                  <a:lnTo>
                    <a:pt x="2347151" y="742379"/>
                  </a:lnTo>
                  <a:lnTo>
                    <a:pt x="2501456" y="943832"/>
                  </a:lnTo>
                  <a:lnTo>
                    <a:pt x="2871788" y="1045845"/>
                  </a:lnTo>
                  <a:close/>
                </a:path>
              </a:pathLst>
            </a:custGeom>
            <a:gradFill>
              <a:gsLst>
                <a:gs pos="15000">
                  <a:srgbClr val="ED7D31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 w="8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FFB251E-5B7B-4F6C-8CEA-EEC689112A9F}"/>
                </a:ext>
              </a:extLst>
            </p:cNvPr>
            <p:cNvSpPr/>
            <p:nvPr/>
          </p:nvSpPr>
          <p:spPr>
            <a:xfrm>
              <a:off x="3645306" y="2906934"/>
              <a:ext cx="4901388" cy="3760755"/>
            </a:xfrm>
            <a:custGeom>
              <a:avLst/>
              <a:gdLst>
                <a:gd name="connsiteX0" fmla="*/ 4232244 w 4232243"/>
                <a:gd name="connsiteY0" fmla="*/ 708946 h 3760755"/>
                <a:gd name="connsiteX1" fmla="*/ 4227100 w 4232243"/>
                <a:gd name="connsiteY1" fmla="*/ 714946 h 3760755"/>
                <a:gd name="connsiteX2" fmla="*/ 3777043 w 4232243"/>
                <a:gd name="connsiteY2" fmla="*/ 1429893 h 3760755"/>
                <a:gd name="connsiteX3" fmla="*/ 3631311 w 4232243"/>
                <a:gd name="connsiteY3" fmla="*/ 1909953 h 3760755"/>
                <a:gd name="connsiteX4" fmla="*/ 3197543 w 4232243"/>
                <a:gd name="connsiteY4" fmla="*/ 2222850 h 3760755"/>
                <a:gd name="connsiteX5" fmla="*/ 3174397 w 4232243"/>
                <a:gd name="connsiteY5" fmla="*/ 2754345 h 3760755"/>
                <a:gd name="connsiteX6" fmla="*/ 2771489 w 4232243"/>
                <a:gd name="connsiteY6" fmla="*/ 3025235 h 3760755"/>
                <a:gd name="connsiteX7" fmla="*/ 2737199 w 4232243"/>
                <a:gd name="connsiteY7" fmla="*/ 3059525 h 3760755"/>
                <a:gd name="connsiteX8" fmla="*/ 2627471 w 4232243"/>
                <a:gd name="connsiteY8" fmla="*/ 3172682 h 3760755"/>
                <a:gd name="connsiteX9" fmla="*/ 2431161 w 4232243"/>
                <a:gd name="connsiteY9" fmla="*/ 3373279 h 3760755"/>
                <a:gd name="connsiteX10" fmla="*/ 2343722 w 4232243"/>
                <a:gd name="connsiteY10" fmla="*/ 3463290 h 3760755"/>
                <a:gd name="connsiteX11" fmla="*/ 2342864 w 4232243"/>
                <a:gd name="connsiteY11" fmla="*/ 3463290 h 3760755"/>
                <a:gd name="connsiteX12" fmla="*/ 2255425 w 4232243"/>
                <a:gd name="connsiteY12" fmla="*/ 3577305 h 3760755"/>
                <a:gd name="connsiteX13" fmla="*/ 2255425 w 4232243"/>
                <a:gd name="connsiteY13" fmla="*/ 3578162 h 3760755"/>
                <a:gd name="connsiteX14" fmla="*/ 2213420 w 4232243"/>
                <a:gd name="connsiteY14" fmla="*/ 3632168 h 3760755"/>
                <a:gd name="connsiteX15" fmla="*/ 2160270 w 4232243"/>
                <a:gd name="connsiteY15" fmla="*/ 3702463 h 3760755"/>
                <a:gd name="connsiteX16" fmla="*/ 2125123 w 4232243"/>
                <a:gd name="connsiteY16" fmla="*/ 3747897 h 3760755"/>
                <a:gd name="connsiteX17" fmla="*/ 2125123 w 4232243"/>
                <a:gd name="connsiteY17" fmla="*/ 3747897 h 3760755"/>
                <a:gd name="connsiteX18" fmla="*/ 2115693 w 4232243"/>
                <a:gd name="connsiteY18" fmla="*/ 3760756 h 3760755"/>
                <a:gd name="connsiteX19" fmla="*/ 2104549 w 4232243"/>
                <a:gd name="connsiteY19" fmla="*/ 3747040 h 3760755"/>
                <a:gd name="connsiteX20" fmla="*/ 2083118 w 4232243"/>
                <a:gd name="connsiteY20" fmla="*/ 3720465 h 3760755"/>
                <a:gd name="connsiteX21" fmla="*/ 2071973 w 4232243"/>
                <a:gd name="connsiteY21" fmla="*/ 3706749 h 3760755"/>
                <a:gd name="connsiteX22" fmla="*/ 2062544 w 4232243"/>
                <a:gd name="connsiteY22" fmla="*/ 3694747 h 3760755"/>
                <a:gd name="connsiteX23" fmla="*/ 1802797 w 4232243"/>
                <a:gd name="connsiteY23" fmla="*/ 3377565 h 3760755"/>
                <a:gd name="connsiteX24" fmla="*/ 1653635 w 4232243"/>
                <a:gd name="connsiteY24" fmla="*/ 3251550 h 3760755"/>
                <a:gd name="connsiteX25" fmla="*/ 1452182 w 4232243"/>
                <a:gd name="connsiteY25" fmla="*/ 3081814 h 3760755"/>
                <a:gd name="connsiteX26" fmla="*/ 1037273 w 4232243"/>
                <a:gd name="connsiteY26" fmla="*/ 2732056 h 3760755"/>
                <a:gd name="connsiteX27" fmla="*/ 1088708 w 4232243"/>
                <a:gd name="connsiteY27" fmla="*/ 2445735 h 3760755"/>
                <a:gd name="connsiteX28" fmla="*/ 340328 w 4232243"/>
                <a:gd name="connsiteY28" fmla="*/ 1765935 h 3760755"/>
                <a:gd name="connsiteX29" fmla="*/ 402908 w 4232243"/>
                <a:gd name="connsiteY29" fmla="*/ 1360456 h 3760755"/>
                <a:gd name="connsiteX30" fmla="*/ 222028 w 4232243"/>
                <a:gd name="connsiteY30" fmla="*/ 1052703 h 3760755"/>
                <a:gd name="connsiteX31" fmla="*/ 191167 w 4232243"/>
                <a:gd name="connsiteY31" fmla="*/ 999554 h 3760755"/>
                <a:gd name="connsiteX32" fmla="*/ 134588 w 4232243"/>
                <a:gd name="connsiteY32" fmla="*/ 903541 h 3760755"/>
                <a:gd name="connsiteX33" fmla="*/ 0 w 4232243"/>
                <a:gd name="connsiteY33" fmla="*/ 674656 h 3760755"/>
                <a:gd name="connsiteX34" fmla="*/ 1714 w 4232243"/>
                <a:gd name="connsiteY34" fmla="*/ 672941 h 3760755"/>
                <a:gd name="connsiteX35" fmla="*/ 306038 w 4232243"/>
                <a:gd name="connsiteY35" fmla="*/ 140589 h 3760755"/>
                <a:gd name="connsiteX36" fmla="*/ 324041 w 4232243"/>
                <a:gd name="connsiteY36" fmla="*/ 129445 h 3760755"/>
                <a:gd name="connsiteX37" fmla="*/ 459486 w 4232243"/>
                <a:gd name="connsiteY37" fmla="*/ 45434 h 3760755"/>
                <a:gd name="connsiteX38" fmla="*/ 461201 w 4232243"/>
                <a:gd name="connsiteY38" fmla="*/ 44577 h 3760755"/>
                <a:gd name="connsiteX39" fmla="*/ 523780 w 4232243"/>
                <a:gd name="connsiteY39" fmla="*/ 6001 h 3760755"/>
                <a:gd name="connsiteX40" fmla="*/ 528923 w 4232243"/>
                <a:gd name="connsiteY40" fmla="*/ 0 h 3760755"/>
                <a:gd name="connsiteX41" fmla="*/ 3793331 w 4232243"/>
                <a:gd name="connsiteY41" fmla="*/ 0 h 3760755"/>
                <a:gd name="connsiteX42" fmla="*/ 4093369 w 4232243"/>
                <a:gd name="connsiteY42" fmla="*/ 225457 h 3760755"/>
                <a:gd name="connsiteX43" fmla="*/ 4106228 w 4232243"/>
                <a:gd name="connsiteY43" fmla="*/ 234886 h 376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232243" h="3760755">
                  <a:moveTo>
                    <a:pt x="4232244" y="708946"/>
                  </a:moveTo>
                  <a:lnTo>
                    <a:pt x="4227100" y="714946"/>
                  </a:lnTo>
                  <a:lnTo>
                    <a:pt x="3777043" y="1429893"/>
                  </a:lnTo>
                  <a:lnTo>
                    <a:pt x="3631311" y="1909953"/>
                  </a:lnTo>
                  <a:lnTo>
                    <a:pt x="3197543" y="2222850"/>
                  </a:lnTo>
                  <a:lnTo>
                    <a:pt x="3174397" y="2754345"/>
                  </a:lnTo>
                  <a:lnTo>
                    <a:pt x="2771489" y="3025235"/>
                  </a:lnTo>
                  <a:lnTo>
                    <a:pt x="2737199" y="3059525"/>
                  </a:lnTo>
                  <a:lnTo>
                    <a:pt x="2627471" y="3172682"/>
                  </a:lnTo>
                  <a:lnTo>
                    <a:pt x="2431161" y="3373279"/>
                  </a:lnTo>
                  <a:lnTo>
                    <a:pt x="2343722" y="3463290"/>
                  </a:lnTo>
                  <a:lnTo>
                    <a:pt x="2342864" y="3463290"/>
                  </a:lnTo>
                  <a:lnTo>
                    <a:pt x="2255425" y="3577305"/>
                  </a:lnTo>
                  <a:lnTo>
                    <a:pt x="2255425" y="3578162"/>
                  </a:lnTo>
                  <a:lnTo>
                    <a:pt x="2213420" y="3632168"/>
                  </a:lnTo>
                  <a:lnTo>
                    <a:pt x="2160270" y="3702463"/>
                  </a:lnTo>
                  <a:lnTo>
                    <a:pt x="2125123" y="3747897"/>
                  </a:lnTo>
                  <a:lnTo>
                    <a:pt x="2125123" y="3747897"/>
                  </a:lnTo>
                  <a:lnTo>
                    <a:pt x="2115693" y="3760756"/>
                  </a:lnTo>
                  <a:lnTo>
                    <a:pt x="2104549" y="3747040"/>
                  </a:lnTo>
                  <a:lnTo>
                    <a:pt x="2083118" y="3720465"/>
                  </a:lnTo>
                  <a:lnTo>
                    <a:pt x="2071973" y="3706749"/>
                  </a:lnTo>
                  <a:lnTo>
                    <a:pt x="2062544" y="3694747"/>
                  </a:lnTo>
                  <a:lnTo>
                    <a:pt x="1802797" y="3377565"/>
                  </a:lnTo>
                  <a:lnTo>
                    <a:pt x="1653635" y="3251550"/>
                  </a:lnTo>
                  <a:lnTo>
                    <a:pt x="1452182" y="3081814"/>
                  </a:lnTo>
                  <a:lnTo>
                    <a:pt x="1037273" y="2732056"/>
                  </a:lnTo>
                  <a:lnTo>
                    <a:pt x="1088708" y="2445735"/>
                  </a:lnTo>
                  <a:lnTo>
                    <a:pt x="340328" y="1765935"/>
                  </a:lnTo>
                  <a:lnTo>
                    <a:pt x="402908" y="1360456"/>
                  </a:lnTo>
                  <a:lnTo>
                    <a:pt x="222028" y="1052703"/>
                  </a:lnTo>
                  <a:lnTo>
                    <a:pt x="191167" y="999554"/>
                  </a:lnTo>
                  <a:lnTo>
                    <a:pt x="134588" y="903541"/>
                  </a:lnTo>
                  <a:lnTo>
                    <a:pt x="0" y="674656"/>
                  </a:lnTo>
                  <a:lnTo>
                    <a:pt x="1714" y="672941"/>
                  </a:lnTo>
                  <a:lnTo>
                    <a:pt x="306038" y="140589"/>
                  </a:lnTo>
                  <a:lnTo>
                    <a:pt x="324041" y="129445"/>
                  </a:lnTo>
                  <a:lnTo>
                    <a:pt x="459486" y="45434"/>
                  </a:lnTo>
                  <a:lnTo>
                    <a:pt x="461201" y="44577"/>
                  </a:lnTo>
                  <a:lnTo>
                    <a:pt x="523780" y="6001"/>
                  </a:lnTo>
                  <a:lnTo>
                    <a:pt x="528923" y="0"/>
                  </a:lnTo>
                  <a:lnTo>
                    <a:pt x="3793331" y="0"/>
                  </a:lnTo>
                  <a:lnTo>
                    <a:pt x="4093369" y="225457"/>
                  </a:lnTo>
                  <a:lnTo>
                    <a:pt x="4106228" y="234886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8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56C5234-40FB-4F7F-A8E4-E70632A138F4}"/>
                </a:ext>
              </a:extLst>
            </p:cNvPr>
            <p:cNvSpPr/>
            <p:nvPr/>
          </p:nvSpPr>
          <p:spPr>
            <a:xfrm>
              <a:off x="6221588" y="1513046"/>
              <a:ext cx="1816799" cy="1393888"/>
            </a:xfrm>
            <a:custGeom>
              <a:avLst/>
              <a:gdLst>
                <a:gd name="connsiteX0" fmla="*/ 1568768 w 1568767"/>
                <a:gd name="connsiteY0" fmla="*/ 1393889 h 1393888"/>
                <a:gd name="connsiteX1" fmla="*/ 972122 w 1568767"/>
                <a:gd name="connsiteY1" fmla="*/ 1393889 h 1393888"/>
                <a:gd name="connsiteX2" fmla="*/ 891540 w 1568767"/>
                <a:gd name="connsiteY2" fmla="*/ 1165860 h 1393888"/>
                <a:gd name="connsiteX3" fmla="*/ 472345 w 1568767"/>
                <a:gd name="connsiteY3" fmla="*/ 865823 h 1393888"/>
                <a:gd name="connsiteX4" fmla="*/ 158591 w 1568767"/>
                <a:gd name="connsiteY4" fmla="*/ 561499 h 1393888"/>
                <a:gd name="connsiteX5" fmla="*/ 75438 w 1568767"/>
                <a:gd name="connsiteY5" fmla="*/ 181737 h 1393888"/>
                <a:gd name="connsiteX6" fmla="*/ 0 w 1568767"/>
                <a:gd name="connsiteY6" fmla="*/ 0 h 1393888"/>
                <a:gd name="connsiteX7" fmla="*/ 144018 w 1568767"/>
                <a:gd name="connsiteY7" fmla="*/ 180023 h 1393888"/>
                <a:gd name="connsiteX8" fmla="*/ 402908 w 1568767"/>
                <a:gd name="connsiteY8" fmla="*/ 518636 h 1393888"/>
                <a:gd name="connsiteX9" fmla="*/ 521208 w 1568767"/>
                <a:gd name="connsiteY9" fmla="*/ 572643 h 1393888"/>
                <a:gd name="connsiteX10" fmla="*/ 549497 w 1568767"/>
                <a:gd name="connsiteY10" fmla="*/ 609505 h 1393888"/>
                <a:gd name="connsiteX11" fmla="*/ 611219 w 1568767"/>
                <a:gd name="connsiteY11" fmla="*/ 690086 h 1393888"/>
                <a:gd name="connsiteX12" fmla="*/ 651510 w 1568767"/>
                <a:gd name="connsiteY12" fmla="*/ 742379 h 1393888"/>
                <a:gd name="connsiteX13" fmla="*/ 805815 w 1568767"/>
                <a:gd name="connsiteY13" fmla="*/ 943832 h 1393888"/>
                <a:gd name="connsiteX14" fmla="*/ 1176147 w 1568767"/>
                <a:gd name="connsiteY14" fmla="*/ 1045845 h 139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8767" h="1393888">
                  <a:moveTo>
                    <a:pt x="1568768" y="1393889"/>
                  </a:moveTo>
                  <a:lnTo>
                    <a:pt x="972122" y="1393889"/>
                  </a:lnTo>
                  <a:lnTo>
                    <a:pt x="891540" y="1165860"/>
                  </a:lnTo>
                  <a:lnTo>
                    <a:pt x="472345" y="865823"/>
                  </a:lnTo>
                  <a:lnTo>
                    <a:pt x="158591" y="561499"/>
                  </a:lnTo>
                  <a:lnTo>
                    <a:pt x="75438" y="181737"/>
                  </a:lnTo>
                  <a:lnTo>
                    <a:pt x="0" y="0"/>
                  </a:lnTo>
                  <a:lnTo>
                    <a:pt x="144018" y="180023"/>
                  </a:lnTo>
                  <a:lnTo>
                    <a:pt x="402908" y="518636"/>
                  </a:lnTo>
                  <a:lnTo>
                    <a:pt x="521208" y="572643"/>
                  </a:lnTo>
                  <a:lnTo>
                    <a:pt x="549497" y="609505"/>
                  </a:lnTo>
                  <a:lnTo>
                    <a:pt x="611219" y="690086"/>
                  </a:lnTo>
                  <a:lnTo>
                    <a:pt x="651510" y="742379"/>
                  </a:lnTo>
                  <a:lnTo>
                    <a:pt x="805815" y="943832"/>
                  </a:lnTo>
                  <a:lnTo>
                    <a:pt x="1176147" y="1045845"/>
                  </a:lnTo>
                  <a:close/>
                </a:path>
              </a:pathLst>
            </a:custGeom>
            <a:gradFill flip="none" rotWithShape="1">
              <a:gsLst>
                <a:gs pos="15000">
                  <a:srgbClr val="EA9F5A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  <a:tileRect r="-100000" b="-100000"/>
            </a:gradFill>
            <a:ln w="8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7409D52-00D4-42E3-820E-762F838AB512}"/>
                </a:ext>
              </a:extLst>
            </p:cNvPr>
            <p:cNvSpPr/>
            <p:nvPr/>
          </p:nvSpPr>
          <p:spPr>
            <a:xfrm>
              <a:off x="4257855" y="1703354"/>
              <a:ext cx="1658038" cy="1203579"/>
            </a:xfrm>
            <a:custGeom>
              <a:avLst/>
              <a:gdLst>
                <a:gd name="connsiteX0" fmla="*/ 1420463 w 1420463"/>
                <a:gd name="connsiteY0" fmla="*/ 0 h 1194149"/>
                <a:gd name="connsiteX1" fmla="*/ 1364742 w 1420463"/>
                <a:gd name="connsiteY1" fmla="*/ 242602 h 1194149"/>
                <a:gd name="connsiteX2" fmla="*/ 1130713 w 1420463"/>
                <a:gd name="connsiteY2" fmla="*/ 534067 h 1194149"/>
                <a:gd name="connsiteX3" fmla="*/ 1030414 w 1420463"/>
                <a:gd name="connsiteY3" fmla="*/ 851249 h 1194149"/>
                <a:gd name="connsiteX4" fmla="*/ 693515 w 1420463"/>
                <a:gd name="connsiteY4" fmla="*/ 1194149 h 1194149"/>
                <a:gd name="connsiteX5" fmla="*/ 0 w 1420463"/>
                <a:gd name="connsiteY5" fmla="*/ 1194149 h 1194149"/>
                <a:gd name="connsiteX6" fmla="*/ 217741 w 1420463"/>
                <a:gd name="connsiteY6" fmla="*/ 1025271 h 1194149"/>
                <a:gd name="connsiteX7" fmla="*/ 689229 w 1420463"/>
                <a:gd name="connsiteY7" fmla="*/ 858965 h 1194149"/>
                <a:gd name="connsiteX8" fmla="*/ 870109 w 1420463"/>
                <a:gd name="connsiteY8" fmla="*/ 628364 h 1194149"/>
                <a:gd name="connsiteX9" fmla="*/ 915543 w 1420463"/>
                <a:gd name="connsiteY9" fmla="*/ 570071 h 1194149"/>
                <a:gd name="connsiteX10" fmla="*/ 1027843 w 1420463"/>
                <a:gd name="connsiteY10" fmla="*/ 426911 h 1194149"/>
                <a:gd name="connsiteX11" fmla="*/ 1044988 w 1420463"/>
                <a:gd name="connsiteY11" fmla="*/ 420053 h 1194149"/>
                <a:gd name="connsiteX12" fmla="*/ 1189863 w 1420463"/>
                <a:gd name="connsiteY12" fmla="*/ 362617 h 119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20463" h="1194149">
                  <a:moveTo>
                    <a:pt x="1420463" y="0"/>
                  </a:moveTo>
                  <a:lnTo>
                    <a:pt x="1364742" y="242602"/>
                  </a:lnTo>
                  <a:lnTo>
                    <a:pt x="1130713" y="534067"/>
                  </a:lnTo>
                  <a:lnTo>
                    <a:pt x="1030414" y="851249"/>
                  </a:lnTo>
                  <a:lnTo>
                    <a:pt x="693515" y="1194149"/>
                  </a:lnTo>
                  <a:lnTo>
                    <a:pt x="0" y="1194149"/>
                  </a:lnTo>
                  <a:lnTo>
                    <a:pt x="217741" y="1025271"/>
                  </a:lnTo>
                  <a:lnTo>
                    <a:pt x="689229" y="858965"/>
                  </a:lnTo>
                  <a:lnTo>
                    <a:pt x="870109" y="628364"/>
                  </a:lnTo>
                  <a:lnTo>
                    <a:pt x="915543" y="570071"/>
                  </a:lnTo>
                  <a:lnTo>
                    <a:pt x="1027843" y="426911"/>
                  </a:lnTo>
                  <a:lnTo>
                    <a:pt x="1044988" y="420053"/>
                  </a:lnTo>
                  <a:lnTo>
                    <a:pt x="1189863" y="362617"/>
                  </a:lnTo>
                  <a:close/>
                </a:path>
              </a:pathLst>
            </a:custGeom>
            <a:gradFill flip="none" rotWithShape="1">
              <a:gsLst>
                <a:gs pos="15000">
                  <a:schemeClr val="accent2"/>
                </a:gs>
                <a:gs pos="85000">
                  <a:schemeClr val="accent1"/>
                </a:gs>
              </a:gsLst>
              <a:path path="circle">
                <a:fillToRect l="100000" t="100000"/>
              </a:path>
              <a:tileRect r="-100000" b="-100000"/>
            </a:gradFill>
            <a:ln w="8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3670A38-9A3B-4D3E-B4ED-17AE36859BCD}"/>
                </a:ext>
              </a:extLst>
            </p:cNvPr>
            <p:cNvSpPr/>
            <p:nvPr/>
          </p:nvSpPr>
          <p:spPr>
            <a:xfrm>
              <a:off x="6095503" y="2940367"/>
              <a:ext cx="2451191" cy="3727322"/>
            </a:xfrm>
            <a:custGeom>
              <a:avLst/>
              <a:gdLst>
                <a:gd name="connsiteX0" fmla="*/ 2116551 w 2116550"/>
                <a:gd name="connsiteY0" fmla="*/ 675513 h 3727322"/>
                <a:gd name="connsiteX1" fmla="*/ 2111407 w 2116550"/>
                <a:gd name="connsiteY1" fmla="*/ 681514 h 3727322"/>
                <a:gd name="connsiteX2" fmla="*/ 1661350 w 2116550"/>
                <a:gd name="connsiteY2" fmla="*/ 1396460 h 3727322"/>
                <a:gd name="connsiteX3" fmla="*/ 1515618 w 2116550"/>
                <a:gd name="connsiteY3" fmla="*/ 1876521 h 3727322"/>
                <a:gd name="connsiteX4" fmla="*/ 1081850 w 2116550"/>
                <a:gd name="connsiteY4" fmla="*/ 2189417 h 3727322"/>
                <a:gd name="connsiteX5" fmla="*/ 1060418 w 2116550"/>
                <a:gd name="connsiteY5" fmla="*/ 2679763 h 3727322"/>
                <a:gd name="connsiteX6" fmla="*/ 1058704 w 2116550"/>
                <a:gd name="connsiteY6" fmla="*/ 2720912 h 3727322"/>
                <a:gd name="connsiteX7" fmla="*/ 655796 w 2116550"/>
                <a:gd name="connsiteY7" fmla="*/ 2991803 h 3727322"/>
                <a:gd name="connsiteX8" fmla="*/ 621506 w 2116550"/>
                <a:gd name="connsiteY8" fmla="*/ 3026093 h 3727322"/>
                <a:gd name="connsiteX9" fmla="*/ 511778 w 2116550"/>
                <a:gd name="connsiteY9" fmla="*/ 3139250 h 3727322"/>
                <a:gd name="connsiteX10" fmla="*/ 321469 w 2116550"/>
                <a:gd name="connsiteY10" fmla="*/ 3333846 h 3727322"/>
                <a:gd name="connsiteX11" fmla="*/ 315468 w 2116550"/>
                <a:gd name="connsiteY11" fmla="*/ 3339846 h 3727322"/>
                <a:gd name="connsiteX12" fmla="*/ 228029 w 2116550"/>
                <a:gd name="connsiteY12" fmla="*/ 3429857 h 3727322"/>
                <a:gd name="connsiteX13" fmla="*/ 227171 w 2116550"/>
                <a:gd name="connsiteY13" fmla="*/ 3429857 h 3727322"/>
                <a:gd name="connsiteX14" fmla="*/ 139732 w 2116550"/>
                <a:gd name="connsiteY14" fmla="*/ 3543872 h 3727322"/>
                <a:gd name="connsiteX15" fmla="*/ 139732 w 2116550"/>
                <a:gd name="connsiteY15" fmla="*/ 3544729 h 3727322"/>
                <a:gd name="connsiteX16" fmla="*/ 97727 w 2116550"/>
                <a:gd name="connsiteY16" fmla="*/ 3598736 h 3727322"/>
                <a:gd name="connsiteX17" fmla="*/ 44577 w 2116550"/>
                <a:gd name="connsiteY17" fmla="*/ 3669030 h 3727322"/>
                <a:gd name="connsiteX18" fmla="*/ 0 w 2116550"/>
                <a:gd name="connsiteY18" fmla="*/ 3727323 h 3727322"/>
                <a:gd name="connsiteX19" fmla="*/ 713232 w 2116550"/>
                <a:gd name="connsiteY19" fmla="*/ 2726055 h 3727322"/>
                <a:gd name="connsiteX20" fmla="*/ 713232 w 2116550"/>
                <a:gd name="connsiteY20" fmla="*/ 1903095 h 3727322"/>
                <a:gd name="connsiteX21" fmla="*/ 1236155 w 2116550"/>
                <a:gd name="connsiteY21" fmla="*/ 857250 h 3727322"/>
                <a:gd name="connsiteX22" fmla="*/ 1089565 w 2116550"/>
                <a:gd name="connsiteY22" fmla="*/ 0 h 3727322"/>
                <a:gd name="connsiteX23" fmla="*/ 1699070 w 2116550"/>
                <a:gd name="connsiteY23" fmla="*/ 0 h 3727322"/>
                <a:gd name="connsiteX24" fmla="*/ 1977676 w 2116550"/>
                <a:gd name="connsiteY24" fmla="*/ 192024 h 3727322"/>
                <a:gd name="connsiteX25" fmla="*/ 1990535 w 2116550"/>
                <a:gd name="connsiteY25" fmla="*/ 201454 h 3727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116550" h="3727322">
                  <a:moveTo>
                    <a:pt x="2116551" y="675513"/>
                  </a:moveTo>
                  <a:lnTo>
                    <a:pt x="2111407" y="681514"/>
                  </a:lnTo>
                  <a:lnTo>
                    <a:pt x="1661350" y="1396460"/>
                  </a:lnTo>
                  <a:lnTo>
                    <a:pt x="1515618" y="1876521"/>
                  </a:lnTo>
                  <a:lnTo>
                    <a:pt x="1081850" y="2189417"/>
                  </a:lnTo>
                  <a:lnTo>
                    <a:pt x="1060418" y="2679763"/>
                  </a:lnTo>
                  <a:lnTo>
                    <a:pt x="1058704" y="2720912"/>
                  </a:lnTo>
                  <a:lnTo>
                    <a:pt x="655796" y="2991803"/>
                  </a:lnTo>
                  <a:lnTo>
                    <a:pt x="621506" y="3026093"/>
                  </a:lnTo>
                  <a:lnTo>
                    <a:pt x="511778" y="3139250"/>
                  </a:lnTo>
                  <a:lnTo>
                    <a:pt x="321469" y="3333846"/>
                  </a:lnTo>
                  <a:lnTo>
                    <a:pt x="315468" y="3339846"/>
                  </a:lnTo>
                  <a:lnTo>
                    <a:pt x="228029" y="3429857"/>
                  </a:lnTo>
                  <a:lnTo>
                    <a:pt x="227171" y="3429857"/>
                  </a:lnTo>
                  <a:lnTo>
                    <a:pt x="139732" y="3543872"/>
                  </a:lnTo>
                  <a:lnTo>
                    <a:pt x="139732" y="3544729"/>
                  </a:lnTo>
                  <a:lnTo>
                    <a:pt x="97727" y="3598736"/>
                  </a:lnTo>
                  <a:lnTo>
                    <a:pt x="44577" y="3669030"/>
                  </a:lnTo>
                  <a:lnTo>
                    <a:pt x="0" y="3727323"/>
                  </a:lnTo>
                  <a:lnTo>
                    <a:pt x="713232" y="2726055"/>
                  </a:lnTo>
                  <a:lnTo>
                    <a:pt x="713232" y="1903095"/>
                  </a:lnTo>
                  <a:lnTo>
                    <a:pt x="1236155" y="857250"/>
                  </a:lnTo>
                  <a:lnTo>
                    <a:pt x="1089565" y="0"/>
                  </a:lnTo>
                  <a:lnTo>
                    <a:pt x="1699070" y="0"/>
                  </a:lnTo>
                  <a:lnTo>
                    <a:pt x="1977676" y="192024"/>
                  </a:lnTo>
                  <a:lnTo>
                    <a:pt x="1990535" y="201454"/>
                  </a:lnTo>
                  <a:close/>
                </a:path>
              </a:pathLst>
            </a:custGeom>
            <a:gradFill flip="none" rotWithShape="1">
              <a:gsLst>
                <a:gs pos="15000">
                  <a:schemeClr val="accent2"/>
                </a:gs>
                <a:gs pos="85000">
                  <a:schemeClr val="accent1"/>
                </a:gs>
              </a:gsLst>
              <a:path path="circle">
                <a:fillToRect l="100000" t="100000"/>
              </a:path>
              <a:tileRect r="-100000" b="-100000"/>
            </a:gradFill>
            <a:ln w="8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4AA9A8FD-160E-4265-8FE5-D11DC25D625F}"/>
                </a:ext>
              </a:extLst>
            </p:cNvPr>
            <p:cNvSpPr/>
            <p:nvPr/>
          </p:nvSpPr>
          <p:spPr>
            <a:xfrm>
              <a:off x="3645305" y="2938652"/>
              <a:ext cx="2399566" cy="3675030"/>
            </a:xfrm>
            <a:custGeom>
              <a:avLst/>
              <a:gdLst>
                <a:gd name="connsiteX0" fmla="*/ 2071973 w 2071973"/>
                <a:gd name="connsiteY0" fmla="*/ 3675031 h 3675030"/>
                <a:gd name="connsiteX1" fmla="*/ 2062544 w 2071973"/>
                <a:gd name="connsiteY1" fmla="*/ 3663029 h 3675030"/>
                <a:gd name="connsiteX2" fmla="*/ 1802797 w 2071973"/>
                <a:gd name="connsiteY2" fmla="*/ 3345847 h 3675030"/>
                <a:gd name="connsiteX3" fmla="*/ 1783937 w 2071973"/>
                <a:gd name="connsiteY3" fmla="*/ 3329559 h 3675030"/>
                <a:gd name="connsiteX4" fmla="*/ 1653635 w 2071973"/>
                <a:gd name="connsiteY4" fmla="*/ 3219831 h 3675030"/>
                <a:gd name="connsiteX5" fmla="*/ 1452182 w 2071973"/>
                <a:gd name="connsiteY5" fmla="*/ 3050096 h 3675030"/>
                <a:gd name="connsiteX6" fmla="*/ 1037273 w 2071973"/>
                <a:gd name="connsiteY6" fmla="*/ 2700338 h 3675030"/>
                <a:gd name="connsiteX7" fmla="*/ 1088708 w 2071973"/>
                <a:gd name="connsiteY7" fmla="*/ 2414016 h 3675030"/>
                <a:gd name="connsiteX8" fmla="*/ 340328 w 2071973"/>
                <a:gd name="connsiteY8" fmla="*/ 1734217 h 3675030"/>
                <a:gd name="connsiteX9" fmla="*/ 402908 w 2071973"/>
                <a:gd name="connsiteY9" fmla="*/ 1328738 h 3675030"/>
                <a:gd name="connsiteX10" fmla="*/ 222028 w 2071973"/>
                <a:gd name="connsiteY10" fmla="*/ 1020985 h 3675030"/>
                <a:gd name="connsiteX11" fmla="*/ 191167 w 2071973"/>
                <a:gd name="connsiteY11" fmla="*/ 967835 h 3675030"/>
                <a:gd name="connsiteX12" fmla="*/ 134588 w 2071973"/>
                <a:gd name="connsiteY12" fmla="*/ 871823 h 3675030"/>
                <a:gd name="connsiteX13" fmla="*/ 0 w 2071973"/>
                <a:gd name="connsiteY13" fmla="*/ 642938 h 3675030"/>
                <a:gd name="connsiteX14" fmla="*/ 1714 w 2071973"/>
                <a:gd name="connsiteY14" fmla="*/ 641223 h 3675030"/>
                <a:gd name="connsiteX15" fmla="*/ 306038 w 2071973"/>
                <a:gd name="connsiteY15" fmla="*/ 108871 h 3675030"/>
                <a:gd name="connsiteX16" fmla="*/ 324041 w 2071973"/>
                <a:gd name="connsiteY16" fmla="*/ 97727 h 3675030"/>
                <a:gd name="connsiteX17" fmla="*/ 492919 w 2071973"/>
                <a:gd name="connsiteY17" fmla="*/ 0 h 3675030"/>
                <a:gd name="connsiteX18" fmla="*/ 1178719 w 2071973"/>
                <a:gd name="connsiteY18" fmla="*/ 0 h 3675030"/>
                <a:gd name="connsiteX19" fmla="*/ 1007269 w 2071973"/>
                <a:gd name="connsiteY19" fmla="*/ 696944 h 3675030"/>
                <a:gd name="connsiteX20" fmla="*/ 1189006 w 2071973"/>
                <a:gd name="connsiteY20" fmla="*/ 1192435 h 3675030"/>
                <a:gd name="connsiteX21" fmla="*/ 1120426 w 2071973"/>
                <a:gd name="connsiteY21" fmla="*/ 1693069 h 3675030"/>
                <a:gd name="connsiteX22" fmla="*/ 1783937 w 2071973"/>
                <a:gd name="connsiteY22" fmla="*/ 2333435 h 3675030"/>
                <a:gd name="connsiteX23" fmla="*/ 1708499 w 2071973"/>
                <a:gd name="connsiteY23" fmla="*/ 2910364 h 3675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71973" h="3675030">
                  <a:moveTo>
                    <a:pt x="2071973" y="3675031"/>
                  </a:moveTo>
                  <a:lnTo>
                    <a:pt x="2062544" y="3663029"/>
                  </a:lnTo>
                  <a:lnTo>
                    <a:pt x="1802797" y="3345847"/>
                  </a:lnTo>
                  <a:lnTo>
                    <a:pt x="1783937" y="3329559"/>
                  </a:lnTo>
                  <a:lnTo>
                    <a:pt x="1653635" y="3219831"/>
                  </a:lnTo>
                  <a:lnTo>
                    <a:pt x="1452182" y="3050096"/>
                  </a:lnTo>
                  <a:lnTo>
                    <a:pt x="1037273" y="2700338"/>
                  </a:lnTo>
                  <a:lnTo>
                    <a:pt x="1088708" y="2414016"/>
                  </a:lnTo>
                  <a:lnTo>
                    <a:pt x="340328" y="1734217"/>
                  </a:lnTo>
                  <a:lnTo>
                    <a:pt x="402908" y="1328738"/>
                  </a:lnTo>
                  <a:lnTo>
                    <a:pt x="222028" y="1020985"/>
                  </a:lnTo>
                  <a:lnTo>
                    <a:pt x="191167" y="967835"/>
                  </a:lnTo>
                  <a:lnTo>
                    <a:pt x="134588" y="871823"/>
                  </a:lnTo>
                  <a:lnTo>
                    <a:pt x="0" y="642938"/>
                  </a:lnTo>
                  <a:lnTo>
                    <a:pt x="1714" y="641223"/>
                  </a:lnTo>
                  <a:lnTo>
                    <a:pt x="306038" y="108871"/>
                  </a:lnTo>
                  <a:lnTo>
                    <a:pt x="324041" y="97727"/>
                  </a:lnTo>
                  <a:lnTo>
                    <a:pt x="492919" y="0"/>
                  </a:lnTo>
                  <a:lnTo>
                    <a:pt x="1178719" y="0"/>
                  </a:lnTo>
                  <a:lnTo>
                    <a:pt x="1007269" y="696944"/>
                  </a:lnTo>
                  <a:lnTo>
                    <a:pt x="1189006" y="1192435"/>
                  </a:lnTo>
                  <a:lnTo>
                    <a:pt x="1120426" y="1693069"/>
                  </a:lnTo>
                  <a:lnTo>
                    <a:pt x="1783937" y="2333435"/>
                  </a:lnTo>
                  <a:lnTo>
                    <a:pt x="1708499" y="2910364"/>
                  </a:lnTo>
                  <a:close/>
                </a:path>
              </a:pathLst>
            </a:custGeom>
            <a:gradFill flip="none" rotWithShape="1">
              <a:gsLst>
                <a:gs pos="15000">
                  <a:schemeClr val="accent2"/>
                </a:gs>
                <a:gs pos="85000">
                  <a:schemeClr val="accent1"/>
                </a:gs>
              </a:gsLst>
              <a:path path="circle">
                <a:fillToRect l="100000" t="100000"/>
              </a:path>
              <a:tileRect r="-100000" b="-100000"/>
            </a:gradFill>
            <a:ln w="8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7D9F4DFF-55DE-48F4-8A55-970BBBE65126}"/>
                </a:ext>
              </a:extLst>
            </p:cNvPr>
            <p:cNvSpPr/>
            <p:nvPr/>
          </p:nvSpPr>
          <p:spPr>
            <a:xfrm>
              <a:off x="4257855" y="1703354"/>
              <a:ext cx="1658038" cy="1203579"/>
            </a:xfrm>
            <a:custGeom>
              <a:avLst/>
              <a:gdLst>
                <a:gd name="connsiteX0" fmla="*/ 1420463 w 1420463"/>
                <a:gd name="connsiteY0" fmla="*/ 0 h 1194149"/>
                <a:gd name="connsiteX1" fmla="*/ 1364742 w 1420463"/>
                <a:gd name="connsiteY1" fmla="*/ 242602 h 1194149"/>
                <a:gd name="connsiteX2" fmla="*/ 1130713 w 1420463"/>
                <a:gd name="connsiteY2" fmla="*/ 534067 h 1194149"/>
                <a:gd name="connsiteX3" fmla="*/ 1030414 w 1420463"/>
                <a:gd name="connsiteY3" fmla="*/ 851249 h 1194149"/>
                <a:gd name="connsiteX4" fmla="*/ 693515 w 1420463"/>
                <a:gd name="connsiteY4" fmla="*/ 1194149 h 1194149"/>
                <a:gd name="connsiteX5" fmla="*/ 0 w 1420463"/>
                <a:gd name="connsiteY5" fmla="*/ 1194149 h 1194149"/>
                <a:gd name="connsiteX6" fmla="*/ 217741 w 1420463"/>
                <a:gd name="connsiteY6" fmla="*/ 1025271 h 1194149"/>
                <a:gd name="connsiteX7" fmla="*/ 689229 w 1420463"/>
                <a:gd name="connsiteY7" fmla="*/ 858965 h 1194149"/>
                <a:gd name="connsiteX8" fmla="*/ 870109 w 1420463"/>
                <a:gd name="connsiteY8" fmla="*/ 628364 h 1194149"/>
                <a:gd name="connsiteX9" fmla="*/ 915543 w 1420463"/>
                <a:gd name="connsiteY9" fmla="*/ 570071 h 1194149"/>
                <a:gd name="connsiteX10" fmla="*/ 1027843 w 1420463"/>
                <a:gd name="connsiteY10" fmla="*/ 426911 h 1194149"/>
                <a:gd name="connsiteX11" fmla="*/ 1044988 w 1420463"/>
                <a:gd name="connsiteY11" fmla="*/ 420053 h 1194149"/>
                <a:gd name="connsiteX12" fmla="*/ 1189863 w 1420463"/>
                <a:gd name="connsiteY12" fmla="*/ 362617 h 119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20463" h="1194149">
                  <a:moveTo>
                    <a:pt x="1420463" y="0"/>
                  </a:moveTo>
                  <a:lnTo>
                    <a:pt x="1364742" y="242602"/>
                  </a:lnTo>
                  <a:lnTo>
                    <a:pt x="1130713" y="534067"/>
                  </a:lnTo>
                  <a:lnTo>
                    <a:pt x="1030414" y="851249"/>
                  </a:lnTo>
                  <a:lnTo>
                    <a:pt x="693515" y="1194149"/>
                  </a:lnTo>
                  <a:lnTo>
                    <a:pt x="0" y="1194149"/>
                  </a:lnTo>
                  <a:lnTo>
                    <a:pt x="217741" y="1025271"/>
                  </a:lnTo>
                  <a:lnTo>
                    <a:pt x="689229" y="858965"/>
                  </a:lnTo>
                  <a:lnTo>
                    <a:pt x="870109" y="628364"/>
                  </a:lnTo>
                  <a:lnTo>
                    <a:pt x="915543" y="570071"/>
                  </a:lnTo>
                  <a:lnTo>
                    <a:pt x="1027843" y="426911"/>
                  </a:lnTo>
                  <a:lnTo>
                    <a:pt x="1044988" y="420053"/>
                  </a:lnTo>
                  <a:lnTo>
                    <a:pt x="1189863" y="362617"/>
                  </a:lnTo>
                  <a:close/>
                </a:path>
              </a:pathLst>
            </a:custGeom>
            <a:solidFill>
              <a:srgbClr val="EA9F5A">
                <a:alpha val="10000"/>
              </a:srgbClr>
            </a:solidFill>
            <a:ln w="8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280ACE42-2C93-4091-86BC-F7790F8BD87A}"/>
                </a:ext>
              </a:extLst>
            </p:cNvPr>
            <p:cNvSpPr/>
            <p:nvPr/>
          </p:nvSpPr>
          <p:spPr>
            <a:xfrm>
              <a:off x="3645305" y="2938652"/>
              <a:ext cx="2399566" cy="3675030"/>
            </a:xfrm>
            <a:custGeom>
              <a:avLst/>
              <a:gdLst>
                <a:gd name="connsiteX0" fmla="*/ 2071973 w 2071973"/>
                <a:gd name="connsiteY0" fmla="*/ 3675031 h 3675030"/>
                <a:gd name="connsiteX1" fmla="*/ 2062544 w 2071973"/>
                <a:gd name="connsiteY1" fmla="*/ 3663029 h 3675030"/>
                <a:gd name="connsiteX2" fmla="*/ 1802797 w 2071973"/>
                <a:gd name="connsiteY2" fmla="*/ 3345847 h 3675030"/>
                <a:gd name="connsiteX3" fmla="*/ 1783937 w 2071973"/>
                <a:gd name="connsiteY3" fmla="*/ 3329559 h 3675030"/>
                <a:gd name="connsiteX4" fmla="*/ 1653635 w 2071973"/>
                <a:gd name="connsiteY4" fmla="*/ 3219831 h 3675030"/>
                <a:gd name="connsiteX5" fmla="*/ 1452182 w 2071973"/>
                <a:gd name="connsiteY5" fmla="*/ 3050096 h 3675030"/>
                <a:gd name="connsiteX6" fmla="*/ 1037273 w 2071973"/>
                <a:gd name="connsiteY6" fmla="*/ 2700338 h 3675030"/>
                <a:gd name="connsiteX7" fmla="*/ 1088708 w 2071973"/>
                <a:gd name="connsiteY7" fmla="*/ 2414016 h 3675030"/>
                <a:gd name="connsiteX8" fmla="*/ 340328 w 2071973"/>
                <a:gd name="connsiteY8" fmla="*/ 1734217 h 3675030"/>
                <a:gd name="connsiteX9" fmla="*/ 402908 w 2071973"/>
                <a:gd name="connsiteY9" fmla="*/ 1328738 h 3675030"/>
                <a:gd name="connsiteX10" fmla="*/ 222028 w 2071973"/>
                <a:gd name="connsiteY10" fmla="*/ 1020985 h 3675030"/>
                <a:gd name="connsiteX11" fmla="*/ 191167 w 2071973"/>
                <a:gd name="connsiteY11" fmla="*/ 967835 h 3675030"/>
                <a:gd name="connsiteX12" fmla="*/ 134588 w 2071973"/>
                <a:gd name="connsiteY12" fmla="*/ 871823 h 3675030"/>
                <a:gd name="connsiteX13" fmla="*/ 0 w 2071973"/>
                <a:gd name="connsiteY13" fmla="*/ 642938 h 3675030"/>
                <a:gd name="connsiteX14" fmla="*/ 1714 w 2071973"/>
                <a:gd name="connsiteY14" fmla="*/ 641223 h 3675030"/>
                <a:gd name="connsiteX15" fmla="*/ 306038 w 2071973"/>
                <a:gd name="connsiteY15" fmla="*/ 108871 h 3675030"/>
                <a:gd name="connsiteX16" fmla="*/ 324041 w 2071973"/>
                <a:gd name="connsiteY16" fmla="*/ 97727 h 3675030"/>
                <a:gd name="connsiteX17" fmla="*/ 492919 w 2071973"/>
                <a:gd name="connsiteY17" fmla="*/ 0 h 3675030"/>
                <a:gd name="connsiteX18" fmla="*/ 1178719 w 2071973"/>
                <a:gd name="connsiteY18" fmla="*/ 0 h 3675030"/>
                <a:gd name="connsiteX19" fmla="*/ 1007269 w 2071973"/>
                <a:gd name="connsiteY19" fmla="*/ 696944 h 3675030"/>
                <a:gd name="connsiteX20" fmla="*/ 1189006 w 2071973"/>
                <a:gd name="connsiteY20" fmla="*/ 1192435 h 3675030"/>
                <a:gd name="connsiteX21" fmla="*/ 1120426 w 2071973"/>
                <a:gd name="connsiteY21" fmla="*/ 1693069 h 3675030"/>
                <a:gd name="connsiteX22" fmla="*/ 1783937 w 2071973"/>
                <a:gd name="connsiteY22" fmla="*/ 2333435 h 3675030"/>
                <a:gd name="connsiteX23" fmla="*/ 1708499 w 2071973"/>
                <a:gd name="connsiteY23" fmla="*/ 2910364 h 3675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71973" h="3675030">
                  <a:moveTo>
                    <a:pt x="2071973" y="3675031"/>
                  </a:moveTo>
                  <a:lnTo>
                    <a:pt x="2062544" y="3663029"/>
                  </a:lnTo>
                  <a:lnTo>
                    <a:pt x="1802797" y="3345847"/>
                  </a:lnTo>
                  <a:lnTo>
                    <a:pt x="1783937" y="3329559"/>
                  </a:lnTo>
                  <a:lnTo>
                    <a:pt x="1653635" y="3219831"/>
                  </a:lnTo>
                  <a:lnTo>
                    <a:pt x="1452182" y="3050096"/>
                  </a:lnTo>
                  <a:lnTo>
                    <a:pt x="1037273" y="2700338"/>
                  </a:lnTo>
                  <a:lnTo>
                    <a:pt x="1088708" y="2414016"/>
                  </a:lnTo>
                  <a:lnTo>
                    <a:pt x="340328" y="1734217"/>
                  </a:lnTo>
                  <a:lnTo>
                    <a:pt x="402908" y="1328738"/>
                  </a:lnTo>
                  <a:lnTo>
                    <a:pt x="222028" y="1020985"/>
                  </a:lnTo>
                  <a:lnTo>
                    <a:pt x="191167" y="967835"/>
                  </a:lnTo>
                  <a:lnTo>
                    <a:pt x="134588" y="871823"/>
                  </a:lnTo>
                  <a:lnTo>
                    <a:pt x="0" y="642938"/>
                  </a:lnTo>
                  <a:lnTo>
                    <a:pt x="1714" y="641223"/>
                  </a:lnTo>
                  <a:lnTo>
                    <a:pt x="306038" y="108871"/>
                  </a:lnTo>
                  <a:lnTo>
                    <a:pt x="324041" y="97727"/>
                  </a:lnTo>
                  <a:lnTo>
                    <a:pt x="492919" y="0"/>
                  </a:lnTo>
                  <a:lnTo>
                    <a:pt x="1178719" y="0"/>
                  </a:lnTo>
                  <a:lnTo>
                    <a:pt x="1007269" y="696944"/>
                  </a:lnTo>
                  <a:lnTo>
                    <a:pt x="1189006" y="1192435"/>
                  </a:lnTo>
                  <a:lnTo>
                    <a:pt x="1120426" y="1693069"/>
                  </a:lnTo>
                  <a:lnTo>
                    <a:pt x="1783937" y="2333435"/>
                  </a:lnTo>
                  <a:lnTo>
                    <a:pt x="1708499" y="2910364"/>
                  </a:lnTo>
                  <a:close/>
                </a:path>
              </a:pathLst>
            </a:custGeom>
            <a:solidFill>
              <a:srgbClr val="F3B184">
                <a:alpha val="10000"/>
              </a:srgbClr>
            </a:solidFill>
            <a:ln w="8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7D505816-7449-4315-96C3-C89A7C53E754}"/>
              </a:ext>
            </a:extLst>
          </p:cNvPr>
          <p:cNvGrpSpPr/>
          <p:nvPr/>
        </p:nvGrpSpPr>
        <p:grpSpPr>
          <a:xfrm>
            <a:off x="8480433" y="3430577"/>
            <a:ext cx="1593919" cy="1577159"/>
            <a:chOff x="3379861" y="509597"/>
            <a:chExt cx="2019296" cy="2019292"/>
          </a:xfrm>
        </p:grpSpPr>
        <p:sp>
          <p:nvSpPr>
            <p:cNvPr id="143" name="Speech Bubble: Oval 142">
              <a:extLst>
                <a:ext uri="{FF2B5EF4-FFF2-40B4-BE49-F238E27FC236}">
                  <a16:creationId xmlns:a16="http://schemas.microsoft.com/office/drawing/2014/main" id="{09204053-A373-4F75-B273-D0FE9BA23A80}"/>
                </a:ext>
              </a:extLst>
            </p:cNvPr>
            <p:cNvSpPr/>
            <p:nvPr/>
          </p:nvSpPr>
          <p:spPr>
            <a:xfrm>
              <a:off x="3379861" y="509597"/>
              <a:ext cx="2019296" cy="2019292"/>
            </a:xfrm>
            <a:prstGeom prst="wedgeEllipseCallout">
              <a:avLst>
                <a:gd name="adj1" fmla="val -51838"/>
                <a:gd name="adj2" fmla="val -32362"/>
              </a:avLst>
            </a:prstGeom>
            <a:solidFill>
              <a:srgbClr val="252C3B"/>
            </a:solidFill>
            <a:ln w="53975">
              <a:noFill/>
            </a:ln>
            <a:effectLst>
              <a:outerShdw blurRad="863600" dist="723900" dir="7800000" sx="85000" sy="8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93924FE0-4796-4A67-BCF4-DFCD61760B3A}"/>
                </a:ext>
              </a:extLst>
            </p:cNvPr>
            <p:cNvSpPr txBox="1"/>
            <p:nvPr/>
          </p:nvSpPr>
          <p:spPr>
            <a:xfrm>
              <a:off x="3384621" y="1156138"/>
              <a:ext cx="2009774" cy="7943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da-DK" sz="1600" dirty="0">
                  <a:solidFill>
                    <a:schemeClr val="bg1"/>
                  </a:solidFill>
                  <a:latin typeface="+mj-lt"/>
                </a:rPr>
                <a:t>Diffidenza nel Cloud</a:t>
              </a: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72FB4251-416F-40C3-92E7-E65B40CCF882}"/>
              </a:ext>
            </a:extLst>
          </p:cNvPr>
          <p:cNvGrpSpPr/>
          <p:nvPr/>
        </p:nvGrpSpPr>
        <p:grpSpPr>
          <a:xfrm>
            <a:off x="1796185" y="3430936"/>
            <a:ext cx="1584000" cy="1576800"/>
            <a:chOff x="3379861" y="509597"/>
            <a:chExt cx="2019296" cy="2019292"/>
          </a:xfrm>
        </p:grpSpPr>
        <p:sp>
          <p:nvSpPr>
            <p:cNvPr id="154" name="Speech Bubble: Oval 153">
              <a:extLst>
                <a:ext uri="{FF2B5EF4-FFF2-40B4-BE49-F238E27FC236}">
                  <a16:creationId xmlns:a16="http://schemas.microsoft.com/office/drawing/2014/main" id="{2F97D477-BB7B-4B98-B127-FFC1AA2F82DE}"/>
                </a:ext>
              </a:extLst>
            </p:cNvPr>
            <p:cNvSpPr/>
            <p:nvPr/>
          </p:nvSpPr>
          <p:spPr>
            <a:xfrm flipH="1">
              <a:off x="3379861" y="509597"/>
              <a:ext cx="2019296" cy="2019292"/>
            </a:xfrm>
            <a:prstGeom prst="wedgeEllipseCallout">
              <a:avLst>
                <a:gd name="adj1" fmla="val -51838"/>
                <a:gd name="adj2" fmla="val -32362"/>
              </a:avLst>
            </a:prstGeom>
            <a:solidFill>
              <a:srgbClr val="252C3B"/>
            </a:solidFill>
            <a:ln w="53975">
              <a:noFill/>
            </a:ln>
            <a:effectLst>
              <a:outerShdw blurRad="863600" dist="723900" dir="7800000" sx="85000" sy="8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00F01D40-E72A-4316-B3EA-BEB2E81BD1D9}"/>
                </a:ext>
              </a:extLst>
            </p:cNvPr>
            <p:cNvSpPr txBox="1"/>
            <p:nvPr/>
          </p:nvSpPr>
          <p:spPr>
            <a:xfrm>
              <a:off x="3384621" y="1143050"/>
              <a:ext cx="2009774" cy="7763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da-DK" sz="1600" dirty="0">
                  <a:solidFill>
                    <a:schemeClr val="bg1"/>
                  </a:solidFill>
                  <a:latin typeface="+mj-lt"/>
                </a:rPr>
                <a:t>Fruizione On-Premises</a:t>
              </a:r>
            </a:p>
          </p:txBody>
        </p:sp>
      </p:grpSp>
      <p:grpSp>
        <p:nvGrpSpPr>
          <p:cNvPr id="41" name="Group 151">
            <a:extLst>
              <a:ext uri="{FF2B5EF4-FFF2-40B4-BE49-F238E27FC236}">
                <a16:creationId xmlns:a16="http://schemas.microsoft.com/office/drawing/2014/main" id="{C307323D-0DC0-4DE1-B64A-0315EACFD664}"/>
              </a:ext>
            </a:extLst>
          </p:cNvPr>
          <p:cNvGrpSpPr/>
          <p:nvPr/>
        </p:nvGrpSpPr>
        <p:grpSpPr>
          <a:xfrm>
            <a:off x="2927725" y="5245654"/>
            <a:ext cx="1332000" cy="1044000"/>
            <a:chOff x="3389382" y="663893"/>
            <a:chExt cx="2009775" cy="1569325"/>
          </a:xfrm>
        </p:grpSpPr>
        <p:sp>
          <p:nvSpPr>
            <p:cNvPr id="42" name="Speech Bubble: Oval 153">
              <a:extLst>
                <a:ext uri="{FF2B5EF4-FFF2-40B4-BE49-F238E27FC236}">
                  <a16:creationId xmlns:a16="http://schemas.microsoft.com/office/drawing/2014/main" id="{229AA072-17C8-43C4-BEF8-900D293EFDB8}"/>
                </a:ext>
              </a:extLst>
            </p:cNvPr>
            <p:cNvSpPr/>
            <p:nvPr/>
          </p:nvSpPr>
          <p:spPr>
            <a:xfrm flipH="1">
              <a:off x="3485432" y="663893"/>
              <a:ext cx="1808902" cy="1569325"/>
            </a:xfrm>
            <a:prstGeom prst="wedgeEllipseCallout">
              <a:avLst>
                <a:gd name="adj1" fmla="val -51838"/>
                <a:gd name="adj2" fmla="val -32362"/>
              </a:avLst>
            </a:prstGeom>
            <a:solidFill>
              <a:srgbClr val="252C3B"/>
            </a:solidFill>
            <a:ln w="53975">
              <a:noFill/>
            </a:ln>
            <a:effectLst>
              <a:outerShdw blurRad="863600" dist="723900" dir="7800000" sx="85000" sy="8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155">
              <a:extLst>
                <a:ext uri="{FF2B5EF4-FFF2-40B4-BE49-F238E27FC236}">
                  <a16:creationId xmlns:a16="http://schemas.microsoft.com/office/drawing/2014/main" id="{7DD6C161-307C-487E-8565-1F825600B522}"/>
                </a:ext>
              </a:extLst>
            </p:cNvPr>
            <p:cNvSpPr txBox="1"/>
            <p:nvPr/>
          </p:nvSpPr>
          <p:spPr>
            <a:xfrm>
              <a:off x="3389382" y="1094077"/>
              <a:ext cx="2009775" cy="734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da-DK" sz="1200" dirty="0">
                  <a:solidFill>
                    <a:schemeClr val="bg1"/>
                  </a:solidFill>
                  <a:latin typeface="+mj-lt"/>
                </a:rPr>
                <a:t>Funzionalità di base</a:t>
              </a:r>
            </a:p>
          </p:txBody>
        </p:sp>
      </p:grpSp>
      <p:grpSp>
        <p:nvGrpSpPr>
          <p:cNvPr id="44" name="Group 151">
            <a:extLst>
              <a:ext uri="{FF2B5EF4-FFF2-40B4-BE49-F238E27FC236}">
                <a16:creationId xmlns:a16="http://schemas.microsoft.com/office/drawing/2014/main" id="{CFF3C1BD-1E7B-4F77-8772-41B0D7A692EA}"/>
              </a:ext>
            </a:extLst>
          </p:cNvPr>
          <p:cNvGrpSpPr/>
          <p:nvPr/>
        </p:nvGrpSpPr>
        <p:grpSpPr>
          <a:xfrm flipH="1">
            <a:off x="7923499" y="5242779"/>
            <a:ext cx="1332000" cy="1044000"/>
            <a:chOff x="3373738" y="509597"/>
            <a:chExt cx="2025419" cy="2019292"/>
          </a:xfrm>
        </p:grpSpPr>
        <p:sp>
          <p:nvSpPr>
            <p:cNvPr id="45" name="Speech Bubble: Oval 153">
              <a:extLst>
                <a:ext uri="{FF2B5EF4-FFF2-40B4-BE49-F238E27FC236}">
                  <a16:creationId xmlns:a16="http://schemas.microsoft.com/office/drawing/2014/main" id="{B134C31F-7A92-4BEF-8C33-FFC878730458}"/>
                </a:ext>
              </a:extLst>
            </p:cNvPr>
            <p:cNvSpPr/>
            <p:nvPr/>
          </p:nvSpPr>
          <p:spPr>
            <a:xfrm flipH="1">
              <a:off x="3379861" y="509597"/>
              <a:ext cx="2019296" cy="2019292"/>
            </a:xfrm>
            <a:prstGeom prst="wedgeEllipseCallout">
              <a:avLst>
                <a:gd name="adj1" fmla="val -51838"/>
                <a:gd name="adj2" fmla="val -32362"/>
              </a:avLst>
            </a:prstGeom>
            <a:solidFill>
              <a:srgbClr val="252C3B"/>
            </a:solidFill>
            <a:ln w="53975">
              <a:noFill/>
            </a:ln>
            <a:effectLst>
              <a:outerShdw blurRad="863600" dist="723900" dir="7800000" sx="85000" sy="85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155">
              <a:extLst>
                <a:ext uri="{FF2B5EF4-FFF2-40B4-BE49-F238E27FC236}">
                  <a16:creationId xmlns:a16="http://schemas.microsoft.com/office/drawing/2014/main" id="{AEFB28D7-1576-4D53-9B8E-6A3F5972DB0C}"/>
                </a:ext>
              </a:extLst>
            </p:cNvPr>
            <p:cNvSpPr txBox="1"/>
            <p:nvPr/>
          </p:nvSpPr>
          <p:spPr>
            <a:xfrm>
              <a:off x="3373738" y="1068517"/>
              <a:ext cx="2009777" cy="9447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da-DK" sz="1200" dirty="0">
                  <a:solidFill>
                    <a:schemeClr val="bg1"/>
                  </a:solidFill>
                  <a:latin typeface="+mj-lt"/>
                </a:rPr>
                <a:t>Tecnologie Obsolete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954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375E-6 -4.44444E-6 L 4.375E-6 0.2625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12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672 0.0706 L -1.25E-6 -3.7037E-7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3659 -0.09259 L -1.875E-6 -1.48148E-6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6" y="463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672 0.0706 L -1.45833E-6 -2.22222E-6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672 0.0706 L 2.91667E-6 7.40741E-7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2" name="Group 3501">
            <a:extLst>
              <a:ext uri="{FF2B5EF4-FFF2-40B4-BE49-F238E27FC236}">
                <a16:creationId xmlns:a16="http://schemas.microsoft.com/office/drawing/2014/main" id="{95BB0C09-4790-4EA6-B7E2-2BBFC4B8875C}"/>
              </a:ext>
            </a:extLst>
          </p:cNvPr>
          <p:cNvGrpSpPr/>
          <p:nvPr/>
        </p:nvGrpSpPr>
        <p:grpSpPr>
          <a:xfrm>
            <a:off x="1361749" y="1953311"/>
            <a:ext cx="9468503" cy="4113411"/>
            <a:chOff x="1024262" y="1732654"/>
            <a:chExt cx="10143477" cy="4406641"/>
          </a:xfrm>
        </p:grpSpPr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C9E53166-26A1-4E7C-BE51-A7F01B041424}"/>
                </a:ext>
              </a:extLst>
            </p:cNvPr>
            <p:cNvSpPr/>
            <p:nvPr/>
          </p:nvSpPr>
          <p:spPr>
            <a:xfrm>
              <a:off x="1024262" y="2112451"/>
              <a:ext cx="10143477" cy="4026844"/>
            </a:xfrm>
            <a:custGeom>
              <a:avLst/>
              <a:gdLst>
                <a:gd name="connsiteX0" fmla="*/ 2490694 w 10143477"/>
                <a:gd name="connsiteY0" fmla="*/ 3991278 h 4026844"/>
                <a:gd name="connsiteX1" fmla="*/ 2516111 w 10143477"/>
                <a:gd name="connsiteY1" fmla="*/ 4007238 h 4026844"/>
                <a:gd name="connsiteX2" fmla="*/ 2489766 w 10143477"/>
                <a:gd name="connsiteY2" fmla="*/ 4026761 h 4026844"/>
                <a:gd name="connsiteX3" fmla="*/ 2464350 w 10143477"/>
                <a:gd name="connsiteY3" fmla="*/ 4010802 h 4026844"/>
                <a:gd name="connsiteX4" fmla="*/ 2490694 w 10143477"/>
                <a:gd name="connsiteY4" fmla="*/ 3991278 h 4026844"/>
                <a:gd name="connsiteX5" fmla="*/ 2573298 w 10143477"/>
                <a:gd name="connsiteY5" fmla="*/ 3985390 h 4026844"/>
                <a:gd name="connsiteX6" fmla="*/ 2598715 w 10143477"/>
                <a:gd name="connsiteY6" fmla="*/ 4001505 h 4026844"/>
                <a:gd name="connsiteX7" fmla="*/ 2572369 w 10143477"/>
                <a:gd name="connsiteY7" fmla="*/ 4021028 h 4026844"/>
                <a:gd name="connsiteX8" fmla="*/ 2546799 w 10143477"/>
                <a:gd name="connsiteY8" fmla="*/ 4005069 h 4026844"/>
                <a:gd name="connsiteX9" fmla="*/ 2573298 w 10143477"/>
                <a:gd name="connsiteY9" fmla="*/ 3985390 h 4026844"/>
                <a:gd name="connsiteX10" fmla="*/ 2410882 w 10143477"/>
                <a:gd name="connsiteY10" fmla="*/ 3940456 h 4026844"/>
                <a:gd name="connsiteX11" fmla="*/ 2435834 w 10143477"/>
                <a:gd name="connsiteY11" fmla="*/ 3956880 h 4026844"/>
                <a:gd name="connsiteX12" fmla="*/ 2409178 w 10143477"/>
                <a:gd name="connsiteY12" fmla="*/ 3976869 h 4026844"/>
                <a:gd name="connsiteX13" fmla="*/ 2384226 w 10143477"/>
                <a:gd name="connsiteY13" fmla="*/ 3960599 h 4026844"/>
                <a:gd name="connsiteX14" fmla="*/ 2410882 w 10143477"/>
                <a:gd name="connsiteY14" fmla="*/ 3940456 h 4026844"/>
                <a:gd name="connsiteX15" fmla="*/ 2493019 w 10143477"/>
                <a:gd name="connsiteY15" fmla="*/ 3934723 h 4026844"/>
                <a:gd name="connsiteX16" fmla="*/ 2517970 w 10143477"/>
                <a:gd name="connsiteY16" fmla="*/ 3951147 h 4026844"/>
                <a:gd name="connsiteX17" fmla="*/ 2491470 w 10143477"/>
                <a:gd name="connsiteY17" fmla="*/ 3970980 h 4026844"/>
                <a:gd name="connsiteX18" fmla="*/ 2466365 w 10143477"/>
                <a:gd name="connsiteY18" fmla="*/ 3954711 h 4026844"/>
                <a:gd name="connsiteX19" fmla="*/ 2493019 w 10143477"/>
                <a:gd name="connsiteY19" fmla="*/ 3934723 h 4026844"/>
                <a:gd name="connsiteX20" fmla="*/ 2904136 w 10143477"/>
                <a:gd name="connsiteY20" fmla="*/ 3908071 h 4026844"/>
                <a:gd name="connsiteX21" fmla="*/ 2929544 w 10143477"/>
                <a:gd name="connsiteY21" fmla="*/ 3924651 h 4026844"/>
                <a:gd name="connsiteX22" fmla="*/ 2903363 w 10143477"/>
                <a:gd name="connsiteY22" fmla="*/ 3944174 h 4026844"/>
                <a:gd name="connsiteX23" fmla="*/ 2877962 w 10143477"/>
                <a:gd name="connsiteY23" fmla="*/ 3927750 h 4026844"/>
                <a:gd name="connsiteX24" fmla="*/ 2904136 w 10143477"/>
                <a:gd name="connsiteY24" fmla="*/ 3908071 h 4026844"/>
                <a:gd name="connsiteX25" fmla="*/ 2414447 w 10143477"/>
                <a:gd name="connsiteY25" fmla="*/ 3882970 h 4026844"/>
                <a:gd name="connsiteX26" fmla="*/ 2438931 w 10143477"/>
                <a:gd name="connsiteY26" fmla="*/ 3899705 h 4026844"/>
                <a:gd name="connsiteX27" fmla="*/ 2412121 w 10143477"/>
                <a:gd name="connsiteY27" fmla="*/ 3920003 h 4026844"/>
                <a:gd name="connsiteX28" fmla="*/ 2387480 w 10143477"/>
                <a:gd name="connsiteY28" fmla="*/ 3903423 h 4026844"/>
                <a:gd name="connsiteX29" fmla="*/ 2414447 w 10143477"/>
                <a:gd name="connsiteY29" fmla="*/ 3882970 h 4026844"/>
                <a:gd name="connsiteX30" fmla="*/ 2496274 w 10143477"/>
                <a:gd name="connsiteY30" fmla="*/ 3877237 h 4026844"/>
                <a:gd name="connsiteX31" fmla="*/ 2520916 w 10143477"/>
                <a:gd name="connsiteY31" fmla="*/ 3893972 h 4026844"/>
                <a:gd name="connsiteX32" fmla="*/ 2494105 w 10143477"/>
                <a:gd name="connsiteY32" fmla="*/ 3914115 h 4026844"/>
                <a:gd name="connsiteX33" fmla="*/ 2469309 w 10143477"/>
                <a:gd name="connsiteY33" fmla="*/ 3897535 h 4026844"/>
                <a:gd name="connsiteX34" fmla="*/ 2496274 w 10143477"/>
                <a:gd name="connsiteY34" fmla="*/ 3877237 h 4026844"/>
                <a:gd name="connsiteX35" fmla="*/ 2577948 w 10143477"/>
                <a:gd name="connsiteY35" fmla="*/ 3871659 h 4026844"/>
                <a:gd name="connsiteX36" fmla="*/ 2602743 w 10143477"/>
                <a:gd name="connsiteY36" fmla="*/ 3888394 h 4026844"/>
                <a:gd name="connsiteX37" fmla="*/ 2576087 w 10143477"/>
                <a:gd name="connsiteY37" fmla="*/ 3908537 h 4026844"/>
                <a:gd name="connsiteX38" fmla="*/ 2551293 w 10143477"/>
                <a:gd name="connsiteY38" fmla="*/ 3891957 h 4026844"/>
                <a:gd name="connsiteX39" fmla="*/ 2577948 w 10143477"/>
                <a:gd name="connsiteY39" fmla="*/ 3871659 h 4026844"/>
                <a:gd name="connsiteX40" fmla="*/ 2418477 w 10143477"/>
                <a:gd name="connsiteY40" fmla="*/ 3824400 h 4026844"/>
                <a:gd name="connsiteX41" fmla="*/ 2442652 w 10143477"/>
                <a:gd name="connsiteY41" fmla="*/ 3841444 h 4026844"/>
                <a:gd name="connsiteX42" fmla="*/ 2415686 w 10143477"/>
                <a:gd name="connsiteY42" fmla="*/ 3862052 h 4026844"/>
                <a:gd name="connsiteX43" fmla="*/ 2391510 w 10143477"/>
                <a:gd name="connsiteY43" fmla="*/ 3845163 h 4026844"/>
                <a:gd name="connsiteX44" fmla="*/ 2418477 w 10143477"/>
                <a:gd name="connsiteY44" fmla="*/ 3824400 h 4026844"/>
                <a:gd name="connsiteX45" fmla="*/ 2500148 w 10143477"/>
                <a:gd name="connsiteY45" fmla="*/ 3818822 h 4026844"/>
                <a:gd name="connsiteX46" fmla="*/ 2524479 w 10143477"/>
                <a:gd name="connsiteY46" fmla="*/ 3835866 h 4026844"/>
                <a:gd name="connsiteX47" fmla="*/ 2497512 w 10143477"/>
                <a:gd name="connsiteY47" fmla="*/ 3856319 h 4026844"/>
                <a:gd name="connsiteX48" fmla="*/ 2473183 w 10143477"/>
                <a:gd name="connsiteY48" fmla="*/ 3839430 h 4026844"/>
                <a:gd name="connsiteX49" fmla="*/ 2500148 w 10143477"/>
                <a:gd name="connsiteY49" fmla="*/ 3818822 h 4026844"/>
                <a:gd name="connsiteX50" fmla="*/ 2581822 w 10143477"/>
                <a:gd name="connsiteY50" fmla="*/ 3813399 h 4026844"/>
                <a:gd name="connsiteX51" fmla="*/ 2606155 w 10143477"/>
                <a:gd name="connsiteY51" fmla="*/ 3830443 h 4026844"/>
                <a:gd name="connsiteX52" fmla="*/ 2579342 w 10143477"/>
                <a:gd name="connsiteY52" fmla="*/ 3850896 h 4026844"/>
                <a:gd name="connsiteX53" fmla="*/ 2554857 w 10143477"/>
                <a:gd name="connsiteY53" fmla="*/ 3833852 h 4026844"/>
                <a:gd name="connsiteX54" fmla="*/ 2581822 w 10143477"/>
                <a:gd name="connsiteY54" fmla="*/ 3813399 h 4026844"/>
                <a:gd name="connsiteX55" fmla="*/ 2663651 w 10143477"/>
                <a:gd name="connsiteY55" fmla="*/ 3808131 h 4026844"/>
                <a:gd name="connsiteX56" fmla="*/ 2688137 w 10143477"/>
                <a:gd name="connsiteY56" fmla="*/ 3825175 h 4026844"/>
                <a:gd name="connsiteX57" fmla="*/ 2661324 w 10143477"/>
                <a:gd name="connsiteY57" fmla="*/ 3845473 h 4026844"/>
                <a:gd name="connsiteX58" fmla="*/ 2636684 w 10143477"/>
                <a:gd name="connsiteY58" fmla="*/ 3828429 h 4026844"/>
                <a:gd name="connsiteX59" fmla="*/ 2663651 w 10143477"/>
                <a:gd name="connsiteY59" fmla="*/ 3808131 h 4026844"/>
                <a:gd name="connsiteX60" fmla="*/ 10012361 w 10143477"/>
                <a:gd name="connsiteY60" fmla="*/ 3804877 h 4026844"/>
                <a:gd name="connsiteX61" fmla="*/ 10044125 w 10143477"/>
                <a:gd name="connsiteY61" fmla="*/ 3828274 h 4026844"/>
                <a:gd name="connsiteX62" fmla="*/ 10028011 w 10143477"/>
                <a:gd name="connsiteY62" fmla="*/ 3846248 h 4026844"/>
                <a:gd name="connsiteX63" fmla="*/ 9996401 w 10143477"/>
                <a:gd name="connsiteY63" fmla="*/ 3822851 h 4026844"/>
                <a:gd name="connsiteX64" fmla="*/ 10012361 w 10143477"/>
                <a:gd name="connsiteY64" fmla="*/ 3804877 h 4026844"/>
                <a:gd name="connsiteX65" fmla="*/ 9936592 w 10143477"/>
                <a:gd name="connsiteY65" fmla="*/ 3796510 h 4026844"/>
                <a:gd name="connsiteX66" fmla="*/ 9968047 w 10143477"/>
                <a:gd name="connsiteY66" fmla="*/ 3819752 h 4026844"/>
                <a:gd name="connsiteX67" fmla="*/ 9951623 w 10143477"/>
                <a:gd name="connsiteY67" fmla="*/ 3837726 h 4026844"/>
                <a:gd name="connsiteX68" fmla="*/ 9920168 w 10143477"/>
                <a:gd name="connsiteY68" fmla="*/ 3814484 h 4026844"/>
                <a:gd name="connsiteX69" fmla="*/ 9936592 w 10143477"/>
                <a:gd name="connsiteY69" fmla="*/ 3796510 h 4026844"/>
                <a:gd name="connsiteX70" fmla="*/ 9860514 w 10143477"/>
                <a:gd name="connsiteY70" fmla="*/ 3787987 h 4026844"/>
                <a:gd name="connsiteX71" fmla="*/ 9891812 w 10143477"/>
                <a:gd name="connsiteY71" fmla="*/ 3811229 h 4026844"/>
                <a:gd name="connsiteX72" fmla="*/ 9875079 w 10143477"/>
                <a:gd name="connsiteY72" fmla="*/ 3829203 h 4026844"/>
                <a:gd name="connsiteX73" fmla="*/ 9843779 w 10143477"/>
                <a:gd name="connsiteY73" fmla="*/ 3806116 h 4026844"/>
                <a:gd name="connsiteX74" fmla="*/ 9860514 w 10143477"/>
                <a:gd name="connsiteY74" fmla="*/ 3787987 h 4026844"/>
                <a:gd name="connsiteX75" fmla="*/ 9784124 w 10143477"/>
                <a:gd name="connsiteY75" fmla="*/ 3779931 h 4026844"/>
                <a:gd name="connsiteX76" fmla="*/ 9815268 w 10143477"/>
                <a:gd name="connsiteY76" fmla="*/ 3803018 h 4026844"/>
                <a:gd name="connsiteX77" fmla="*/ 9798225 w 10143477"/>
                <a:gd name="connsiteY77" fmla="*/ 3820992 h 4026844"/>
                <a:gd name="connsiteX78" fmla="*/ 9767080 w 10143477"/>
                <a:gd name="connsiteY78" fmla="*/ 3797905 h 4026844"/>
                <a:gd name="connsiteX79" fmla="*/ 9784124 w 10143477"/>
                <a:gd name="connsiteY79" fmla="*/ 3779931 h 4026844"/>
                <a:gd name="connsiteX80" fmla="*/ 3154680 w 10143477"/>
                <a:gd name="connsiteY80" fmla="*/ 3779155 h 4026844"/>
                <a:gd name="connsiteX81" fmla="*/ 3179045 w 10143477"/>
                <a:gd name="connsiteY81" fmla="*/ 3796510 h 4026844"/>
                <a:gd name="connsiteX82" fmla="*/ 3153284 w 10143477"/>
                <a:gd name="connsiteY82" fmla="*/ 3816498 h 4026844"/>
                <a:gd name="connsiteX83" fmla="*/ 3128186 w 10143477"/>
                <a:gd name="connsiteY83" fmla="*/ 3799299 h 4026844"/>
                <a:gd name="connsiteX84" fmla="*/ 3154680 w 10143477"/>
                <a:gd name="connsiteY84" fmla="*/ 3779155 h 4026844"/>
                <a:gd name="connsiteX85" fmla="*/ 3235911 w 10143477"/>
                <a:gd name="connsiteY85" fmla="*/ 3774972 h 4026844"/>
                <a:gd name="connsiteX86" fmla="*/ 3261012 w 10143477"/>
                <a:gd name="connsiteY86" fmla="*/ 3792326 h 4026844"/>
                <a:gd name="connsiteX87" fmla="*/ 3234672 w 10143477"/>
                <a:gd name="connsiteY87" fmla="*/ 3812160 h 4026844"/>
                <a:gd name="connsiteX88" fmla="*/ 3209570 w 10143477"/>
                <a:gd name="connsiteY88" fmla="*/ 3794961 h 4026844"/>
                <a:gd name="connsiteX89" fmla="*/ 3235911 w 10143477"/>
                <a:gd name="connsiteY89" fmla="*/ 3774972 h 4026844"/>
                <a:gd name="connsiteX90" fmla="*/ 9707581 w 10143477"/>
                <a:gd name="connsiteY90" fmla="*/ 3771719 h 4026844"/>
                <a:gd name="connsiteX91" fmla="*/ 9738571 w 10143477"/>
                <a:gd name="connsiteY91" fmla="*/ 3794806 h 4026844"/>
                <a:gd name="connsiteX92" fmla="*/ 9721216 w 10143477"/>
                <a:gd name="connsiteY92" fmla="*/ 3812780 h 4026844"/>
                <a:gd name="connsiteX93" fmla="*/ 9690381 w 10143477"/>
                <a:gd name="connsiteY93" fmla="*/ 3789848 h 4026844"/>
                <a:gd name="connsiteX94" fmla="*/ 9707581 w 10143477"/>
                <a:gd name="connsiteY94" fmla="*/ 3771719 h 4026844"/>
                <a:gd name="connsiteX95" fmla="*/ 3318033 w 10143477"/>
                <a:gd name="connsiteY95" fmla="*/ 3770943 h 4026844"/>
                <a:gd name="connsiteX96" fmla="*/ 3343289 w 10143477"/>
                <a:gd name="connsiteY96" fmla="*/ 3788298 h 4026844"/>
                <a:gd name="connsiteX97" fmla="*/ 3316948 w 10143477"/>
                <a:gd name="connsiteY97" fmla="*/ 3808131 h 4026844"/>
                <a:gd name="connsiteX98" fmla="*/ 3291692 w 10143477"/>
                <a:gd name="connsiteY98" fmla="*/ 3790777 h 4026844"/>
                <a:gd name="connsiteX99" fmla="*/ 3318033 w 10143477"/>
                <a:gd name="connsiteY99" fmla="*/ 3770943 h 4026844"/>
                <a:gd name="connsiteX100" fmla="*/ 2423745 w 10143477"/>
                <a:gd name="connsiteY100" fmla="*/ 3765211 h 4026844"/>
                <a:gd name="connsiteX101" fmla="*/ 2447611 w 10143477"/>
                <a:gd name="connsiteY101" fmla="*/ 3782565 h 4026844"/>
                <a:gd name="connsiteX102" fmla="*/ 2420336 w 10143477"/>
                <a:gd name="connsiteY102" fmla="*/ 3803328 h 4026844"/>
                <a:gd name="connsiteX103" fmla="*/ 2396469 w 10143477"/>
                <a:gd name="connsiteY103" fmla="*/ 3786129 h 4026844"/>
                <a:gd name="connsiteX104" fmla="*/ 2423745 w 10143477"/>
                <a:gd name="connsiteY104" fmla="*/ 3765211 h 4026844"/>
                <a:gd name="connsiteX105" fmla="*/ 2505107 w 10143477"/>
                <a:gd name="connsiteY105" fmla="*/ 3759478 h 4026844"/>
                <a:gd name="connsiteX106" fmla="*/ 2528974 w 10143477"/>
                <a:gd name="connsiteY106" fmla="*/ 3776832 h 4026844"/>
                <a:gd name="connsiteX107" fmla="*/ 2501854 w 10143477"/>
                <a:gd name="connsiteY107" fmla="*/ 3797594 h 4026844"/>
                <a:gd name="connsiteX108" fmla="*/ 2477832 w 10143477"/>
                <a:gd name="connsiteY108" fmla="*/ 3780395 h 4026844"/>
                <a:gd name="connsiteX109" fmla="*/ 2505107 w 10143477"/>
                <a:gd name="connsiteY109" fmla="*/ 3759478 h 4026844"/>
                <a:gd name="connsiteX110" fmla="*/ 2586625 w 10143477"/>
                <a:gd name="connsiteY110" fmla="*/ 3754210 h 4026844"/>
                <a:gd name="connsiteX111" fmla="*/ 2610648 w 10143477"/>
                <a:gd name="connsiteY111" fmla="*/ 3771564 h 4026844"/>
                <a:gd name="connsiteX112" fmla="*/ 2583526 w 10143477"/>
                <a:gd name="connsiteY112" fmla="*/ 3792172 h 4026844"/>
                <a:gd name="connsiteX113" fmla="*/ 2559352 w 10143477"/>
                <a:gd name="connsiteY113" fmla="*/ 3774818 h 4026844"/>
                <a:gd name="connsiteX114" fmla="*/ 2586625 w 10143477"/>
                <a:gd name="connsiteY114" fmla="*/ 3754210 h 4026844"/>
                <a:gd name="connsiteX115" fmla="*/ 2667681 w 10143477"/>
                <a:gd name="connsiteY115" fmla="*/ 3748942 h 4026844"/>
                <a:gd name="connsiteX116" fmla="*/ 2691857 w 10143477"/>
                <a:gd name="connsiteY116" fmla="*/ 3766296 h 4026844"/>
                <a:gd name="connsiteX117" fmla="*/ 2664891 w 10143477"/>
                <a:gd name="connsiteY117" fmla="*/ 3786904 h 4026844"/>
                <a:gd name="connsiteX118" fmla="*/ 2640714 w 10143477"/>
                <a:gd name="connsiteY118" fmla="*/ 3769550 h 4026844"/>
                <a:gd name="connsiteX119" fmla="*/ 2667681 w 10143477"/>
                <a:gd name="connsiteY119" fmla="*/ 3748942 h 4026844"/>
                <a:gd name="connsiteX120" fmla="*/ 10062409 w 10143477"/>
                <a:gd name="connsiteY120" fmla="*/ 3748322 h 4026844"/>
                <a:gd name="connsiteX121" fmla="*/ 10094328 w 10143477"/>
                <a:gd name="connsiteY121" fmla="*/ 3771874 h 4026844"/>
                <a:gd name="connsiteX122" fmla="*/ 10078988 w 10143477"/>
                <a:gd name="connsiteY122" fmla="*/ 3790003 h 4026844"/>
                <a:gd name="connsiteX123" fmla="*/ 10047225 w 10143477"/>
                <a:gd name="connsiteY123" fmla="*/ 3766451 h 4026844"/>
                <a:gd name="connsiteX124" fmla="*/ 10062409 w 10143477"/>
                <a:gd name="connsiteY124" fmla="*/ 3748322 h 4026844"/>
                <a:gd name="connsiteX125" fmla="*/ 9987569 w 10143477"/>
                <a:gd name="connsiteY125" fmla="*/ 3739799 h 4026844"/>
                <a:gd name="connsiteX126" fmla="*/ 10019334 w 10143477"/>
                <a:gd name="connsiteY126" fmla="*/ 3763351 h 4026844"/>
                <a:gd name="connsiteX127" fmla="*/ 10003684 w 10143477"/>
                <a:gd name="connsiteY127" fmla="*/ 3781480 h 4026844"/>
                <a:gd name="connsiteX128" fmla="*/ 9972074 w 10143477"/>
                <a:gd name="connsiteY128" fmla="*/ 3758083 h 4026844"/>
                <a:gd name="connsiteX129" fmla="*/ 9987569 w 10143477"/>
                <a:gd name="connsiteY129" fmla="*/ 3739799 h 4026844"/>
                <a:gd name="connsiteX130" fmla="*/ 9912575 w 10143477"/>
                <a:gd name="connsiteY130" fmla="*/ 3731742 h 4026844"/>
                <a:gd name="connsiteX131" fmla="*/ 9944029 w 10143477"/>
                <a:gd name="connsiteY131" fmla="*/ 3755139 h 4026844"/>
                <a:gd name="connsiteX132" fmla="*/ 9928070 w 10143477"/>
                <a:gd name="connsiteY132" fmla="*/ 3773268 h 4026844"/>
                <a:gd name="connsiteX133" fmla="*/ 9896615 w 10143477"/>
                <a:gd name="connsiteY133" fmla="*/ 3749871 h 4026844"/>
                <a:gd name="connsiteX134" fmla="*/ 9912575 w 10143477"/>
                <a:gd name="connsiteY134" fmla="*/ 3731742 h 4026844"/>
                <a:gd name="connsiteX135" fmla="*/ 3075817 w 10143477"/>
                <a:gd name="connsiteY135" fmla="*/ 3724459 h 4026844"/>
                <a:gd name="connsiteX136" fmla="*/ 3100452 w 10143477"/>
                <a:gd name="connsiteY136" fmla="*/ 3742123 h 4026844"/>
                <a:gd name="connsiteX137" fmla="*/ 3073804 w 10143477"/>
                <a:gd name="connsiteY137" fmla="*/ 3762422 h 4026844"/>
                <a:gd name="connsiteX138" fmla="*/ 3049015 w 10143477"/>
                <a:gd name="connsiteY138" fmla="*/ 3744913 h 4026844"/>
                <a:gd name="connsiteX139" fmla="*/ 3075817 w 10143477"/>
                <a:gd name="connsiteY139" fmla="*/ 3724459 h 4026844"/>
                <a:gd name="connsiteX140" fmla="*/ 9837116 w 10143477"/>
                <a:gd name="connsiteY140" fmla="*/ 3723375 h 4026844"/>
                <a:gd name="connsiteX141" fmla="*/ 9868415 w 10143477"/>
                <a:gd name="connsiteY141" fmla="*/ 3746772 h 4026844"/>
                <a:gd name="connsiteX142" fmla="*/ 9852146 w 10143477"/>
                <a:gd name="connsiteY142" fmla="*/ 3764901 h 4026844"/>
                <a:gd name="connsiteX143" fmla="*/ 9820847 w 10143477"/>
                <a:gd name="connsiteY143" fmla="*/ 3741659 h 4026844"/>
                <a:gd name="connsiteX144" fmla="*/ 9837116 w 10143477"/>
                <a:gd name="connsiteY144" fmla="*/ 3723375 h 4026844"/>
                <a:gd name="connsiteX145" fmla="*/ 3157469 w 10143477"/>
                <a:gd name="connsiteY145" fmla="*/ 3720121 h 4026844"/>
                <a:gd name="connsiteX146" fmla="*/ 3181525 w 10143477"/>
                <a:gd name="connsiteY146" fmla="*/ 3737785 h 4026844"/>
                <a:gd name="connsiteX147" fmla="*/ 3155609 w 10143477"/>
                <a:gd name="connsiteY147" fmla="*/ 3758083 h 4026844"/>
                <a:gd name="connsiteX148" fmla="*/ 3130820 w 10143477"/>
                <a:gd name="connsiteY148" fmla="*/ 3740575 h 4026844"/>
                <a:gd name="connsiteX149" fmla="*/ 3157469 w 10143477"/>
                <a:gd name="connsiteY149" fmla="*/ 3720121 h 4026844"/>
                <a:gd name="connsiteX150" fmla="*/ 3238545 w 10143477"/>
                <a:gd name="connsiteY150" fmla="*/ 3715938 h 4026844"/>
                <a:gd name="connsiteX151" fmla="*/ 3263337 w 10143477"/>
                <a:gd name="connsiteY151" fmla="*/ 3733601 h 4026844"/>
                <a:gd name="connsiteX152" fmla="*/ 3236840 w 10143477"/>
                <a:gd name="connsiteY152" fmla="*/ 3753744 h 4026844"/>
                <a:gd name="connsiteX153" fmla="*/ 3211894 w 10143477"/>
                <a:gd name="connsiteY153" fmla="*/ 3736236 h 4026844"/>
                <a:gd name="connsiteX154" fmla="*/ 3238545 w 10143477"/>
                <a:gd name="connsiteY154" fmla="*/ 3715938 h 4026844"/>
                <a:gd name="connsiteX155" fmla="*/ 9761657 w 10143477"/>
                <a:gd name="connsiteY155" fmla="*/ 3715473 h 4026844"/>
                <a:gd name="connsiteX156" fmla="*/ 9792802 w 10143477"/>
                <a:gd name="connsiteY156" fmla="*/ 3738715 h 4026844"/>
                <a:gd name="connsiteX157" fmla="*/ 9776223 w 10143477"/>
                <a:gd name="connsiteY157" fmla="*/ 3756844 h 4026844"/>
                <a:gd name="connsiteX158" fmla="*/ 9745078 w 10143477"/>
                <a:gd name="connsiteY158" fmla="*/ 3733602 h 4026844"/>
                <a:gd name="connsiteX159" fmla="*/ 9761657 w 10143477"/>
                <a:gd name="connsiteY159" fmla="*/ 3715473 h 4026844"/>
                <a:gd name="connsiteX160" fmla="*/ 9685732 w 10143477"/>
                <a:gd name="connsiteY160" fmla="*/ 3707415 h 4026844"/>
                <a:gd name="connsiteX161" fmla="*/ 9716722 w 10143477"/>
                <a:gd name="connsiteY161" fmla="*/ 3730657 h 4026844"/>
                <a:gd name="connsiteX162" fmla="*/ 9699833 w 10143477"/>
                <a:gd name="connsiteY162" fmla="*/ 3748786 h 4026844"/>
                <a:gd name="connsiteX163" fmla="*/ 9668844 w 10143477"/>
                <a:gd name="connsiteY163" fmla="*/ 3725699 h 4026844"/>
                <a:gd name="connsiteX164" fmla="*/ 9685732 w 10143477"/>
                <a:gd name="connsiteY164" fmla="*/ 3707415 h 4026844"/>
                <a:gd name="connsiteX165" fmla="*/ 2429944 w 10143477"/>
                <a:gd name="connsiteY165" fmla="*/ 3704781 h 4026844"/>
                <a:gd name="connsiteX166" fmla="*/ 2453346 w 10143477"/>
                <a:gd name="connsiteY166" fmla="*/ 3722445 h 4026844"/>
                <a:gd name="connsiteX167" fmla="*/ 2425916 w 10143477"/>
                <a:gd name="connsiteY167" fmla="*/ 3743518 h 4026844"/>
                <a:gd name="connsiteX168" fmla="*/ 2402359 w 10143477"/>
                <a:gd name="connsiteY168" fmla="*/ 3726009 h 4026844"/>
                <a:gd name="connsiteX169" fmla="*/ 2429944 w 10143477"/>
                <a:gd name="connsiteY169" fmla="*/ 3704781 h 4026844"/>
                <a:gd name="connsiteX170" fmla="*/ 9609808 w 10143477"/>
                <a:gd name="connsiteY170" fmla="*/ 3699668 h 4026844"/>
                <a:gd name="connsiteX171" fmla="*/ 9640643 w 10143477"/>
                <a:gd name="connsiteY171" fmla="*/ 3722755 h 4026844"/>
                <a:gd name="connsiteX172" fmla="*/ 9623444 w 10143477"/>
                <a:gd name="connsiteY172" fmla="*/ 3740884 h 4026844"/>
                <a:gd name="connsiteX173" fmla="*/ 9592609 w 10143477"/>
                <a:gd name="connsiteY173" fmla="*/ 3717797 h 4026844"/>
                <a:gd name="connsiteX174" fmla="*/ 9609808 w 10143477"/>
                <a:gd name="connsiteY174" fmla="*/ 3699668 h 4026844"/>
                <a:gd name="connsiteX175" fmla="*/ 2510687 w 10143477"/>
                <a:gd name="connsiteY175" fmla="*/ 3699203 h 4026844"/>
                <a:gd name="connsiteX176" fmla="*/ 2534244 w 10143477"/>
                <a:gd name="connsiteY176" fmla="*/ 3716867 h 4026844"/>
                <a:gd name="connsiteX177" fmla="*/ 2506968 w 10143477"/>
                <a:gd name="connsiteY177" fmla="*/ 3737940 h 4026844"/>
                <a:gd name="connsiteX178" fmla="*/ 2483412 w 10143477"/>
                <a:gd name="connsiteY178" fmla="*/ 3720431 h 4026844"/>
                <a:gd name="connsiteX179" fmla="*/ 2510687 w 10143477"/>
                <a:gd name="connsiteY179" fmla="*/ 3699203 h 4026844"/>
                <a:gd name="connsiteX180" fmla="*/ 2591741 w 10143477"/>
                <a:gd name="connsiteY180" fmla="*/ 3694090 h 4026844"/>
                <a:gd name="connsiteX181" fmla="*/ 2615453 w 10143477"/>
                <a:gd name="connsiteY181" fmla="*/ 3711754 h 4026844"/>
                <a:gd name="connsiteX182" fmla="*/ 2588176 w 10143477"/>
                <a:gd name="connsiteY182" fmla="*/ 3732672 h 4026844"/>
                <a:gd name="connsiteX183" fmla="*/ 2564466 w 10143477"/>
                <a:gd name="connsiteY183" fmla="*/ 3715008 h 4026844"/>
                <a:gd name="connsiteX184" fmla="*/ 2591741 w 10143477"/>
                <a:gd name="connsiteY184" fmla="*/ 3694090 h 4026844"/>
                <a:gd name="connsiteX185" fmla="*/ 10109823 w 10143477"/>
                <a:gd name="connsiteY185" fmla="*/ 3690991 h 4026844"/>
                <a:gd name="connsiteX186" fmla="*/ 10141897 w 10143477"/>
                <a:gd name="connsiteY186" fmla="*/ 3714698 h 4026844"/>
                <a:gd name="connsiteX187" fmla="*/ 10127332 w 10143477"/>
                <a:gd name="connsiteY187" fmla="*/ 3733137 h 4026844"/>
                <a:gd name="connsiteX188" fmla="*/ 10095413 w 10143477"/>
                <a:gd name="connsiteY188" fmla="*/ 3709430 h 4026844"/>
                <a:gd name="connsiteX189" fmla="*/ 10109823 w 10143477"/>
                <a:gd name="connsiteY189" fmla="*/ 3690991 h 4026844"/>
                <a:gd name="connsiteX190" fmla="*/ 2672794 w 10143477"/>
                <a:gd name="connsiteY190" fmla="*/ 3688667 h 4026844"/>
                <a:gd name="connsiteX191" fmla="*/ 2696661 w 10143477"/>
                <a:gd name="connsiteY191" fmla="*/ 3706331 h 4026844"/>
                <a:gd name="connsiteX192" fmla="*/ 2669540 w 10143477"/>
                <a:gd name="connsiteY192" fmla="*/ 3727249 h 4026844"/>
                <a:gd name="connsiteX193" fmla="*/ 2645672 w 10143477"/>
                <a:gd name="connsiteY193" fmla="*/ 3709585 h 4026844"/>
                <a:gd name="connsiteX194" fmla="*/ 2672794 w 10143477"/>
                <a:gd name="connsiteY194" fmla="*/ 3688667 h 4026844"/>
                <a:gd name="connsiteX195" fmla="*/ 10036068 w 10143477"/>
                <a:gd name="connsiteY195" fmla="*/ 3682469 h 4026844"/>
                <a:gd name="connsiteX196" fmla="*/ 10067987 w 10143477"/>
                <a:gd name="connsiteY196" fmla="*/ 3706176 h 4026844"/>
                <a:gd name="connsiteX197" fmla="*/ 10053113 w 10143477"/>
                <a:gd name="connsiteY197" fmla="*/ 3724614 h 4026844"/>
                <a:gd name="connsiteX198" fmla="*/ 10021349 w 10143477"/>
                <a:gd name="connsiteY198" fmla="*/ 3701062 h 4026844"/>
                <a:gd name="connsiteX199" fmla="*/ 10036068 w 10143477"/>
                <a:gd name="connsiteY199" fmla="*/ 3682469 h 4026844"/>
                <a:gd name="connsiteX200" fmla="*/ 9961848 w 10143477"/>
                <a:gd name="connsiteY200" fmla="*/ 3674411 h 4026844"/>
                <a:gd name="connsiteX201" fmla="*/ 9993612 w 10143477"/>
                <a:gd name="connsiteY201" fmla="*/ 3697963 h 4026844"/>
                <a:gd name="connsiteX202" fmla="*/ 9978428 w 10143477"/>
                <a:gd name="connsiteY202" fmla="*/ 3716402 h 4026844"/>
                <a:gd name="connsiteX203" fmla="*/ 9946818 w 10143477"/>
                <a:gd name="connsiteY203" fmla="*/ 3692850 h 4026844"/>
                <a:gd name="connsiteX204" fmla="*/ 9961848 w 10143477"/>
                <a:gd name="connsiteY204" fmla="*/ 3674411 h 4026844"/>
                <a:gd name="connsiteX205" fmla="*/ 9887629 w 10143477"/>
                <a:gd name="connsiteY205" fmla="*/ 3666200 h 4026844"/>
                <a:gd name="connsiteX206" fmla="*/ 9919083 w 10143477"/>
                <a:gd name="connsiteY206" fmla="*/ 3689752 h 4026844"/>
                <a:gd name="connsiteX207" fmla="*/ 9903588 w 10143477"/>
                <a:gd name="connsiteY207" fmla="*/ 3708035 h 4026844"/>
                <a:gd name="connsiteX208" fmla="*/ 9872135 w 10143477"/>
                <a:gd name="connsiteY208" fmla="*/ 3684638 h 4026844"/>
                <a:gd name="connsiteX209" fmla="*/ 9887629 w 10143477"/>
                <a:gd name="connsiteY209" fmla="*/ 3666200 h 4026844"/>
                <a:gd name="connsiteX210" fmla="*/ 9812945 w 10143477"/>
                <a:gd name="connsiteY210" fmla="*/ 3658452 h 4026844"/>
                <a:gd name="connsiteX211" fmla="*/ 9844243 w 10143477"/>
                <a:gd name="connsiteY211" fmla="*/ 3681849 h 4026844"/>
                <a:gd name="connsiteX212" fmla="*/ 9828439 w 10143477"/>
                <a:gd name="connsiteY212" fmla="*/ 3700133 h 4026844"/>
                <a:gd name="connsiteX213" fmla="*/ 9797140 w 10143477"/>
                <a:gd name="connsiteY213" fmla="*/ 3676735 h 4026844"/>
                <a:gd name="connsiteX214" fmla="*/ 9812945 w 10143477"/>
                <a:gd name="connsiteY214" fmla="*/ 3658452 h 4026844"/>
                <a:gd name="connsiteX215" fmla="*/ 9738106 w 10143477"/>
                <a:gd name="connsiteY215" fmla="*/ 3650240 h 4026844"/>
                <a:gd name="connsiteX216" fmla="*/ 9769250 w 10143477"/>
                <a:gd name="connsiteY216" fmla="*/ 3673637 h 4026844"/>
                <a:gd name="connsiteX217" fmla="*/ 9753135 w 10143477"/>
                <a:gd name="connsiteY217" fmla="*/ 3691921 h 4026844"/>
                <a:gd name="connsiteX218" fmla="*/ 9721991 w 10143477"/>
                <a:gd name="connsiteY218" fmla="*/ 3668678 h 4026844"/>
                <a:gd name="connsiteX219" fmla="*/ 9738106 w 10143477"/>
                <a:gd name="connsiteY219" fmla="*/ 3650240 h 4026844"/>
                <a:gd name="connsiteX220" fmla="*/ 2436608 w 10143477"/>
                <a:gd name="connsiteY220" fmla="*/ 3643577 h 4026844"/>
                <a:gd name="connsiteX221" fmla="*/ 2459701 w 10143477"/>
                <a:gd name="connsiteY221" fmla="*/ 3661551 h 4026844"/>
                <a:gd name="connsiteX222" fmla="*/ 2432114 w 10143477"/>
                <a:gd name="connsiteY222" fmla="*/ 3682934 h 4026844"/>
                <a:gd name="connsiteX223" fmla="*/ 2409022 w 10143477"/>
                <a:gd name="connsiteY223" fmla="*/ 3665115 h 4026844"/>
                <a:gd name="connsiteX224" fmla="*/ 2436608 w 10143477"/>
                <a:gd name="connsiteY224" fmla="*/ 3643577 h 4026844"/>
                <a:gd name="connsiteX225" fmla="*/ 9663110 w 10143477"/>
                <a:gd name="connsiteY225" fmla="*/ 3642648 h 4026844"/>
                <a:gd name="connsiteX226" fmla="*/ 9694099 w 10143477"/>
                <a:gd name="connsiteY226" fmla="*/ 3665890 h 4026844"/>
                <a:gd name="connsiteX227" fmla="*/ 9677675 w 10143477"/>
                <a:gd name="connsiteY227" fmla="*/ 3684174 h 4026844"/>
                <a:gd name="connsiteX228" fmla="*/ 9646686 w 10143477"/>
                <a:gd name="connsiteY228" fmla="*/ 3660932 h 4026844"/>
                <a:gd name="connsiteX229" fmla="*/ 9663110 w 10143477"/>
                <a:gd name="connsiteY229" fmla="*/ 3642648 h 4026844"/>
                <a:gd name="connsiteX230" fmla="*/ 2517197 w 10143477"/>
                <a:gd name="connsiteY230" fmla="*/ 3638154 h 4026844"/>
                <a:gd name="connsiteX231" fmla="*/ 2540442 w 10143477"/>
                <a:gd name="connsiteY231" fmla="*/ 3656128 h 4026844"/>
                <a:gd name="connsiteX232" fmla="*/ 2513012 w 10143477"/>
                <a:gd name="connsiteY232" fmla="*/ 3677356 h 4026844"/>
                <a:gd name="connsiteX233" fmla="*/ 2489766 w 10143477"/>
                <a:gd name="connsiteY233" fmla="*/ 3659537 h 4026844"/>
                <a:gd name="connsiteX234" fmla="*/ 2517197 w 10143477"/>
                <a:gd name="connsiteY234" fmla="*/ 3638154 h 4026844"/>
                <a:gd name="connsiteX235" fmla="*/ 9587806 w 10143477"/>
                <a:gd name="connsiteY235" fmla="*/ 3634900 h 4026844"/>
                <a:gd name="connsiteX236" fmla="*/ 9618641 w 10143477"/>
                <a:gd name="connsiteY236" fmla="*/ 3658142 h 4026844"/>
                <a:gd name="connsiteX237" fmla="*/ 9601907 w 10143477"/>
                <a:gd name="connsiteY237" fmla="*/ 3676426 h 4026844"/>
                <a:gd name="connsiteX238" fmla="*/ 9571072 w 10143477"/>
                <a:gd name="connsiteY238" fmla="*/ 3653184 h 4026844"/>
                <a:gd name="connsiteX239" fmla="*/ 9587806 w 10143477"/>
                <a:gd name="connsiteY239" fmla="*/ 3634900 h 4026844"/>
                <a:gd name="connsiteX240" fmla="*/ 2597940 w 10143477"/>
                <a:gd name="connsiteY240" fmla="*/ 3632731 h 4026844"/>
                <a:gd name="connsiteX241" fmla="*/ 2621342 w 10143477"/>
                <a:gd name="connsiteY241" fmla="*/ 3650705 h 4026844"/>
                <a:gd name="connsiteX242" fmla="*/ 2593911 w 10143477"/>
                <a:gd name="connsiteY242" fmla="*/ 3671933 h 4026844"/>
                <a:gd name="connsiteX243" fmla="*/ 2570508 w 10143477"/>
                <a:gd name="connsiteY243" fmla="*/ 3654114 h 4026844"/>
                <a:gd name="connsiteX244" fmla="*/ 2597940 w 10143477"/>
                <a:gd name="connsiteY244" fmla="*/ 3632731 h 4026844"/>
                <a:gd name="connsiteX245" fmla="*/ 2678682 w 10143477"/>
                <a:gd name="connsiteY245" fmla="*/ 3627618 h 4026844"/>
                <a:gd name="connsiteX246" fmla="*/ 2702085 w 10143477"/>
                <a:gd name="connsiteY246" fmla="*/ 3645592 h 4026844"/>
                <a:gd name="connsiteX247" fmla="*/ 2674808 w 10143477"/>
                <a:gd name="connsiteY247" fmla="*/ 3666820 h 4026844"/>
                <a:gd name="connsiteX248" fmla="*/ 2651253 w 10143477"/>
                <a:gd name="connsiteY248" fmla="*/ 3648846 h 4026844"/>
                <a:gd name="connsiteX249" fmla="*/ 2678682 w 10143477"/>
                <a:gd name="connsiteY249" fmla="*/ 3627618 h 4026844"/>
                <a:gd name="connsiteX250" fmla="*/ 10081777 w 10143477"/>
                <a:gd name="connsiteY250" fmla="*/ 3624984 h 4026844"/>
                <a:gd name="connsiteX251" fmla="*/ 10113851 w 10143477"/>
                <a:gd name="connsiteY251" fmla="*/ 3648846 h 4026844"/>
                <a:gd name="connsiteX252" fmla="*/ 10099906 w 10143477"/>
                <a:gd name="connsiteY252" fmla="*/ 3667439 h 4026844"/>
                <a:gd name="connsiteX253" fmla="*/ 10067987 w 10143477"/>
                <a:gd name="connsiteY253" fmla="*/ 3643577 h 4026844"/>
                <a:gd name="connsiteX254" fmla="*/ 10081777 w 10143477"/>
                <a:gd name="connsiteY254" fmla="*/ 3624984 h 4026844"/>
                <a:gd name="connsiteX255" fmla="*/ 2759736 w 10143477"/>
                <a:gd name="connsiteY255" fmla="*/ 3622504 h 4026844"/>
                <a:gd name="connsiteX256" fmla="*/ 2783293 w 10143477"/>
                <a:gd name="connsiteY256" fmla="*/ 3640633 h 4026844"/>
                <a:gd name="connsiteX257" fmla="*/ 2756017 w 10143477"/>
                <a:gd name="connsiteY257" fmla="*/ 3661706 h 4026844"/>
                <a:gd name="connsiteX258" fmla="*/ 2732306 w 10143477"/>
                <a:gd name="connsiteY258" fmla="*/ 3643732 h 4026844"/>
                <a:gd name="connsiteX259" fmla="*/ 2759736 w 10143477"/>
                <a:gd name="connsiteY259" fmla="*/ 3622504 h 4026844"/>
                <a:gd name="connsiteX260" fmla="*/ 10008796 w 10143477"/>
                <a:gd name="connsiteY260" fmla="*/ 3616617 h 4026844"/>
                <a:gd name="connsiteX261" fmla="*/ 10040716 w 10143477"/>
                <a:gd name="connsiteY261" fmla="*/ 3640324 h 4026844"/>
                <a:gd name="connsiteX262" fmla="*/ 10026306 w 10143477"/>
                <a:gd name="connsiteY262" fmla="*/ 3658917 h 4026844"/>
                <a:gd name="connsiteX263" fmla="*/ 9994542 w 10143477"/>
                <a:gd name="connsiteY263" fmla="*/ 3635210 h 4026844"/>
                <a:gd name="connsiteX264" fmla="*/ 10008796 w 10143477"/>
                <a:gd name="connsiteY264" fmla="*/ 3616617 h 4026844"/>
                <a:gd name="connsiteX265" fmla="*/ 9935352 w 10143477"/>
                <a:gd name="connsiteY265" fmla="*/ 3608559 h 4026844"/>
                <a:gd name="connsiteX266" fmla="*/ 9967117 w 10143477"/>
                <a:gd name="connsiteY266" fmla="*/ 3632266 h 4026844"/>
                <a:gd name="connsiteX267" fmla="*/ 9952397 w 10143477"/>
                <a:gd name="connsiteY267" fmla="*/ 3650859 h 4026844"/>
                <a:gd name="connsiteX268" fmla="*/ 9920787 w 10143477"/>
                <a:gd name="connsiteY268" fmla="*/ 3627152 h 4026844"/>
                <a:gd name="connsiteX269" fmla="*/ 9935352 w 10143477"/>
                <a:gd name="connsiteY269" fmla="*/ 3608559 h 4026844"/>
                <a:gd name="connsiteX270" fmla="*/ 9861752 w 10143477"/>
                <a:gd name="connsiteY270" fmla="*/ 3600347 h 4026844"/>
                <a:gd name="connsiteX271" fmla="*/ 9893362 w 10143477"/>
                <a:gd name="connsiteY271" fmla="*/ 3624054 h 4026844"/>
                <a:gd name="connsiteX272" fmla="*/ 9878331 w 10143477"/>
                <a:gd name="connsiteY272" fmla="*/ 3642647 h 4026844"/>
                <a:gd name="connsiteX273" fmla="*/ 9846878 w 10143477"/>
                <a:gd name="connsiteY273" fmla="*/ 3619095 h 4026844"/>
                <a:gd name="connsiteX274" fmla="*/ 9861752 w 10143477"/>
                <a:gd name="connsiteY274" fmla="*/ 3600347 h 4026844"/>
                <a:gd name="connsiteX275" fmla="*/ 3164905 w 10143477"/>
                <a:gd name="connsiteY275" fmla="*/ 3599573 h 4026844"/>
                <a:gd name="connsiteX276" fmla="*/ 3188342 w 10143477"/>
                <a:gd name="connsiteY276" fmla="*/ 3617856 h 4026844"/>
                <a:gd name="connsiteX277" fmla="*/ 3162271 w 10143477"/>
                <a:gd name="connsiteY277" fmla="*/ 3638619 h 4026844"/>
                <a:gd name="connsiteX278" fmla="*/ 3138102 w 10143477"/>
                <a:gd name="connsiteY278" fmla="*/ 3620491 h 4026844"/>
                <a:gd name="connsiteX279" fmla="*/ 3164905 w 10143477"/>
                <a:gd name="connsiteY279" fmla="*/ 3599573 h 4026844"/>
                <a:gd name="connsiteX280" fmla="*/ 9787843 w 10143477"/>
                <a:gd name="connsiteY280" fmla="*/ 3592600 h 4026844"/>
                <a:gd name="connsiteX281" fmla="*/ 9819297 w 10143477"/>
                <a:gd name="connsiteY281" fmla="*/ 3616152 h 4026844"/>
                <a:gd name="connsiteX282" fmla="*/ 9803957 w 10143477"/>
                <a:gd name="connsiteY282" fmla="*/ 3634745 h 4026844"/>
                <a:gd name="connsiteX283" fmla="*/ 9772658 w 10143477"/>
                <a:gd name="connsiteY283" fmla="*/ 3611193 h 4026844"/>
                <a:gd name="connsiteX284" fmla="*/ 9787843 w 10143477"/>
                <a:gd name="connsiteY284" fmla="*/ 3592600 h 4026844"/>
                <a:gd name="connsiteX285" fmla="*/ 9713779 w 10143477"/>
                <a:gd name="connsiteY285" fmla="*/ 3584543 h 4026844"/>
                <a:gd name="connsiteX286" fmla="*/ 9745078 w 10143477"/>
                <a:gd name="connsiteY286" fmla="*/ 3608095 h 4026844"/>
                <a:gd name="connsiteX287" fmla="*/ 9729429 w 10143477"/>
                <a:gd name="connsiteY287" fmla="*/ 3626688 h 4026844"/>
                <a:gd name="connsiteX288" fmla="*/ 9698284 w 10143477"/>
                <a:gd name="connsiteY288" fmla="*/ 3603291 h 4026844"/>
                <a:gd name="connsiteX289" fmla="*/ 9713779 w 10143477"/>
                <a:gd name="connsiteY289" fmla="*/ 3584543 h 4026844"/>
                <a:gd name="connsiteX290" fmla="*/ 2444513 w 10143477"/>
                <a:gd name="connsiteY290" fmla="*/ 3581908 h 4026844"/>
                <a:gd name="connsiteX291" fmla="*/ 2467140 w 10143477"/>
                <a:gd name="connsiteY291" fmla="*/ 3600037 h 4026844"/>
                <a:gd name="connsiteX292" fmla="*/ 2439397 w 10143477"/>
                <a:gd name="connsiteY292" fmla="*/ 3621575 h 4026844"/>
                <a:gd name="connsiteX293" fmla="*/ 2416615 w 10143477"/>
                <a:gd name="connsiteY293" fmla="*/ 3603446 h 4026844"/>
                <a:gd name="connsiteX294" fmla="*/ 2444513 w 10143477"/>
                <a:gd name="connsiteY294" fmla="*/ 3581908 h 4026844"/>
                <a:gd name="connsiteX295" fmla="*/ 8977470 w 10143477"/>
                <a:gd name="connsiteY295" fmla="*/ 3577260 h 4026844"/>
                <a:gd name="connsiteX296" fmla="*/ 9007221 w 10143477"/>
                <a:gd name="connsiteY296" fmla="*/ 3599883 h 4026844"/>
                <a:gd name="connsiteX297" fmla="*/ 8988472 w 10143477"/>
                <a:gd name="connsiteY297" fmla="*/ 3618321 h 4026844"/>
                <a:gd name="connsiteX298" fmla="*/ 8958722 w 10143477"/>
                <a:gd name="connsiteY298" fmla="*/ 3595699 h 4026844"/>
                <a:gd name="connsiteX299" fmla="*/ 8977470 w 10143477"/>
                <a:gd name="connsiteY299" fmla="*/ 3577260 h 4026844"/>
                <a:gd name="connsiteX300" fmla="*/ 9639404 w 10143477"/>
                <a:gd name="connsiteY300" fmla="*/ 3577105 h 4026844"/>
                <a:gd name="connsiteX301" fmla="*/ 9670549 w 10143477"/>
                <a:gd name="connsiteY301" fmla="*/ 3600502 h 4026844"/>
                <a:gd name="connsiteX302" fmla="*/ 9654589 w 10143477"/>
                <a:gd name="connsiteY302" fmla="*/ 3619096 h 4026844"/>
                <a:gd name="connsiteX303" fmla="*/ 9623599 w 10143477"/>
                <a:gd name="connsiteY303" fmla="*/ 3595698 h 4026844"/>
                <a:gd name="connsiteX304" fmla="*/ 9639404 w 10143477"/>
                <a:gd name="connsiteY304" fmla="*/ 3577105 h 4026844"/>
                <a:gd name="connsiteX305" fmla="*/ 2524633 w 10143477"/>
                <a:gd name="connsiteY305" fmla="*/ 3576176 h 4026844"/>
                <a:gd name="connsiteX306" fmla="*/ 2547415 w 10143477"/>
                <a:gd name="connsiteY306" fmla="*/ 3594459 h 4026844"/>
                <a:gd name="connsiteX307" fmla="*/ 2519832 w 10143477"/>
                <a:gd name="connsiteY307" fmla="*/ 3615997 h 4026844"/>
                <a:gd name="connsiteX308" fmla="*/ 2496894 w 10143477"/>
                <a:gd name="connsiteY308" fmla="*/ 3597868 h 4026844"/>
                <a:gd name="connsiteX309" fmla="*/ 2524633 w 10143477"/>
                <a:gd name="connsiteY309" fmla="*/ 3576176 h 4026844"/>
                <a:gd name="connsiteX310" fmla="*/ 2604912 w 10143477"/>
                <a:gd name="connsiteY310" fmla="*/ 3570907 h 4026844"/>
                <a:gd name="connsiteX311" fmla="*/ 2627850 w 10143477"/>
                <a:gd name="connsiteY311" fmla="*/ 3589190 h 4026844"/>
                <a:gd name="connsiteX312" fmla="*/ 2600418 w 10143477"/>
                <a:gd name="connsiteY312" fmla="*/ 3610728 h 4026844"/>
                <a:gd name="connsiteX313" fmla="*/ 2577327 w 10143477"/>
                <a:gd name="connsiteY313" fmla="*/ 3592599 h 4026844"/>
                <a:gd name="connsiteX314" fmla="*/ 2604912 w 10143477"/>
                <a:gd name="connsiteY314" fmla="*/ 3570907 h 4026844"/>
                <a:gd name="connsiteX315" fmla="*/ 9564875 w 10143477"/>
                <a:gd name="connsiteY315" fmla="*/ 3569358 h 4026844"/>
                <a:gd name="connsiteX316" fmla="*/ 9595864 w 10143477"/>
                <a:gd name="connsiteY316" fmla="*/ 3592755 h 4026844"/>
                <a:gd name="connsiteX317" fmla="*/ 9579595 w 10143477"/>
                <a:gd name="connsiteY317" fmla="*/ 3611348 h 4026844"/>
                <a:gd name="connsiteX318" fmla="*/ 9548760 w 10143477"/>
                <a:gd name="connsiteY318" fmla="*/ 3588106 h 4026844"/>
                <a:gd name="connsiteX319" fmla="*/ 9564875 w 10143477"/>
                <a:gd name="connsiteY319" fmla="*/ 3569358 h 4026844"/>
                <a:gd name="connsiteX320" fmla="*/ 2685345 w 10143477"/>
                <a:gd name="connsiteY320" fmla="*/ 3565794 h 4026844"/>
                <a:gd name="connsiteX321" fmla="*/ 2708437 w 10143477"/>
                <a:gd name="connsiteY321" fmla="*/ 3584077 h 4026844"/>
                <a:gd name="connsiteX322" fmla="*/ 2681007 w 10143477"/>
                <a:gd name="connsiteY322" fmla="*/ 3605460 h 4026844"/>
                <a:gd name="connsiteX323" fmla="*/ 2657760 w 10143477"/>
                <a:gd name="connsiteY323" fmla="*/ 3587331 h 4026844"/>
                <a:gd name="connsiteX324" fmla="*/ 2685345 w 10143477"/>
                <a:gd name="connsiteY324" fmla="*/ 3565794 h 4026844"/>
                <a:gd name="connsiteX325" fmla="*/ 9489880 w 10143477"/>
                <a:gd name="connsiteY325" fmla="*/ 3561921 h 4026844"/>
                <a:gd name="connsiteX326" fmla="*/ 9520714 w 10143477"/>
                <a:gd name="connsiteY326" fmla="*/ 3585163 h 4026844"/>
                <a:gd name="connsiteX327" fmla="*/ 9504290 w 10143477"/>
                <a:gd name="connsiteY327" fmla="*/ 3603756 h 4026844"/>
                <a:gd name="connsiteX328" fmla="*/ 9473611 w 10143477"/>
                <a:gd name="connsiteY328" fmla="*/ 3580514 h 4026844"/>
                <a:gd name="connsiteX329" fmla="*/ 9489880 w 10143477"/>
                <a:gd name="connsiteY329" fmla="*/ 3561921 h 4026844"/>
                <a:gd name="connsiteX330" fmla="*/ 2765625 w 10143477"/>
                <a:gd name="connsiteY330" fmla="*/ 3560836 h 4026844"/>
                <a:gd name="connsiteX331" fmla="*/ 2788871 w 10143477"/>
                <a:gd name="connsiteY331" fmla="*/ 3579120 h 4026844"/>
                <a:gd name="connsiteX332" fmla="*/ 2761595 w 10143477"/>
                <a:gd name="connsiteY332" fmla="*/ 3600502 h 4026844"/>
                <a:gd name="connsiteX333" fmla="*/ 2738348 w 10143477"/>
                <a:gd name="connsiteY333" fmla="*/ 3582219 h 4026844"/>
                <a:gd name="connsiteX334" fmla="*/ 2765625 w 10143477"/>
                <a:gd name="connsiteY334" fmla="*/ 3560836 h 4026844"/>
                <a:gd name="connsiteX335" fmla="*/ 10053113 w 10143477"/>
                <a:gd name="connsiteY335" fmla="*/ 3558202 h 4026844"/>
                <a:gd name="connsiteX336" fmla="*/ 10085187 w 10143477"/>
                <a:gd name="connsiteY336" fmla="*/ 3582219 h 4026844"/>
                <a:gd name="connsiteX337" fmla="*/ 10071707 w 10143477"/>
                <a:gd name="connsiteY337" fmla="*/ 3600967 h 4026844"/>
                <a:gd name="connsiteX338" fmla="*/ 10039787 w 10143477"/>
                <a:gd name="connsiteY338" fmla="*/ 3577105 h 4026844"/>
                <a:gd name="connsiteX339" fmla="*/ 10053113 w 10143477"/>
                <a:gd name="connsiteY339" fmla="*/ 3558202 h 4026844"/>
                <a:gd name="connsiteX340" fmla="*/ 2846367 w 10143477"/>
                <a:gd name="connsiteY340" fmla="*/ 3555878 h 4026844"/>
                <a:gd name="connsiteX341" fmla="*/ 2869754 w 10143477"/>
                <a:gd name="connsiteY341" fmla="*/ 3574316 h 4026844"/>
                <a:gd name="connsiteX342" fmla="*/ 2842495 w 10143477"/>
                <a:gd name="connsiteY342" fmla="*/ 3595544 h 4026844"/>
                <a:gd name="connsiteX343" fmla="*/ 2819092 w 10143477"/>
                <a:gd name="connsiteY343" fmla="*/ 3577260 h 4026844"/>
                <a:gd name="connsiteX344" fmla="*/ 2846367 w 10143477"/>
                <a:gd name="connsiteY344" fmla="*/ 3555878 h 4026844"/>
                <a:gd name="connsiteX345" fmla="*/ 9414730 w 10143477"/>
                <a:gd name="connsiteY345" fmla="*/ 3554638 h 4026844"/>
                <a:gd name="connsiteX346" fmla="*/ 9445410 w 10143477"/>
                <a:gd name="connsiteY346" fmla="*/ 3577880 h 4026844"/>
                <a:gd name="connsiteX347" fmla="*/ 9428676 w 10143477"/>
                <a:gd name="connsiteY347" fmla="*/ 3596473 h 4026844"/>
                <a:gd name="connsiteX348" fmla="*/ 9398151 w 10143477"/>
                <a:gd name="connsiteY348" fmla="*/ 3573231 h 4026844"/>
                <a:gd name="connsiteX349" fmla="*/ 9414730 w 10143477"/>
                <a:gd name="connsiteY349" fmla="*/ 3554638 h 4026844"/>
                <a:gd name="connsiteX350" fmla="*/ 9980906 w 10143477"/>
                <a:gd name="connsiteY350" fmla="*/ 3550299 h 4026844"/>
                <a:gd name="connsiteX351" fmla="*/ 10012825 w 10143477"/>
                <a:gd name="connsiteY351" fmla="*/ 3574161 h 4026844"/>
                <a:gd name="connsiteX352" fmla="*/ 9998881 w 10143477"/>
                <a:gd name="connsiteY352" fmla="*/ 3592909 h 4026844"/>
                <a:gd name="connsiteX353" fmla="*/ 9967117 w 10143477"/>
                <a:gd name="connsiteY353" fmla="*/ 3569047 h 4026844"/>
                <a:gd name="connsiteX354" fmla="*/ 9980906 w 10143477"/>
                <a:gd name="connsiteY354" fmla="*/ 3550299 h 4026844"/>
                <a:gd name="connsiteX355" fmla="*/ 9908236 w 10143477"/>
                <a:gd name="connsiteY355" fmla="*/ 3542087 h 4026844"/>
                <a:gd name="connsiteX356" fmla="*/ 9940001 w 10143477"/>
                <a:gd name="connsiteY356" fmla="*/ 3565948 h 4026844"/>
                <a:gd name="connsiteX357" fmla="*/ 9925745 w 10143477"/>
                <a:gd name="connsiteY357" fmla="*/ 3584697 h 4026844"/>
                <a:gd name="connsiteX358" fmla="*/ 9894137 w 10143477"/>
                <a:gd name="connsiteY358" fmla="*/ 3560990 h 4026844"/>
                <a:gd name="connsiteX359" fmla="*/ 9908236 w 10143477"/>
                <a:gd name="connsiteY359" fmla="*/ 3542087 h 4026844"/>
                <a:gd name="connsiteX360" fmla="*/ 9264122 w 10143477"/>
                <a:gd name="connsiteY360" fmla="*/ 3540228 h 4026844"/>
                <a:gd name="connsiteX361" fmla="*/ 9294491 w 10143477"/>
                <a:gd name="connsiteY361" fmla="*/ 3563315 h 4026844"/>
                <a:gd name="connsiteX362" fmla="*/ 9277138 w 10143477"/>
                <a:gd name="connsiteY362" fmla="*/ 3581909 h 4026844"/>
                <a:gd name="connsiteX363" fmla="*/ 9246768 w 10143477"/>
                <a:gd name="connsiteY363" fmla="*/ 3558821 h 4026844"/>
                <a:gd name="connsiteX364" fmla="*/ 9264122 w 10143477"/>
                <a:gd name="connsiteY364" fmla="*/ 3540228 h 4026844"/>
                <a:gd name="connsiteX365" fmla="*/ 9835412 w 10143477"/>
                <a:gd name="connsiteY365" fmla="*/ 3534340 h 4026844"/>
                <a:gd name="connsiteX366" fmla="*/ 9867021 w 10143477"/>
                <a:gd name="connsiteY366" fmla="*/ 3558047 h 4026844"/>
                <a:gd name="connsiteX367" fmla="*/ 9852456 w 10143477"/>
                <a:gd name="connsiteY367" fmla="*/ 3576795 h 4026844"/>
                <a:gd name="connsiteX368" fmla="*/ 9821001 w 10143477"/>
                <a:gd name="connsiteY368" fmla="*/ 3553088 h 4026844"/>
                <a:gd name="connsiteX369" fmla="*/ 9835412 w 10143477"/>
                <a:gd name="connsiteY369" fmla="*/ 3534340 h 4026844"/>
                <a:gd name="connsiteX370" fmla="*/ 9188354 w 10143477"/>
                <a:gd name="connsiteY370" fmla="*/ 3532946 h 4026844"/>
                <a:gd name="connsiteX371" fmla="*/ 9218568 w 10143477"/>
                <a:gd name="connsiteY371" fmla="*/ 3556033 h 4026844"/>
                <a:gd name="connsiteX372" fmla="*/ 9200904 w 10143477"/>
                <a:gd name="connsiteY372" fmla="*/ 3574626 h 4026844"/>
                <a:gd name="connsiteX373" fmla="*/ 9170690 w 10143477"/>
                <a:gd name="connsiteY373" fmla="*/ 3551694 h 4026844"/>
                <a:gd name="connsiteX374" fmla="*/ 9188354 w 10143477"/>
                <a:gd name="connsiteY374" fmla="*/ 3532946 h 4026844"/>
                <a:gd name="connsiteX375" fmla="*/ 9762122 w 10143477"/>
                <a:gd name="connsiteY375" fmla="*/ 3526283 h 4026844"/>
                <a:gd name="connsiteX376" fmla="*/ 9793577 w 10143477"/>
                <a:gd name="connsiteY376" fmla="*/ 3549990 h 4026844"/>
                <a:gd name="connsiteX377" fmla="*/ 9778701 w 10143477"/>
                <a:gd name="connsiteY377" fmla="*/ 3568738 h 4026844"/>
                <a:gd name="connsiteX378" fmla="*/ 9747402 w 10143477"/>
                <a:gd name="connsiteY378" fmla="*/ 3545186 h 4026844"/>
                <a:gd name="connsiteX379" fmla="*/ 9762122 w 10143477"/>
                <a:gd name="connsiteY379" fmla="*/ 3526283 h 4026844"/>
                <a:gd name="connsiteX380" fmla="*/ 9112274 w 10143477"/>
                <a:gd name="connsiteY380" fmla="*/ 3526128 h 4026844"/>
                <a:gd name="connsiteX381" fmla="*/ 9142334 w 10143477"/>
                <a:gd name="connsiteY381" fmla="*/ 3549060 h 4026844"/>
                <a:gd name="connsiteX382" fmla="*/ 9124516 w 10143477"/>
                <a:gd name="connsiteY382" fmla="*/ 3567653 h 4026844"/>
                <a:gd name="connsiteX383" fmla="*/ 9094456 w 10143477"/>
                <a:gd name="connsiteY383" fmla="*/ 3544721 h 4026844"/>
                <a:gd name="connsiteX384" fmla="*/ 9112274 w 10143477"/>
                <a:gd name="connsiteY384" fmla="*/ 3526128 h 4026844"/>
                <a:gd name="connsiteX385" fmla="*/ 9035885 w 10143477"/>
                <a:gd name="connsiteY385" fmla="*/ 3519465 h 4026844"/>
                <a:gd name="connsiteX386" fmla="*/ 9065945 w 10143477"/>
                <a:gd name="connsiteY386" fmla="*/ 3542397 h 4026844"/>
                <a:gd name="connsiteX387" fmla="*/ 9047816 w 10143477"/>
                <a:gd name="connsiteY387" fmla="*/ 3560991 h 4026844"/>
                <a:gd name="connsiteX388" fmla="*/ 9017912 w 10143477"/>
                <a:gd name="connsiteY388" fmla="*/ 3538058 h 4026844"/>
                <a:gd name="connsiteX389" fmla="*/ 9035885 w 10143477"/>
                <a:gd name="connsiteY389" fmla="*/ 3519465 h 4026844"/>
                <a:gd name="connsiteX390" fmla="*/ 2452570 w 10143477"/>
                <a:gd name="connsiteY390" fmla="*/ 3519000 h 4026844"/>
                <a:gd name="connsiteX391" fmla="*/ 2474887 w 10143477"/>
                <a:gd name="connsiteY391" fmla="*/ 3537438 h 4026844"/>
                <a:gd name="connsiteX392" fmla="*/ 2447146 w 10143477"/>
                <a:gd name="connsiteY392" fmla="*/ 3559286 h 4026844"/>
                <a:gd name="connsiteX393" fmla="*/ 2424828 w 10143477"/>
                <a:gd name="connsiteY393" fmla="*/ 3541002 h 4026844"/>
                <a:gd name="connsiteX394" fmla="*/ 2452570 w 10143477"/>
                <a:gd name="connsiteY394" fmla="*/ 3519000 h 4026844"/>
                <a:gd name="connsiteX395" fmla="*/ 9688832 w 10143477"/>
                <a:gd name="connsiteY395" fmla="*/ 3518690 h 4026844"/>
                <a:gd name="connsiteX396" fmla="*/ 9720131 w 10143477"/>
                <a:gd name="connsiteY396" fmla="*/ 3542242 h 4026844"/>
                <a:gd name="connsiteX397" fmla="*/ 9704946 w 10143477"/>
                <a:gd name="connsiteY397" fmla="*/ 3560990 h 4026844"/>
                <a:gd name="connsiteX398" fmla="*/ 9673801 w 10143477"/>
                <a:gd name="connsiteY398" fmla="*/ 3537438 h 4026844"/>
                <a:gd name="connsiteX399" fmla="*/ 9688832 w 10143477"/>
                <a:gd name="connsiteY399" fmla="*/ 3518690 h 4026844"/>
                <a:gd name="connsiteX400" fmla="*/ 2532539 w 10143477"/>
                <a:gd name="connsiteY400" fmla="*/ 3513577 h 4026844"/>
                <a:gd name="connsiteX401" fmla="*/ 2555010 w 10143477"/>
                <a:gd name="connsiteY401" fmla="*/ 3532015 h 4026844"/>
                <a:gd name="connsiteX402" fmla="*/ 2527269 w 10143477"/>
                <a:gd name="connsiteY402" fmla="*/ 3553863 h 4026844"/>
                <a:gd name="connsiteX403" fmla="*/ 2504797 w 10143477"/>
                <a:gd name="connsiteY403" fmla="*/ 3535424 h 4026844"/>
                <a:gd name="connsiteX404" fmla="*/ 2532539 w 10143477"/>
                <a:gd name="connsiteY404" fmla="*/ 3513577 h 4026844"/>
                <a:gd name="connsiteX405" fmla="*/ 8959497 w 10143477"/>
                <a:gd name="connsiteY405" fmla="*/ 3512648 h 4026844"/>
                <a:gd name="connsiteX406" fmla="*/ 8989402 w 10143477"/>
                <a:gd name="connsiteY406" fmla="*/ 3535580 h 4026844"/>
                <a:gd name="connsiteX407" fmla="*/ 8971118 w 10143477"/>
                <a:gd name="connsiteY407" fmla="*/ 3554173 h 4026844"/>
                <a:gd name="connsiteX408" fmla="*/ 8941368 w 10143477"/>
                <a:gd name="connsiteY408" fmla="*/ 3531396 h 4026844"/>
                <a:gd name="connsiteX409" fmla="*/ 8959497 w 10143477"/>
                <a:gd name="connsiteY409" fmla="*/ 3512648 h 4026844"/>
                <a:gd name="connsiteX410" fmla="*/ 9615077 w 10143477"/>
                <a:gd name="connsiteY410" fmla="*/ 3511098 h 4026844"/>
                <a:gd name="connsiteX411" fmla="*/ 9646222 w 10143477"/>
                <a:gd name="connsiteY411" fmla="*/ 3534649 h 4026844"/>
                <a:gd name="connsiteX412" fmla="*/ 9630727 w 10143477"/>
                <a:gd name="connsiteY412" fmla="*/ 3553398 h 4026844"/>
                <a:gd name="connsiteX413" fmla="*/ 9599738 w 10143477"/>
                <a:gd name="connsiteY413" fmla="*/ 3529846 h 4026844"/>
                <a:gd name="connsiteX414" fmla="*/ 9615077 w 10143477"/>
                <a:gd name="connsiteY414" fmla="*/ 3511098 h 4026844"/>
                <a:gd name="connsiteX415" fmla="*/ 2612352 w 10143477"/>
                <a:gd name="connsiteY415" fmla="*/ 3508309 h 4026844"/>
                <a:gd name="connsiteX416" fmla="*/ 2634978 w 10143477"/>
                <a:gd name="connsiteY416" fmla="*/ 3526902 h 4026844"/>
                <a:gd name="connsiteX417" fmla="*/ 2607393 w 10143477"/>
                <a:gd name="connsiteY417" fmla="*/ 3548595 h 4026844"/>
                <a:gd name="connsiteX418" fmla="*/ 2584766 w 10143477"/>
                <a:gd name="connsiteY418" fmla="*/ 3530156 h 4026844"/>
                <a:gd name="connsiteX419" fmla="*/ 2612352 w 10143477"/>
                <a:gd name="connsiteY419" fmla="*/ 3508309 h 4026844"/>
                <a:gd name="connsiteX420" fmla="*/ 9541322 w 10143477"/>
                <a:gd name="connsiteY420" fmla="*/ 3503505 h 4026844"/>
                <a:gd name="connsiteX421" fmla="*/ 9572311 w 10143477"/>
                <a:gd name="connsiteY421" fmla="*/ 3527057 h 4026844"/>
                <a:gd name="connsiteX422" fmla="*/ 9556507 w 10143477"/>
                <a:gd name="connsiteY422" fmla="*/ 3545805 h 4026844"/>
                <a:gd name="connsiteX423" fmla="*/ 9525518 w 10143477"/>
                <a:gd name="connsiteY423" fmla="*/ 3522408 h 4026844"/>
                <a:gd name="connsiteX424" fmla="*/ 9541322 w 10143477"/>
                <a:gd name="connsiteY424" fmla="*/ 3503505 h 4026844"/>
                <a:gd name="connsiteX425" fmla="*/ 2692630 w 10143477"/>
                <a:gd name="connsiteY425" fmla="*/ 3503041 h 4026844"/>
                <a:gd name="connsiteX426" fmla="*/ 2715412 w 10143477"/>
                <a:gd name="connsiteY426" fmla="*/ 3521634 h 4026844"/>
                <a:gd name="connsiteX427" fmla="*/ 2687826 w 10143477"/>
                <a:gd name="connsiteY427" fmla="*/ 3543327 h 4026844"/>
                <a:gd name="connsiteX428" fmla="*/ 2665044 w 10143477"/>
                <a:gd name="connsiteY428" fmla="*/ 3524888 h 4026844"/>
                <a:gd name="connsiteX429" fmla="*/ 2692630 w 10143477"/>
                <a:gd name="connsiteY429" fmla="*/ 3503041 h 4026844"/>
                <a:gd name="connsiteX430" fmla="*/ 2772597 w 10143477"/>
                <a:gd name="connsiteY430" fmla="*/ 3498082 h 4026844"/>
                <a:gd name="connsiteX431" fmla="*/ 2795535 w 10143477"/>
                <a:gd name="connsiteY431" fmla="*/ 3516675 h 4026844"/>
                <a:gd name="connsiteX432" fmla="*/ 2768105 w 10143477"/>
                <a:gd name="connsiteY432" fmla="*/ 3538213 h 4026844"/>
                <a:gd name="connsiteX433" fmla="*/ 2745169 w 10143477"/>
                <a:gd name="connsiteY433" fmla="*/ 3519774 h 4026844"/>
                <a:gd name="connsiteX434" fmla="*/ 2772597 w 10143477"/>
                <a:gd name="connsiteY434" fmla="*/ 3498082 h 4026844"/>
                <a:gd name="connsiteX435" fmla="*/ 9466948 w 10143477"/>
                <a:gd name="connsiteY435" fmla="*/ 3496223 h 4026844"/>
                <a:gd name="connsiteX436" fmla="*/ 9497782 w 10143477"/>
                <a:gd name="connsiteY436" fmla="*/ 3519619 h 4026844"/>
                <a:gd name="connsiteX437" fmla="*/ 9481823 w 10143477"/>
                <a:gd name="connsiteY437" fmla="*/ 3538368 h 4026844"/>
                <a:gd name="connsiteX438" fmla="*/ 9450988 w 10143477"/>
                <a:gd name="connsiteY438" fmla="*/ 3514971 h 4026844"/>
                <a:gd name="connsiteX439" fmla="*/ 9466948 w 10143477"/>
                <a:gd name="connsiteY439" fmla="*/ 3496223 h 4026844"/>
                <a:gd name="connsiteX440" fmla="*/ 2853025 w 10143477"/>
                <a:gd name="connsiteY440" fmla="*/ 3493434 h 4026844"/>
                <a:gd name="connsiteX441" fmla="*/ 2876103 w 10143477"/>
                <a:gd name="connsiteY441" fmla="*/ 3512027 h 4026844"/>
                <a:gd name="connsiteX442" fmla="*/ 2848689 w 10143477"/>
                <a:gd name="connsiteY442" fmla="*/ 3533565 h 4026844"/>
                <a:gd name="connsiteX443" fmla="*/ 2825601 w 10143477"/>
                <a:gd name="connsiteY443" fmla="*/ 3514971 h 4026844"/>
                <a:gd name="connsiteX444" fmla="*/ 2853025 w 10143477"/>
                <a:gd name="connsiteY444" fmla="*/ 3493434 h 4026844"/>
                <a:gd name="connsiteX445" fmla="*/ 10023827 w 10143477"/>
                <a:gd name="connsiteY445" fmla="*/ 3491420 h 4026844"/>
                <a:gd name="connsiteX446" fmla="*/ 10055746 w 10143477"/>
                <a:gd name="connsiteY446" fmla="*/ 3515437 h 4026844"/>
                <a:gd name="connsiteX447" fmla="*/ 10042730 w 10143477"/>
                <a:gd name="connsiteY447" fmla="*/ 3534340 h 4026844"/>
                <a:gd name="connsiteX448" fmla="*/ 10010811 w 10143477"/>
                <a:gd name="connsiteY448" fmla="*/ 3510323 h 4026844"/>
                <a:gd name="connsiteX449" fmla="*/ 10023827 w 10143477"/>
                <a:gd name="connsiteY449" fmla="*/ 3491420 h 4026844"/>
                <a:gd name="connsiteX450" fmla="*/ 9392573 w 10143477"/>
                <a:gd name="connsiteY450" fmla="*/ 3488941 h 4026844"/>
                <a:gd name="connsiteX451" fmla="*/ 9423252 w 10143477"/>
                <a:gd name="connsiteY451" fmla="*/ 3512337 h 4026844"/>
                <a:gd name="connsiteX452" fmla="*/ 9406983 w 10143477"/>
                <a:gd name="connsiteY452" fmla="*/ 3531086 h 4026844"/>
                <a:gd name="connsiteX453" fmla="*/ 9376304 w 10143477"/>
                <a:gd name="connsiteY453" fmla="*/ 3507689 h 4026844"/>
                <a:gd name="connsiteX454" fmla="*/ 9392573 w 10143477"/>
                <a:gd name="connsiteY454" fmla="*/ 3488941 h 4026844"/>
                <a:gd name="connsiteX455" fmla="*/ 2933263 w 10143477"/>
                <a:gd name="connsiteY455" fmla="*/ 3488476 h 4026844"/>
                <a:gd name="connsiteX456" fmla="*/ 2956502 w 10143477"/>
                <a:gd name="connsiteY456" fmla="*/ 3507224 h 4026844"/>
                <a:gd name="connsiteX457" fmla="*/ 2929233 w 10143477"/>
                <a:gd name="connsiteY457" fmla="*/ 3528762 h 4026844"/>
                <a:gd name="connsiteX458" fmla="*/ 2905997 w 10143477"/>
                <a:gd name="connsiteY458" fmla="*/ 3510168 h 4026844"/>
                <a:gd name="connsiteX459" fmla="*/ 2933263 w 10143477"/>
                <a:gd name="connsiteY459" fmla="*/ 3488476 h 4026844"/>
                <a:gd name="connsiteX460" fmla="*/ 9952396 w 10143477"/>
                <a:gd name="connsiteY460" fmla="*/ 3483207 h 4026844"/>
                <a:gd name="connsiteX461" fmla="*/ 9984160 w 10143477"/>
                <a:gd name="connsiteY461" fmla="*/ 3507224 h 4026844"/>
                <a:gd name="connsiteX462" fmla="*/ 9970680 w 10143477"/>
                <a:gd name="connsiteY462" fmla="*/ 3526127 h 4026844"/>
                <a:gd name="connsiteX463" fmla="*/ 9938916 w 10143477"/>
                <a:gd name="connsiteY463" fmla="*/ 3502265 h 4026844"/>
                <a:gd name="connsiteX464" fmla="*/ 9952396 w 10143477"/>
                <a:gd name="connsiteY464" fmla="*/ 3483207 h 4026844"/>
                <a:gd name="connsiteX465" fmla="*/ 9317889 w 10143477"/>
                <a:gd name="connsiteY465" fmla="*/ 3481658 h 4026844"/>
                <a:gd name="connsiteX466" fmla="*/ 9348413 w 10143477"/>
                <a:gd name="connsiteY466" fmla="*/ 3505055 h 4026844"/>
                <a:gd name="connsiteX467" fmla="*/ 9331835 w 10143477"/>
                <a:gd name="connsiteY467" fmla="*/ 3523803 h 4026844"/>
                <a:gd name="connsiteX468" fmla="*/ 9301310 w 10143477"/>
                <a:gd name="connsiteY468" fmla="*/ 3500561 h 4026844"/>
                <a:gd name="connsiteX469" fmla="*/ 9317889 w 10143477"/>
                <a:gd name="connsiteY469" fmla="*/ 3481658 h 4026844"/>
                <a:gd name="connsiteX470" fmla="*/ 9880346 w 10143477"/>
                <a:gd name="connsiteY470" fmla="*/ 3475459 h 4026844"/>
                <a:gd name="connsiteX471" fmla="*/ 9912110 w 10143477"/>
                <a:gd name="connsiteY471" fmla="*/ 3499321 h 4026844"/>
                <a:gd name="connsiteX472" fmla="*/ 9898320 w 10143477"/>
                <a:gd name="connsiteY472" fmla="*/ 3518225 h 4026844"/>
                <a:gd name="connsiteX473" fmla="*/ 9866711 w 10143477"/>
                <a:gd name="connsiteY473" fmla="*/ 3494363 h 4026844"/>
                <a:gd name="connsiteX474" fmla="*/ 9880346 w 10143477"/>
                <a:gd name="connsiteY474" fmla="*/ 3475459 h 4026844"/>
                <a:gd name="connsiteX475" fmla="*/ 9242894 w 10143477"/>
                <a:gd name="connsiteY475" fmla="*/ 3474686 h 4026844"/>
                <a:gd name="connsiteX476" fmla="*/ 9273419 w 10143477"/>
                <a:gd name="connsiteY476" fmla="*/ 3497928 h 4026844"/>
                <a:gd name="connsiteX477" fmla="*/ 9256530 w 10143477"/>
                <a:gd name="connsiteY477" fmla="*/ 3516676 h 4026844"/>
                <a:gd name="connsiteX478" fmla="*/ 9226161 w 10143477"/>
                <a:gd name="connsiteY478" fmla="*/ 3493434 h 4026844"/>
                <a:gd name="connsiteX479" fmla="*/ 9242894 w 10143477"/>
                <a:gd name="connsiteY479" fmla="*/ 3474686 h 4026844"/>
                <a:gd name="connsiteX480" fmla="*/ 9808141 w 10143477"/>
                <a:gd name="connsiteY480" fmla="*/ 3467713 h 4026844"/>
                <a:gd name="connsiteX481" fmla="*/ 9839750 w 10143477"/>
                <a:gd name="connsiteY481" fmla="*/ 3491574 h 4026844"/>
                <a:gd name="connsiteX482" fmla="*/ 9825650 w 10143477"/>
                <a:gd name="connsiteY482" fmla="*/ 3510478 h 4026844"/>
                <a:gd name="connsiteX483" fmla="*/ 9794195 w 10143477"/>
                <a:gd name="connsiteY483" fmla="*/ 3486616 h 4026844"/>
                <a:gd name="connsiteX484" fmla="*/ 9808141 w 10143477"/>
                <a:gd name="connsiteY484" fmla="*/ 3467713 h 4026844"/>
                <a:gd name="connsiteX485" fmla="*/ 9167746 w 10143477"/>
                <a:gd name="connsiteY485" fmla="*/ 3467558 h 4026844"/>
                <a:gd name="connsiteX486" fmla="*/ 9198116 w 10143477"/>
                <a:gd name="connsiteY486" fmla="*/ 3490800 h 4026844"/>
                <a:gd name="connsiteX487" fmla="*/ 9180916 w 10143477"/>
                <a:gd name="connsiteY487" fmla="*/ 3509548 h 4026844"/>
                <a:gd name="connsiteX488" fmla="*/ 9150702 w 10143477"/>
                <a:gd name="connsiteY488" fmla="*/ 3486461 h 4026844"/>
                <a:gd name="connsiteX489" fmla="*/ 9167746 w 10143477"/>
                <a:gd name="connsiteY489" fmla="*/ 3467558 h 4026844"/>
                <a:gd name="connsiteX490" fmla="*/ 9092441 w 10143477"/>
                <a:gd name="connsiteY490" fmla="*/ 3460895 h 4026844"/>
                <a:gd name="connsiteX491" fmla="*/ 9122656 w 10143477"/>
                <a:gd name="connsiteY491" fmla="*/ 3483982 h 4026844"/>
                <a:gd name="connsiteX492" fmla="*/ 9105301 w 10143477"/>
                <a:gd name="connsiteY492" fmla="*/ 3502730 h 4026844"/>
                <a:gd name="connsiteX493" fmla="*/ 9075087 w 10143477"/>
                <a:gd name="connsiteY493" fmla="*/ 3479643 h 4026844"/>
                <a:gd name="connsiteX494" fmla="*/ 9092441 w 10143477"/>
                <a:gd name="connsiteY494" fmla="*/ 3460895 h 4026844"/>
                <a:gd name="connsiteX495" fmla="*/ 9735780 w 10143477"/>
                <a:gd name="connsiteY495" fmla="*/ 3459810 h 4026844"/>
                <a:gd name="connsiteX496" fmla="*/ 9767235 w 10143477"/>
                <a:gd name="connsiteY496" fmla="*/ 3483672 h 4026844"/>
                <a:gd name="connsiteX497" fmla="*/ 9752825 w 10143477"/>
                <a:gd name="connsiteY497" fmla="*/ 3502575 h 4026844"/>
                <a:gd name="connsiteX498" fmla="*/ 9721525 w 10143477"/>
                <a:gd name="connsiteY498" fmla="*/ 3478868 h 4026844"/>
                <a:gd name="connsiteX499" fmla="*/ 9735780 w 10143477"/>
                <a:gd name="connsiteY499" fmla="*/ 3459810 h 4026844"/>
                <a:gd name="connsiteX500" fmla="*/ 9016828 w 10143477"/>
                <a:gd name="connsiteY500" fmla="*/ 3454077 h 4026844"/>
                <a:gd name="connsiteX501" fmla="*/ 9046887 w 10143477"/>
                <a:gd name="connsiteY501" fmla="*/ 3477164 h 4026844"/>
                <a:gd name="connsiteX502" fmla="*/ 9029223 w 10143477"/>
                <a:gd name="connsiteY502" fmla="*/ 3495912 h 4026844"/>
                <a:gd name="connsiteX503" fmla="*/ 8999163 w 10143477"/>
                <a:gd name="connsiteY503" fmla="*/ 3472826 h 4026844"/>
                <a:gd name="connsiteX504" fmla="*/ 9016828 w 10143477"/>
                <a:gd name="connsiteY504" fmla="*/ 3454077 h 4026844"/>
                <a:gd name="connsiteX505" fmla="*/ 9663110 w 10143477"/>
                <a:gd name="connsiteY505" fmla="*/ 3452218 h 4026844"/>
                <a:gd name="connsiteX506" fmla="*/ 9694409 w 10143477"/>
                <a:gd name="connsiteY506" fmla="*/ 3475925 h 4026844"/>
                <a:gd name="connsiteX507" fmla="*/ 9679689 w 10143477"/>
                <a:gd name="connsiteY507" fmla="*/ 3494828 h 4026844"/>
                <a:gd name="connsiteX508" fmla="*/ 9648391 w 10143477"/>
                <a:gd name="connsiteY508" fmla="*/ 3471121 h 4026844"/>
                <a:gd name="connsiteX509" fmla="*/ 9663110 w 10143477"/>
                <a:gd name="connsiteY509" fmla="*/ 3452218 h 4026844"/>
                <a:gd name="connsiteX510" fmla="*/ 2541374 w 10143477"/>
                <a:gd name="connsiteY510" fmla="*/ 3450049 h 4026844"/>
                <a:gd name="connsiteX511" fmla="*/ 2563534 w 10143477"/>
                <a:gd name="connsiteY511" fmla="*/ 3468797 h 4026844"/>
                <a:gd name="connsiteX512" fmla="*/ 2535638 w 10143477"/>
                <a:gd name="connsiteY512" fmla="*/ 3490799 h 4026844"/>
                <a:gd name="connsiteX513" fmla="*/ 2513475 w 10143477"/>
                <a:gd name="connsiteY513" fmla="*/ 3472206 h 4026844"/>
                <a:gd name="connsiteX514" fmla="*/ 2541374 w 10143477"/>
                <a:gd name="connsiteY514" fmla="*/ 3450049 h 4026844"/>
                <a:gd name="connsiteX515" fmla="*/ 8941057 w 10143477"/>
                <a:gd name="connsiteY515" fmla="*/ 3447259 h 4026844"/>
                <a:gd name="connsiteX516" fmla="*/ 8970962 w 10143477"/>
                <a:gd name="connsiteY516" fmla="*/ 3470347 h 4026844"/>
                <a:gd name="connsiteX517" fmla="*/ 8952989 w 10143477"/>
                <a:gd name="connsiteY517" fmla="*/ 3489250 h 4026844"/>
                <a:gd name="connsiteX518" fmla="*/ 8923084 w 10143477"/>
                <a:gd name="connsiteY518" fmla="*/ 3466318 h 4026844"/>
                <a:gd name="connsiteX519" fmla="*/ 8941057 w 10143477"/>
                <a:gd name="connsiteY519" fmla="*/ 3447259 h 4026844"/>
                <a:gd name="connsiteX520" fmla="*/ 2620876 w 10143477"/>
                <a:gd name="connsiteY520" fmla="*/ 3444936 h 4026844"/>
                <a:gd name="connsiteX521" fmla="*/ 2643192 w 10143477"/>
                <a:gd name="connsiteY521" fmla="*/ 3463684 h 4026844"/>
                <a:gd name="connsiteX522" fmla="*/ 2615453 w 10143477"/>
                <a:gd name="connsiteY522" fmla="*/ 3485687 h 4026844"/>
                <a:gd name="connsiteX523" fmla="*/ 2593135 w 10143477"/>
                <a:gd name="connsiteY523" fmla="*/ 3466938 h 4026844"/>
                <a:gd name="connsiteX524" fmla="*/ 2620876 w 10143477"/>
                <a:gd name="connsiteY524" fmla="*/ 3444936 h 4026844"/>
                <a:gd name="connsiteX525" fmla="*/ 9590131 w 10143477"/>
                <a:gd name="connsiteY525" fmla="*/ 3444781 h 4026844"/>
                <a:gd name="connsiteX526" fmla="*/ 9621276 w 10143477"/>
                <a:gd name="connsiteY526" fmla="*/ 3468487 h 4026844"/>
                <a:gd name="connsiteX527" fmla="*/ 9606245 w 10143477"/>
                <a:gd name="connsiteY527" fmla="*/ 3487391 h 4026844"/>
                <a:gd name="connsiteX528" fmla="*/ 9575101 w 10143477"/>
                <a:gd name="connsiteY528" fmla="*/ 3463684 h 4026844"/>
                <a:gd name="connsiteX529" fmla="*/ 9590131 w 10143477"/>
                <a:gd name="connsiteY529" fmla="*/ 3444781 h 4026844"/>
                <a:gd name="connsiteX530" fmla="*/ 2700689 w 10143477"/>
                <a:gd name="connsiteY530" fmla="*/ 3439822 h 4026844"/>
                <a:gd name="connsiteX531" fmla="*/ 2723161 w 10143477"/>
                <a:gd name="connsiteY531" fmla="*/ 3458571 h 4026844"/>
                <a:gd name="connsiteX532" fmla="*/ 2695419 w 10143477"/>
                <a:gd name="connsiteY532" fmla="*/ 3480418 h 4026844"/>
                <a:gd name="connsiteX533" fmla="*/ 2672947 w 10143477"/>
                <a:gd name="connsiteY533" fmla="*/ 3461670 h 4026844"/>
                <a:gd name="connsiteX534" fmla="*/ 2700689 w 10143477"/>
                <a:gd name="connsiteY534" fmla="*/ 3439822 h 4026844"/>
                <a:gd name="connsiteX535" fmla="*/ 9516840 w 10143477"/>
                <a:gd name="connsiteY535" fmla="*/ 3437188 h 4026844"/>
                <a:gd name="connsiteX536" fmla="*/ 9547830 w 10143477"/>
                <a:gd name="connsiteY536" fmla="*/ 3460895 h 4026844"/>
                <a:gd name="connsiteX537" fmla="*/ 9532490 w 10143477"/>
                <a:gd name="connsiteY537" fmla="*/ 3479798 h 4026844"/>
                <a:gd name="connsiteX538" fmla="*/ 9501501 w 10143477"/>
                <a:gd name="connsiteY538" fmla="*/ 3456246 h 4026844"/>
                <a:gd name="connsiteX539" fmla="*/ 9516840 w 10143477"/>
                <a:gd name="connsiteY539" fmla="*/ 3437188 h 4026844"/>
                <a:gd name="connsiteX540" fmla="*/ 2780348 w 10143477"/>
                <a:gd name="connsiteY540" fmla="*/ 3434709 h 4026844"/>
                <a:gd name="connsiteX541" fmla="*/ 2802973 w 10143477"/>
                <a:gd name="connsiteY541" fmla="*/ 3453612 h 4026844"/>
                <a:gd name="connsiteX542" fmla="*/ 2775387 w 10143477"/>
                <a:gd name="connsiteY542" fmla="*/ 3475460 h 4026844"/>
                <a:gd name="connsiteX543" fmla="*/ 2752762 w 10143477"/>
                <a:gd name="connsiteY543" fmla="*/ 3456711 h 4026844"/>
                <a:gd name="connsiteX544" fmla="*/ 2780348 w 10143477"/>
                <a:gd name="connsiteY544" fmla="*/ 3434709 h 4026844"/>
                <a:gd name="connsiteX545" fmla="*/ 9443240 w 10143477"/>
                <a:gd name="connsiteY545" fmla="*/ 3430060 h 4026844"/>
                <a:gd name="connsiteX546" fmla="*/ 9474075 w 10143477"/>
                <a:gd name="connsiteY546" fmla="*/ 3453612 h 4026844"/>
                <a:gd name="connsiteX547" fmla="*/ 9458581 w 10143477"/>
                <a:gd name="connsiteY547" fmla="*/ 3472516 h 4026844"/>
                <a:gd name="connsiteX548" fmla="*/ 9427745 w 10143477"/>
                <a:gd name="connsiteY548" fmla="*/ 3448964 h 4026844"/>
                <a:gd name="connsiteX549" fmla="*/ 9443240 w 10143477"/>
                <a:gd name="connsiteY549" fmla="*/ 3430060 h 4026844"/>
                <a:gd name="connsiteX550" fmla="*/ 2860461 w 10143477"/>
                <a:gd name="connsiteY550" fmla="*/ 3429751 h 4026844"/>
                <a:gd name="connsiteX551" fmla="*/ 2883228 w 10143477"/>
                <a:gd name="connsiteY551" fmla="*/ 3448654 h 4026844"/>
                <a:gd name="connsiteX552" fmla="*/ 2855658 w 10143477"/>
                <a:gd name="connsiteY552" fmla="*/ 3470502 h 4026844"/>
                <a:gd name="connsiteX553" fmla="*/ 2832885 w 10143477"/>
                <a:gd name="connsiteY553" fmla="*/ 3451753 h 4026844"/>
                <a:gd name="connsiteX554" fmla="*/ 2860461 w 10143477"/>
                <a:gd name="connsiteY554" fmla="*/ 3429751 h 4026844"/>
                <a:gd name="connsiteX555" fmla="*/ 2940389 w 10143477"/>
                <a:gd name="connsiteY555" fmla="*/ 3425412 h 4026844"/>
                <a:gd name="connsiteX556" fmla="*/ 2963332 w 10143477"/>
                <a:gd name="connsiteY556" fmla="*/ 3444315 h 4026844"/>
                <a:gd name="connsiteX557" fmla="*/ 2935900 w 10143477"/>
                <a:gd name="connsiteY557" fmla="*/ 3466008 h 4026844"/>
                <a:gd name="connsiteX558" fmla="*/ 2912970 w 10143477"/>
                <a:gd name="connsiteY558" fmla="*/ 3447104 h 4026844"/>
                <a:gd name="connsiteX559" fmla="*/ 2940389 w 10143477"/>
                <a:gd name="connsiteY559" fmla="*/ 3425412 h 4026844"/>
                <a:gd name="connsiteX560" fmla="*/ 9993923 w 10143477"/>
                <a:gd name="connsiteY560" fmla="*/ 3423863 h 4026844"/>
                <a:gd name="connsiteX561" fmla="*/ 10025842 w 10143477"/>
                <a:gd name="connsiteY561" fmla="*/ 3448034 h 4026844"/>
                <a:gd name="connsiteX562" fmla="*/ 10013136 w 10143477"/>
                <a:gd name="connsiteY562" fmla="*/ 3467093 h 4026844"/>
                <a:gd name="connsiteX563" fmla="*/ 9981217 w 10143477"/>
                <a:gd name="connsiteY563" fmla="*/ 3443076 h 4026844"/>
                <a:gd name="connsiteX564" fmla="*/ 9993923 w 10143477"/>
                <a:gd name="connsiteY564" fmla="*/ 3423863 h 4026844"/>
                <a:gd name="connsiteX565" fmla="*/ 9369331 w 10143477"/>
                <a:gd name="connsiteY565" fmla="*/ 3422623 h 4026844"/>
                <a:gd name="connsiteX566" fmla="*/ 9400166 w 10143477"/>
                <a:gd name="connsiteY566" fmla="*/ 3446175 h 4026844"/>
                <a:gd name="connsiteX567" fmla="*/ 9384361 w 10143477"/>
                <a:gd name="connsiteY567" fmla="*/ 3465078 h 4026844"/>
                <a:gd name="connsiteX568" fmla="*/ 9353682 w 10143477"/>
                <a:gd name="connsiteY568" fmla="*/ 3441681 h 4026844"/>
                <a:gd name="connsiteX569" fmla="*/ 9369331 w 10143477"/>
                <a:gd name="connsiteY569" fmla="*/ 3422623 h 4026844"/>
                <a:gd name="connsiteX570" fmla="*/ 3020503 w 10143477"/>
                <a:gd name="connsiteY570" fmla="*/ 3420764 h 4026844"/>
                <a:gd name="connsiteX571" fmla="*/ 3043591 w 10143477"/>
                <a:gd name="connsiteY571" fmla="*/ 3439667 h 4026844"/>
                <a:gd name="connsiteX572" fmla="*/ 3016163 w 10143477"/>
                <a:gd name="connsiteY572" fmla="*/ 3461360 h 4026844"/>
                <a:gd name="connsiteX573" fmla="*/ 2993082 w 10143477"/>
                <a:gd name="connsiteY573" fmla="*/ 3442456 h 4026844"/>
                <a:gd name="connsiteX574" fmla="*/ 3020503 w 10143477"/>
                <a:gd name="connsiteY574" fmla="*/ 3420764 h 4026844"/>
                <a:gd name="connsiteX575" fmla="*/ 9295266 w 10143477"/>
                <a:gd name="connsiteY575" fmla="*/ 3415650 h 4026844"/>
                <a:gd name="connsiteX576" fmla="*/ 9325946 w 10143477"/>
                <a:gd name="connsiteY576" fmla="*/ 3439047 h 4026844"/>
                <a:gd name="connsiteX577" fmla="*/ 9309831 w 10143477"/>
                <a:gd name="connsiteY577" fmla="*/ 3457951 h 4026844"/>
                <a:gd name="connsiteX578" fmla="*/ 9279307 w 10143477"/>
                <a:gd name="connsiteY578" fmla="*/ 3434554 h 4026844"/>
                <a:gd name="connsiteX579" fmla="*/ 9295266 w 10143477"/>
                <a:gd name="connsiteY579" fmla="*/ 3415650 h 4026844"/>
                <a:gd name="connsiteX580" fmla="*/ 9221047 w 10143477"/>
                <a:gd name="connsiteY580" fmla="*/ 3408678 h 4026844"/>
                <a:gd name="connsiteX581" fmla="*/ 9251571 w 10143477"/>
                <a:gd name="connsiteY581" fmla="*/ 3432074 h 4026844"/>
                <a:gd name="connsiteX582" fmla="*/ 9235147 w 10143477"/>
                <a:gd name="connsiteY582" fmla="*/ 3450978 h 4026844"/>
                <a:gd name="connsiteX583" fmla="*/ 9204623 w 10143477"/>
                <a:gd name="connsiteY583" fmla="*/ 3427581 h 4026844"/>
                <a:gd name="connsiteX584" fmla="*/ 9221047 w 10143477"/>
                <a:gd name="connsiteY584" fmla="*/ 3408678 h 4026844"/>
                <a:gd name="connsiteX585" fmla="*/ 9851837 w 10143477"/>
                <a:gd name="connsiteY585" fmla="*/ 3408367 h 4026844"/>
                <a:gd name="connsiteX586" fmla="*/ 9883446 w 10143477"/>
                <a:gd name="connsiteY586" fmla="*/ 3432384 h 4026844"/>
                <a:gd name="connsiteX587" fmla="*/ 9870121 w 10143477"/>
                <a:gd name="connsiteY587" fmla="*/ 3451443 h 4026844"/>
                <a:gd name="connsiteX588" fmla="*/ 9838511 w 10143477"/>
                <a:gd name="connsiteY588" fmla="*/ 3427426 h 4026844"/>
                <a:gd name="connsiteX589" fmla="*/ 9851837 w 10143477"/>
                <a:gd name="connsiteY589" fmla="*/ 3408367 h 4026844"/>
                <a:gd name="connsiteX590" fmla="*/ 9146672 w 10143477"/>
                <a:gd name="connsiteY590" fmla="*/ 3401550 h 4026844"/>
                <a:gd name="connsiteX591" fmla="*/ 9177041 w 10143477"/>
                <a:gd name="connsiteY591" fmla="*/ 3424947 h 4026844"/>
                <a:gd name="connsiteX592" fmla="*/ 9160308 w 10143477"/>
                <a:gd name="connsiteY592" fmla="*/ 3443850 h 4026844"/>
                <a:gd name="connsiteX593" fmla="*/ 9129938 w 10143477"/>
                <a:gd name="connsiteY593" fmla="*/ 3420608 h 4026844"/>
                <a:gd name="connsiteX594" fmla="*/ 9146672 w 10143477"/>
                <a:gd name="connsiteY594" fmla="*/ 3401550 h 4026844"/>
                <a:gd name="connsiteX595" fmla="*/ 9780251 w 10143477"/>
                <a:gd name="connsiteY595" fmla="*/ 3400466 h 4026844"/>
                <a:gd name="connsiteX596" fmla="*/ 9811860 w 10143477"/>
                <a:gd name="connsiteY596" fmla="*/ 3424482 h 4026844"/>
                <a:gd name="connsiteX597" fmla="*/ 9798225 w 10143477"/>
                <a:gd name="connsiteY597" fmla="*/ 3443541 h 4026844"/>
                <a:gd name="connsiteX598" fmla="*/ 9766770 w 10143477"/>
                <a:gd name="connsiteY598" fmla="*/ 3419679 h 4026844"/>
                <a:gd name="connsiteX599" fmla="*/ 9780251 w 10143477"/>
                <a:gd name="connsiteY599" fmla="*/ 3400466 h 4026844"/>
                <a:gd name="connsiteX600" fmla="*/ 9071678 w 10143477"/>
                <a:gd name="connsiteY600" fmla="*/ 3394888 h 4026844"/>
                <a:gd name="connsiteX601" fmla="*/ 9101893 w 10143477"/>
                <a:gd name="connsiteY601" fmla="*/ 3418130 h 4026844"/>
                <a:gd name="connsiteX602" fmla="*/ 9085003 w 10143477"/>
                <a:gd name="connsiteY602" fmla="*/ 3437188 h 4026844"/>
                <a:gd name="connsiteX603" fmla="*/ 9054789 w 10143477"/>
                <a:gd name="connsiteY603" fmla="*/ 3413946 h 4026844"/>
                <a:gd name="connsiteX604" fmla="*/ 9071678 w 10143477"/>
                <a:gd name="connsiteY604" fmla="*/ 3394888 h 4026844"/>
                <a:gd name="connsiteX605" fmla="*/ 9708665 w 10143477"/>
                <a:gd name="connsiteY605" fmla="*/ 3392873 h 4026844"/>
                <a:gd name="connsiteX606" fmla="*/ 9740119 w 10143477"/>
                <a:gd name="connsiteY606" fmla="*/ 3416735 h 4026844"/>
                <a:gd name="connsiteX607" fmla="*/ 9726174 w 10143477"/>
                <a:gd name="connsiteY607" fmla="*/ 3435794 h 4026844"/>
                <a:gd name="connsiteX608" fmla="*/ 9694720 w 10143477"/>
                <a:gd name="connsiteY608" fmla="*/ 3411932 h 4026844"/>
                <a:gd name="connsiteX609" fmla="*/ 9708665 w 10143477"/>
                <a:gd name="connsiteY609" fmla="*/ 3392873 h 4026844"/>
                <a:gd name="connsiteX610" fmla="*/ 8996529 w 10143477"/>
                <a:gd name="connsiteY610" fmla="*/ 3388225 h 4026844"/>
                <a:gd name="connsiteX611" fmla="*/ 9026744 w 10143477"/>
                <a:gd name="connsiteY611" fmla="*/ 3411467 h 4026844"/>
                <a:gd name="connsiteX612" fmla="*/ 9009544 w 10143477"/>
                <a:gd name="connsiteY612" fmla="*/ 3430525 h 4026844"/>
                <a:gd name="connsiteX613" fmla="*/ 8979484 w 10143477"/>
                <a:gd name="connsiteY613" fmla="*/ 3407283 h 4026844"/>
                <a:gd name="connsiteX614" fmla="*/ 8996529 w 10143477"/>
                <a:gd name="connsiteY614" fmla="*/ 3388225 h 4026844"/>
                <a:gd name="connsiteX615" fmla="*/ 2550982 w 10143477"/>
                <a:gd name="connsiteY615" fmla="*/ 3386055 h 4026844"/>
                <a:gd name="connsiteX616" fmla="*/ 2572677 w 10143477"/>
                <a:gd name="connsiteY616" fmla="*/ 3404959 h 4026844"/>
                <a:gd name="connsiteX617" fmla="*/ 2544782 w 10143477"/>
                <a:gd name="connsiteY617" fmla="*/ 3427116 h 4026844"/>
                <a:gd name="connsiteX618" fmla="*/ 2522929 w 10143477"/>
                <a:gd name="connsiteY618" fmla="*/ 3408213 h 4026844"/>
                <a:gd name="connsiteX619" fmla="*/ 2550982 w 10143477"/>
                <a:gd name="connsiteY619" fmla="*/ 3386055 h 4026844"/>
                <a:gd name="connsiteX620" fmla="*/ 9636615 w 10143477"/>
                <a:gd name="connsiteY620" fmla="*/ 3385281 h 4026844"/>
                <a:gd name="connsiteX621" fmla="*/ 9667914 w 10143477"/>
                <a:gd name="connsiteY621" fmla="*/ 3409143 h 4026844"/>
                <a:gd name="connsiteX622" fmla="*/ 9653659 w 10143477"/>
                <a:gd name="connsiteY622" fmla="*/ 3428201 h 4026844"/>
                <a:gd name="connsiteX623" fmla="*/ 9622360 w 10143477"/>
                <a:gd name="connsiteY623" fmla="*/ 3404339 h 4026844"/>
                <a:gd name="connsiteX624" fmla="*/ 9636615 w 10143477"/>
                <a:gd name="connsiteY624" fmla="*/ 3385281 h 4026844"/>
                <a:gd name="connsiteX625" fmla="*/ 8921535 w 10143477"/>
                <a:gd name="connsiteY625" fmla="*/ 3381407 h 4026844"/>
                <a:gd name="connsiteX626" fmla="*/ 8951594 w 10143477"/>
                <a:gd name="connsiteY626" fmla="*/ 3404649 h 4026844"/>
                <a:gd name="connsiteX627" fmla="*/ 8934085 w 10143477"/>
                <a:gd name="connsiteY627" fmla="*/ 3423708 h 4026844"/>
                <a:gd name="connsiteX628" fmla="*/ 8904025 w 10143477"/>
                <a:gd name="connsiteY628" fmla="*/ 3400621 h 4026844"/>
                <a:gd name="connsiteX629" fmla="*/ 8921535 w 10143477"/>
                <a:gd name="connsiteY629" fmla="*/ 3381407 h 4026844"/>
                <a:gd name="connsiteX630" fmla="*/ 2630329 w 10143477"/>
                <a:gd name="connsiteY630" fmla="*/ 3380632 h 4026844"/>
                <a:gd name="connsiteX631" fmla="*/ 2652182 w 10143477"/>
                <a:gd name="connsiteY631" fmla="*/ 3399691 h 4026844"/>
                <a:gd name="connsiteX632" fmla="*/ 2624284 w 10143477"/>
                <a:gd name="connsiteY632" fmla="*/ 3421848 h 4026844"/>
                <a:gd name="connsiteX633" fmla="*/ 2602280 w 10143477"/>
                <a:gd name="connsiteY633" fmla="*/ 3402944 h 4026844"/>
                <a:gd name="connsiteX634" fmla="*/ 2630329 w 10143477"/>
                <a:gd name="connsiteY634" fmla="*/ 3380632 h 4026844"/>
                <a:gd name="connsiteX635" fmla="*/ 9564255 w 10143477"/>
                <a:gd name="connsiteY635" fmla="*/ 3377688 h 4026844"/>
                <a:gd name="connsiteX636" fmla="*/ 9595399 w 10143477"/>
                <a:gd name="connsiteY636" fmla="*/ 3401550 h 4026844"/>
                <a:gd name="connsiteX637" fmla="*/ 9580834 w 10143477"/>
                <a:gd name="connsiteY637" fmla="*/ 3420608 h 4026844"/>
                <a:gd name="connsiteX638" fmla="*/ 9549690 w 10143477"/>
                <a:gd name="connsiteY638" fmla="*/ 3396901 h 4026844"/>
                <a:gd name="connsiteX639" fmla="*/ 9564255 w 10143477"/>
                <a:gd name="connsiteY639" fmla="*/ 3377688 h 4026844"/>
                <a:gd name="connsiteX640" fmla="*/ 2709522 w 10143477"/>
                <a:gd name="connsiteY640" fmla="*/ 3375519 h 4026844"/>
                <a:gd name="connsiteX641" fmla="*/ 2731529 w 10143477"/>
                <a:gd name="connsiteY641" fmla="*/ 3394578 h 4026844"/>
                <a:gd name="connsiteX642" fmla="*/ 2703789 w 10143477"/>
                <a:gd name="connsiteY642" fmla="*/ 3416735 h 4026844"/>
                <a:gd name="connsiteX643" fmla="*/ 2681625 w 10143477"/>
                <a:gd name="connsiteY643" fmla="*/ 3397831 h 4026844"/>
                <a:gd name="connsiteX644" fmla="*/ 2709522 w 10143477"/>
                <a:gd name="connsiteY644" fmla="*/ 3375519 h 4026844"/>
                <a:gd name="connsiteX645" fmla="*/ 8845920 w 10143477"/>
                <a:gd name="connsiteY645" fmla="*/ 3375209 h 4026844"/>
                <a:gd name="connsiteX646" fmla="*/ 8875825 w 10143477"/>
                <a:gd name="connsiteY646" fmla="*/ 3398296 h 4026844"/>
                <a:gd name="connsiteX647" fmla="*/ 8858161 w 10143477"/>
                <a:gd name="connsiteY647" fmla="*/ 3417355 h 4026844"/>
                <a:gd name="connsiteX648" fmla="*/ 8828257 w 10143477"/>
                <a:gd name="connsiteY648" fmla="*/ 3394267 h 4026844"/>
                <a:gd name="connsiteX649" fmla="*/ 8845920 w 10143477"/>
                <a:gd name="connsiteY649" fmla="*/ 3375209 h 4026844"/>
                <a:gd name="connsiteX650" fmla="*/ 2789027 w 10143477"/>
                <a:gd name="connsiteY650" fmla="*/ 3370715 h 4026844"/>
                <a:gd name="connsiteX651" fmla="*/ 2811187 w 10143477"/>
                <a:gd name="connsiteY651" fmla="*/ 3389774 h 4026844"/>
                <a:gd name="connsiteX652" fmla="*/ 2783447 w 10143477"/>
                <a:gd name="connsiteY652" fmla="*/ 3411776 h 4026844"/>
                <a:gd name="connsiteX653" fmla="*/ 2761129 w 10143477"/>
                <a:gd name="connsiteY653" fmla="*/ 3392718 h 4026844"/>
                <a:gd name="connsiteX654" fmla="*/ 2789027 w 10143477"/>
                <a:gd name="connsiteY654" fmla="*/ 3370715 h 4026844"/>
                <a:gd name="connsiteX655" fmla="*/ 9491739 w 10143477"/>
                <a:gd name="connsiteY655" fmla="*/ 3370560 h 4026844"/>
                <a:gd name="connsiteX656" fmla="*/ 9522729 w 10143477"/>
                <a:gd name="connsiteY656" fmla="*/ 3394267 h 4026844"/>
                <a:gd name="connsiteX657" fmla="*/ 9507855 w 10143477"/>
                <a:gd name="connsiteY657" fmla="*/ 3413326 h 4026844"/>
                <a:gd name="connsiteX658" fmla="*/ 9476865 w 10143477"/>
                <a:gd name="connsiteY658" fmla="*/ 3389619 h 4026844"/>
                <a:gd name="connsiteX659" fmla="*/ 9491739 w 10143477"/>
                <a:gd name="connsiteY659" fmla="*/ 3370560 h 4026844"/>
                <a:gd name="connsiteX660" fmla="*/ 2868359 w 10143477"/>
                <a:gd name="connsiteY660" fmla="*/ 3365912 h 4026844"/>
                <a:gd name="connsiteX661" fmla="*/ 2890818 w 10143477"/>
                <a:gd name="connsiteY661" fmla="*/ 3384971 h 4026844"/>
                <a:gd name="connsiteX662" fmla="*/ 2863247 w 10143477"/>
                <a:gd name="connsiteY662" fmla="*/ 3406973 h 4026844"/>
                <a:gd name="connsiteX663" fmla="*/ 2840790 w 10143477"/>
                <a:gd name="connsiteY663" fmla="*/ 3387915 h 4026844"/>
                <a:gd name="connsiteX664" fmla="*/ 2868359 w 10143477"/>
                <a:gd name="connsiteY664" fmla="*/ 3365912 h 4026844"/>
                <a:gd name="connsiteX665" fmla="*/ 9418604 w 10143477"/>
                <a:gd name="connsiteY665" fmla="*/ 3363278 h 4026844"/>
                <a:gd name="connsiteX666" fmla="*/ 9449594 w 10143477"/>
                <a:gd name="connsiteY666" fmla="*/ 3386985 h 4026844"/>
                <a:gd name="connsiteX667" fmla="*/ 9434409 w 10143477"/>
                <a:gd name="connsiteY667" fmla="*/ 3406044 h 4026844"/>
                <a:gd name="connsiteX668" fmla="*/ 9403574 w 10143477"/>
                <a:gd name="connsiteY668" fmla="*/ 3382337 h 4026844"/>
                <a:gd name="connsiteX669" fmla="*/ 9418604 w 10143477"/>
                <a:gd name="connsiteY669" fmla="*/ 3363278 h 4026844"/>
                <a:gd name="connsiteX670" fmla="*/ 2947982 w 10143477"/>
                <a:gd name="connsiteY670" fmla="*/ 3361109 h 4026844"/>
                <a:gd name="connsiteX671" fmla="*/ 2970611 w 10143477"/>
                <a:gd name="connsiteY671" fmla="*/ 3380323 h 4026844"/>
                <a:gd name="connsiteX672" fmla="*/ 2943022 w 10143477"/>
                <a:gd name="connsiteY672" fmla="*/ 3402325 h 4026844"/>
                <a:gd name="connsiteX673" fmla="*/ 2920404 w 10143477"/>
                <a:gd name="connsiteY673" fmla="*/ 3383267 h 4026844"/>
                <a:gd name="connsiteX674" fmla="*/ 2947982 w 10143477"/>
                <a:gd name="connsiteY674" fmla="*/ 3361109 h 4026844"/>
                <a:gd name="connsiteX675" fmla="*/ 3027785 w 10143477"/>
                <a:gd name="connsiteY675" fmla="*/ 3356615 h 4026844"/>
                <a:gd name="connsiteX676" fmla="*/ 3050562 w 10143477"/>
                <a:gd name="connsiteY676" fmla="*/ 3375828 h 4026844"/>
                <a:gd name="connsiteX677" fmla="*/ 3023141 w 10143477"/>
                <a:gd name="connsiteY677" fmla="*/ 3397676 h 4026844"/>
                <a:gd name="connsiteX678" fmla="*/ 3000362 w 10143477"/>
                <a:gd name="connsiteY678" fmla="*/ 3378618 h 4026844"/>
                <a:gd name="connsiteX679" fmla="*/ 3027785 w 10143477"/>
                <a:gd name="connsiteY679" fmla="*/ 3356615 h 4026844"/>
                <a:gd name="connsiteX680" fmla="*/ 9345469 w 10143477"/>
                <a:gd name="connsiteY680" fmla="*/ 3355996 h 4026844"/>
                <a:gd name="connsiteX681" fmla="*/ 9376304 w 10143477"/>
                <a:gd name="connsiteY681" fmla="*/ 3379703 h 4026844"/>
                <a:gd name="connsiteX682" fmla="*/ 9360964 w 10143477"/>
                <a:gd name="connsiteY682" fmla="*/ 3398761 h 4026844"/>
                <a:gd name="connsiteX683" fmla="*/ 9330130 w 10143477"/>
                <a:gd name="connsiteY683" fmla="*/ 3375209 h 4026844"/>
                <a:gd name="connsiteX684" fmla="*/ 9345469 w 10143477"/>
                <a:gd name="connsiteY684" fmla="*/ 3355996 h 4026844"/>
                <a:gd name="connsiteX685" fmla="*/ 3107888 w 10143477"/>
                <a:gd name="connsiteY685" fmla="*/ 3352277 h 4026844"/>
                <a:gd name="connsiteX686" fmla="*/ 3130665 w 10143477"/>
                <a:gd name="connsiteY686" fmla="*/ 3371490 h 4026844"/>
                <a:gd name="connsiteX687" fmla="*/ 3103242 w 10143477"/>
                <a:gd name="connsiteY687" fmla="*/ 3393338 h 4026844"/>
                <a:gd name="connsiteX688" fmla="*/ 3080309 w 10143477"/>
                <a:gd name="connsiteY688" fmla="*/ 3374124 h 4026844"/>
                <a:gd name="connsiteX689" fmla="*/ 3107888 w 10143477"/>
                <a:gd name="connsiteY689" fmla="*/ 3352277 h 4026844"/>
                <a:gd name="connsiteX690" fmla="*/ 9272025 w 10143477"/>
                <a:gd name="connsiteY690" fmla="*/ 3349023 h 4026844"/>
                <a:gd name="connsiteX691" fmla="*/ 9302705 w 10143477"/>
                <a:gd name="connsiteY691" fmla="*/ 3372575 h 4026844"/>
                <a:gd name="connsiteX692" fmla="*/ 9287055 w 10143477"/>
                <a:gd name="connsiteY692" fmla="*/ 3391633 h 4026844"/>
                <a:gd name="connsiteX693" fmla="*/ 9256375 w 10143477"/>
                <a:gd name="connsiteY693" fmla="*/ 3368081 h 4026844"/>
                <a:gd name="connsiteX694" fmla="*/ 9272025 w 10143477"/>
                <a:gd name="connsiteY694" fmla="*/ 3349023 h 4026844"/>
                <a:gd name="connsiteX695" fmla="*/ 9198424 w 10143477"/>
                <a:gd name="connsiteY695" fmla="*/ 3341895 h 4026844"/>
                <a:gd name="connsiteX696" fmla="*/ 9228949 w 10143477"/>
                <a:gd name="connsiteY696" fmla="*/ 3365447 h 4026844"/>
                <a:gd name="connsiteX697" fmla="*/ 9212989 w 10143477"/>
                <a:gd name="connsiteY697" fmla="*/ 3384661 h 4026844"/>
                <a:gd name="connsiteX698" fmla="*/ 9182465 w 10143477"/>
                <a:gd name="connsiteY698" fmla="*/ 3361109 h 4026844"/>
                <a:gd name="connsiteX699" fmla="*/ 9198424 w 10143477"/>
                <a:gd name="connsiteY699" fmla="*/ 3341895 h 4026844"/>
                <a:gd name="connsiteX700" fmla="*/ 9822551 w 10143477"/>
                <a:gd name="connsiteY700" fmla="*/ 3340656 h 4026844"/>
                <a:gd name="connsiteX701" fmla="*/ 9854160 w 10143477"/>
                <a:gd name="connsiteY701" fmla="*/ 3364827 h 4026844"/>
                <a:gd name="connsiteX702" fmla="*/ 9841299 w 10143477"/>
                <a:gd name="connsiteY702" fmla="*/ 3384041 h 4026844"/>
                <a:gd name="connsiteX703" fmla="*/ 9809690 w 10143477"/>
                <a:gd name="connsiteY703" fmla="*/ 3360024 h 4026844"/>
                <a:gd name="connsiteX704" fmla="*/ 9822551 w 10143477"/>
                <a:gd name="connsiteY704" fmla="*/ 3340656 h 4026844"/>
                <a:gd name="connsiteX705" fmla="*/ 9124361 w 10143477"/>
                <a:gd name="connsiteY705" fmla="*/ 3334923 h 4026844"/>
                <a:gd name="connsiteX706" fmla="*/ 9154885 w 10143477"/>
                <a:gd name="connsiteY706" fmla="*/ 3358475 h 4026844"/>
                <a:gd name="connsiteX707" fmla="*/ 9138616 w 10143477"/>
                <a:gd name="connsiteY707" fmla="*/ 3377689 h 4026844"/>
                <a:gd name="connsiteX708" fmla="*/ 9108246 w 10143477"/>
                <a:gd name="connsiteY708" fmla="*/ 3354292 h 4026844"/>
                <a:gd name="connsiteX709" fmla="*/ 9124361 w 10143477"/>
                <a:gd name="connsiteY709" fmla="*/ 3334923 h 4026844"/>
                <a:gd name="connsiteX710" fmla="*/ 9751585 w 10143477"/>
                <a:gd name="connsiteY710" fmla="*/ 3333063 h 4026844"/>
                <a:gd name="connsiteX711" fmla="*/ 9783194 w 10143477"/>
                <a:gd name="connsiteY711" fmla="*/ 3357080 h 4026844"/>
                <a:gd name="connsiteX712" fmla="*/ 9770024 w 10143477"/>
                <a:gd name="connsiteY712" fmla="*/ 3376293 h 4026844"/>
                <a:gd name="connsiteX713" fmla="*/ 9738570 w 10143477"/>
                <a:gd name="connsiteY713" fmla="*/ 3352277 h 4026844"/>
                <a:gd name="connsiteX714" fmla="*/ 9751585 w 10143477"/>
                <a:gd name="connsiteY714" fmla="*/ 3333063 h 4026844"/>
                <a:gd name="connsiteX715" fmla="*/ 9050295 w 10143477"/>
                <a:gd name="connsiteY715" fmla="*/ 3328415 h 4026844"/>
                <a:gd name="connsiteX716" fmla="*/ 9080665 w 10143477"/>
                <a:gd name="connsiteY716" fmla="*/ 3351812 h 4026844"/>
                <a:gd name="connsiteX717" fmla="*/ 9064086 w 10143477"/>
                <a:gd name="connsiteY717" fmla="*/ 3371025 h 4026844"/>
                <a:gd name="connsiteX718" fmla="*/ 9033716 w 10143477"/>
                <a:gd name="connsiteY718" fmla="*/ 3347628 h 4026844"/>
                <a:gd name="connsiteX719" fmla="*/ 9050295 w 10143477"/>
                <a:gd name="connsiteY719" fmla="*/ 3328415 h 4026844"/>
                <a:gd name="connsiteX720" fmla="*/ 2482635 w 10143477"/>
                <a:gd name="connsiteY720" fmla="*/ 3326400 h 4026844"/>
                <a:gd name="connsiteX721" fmla="*/ 2503869 w 10143477"/>
                <a:gd name="connsiteY721" fmla="*/ 3345614 h 4026844"/>
                <a:gd name="connsiteX722" fmla="*/ 2475663 w 10143477"/>
                <a:gd name="connsiteY722" fmla="*/ 3368081 h 4026844"/>
                <a:gd name="connsiteX723" fmla="*/ 2454430 w 10143477"/>
                <a:gd name="connsiteY723" fmla="*/ 3349023 h 4026844"/>
                <a:gd name="connsiteX724" fmla="*/ 2482635 w 10143477"/>
                <a:gd name="connsiteY724" fmla="*/ 3326400 h 4026844"/>
                <a:gd name="connsiteX725" fmla="*/ 9680775 w 10143477"/>
                <a:gd name="connsiteY725" fmla="*/ 3325471 h 4026844"/>
                <a:gd name="connsiteX726" fmla="*/ 9712229 w 10143477"/>
                <a:gd name="connsiteY726" fmla="*/ 3349488 h 4026844"/>
                <a:gd name="connsiteX727" fmla="*/ 9698749 w 10143477"/>
                <a:gd name="connsiteY727" fmla="*/ 3368701 h 4026844"/>
                <a:gd name="connsiteX728" fmla="*/ 9667294 w 10143477"/>
                <a:gd name="connsiteY728" fmla="*/ 3344685 h 4026844"/>
                <a:gd name="connsiteX729" fmla="*/ 9680775 w 10143477"/>
                <a:gd name="connsiteY729" fmla="*/ 3325471 h 4026844"/>
                <a:gd name="connsiteX730" fmla="*/ 8975766 w 10143477"/>
                <a:gd name="connsiteY730" fmla="*/ 3321752 h 4026844"/>
                <a:gd name="connsiteX731" fmla="*/ 9005981 w 10143477"/>
                <a:gd name="connsiteY731" fmla="*/ 3345149 h 4026844"/>
                <a:gd name="connsiteX732" fmla="*/ 8989246 w 10143477"/>
                <a:gd name="connsiteY732" fmla="*/ 3364362 h 4026844"/>
                <a:gd name="connsiteX733" fmla="*/ 8959031 w 10143477"/>
                <a:gd name="connsiteY733" fmla="*/ 3340965 h 4026844"/>
                <a:gd name="connsiteX734" fmla="*/ 8975766 w 10143477"/>
                <a:gd name="connsiteY734" fmla="*/ 3321752 h 4026844"/>
                <a:gd name="connsiteX735" fmla="*/ 2561210 w 10143477"/>
                <a:gd name="connsiteY735" fmla="*/ 3320977 h 4026844"/>
                <a:gd name="connsiteX736" fmla="*/ 2582597 w 10143477"/>
                <a:gd name="connsiteY736" fmla="*/ 3340191 h 4026844"/>
                <a:gd name="connsiteX737" fmla="*/ 2554545 w 10143477"/>
                <a:gd name="connsiteY737" fmla="*/ 3362658 h 4026844"/>
                <a:gd name="connsiteX738" fmla="*/ 2533158 w 10143477"/>
                <a:gd name="connsiteY738" fmla="*/ 3343599 h 4026844"/>
                <a:gd name="connsiteX739" fmla="*/ 2561210 w 10143477"/>
                <a:gd name="connsiteY739" fmla="*/ 3320977 h 4026844"/>
                <a:gd name="connsiteX740" fmla="*/ 9609344 w 10143477"/>
                <a:gd name="connsiteY740" fmla="*/ 3317879 h 4026844"/>
                <a:gd name="connsiteX741" fmla="*/ 9640644 w 10143477"/>
                <a:gd name="connsiteY741" fmla="*/ 3341895 h 4026844"/>
                <a:gd name="connsiteX742" fmla="*/ 9626853 w 10143477"/>
                <a:gd name="connsiteY742" fmla="*/ 3361109 h 4026844"/>
                <a:gd name="connsiteX743" fmla="*/ 9595554 w 10143477"/>
                <a:gd name="connsiteY743" fmla="*/ 3337247 h 4026844"/>
                <a:gd name="connsiteX744" fmla="*/ 9609344 w 10143477"/>
                <a:gd name="connsiteY744" fmla="*/ 3317879 h 4026844"/>
                <a:gd name="connsiteX745" fmla="*/ 2640093 w 10143477"/>
                <a:gd name="connsiteY745" fmla="*/ 3315864 h 4026844"/>
                <a:gd name="connsiteX746" fmla="*/ 2661633 w 10143477"/>
                <a:gd name="connsiteY746" fmla="*/ 3335078 h 4026844"/>
                <a:gd name="connsiteX747" fmla="*/ 2633583 w 10143477"/>
                <a:gd name="connsiteY747" fmla="*/ 3357545 h 4026844"/>
                <a:gd name="connsiteX748" fmla="*/ 2612041 w 10143477"/>
                <a:gd name="connsiteY748" fmla="*/ 3338332 h 4026844"/>
                <a:gd name="connsiteX749" fmla="*/ 2640093 w 10143477"/>
                <a:gd name="connsiteY749" fmla="*/ 3315864 h 4026844"/>
                <a:gd name="connsiteX750" fmla="*/ 8901081 w 10143477"/>
                <a:gd name="connsiteY750" fmla="*/ 3315089 h 4026844"/>
                <a:gd name="connsiteX751" fmla="*/ 8931141 w 10143477"/>
                <a:gd name="connsiteY751" fmla="*/ 3338486 h 4026844"/>
                <a:gd name="connsiteX752" fmla="*/ 8914097 w 10143477"/>
                <a:gd name="connsiteY752" fmla="*/ 3357700 h 4026844"/>
                <a:gd name="connsiteX753" fmla="*/ 8884038 w 10143477"/>
                <a:gd name="connsiteY753" fmla="*/ 3334458 h 4026844"/>
                <a:gd name="connsiteX754" fmla="*/ 8901081 w 10143477"/>
                <a:gd name="connsiteY754" fmla="*/ 3315089 h 4026844"/>
                <a:gd name="connsiteX755" fmla="*/ 2719131 w 10143477"/>
                <a:gd name="connsiteY755" fmla="*/ 3310906 h 4026844"/>
                <a:gd name="connsiteX756" fmla="*/ 2740828 w 10143477"/>
                <a:gd name="connsiteY756" fmla="*/ 3330120 h 4026844"/>
                <a:gd name="connsiteX757" fmla="*/ 2712933 w 10143477"/>
                <a:gd name="connsiteY757" fmla="*/ 3352432 h 4026844"/>
                <a:gd name="connsiteX758" fmla="*/ 2691080 w 10143477"/>
                <a:gd name="connsiteY758" fmla="*/ 3333219 h 4026844"/>
                <a:gd name="connsiteX759" fmla="*/ 2719131 w 10143477"/>
                <a:gd name="connsiteY759" fmla="*/ 3310906 h 4026844"/>
                <a:gd name="connsiteX760" fmla="*/ 9537604 w 10143477"/>
                <a:gd name="connsiteY760" fmla="*/ 3310596 h 4026844"/>
                <a:gd name="connsiteX761" fmla="*/ 9568748 w 10143477"/>
                <a:gd name="connsiteY761" fmla="*/ 3334458 h 4026844"/>
                <a:gd name="connsiteX762" fmla="*/ 9554647 w 10143477"/>
                <a:gd name="connsiteY762" fmla="*/ 3353671 h 4026844"/>
                <a:gd name="connsiteX763" fmla="*/ 9523504 w 10143477"/>
                <a:gd name="connsiteY763" fmla="*/ 3329809 h 4026844"/>
                <a:gd name="connsiteX764" fmla="*/ 9537604 w 10143477"/>
                <a:gd name="connsiteY764" fmla="*/ 3310596 h 4026844"/>
                <a:gd name="connsiteX765" fmla="*/ 8826087 w 10143477"/>
                <a:gd name="connsiteY765" fmla="*/ 3308892 h 4026844"/>
                <a:gd name="connsiteX766" fmla="*/ 8856147 w 10143477"/>
                <a:gd name="connsiteY766" fmla="*/ 3332134 h 4026844"/>
                <a:gd name="connsiteX767" fmla="*/ 8838793 w 10143477"/>
                <a:gd name="connsiteY767" fmla="*/ 3351347 h 4026844"/>
                <a:gd name="connsiteX768" fmla="*/ 8808888 w 10143477"/>
                <a:gd name="connsiteY768" fmla="*/ 3328105 h 4026844"/>
                <a:gd name="connsiteX769" fmla="*/ 8826087 w 10143477"/>
                <a:gd name="connsiteY769" fmla="*/ 3308892 h 4026844"/>
                <a:gd name="connsiteX770" fmla="*/ 2798016 w 10143477"/>
                <a:gd name="connsiteY770" fmla="*/ 3305638 h 4026844"/>
                <a:gd name="connsiteX771" fmla="*/ 2819868 w 10143477"/>
                <a:gd name="connsiteY771" fmla="*/ 3325006 h 4026844"/>
                <a:gd name="connsiteX772" fmla="*/ 2792125 w 10143477"/>
                <a:gd name="connsiteY772" fmla="*/ 3347319 h 4026844"/>
                <a:gd name="connsiteX773" fmla="*/ 2770120 w 10143477"/>
                <a:gd name="connsiteY773" fmla="*/ 3328105 h 4026844"/>
                <a:gd name="connsiteX774" fmla="*/ 2798016 w 10143477"/>
                <a:gd name="connsiteY774" fmla="*/ 3305638 h 4026844"/>
                <a:gd name="connsiteX775" fmla="*/ 9465553 w 10143477"/>
                <a:gd name="connsiteY775" fmla="*/ 3303314 h 4026844"/>
                <a:gd name="connsiteX776" fmla="*/ 9496697 w 10143477"/>
                <a:gd name="connsiteY776" fmla="*/ 3327176 h 4026844"/>
                <a:gd name="connsiteX777" fmla="*/ 9482287 w 10143477"/>
                <a:gd name="connsiteY777" fmla="*/ 3346389 h 4026844"/>
                <a:gd name="connsiteX778" fmla="*/ 9451298 w 10143477"/>
                <a:gd name="connsiteY778" fmla="*/ 3322527 h 4026844"/>
                <a:gd name="connsiteX779" fmla="*/ 9465553 w 10143477"/>
                <a:gd name="connsiteY779" fmla="*/ 3303314 h 4026844"/>
                <a:gd name="connsiteX780" fmla="*/ 8750937 w 10143477"/>
                <a:gd name="connsiteY780" fmla="*/ 3302694 h 4026844"/>
                <a:gd name="connsiteX781" fmla="*/ 8780842 w 10143477"/>
                <a:gd name="connsiteY781" fmla="*/ 3325936 h 4026844"/>
                <a:gd name="connsiteX782" fmla="*/ 8763334 w 10143477"/>
                <a:gd name="connsiteY782" fmla="*/ 3345149 h 4026844"/>
                <a:gd name="connsiteX783" fmla="*/ 8733428 w 10143477"/>
                <a:gd name="connsiteY783" fmla="*/ 3321907 h 4026844"/>
                <a:gd name="connsiteX784" fmla="*/ 8750937 w 10143477"/>
                <a:gd name="connsiteY784" fmla="*/ 3302694 h 4026844"/>
                <a:gd name="connsiteX785" fmla="*/ 2877188 w 10143477"/>
                <a:gd name="connsiteY785" fmla="*/ 3300835 h 4026844"/>
                <a:gd name="connsiteX786" fmla="*/ 2899181 w 10143477"/>
                <a:gd name="connsiteY786" fmla="*/ 3320203 h 4026844"/>
                <a:gd name="connsiteX787" fmla="*/ 2871457 w 10143477"/>
                <a:gd name="connsiteY787" fmla="*/ 3342516 h 4026844"/>
                <a:gd name="connsiteX788" fmla="*/ 2849308 w 10143477"/>
                <a:gd name="connsiteY788" fmla="*/ 3323302 h 4026844"/>
                <a:gd name="connsiteX789" fmla="*/ 2877188 w 10143477"/>
                <a:gd name="connsiteY789" fmla="*/ 3300835 h 4026844"/>
                <a:gd name="connsiteX790" fmla="*/ 2956347 w 10143477"/>
                <a:gd name="connsiteY790" fmla="*/ 3296496 h 4026844"/>
                <a:gd name="connsiteX791" fmla="*/ 2978509 w 10143477"/>
                <a:gd name="connsiteY791" fmla="*/ 3315864 h 4026844"/>
                <a:gd name="connsiteX792" fmla="*/ 2950929 w 10143477"/>
                <a:gd name="connsiteY792" fmla="*/ 3338022 h 4026844"/>
                <a:gd name="connsiteX793" fmla="*/ 2928616 w 10143477"/>
                <a:gd name="connsiteY793" fmla="*/ 3318653 h 4026844"/>
                <a:gd name="connsiteX794" fmla="*/ 2956347 w 10143477"/>
                <a:gd name="connsiteY794" fmla="*/ 3296496 h 4026844"/>
                <a:gd name="connsiteX795" fmla="*/ 9393503 w 10143477"/>
                <a:gd name="connsiteY795" fmla="*/ 3295877 h 4026844"/>
                <a:gd name="connsiteX796" fmla="*/ 9424493 w 10143477"/>
                <a:gd name="connsiteY796" fmla="*/ 3319738 h 4026844"/>
                <a:gd name="connsiteX797" fmla="*/ 9409773 w 10143477"/>
                <a:gd name="connsiteY797" fmla="*/ 3338952 h 4026844"/>
                <a:gd name="connsiteX798" fmla="*/ 9378783 w 10143477"/>
                <a:gd name="connsiteY798" fmla="*/ 3315245 h 4026844"/>
                <a:gd name="connsiteX799" fmla="*/ 9393503 w 10143477"/>
                <a:gd name="connsiteY799" fmla="*/ 3295877 h 4026844"/>
                <a:gd name="connsiteX800" fmla="*/ 5695384 w 10143477"/>
                <a:gd name="connsiteY800" fmla="*/ 3293552 h 4026844"/>
                <a:gd name="connsiteX801" fmla="*/ 5721725 w 10143477"/>
                <a:gd name="connsiteY801" fmla="*/ 3314315 h 4026844"/>
                <a:gd name="connsiteX802" fmla="*/ 5697088 w 10143477"/>
                <a:gd name="connsiteY802" fmla="*/ 3334613 h 4026844"/>
                <a:gd name="connsiteX803" fmla="*/ 5670747 w 10143477"/>
                <a:gd name="connsiteY803" fmla="*/ 3313850 h 4026844"/>
                <a:gd name="connsiteX804" fmla="*/ 5695384 w 10143477"/>
                <a:gd name="connsiteY804" fmla="*/ 3293552 h 4026844"/>
                <a:gd name="connsiteX805" fmla="*/ 3035840 w 10143477"/>
                <a:gd name="connsiteY805" fmla="*/ 3291848 h 4026844"/>
                <a:gd name="connsiteX806" fmla="*/ 3058155 w 10143477"/>
                <a:gd name="connsiteY806" fmla="*/ 3311216 h 4026844"/>
                <a:gd name="connsiteX807" fmla="*/ 3030575 w 10143477"/>
                <a:gd name="connsiteY807" fmla="*/ 3333374 h 4026844"/>
                <a:gd name="connsiteX808" fmla="*/ 3008101 w 10143477"/>
                <a:gd name="connsiteY808" fmla="*/ 3314006 h 4026844"/>
                <a:gd name="connsiteX809" fmla="*/ 3035840 w 10143477"/>
                <a:gd name="connsiteY809" fmla="*/ 3291848 h 4026844"/>
                <a:gd name="connsiteX810" fmla="*/ 9320988 w 10143477"/>
                <a:gd name="connsiteY810" fmla="*/ 3288904 h 4026844"/>
                <a:gd name="connsiteX811" fmla="*/ 9351822 w 10143477"/>
                <a:gd name="connsiteY811" fmla="*/ 3312611 h 4026844"/>
                <a:gd name="connsiteX812" fmla="*/ 9336792 w 10143477"/>
                <a:gd name="connsiteY812" fmla="*/ 3331824 h 4026844"/>
                <a:gd name="connsiteX813" fmla="*/ 9305958 w 10143477"/>
                <a:gd name="connsiteY813" fmla="*/ 3308117 h 4026844"/>
                <a:gd name="connsiteX814" fmla="*/ 9320988 w 10143477"/>
                <a:gd name="connsiteY814" fmla="*/ 3288904 h 4026844"/>
                <a:gd name="connsiteX815" fmla="*/ 3115326 w 10143477"/>
                <a:gd name="connsiteY815" fmla="*/ 3287354 h 4026844"/>
                <a:gd name="connsiteX816" fmla="*/ 3137792 w 10143477"/>
                <a:gd name="connsiteY816" fmla="*/ 3306878 h 4026844"/>
                <a:gd name="connsiteX817" fmla="*/ 3110367 w 10143477"/>
                <a:gd name="connsiteY817" fmla="*/ 3329035 h 4026844"/>
                <a:gd name="connsiteX818" fmla="*/ 3087748 w 10143477"/>
                <a:gd name="connsiteY818" fmla="*/ 3309667 h 4026844"/>
                <a:gd name="connsiteX819" fmla="*/ 3115326 w 10143477"/>
                <a:gd name="connsiteY819" fmla="*/ 3287354 h 4026844"/>
                <a:gd name="connsiteX820" fmla="*/ 3194230 w 10143477"/>
                <a:gd name="connsiteY820" fmla="*/ 3283170 h 4026844"/>
                <a:gd name="connsiteX821" fmla="*/ 3216852 w 10143477"/>
                <a:gd name="connsiteY821" fmla="*/ 3302694 h 4026844"/>
                <a:gd name="connsiteX822" fmla="*/ 3189426 w 10143477"/>
                <a:gd name="connsiteY822" fmla="*/ 3324696 h 4026844"/>
                <a:gd name="connsiteX823" fmla="*/ 3167382 w 10143477"/>
                <a:gd name="connsiteY823" fmla="*/ 3305328 h 4026844"/>
                <a:gd name="connsiteX824" fmla="*/ 3194230 w 10143477"/>
                <a:gd name="connsiteY824" fmla="*/ 3283170 h 4026844"/>
                <a:gd name="connsiteX825" fmla="*/ 9248008 w 10143477"/>
                <a:gd name="connsiteY825" fmla="*/ 3281931 h 4026844"/>
                <a:gd name="connsiteX826" fmla="*/ 9278687 w 10143477"/>
                <a:gd name="connsiteY826" fmla="*/ 3305638 h 4026844"/>
                <a:gd name="connsiteX827" fmla="*/ 9263502 w 10143477"/>
                <a:gd name="connsiteY827" fmla="*/ 3324851 h 4026844"/>
                <a:gd name="connsiteX828" fmla="*/ 9232823 w 10143477"/>
                <a:gd name="connsiteY828" fmla="*/ 3301144 h 4026844"/>
                <a:gd name="connsiteX829" fmla="*/ 9248008 w 10143477"/>
                <a:gd name="connsiteY829" fmla="*/ 3281931 h 4026844"/>
                <a:gd name="connsiteX830" fmla="*/ 9862373 w 10143477"/>
                <a:gd name="connsiteY830" fmla="*/ 3280382 h 4026844"/>
                <a:gd name="connsiteX831" fmla="*/ 9894137 w 10143477"/>
                <a:gd name="connsiteY831" fmla="*/ 3304708 h 4026844"/>
                <a:gd name="connsiteX832" fmla="*/ 9882050 w 10143477"/>
                <a:gd name="connsiteY832" fmla="*/ 3324077 h 4026844"/>
                <a:gd name="connsiteX833" fmla="*/ 9850286 w 10143477"/>
                <a:gd name="connsiteY833" fmla="*/ 3299905 h 4026844"/>
                <a:gd name="connsiteX834" fmla="*/ 9862373 w 10143477"/>
                <a:gd name="connsiteY834" fmla="*/ 3280382 h 4026844"/>
                <a:gd name="connsiteX835" fmla="*/ 9174718 w 10143477"/>
                <a:gd name="connsiteY835" fmla="*/ 3274804 h 4026844"/>
                <a:gd name="connsiteX836" fmla="*/ 9205397 w 10143477"/>
                <a:gd name="connsiteY836" fmla="*/ 3298510 h 4026844"/>
                <a:gd name="connsiteX837" fmla="*/ 9189903 w 10143477"/>
                <a:gd name="connsiteY837" fmla="*/ 3317879 h 4026844"/>
                <a:gd name="connsiteX838" fmla="*/ 9159378 w 10143477"/>
                <a:gd name="connsiteY838" fmla="*/ 3294327 h 4026844"/>
                <a:gd name="connsiteX839" fmla="*/ 9174718 w 10143477"/>
                <a:gd name="connsiteY839" fmla="*/ 3274804 h 4026844"/>
                <a:gd name="connsiteX840" fmla="*/ 9792647 w 10143477"/>
                <a:gd name="connsiteY840" fmla="*/ 3272789 h 4026844"/>
                <a:gd name="connsiteX841" fmla="*/ 9824255 w 10143477"/>
                <a:gd name="connsiteY841" fmla="*/ 3296961 h 4026844"/>
                <a:gd name="connsiteX842" fmla="*/ 9811860 w 10143477"/>
                <a:gd name="connsiteY842" fmla="*/ 3316329 h 4026844"/>
                <a:gd name="connsiteX843" fmla="*/ 9780250 w 10143477"/>
                <a:gd name="connsiteY843" fmla="*/ 3292157 h 4026844"/>
                <a:gd name="connsiteX844" fmla="*/ 9792647 w 10143477"/>
                <a:gd name="connsiteY844" fmla="*/ 3272789 h 4026844"/>
                <a:gd name="connsiteX845" fmla="*/ 9101582 w 10143477"/>
                <a:gd name="connsiteY845" fmla="*/ 3267986 h 4026844"/>
                <a:gd name="connsiteX846" fmla="*/ 9132107 w 10143477"/>
                <a:gd name="connsiteY846" fmla="*/ 3291692 h 4026844"/>
                <a:gd name="connsiteX847" fmla="*/ 9116303 w 10143477"/>
                <a:gd name="connsiteY847" fmla="*/ 3311061 h 4026844"/>
                <a:gd name="connsiteX848" fmla="*/ 9085778 w 10143477"/>
                <a:gd name="connsiteY848" fmla="*/ 3287509 h 4026844"/>
                <a:gd name="connsiteX849" fmla="*/ 9101582 w 10143477"/>
                <a:gd name="connsiteY849" fmla="*/ 3267986 h 4026844"/>
                <a:gd name="connsiteX850" fmla="*/ 9722300 w 10143477"/>
                <a:gd name="connsiteY850" fmla="*/ 3265197 h 4026844"/>
                <a:gd name="connsiteX851" fmla="*/ 9753910 w 10143477"/>
                <a:gd name="connsiteY851" fmla="*/ 3289369 h 4026844"/>
                <a:gd name="connsiteX852" fmla="*/ 9741204 w 10143477"/>
                <a:gd name="connsiteY852" fmla="*/ 3308737 h 4026844"/>
                <a:gd name="connsiteX853" fmla="*/ 9709750 w 10143477"/>
                <a:gd name="connsiteY853" fmla="*/ 3284565 h 4026844"/>
                <a:gd name="connsiteX854" fmla="*/ 9722300 w 10143477"/>
                <a:gd name="connsiteY854" fmla="*/ 3265197 h 4026844"/>
                <a:gd name="connsiteX855" fmla="*/ 9027983 w 10143477"/>
                <a:gd name="connsiteY855" fmla="*/ 3261478 h 4026844"/>
                <a:gd name="connsiteX856" fmla="*/ 9058353 w 10143477"/>
                <a:gd name="connsiteY856" fmla="*/ 3285030 h 4026844"/>
                <a:gd name="connsiteX857" fmla="*/ 9042239 w 10143477"/>
                <a:gd name="connsiteY857" fmla="*/ 3304398 h 4026844"/>
                <a:gd name="connsiteX858" fmla="*/ 9011869 w 10143477"/>
                <a:gd name="connsiteY858" fmla="*/ 3280846 h 4026844"/>
                <a:gd name="connsiteX859" fmla="*/ 9027983 w 10143477"/>
                <a:gd name="connsiteY859" fmla="*/ 3261478 h 4026844"/>
                <a:gd name="connsiteX860" fmla="*/ 2494259 w 10143477"/>
                <a:gd name="connsiteY860" fmla="*/ 3260858 h 4026844"/>
                <a:gd name="connsiteX861" fmla="*/ 2515025 w 10143477"/>
                <a:gd name="connsiteY861" fmla="*/ 3280227 h 4026844"/>
                <a:gd name="connsiteX862" fmla="*/ 2486820 w 10143477"/>
                <a:gd name="connsiteY862" fmla="*/ 3302849 h 4026844"/>
                <a:gd name="connsiteX863" fmla="*/ 2465897 w 10143477"/>
                <a:gd name="connsiteY863" fmla="*/ 3283635 h 4026844"/>
                <a:gd name="connsiteX864" fmla="*/ 2494259 w 10143477"/>
                <a:gd name="connsiteY864" fmla="*/ 3260858 h 4026844"/>
                <a:gd name="connsiteX865" fmla="*/ 9652109 w 10143477"/>
                <a:gd name="connsiteY865" fmla="*/ 3257450 h 4026844"/>
                <a:gd name="connsiteX866" fmla="*/ 9683563 w 10143477"/>
                <a:gd name="connsiteY866" fmla="*/ 3281621 h 4026844"/>
                <a:gd name="connsiteX867" fmla="*/ 9670548 w 10143477"/>
                <a:gd name="connsiteY867" fmla="*/ 3300990 h 4026844"/>
                <a:gd name="connsiteX868" fmla="*/ 9639093 w 10143477"/>
                <a:gd name="connsiteY868" fmla="*/ 3276973 h 4026844"/>
                <a:gd name="connsiteX869" fmla="*/ 9652109 w 10143477"/>
                <a:gd name="connsiteY869" fmla="*/ 3257450 h 4026844"/>
                <a:gd name="connsiteX870" fmla="*/ 2572368 w 10143477"/>
                <a:gd name="connsiteY870" fmla="*/ 3255590 h 4026844"/>
                <a:gd name="connsiteX871" fmla="*/ 2593446 w 10143477"/>
                <a:gd name="connsiteY871" fmla="*/ 3274959 h 4026844"/>
                <a:gd name="connsiteX872" fmla="*/ 2565239 w 10143477"/>
                <a:gd name="connsiteY872" fmla="*/ 3297581 h 4026844"/>
                <a:gd name="connsiteX873" fmla="*/ 2544161 w 10143477"/>
                <a:gd name="connsiteY873" fmla="*/ 3278213 h 4026844"/>
                <a:gd name="connsiteX874" fmla="*/ 2572368 w 10143477"/>
                <a:gd name="connsiteY874" fmla="*/ 3255590 h 4026844"/>
                <a:gd name="connsiteX875" fmla="*/ 8953919 w 10143477"/>
                <a:gd name="connsiteY875" fmla="*/ 3254816 h 4026844"/>
                <a:gd name="connsiteX876" fmla="*/ 8984288 w 10143477"/>
                <a:gd name="connsiteY876" fmla="*/ 3278368 h 4026844"/>
                <a:gd name="connsiteX877" fmla="*/ 8968019 w 10143477"/>
                <a:gd name="connsiteY877" fmla="*/ 3297736 h 4026844"/>
                <a:gd name="connsiteX878" fmla="*/ 8937804 w 10143477"/>
                <a:gd name="connsiteY878" fmla="*/ 3274184 h 4026844"/>
                <a:gd name="connsiteX879" fmla="*/ 8953919 w 10143477"/>
                <a:gd name="connsiteY879" fmla="*/ 3254816 h 4026844"/>
                <a:gd name="connsiteX880" fmla="*/ 2650633 w 10143477"/>
                <a:gd name="connsiteY880" fmla="*/ 3250322 h 4026844"/>
                <a:gd name="connsiteX881" fmla="*/ 2671864 w 10143477"/>
                <a:gd name="connsiteY881" fmla="*/ 3269691 h 4026844"/>
                <a:gd name="connsiteX882" fmla="*/ 2643812 w 10143477"/>
                <a:gd name="connsiteY882" fmla="*/ 3292313 h 4026844"/>
                <a:gd name="connsiteX883" fmla="*/ 2622580 w 10143477"/>
                <a:gd name="connsiteY883" fmla="*/ 3272944 h 4026844"/>
                <a:gd name="connsiteX884" fmla="*/ 2650633 w 10143477"/>
                <a:gd name="connsiteY884" fmla="*/ 3250322 h 4026844"/>
                <a:gd name="connsiteX885" fmla="*/ 9581299 w 10143477"/>
                <a:gd name="connsiteY885" fmla="*/ 3250167 h 4026844"/>
                <a:gd name="connsiteX886" fmla="*/ 9612598 w 10143477"/>
                <a:gd name="connsiteY886" fmla="*/ 3274184 h 4026844"/>
                <a:gd name="connsiteX887" fmla="*/ 9599272 w 10143477"/>
                <a:gd name="connsiteY887" fmla="*/ 3293552 h 4026844"/>
                <a:gd name="connsiteX888" fmla="*/ 9567973 w 10143477"/>
                <a:gd name="connsiteY888" fmla="*/ 3269535 h 4026844"/>
                <a:gd name="connsiteX889" fmla="*/ 9581299 w 10143477"/>
                <a:gd name="connsiteY889" fmla="*/ 3250167 h 4026844"/>
                <a:gd name="connsiteX890" fmla="*/ 8880008 w 10143477"/>
                <a:gd name="connsiteY890" fmla="*/ 3248308 h 4026844"/>
                <a:gd name="connsiteX891" fmla="*/ 8910223 w 10143477"/>
                <a:gd name="connsiteY891" fmla="*/ 3271860 h 4026844"/>
                <a:gd name="connsiteX892" fmla="*/ 8893644 w 10143477"/>
                <a:gd name="connsiteY892" fmla="*/ 3291228 h 4026844"/>
                <a:gd name="connsiteX893" fmla="*/ 8863429 w 10143477"/>
                <a:gd name="connsiteY893" fmla="*/ 3267831 h 4026844"/>
                <a:gd name="connsiteX894" fmla="*/ 8880008 w 10143477"/>
                <a:gd name="connsiteY894" fmla="*/ 3248308 h 4026844"/>
                <a:gd name="connsiteX895" fmla="*/ 2729205 w 10143477"/>
                <a:gd name="connsiteY895" fmla="*/ 3245054 h 4026844"/>
                <a:gd name="connsiteX896" fmla="*/ 2750593 w 10143477"/>
                <a:gd name="connsiteY896" fmla="*/ 3264578 h 4026844"/>
                <a:gd name="connsiteX897" fmla="*/ 2722541 w 10143477"/>
                <a:gd name="connsiteY897" fmla="*/ 3287200 h 4026844"/>
                <a:gd name="connsiteX898" fmla="*/ 2701155 w 10143477"/>
                <a:gd name="connsiteY898" fmla="*/ 3267831 h 4026844"/>
                <a:gd name="connsiteX899" fmla="*/ 2729205 w 10143477"/>
                <a:gd name="connsiteY899" fmla="*/ 3245054 h 4026844"/>
                <a:gd name="connsiteX900" fmla="*/ 9510178 w 10143477"/>
                <a:gd name="connsiteY900" fmla="*/ 3242884 h 4026844"/>
                <a:gd name="connsiteX901" fmla="*/ 9541478 w 10143477"/>
                <a:gd name="connsiteY901" fmla="*/ 3266901 h 4026844"/>
                <a:gd name="connsiteX902" fmla="*/ 9527842 w 10143477"/>
                <a:gd name="connsiteY902" fmla="*/ 3286269 h 4026844"/>
                <a:gd name="connsiteX903" fmla="*/ 9496698 w 10143477"/>
                <a:gd name="connsiteY903" fmla="*/ 3262252 h 4026844"/>
                <a:gd name="connsiteX904" fmla="*/ 9510178 w 10143477"/>
                <a:gd name="connsiteY904" fmla="*/ 3242884 h 4026844"/>
                <a:gd name="connsiteX905" fmla="*/ 8805634 w 10143477"/>
                <a:gd name="connsiteY905" fmla="*/ 3242110 h 4026844"/>
                <a:gd name="connsiteX906" fmla="*/ 8835694 w 10143477"/>
                <a:gd name="connsiteY906" fmla="*/ 3265507 h 4026844"/>
                <a:gd name="connsiteX907" fmla="*/ 8818804 w 10143477"/>
                <a:gd name="connsiteY907" fmla="*/ 3284875 h 4026844"/>
                <a:gd name="connsiteX908" fmla="*/ 8788744 w 10143477"/>
                <a:gd name="connsiteY908" fmla="*/ 3261478 h 4026844"/>
                <a:gd name="connsiteX909" fmla="*/ 8805634 w 10143477"/>
                <a:gd name="connsiteY909" fmla="*/ 3242110 h 4026844"/>
                <a:gd name="connsiteX910" fmla="*/ 2807622 w 10143477"/>
                <a:gd name="connsiteY910" fmla="*/ 3240250 h 4026844"/>
                <a:gd name="connsiteX911" fmla="*/ 2829166 w 10143477"/>
                <a:gd name="connsiteY911" fmla="*/ 3259774 h 4026844"/>
                <a:gd name="connsiteX912" fmla="*/ 2801268 w 10143477"/>
                <a:gd name="connsiteY912" fmla="*/ 3282241 h 4026844"/>
                <a:gd name="connsiteX913" fmla="*/ 2779727 w 10143477"/>
                <a:gd name="connsiteY913" fmla="*/ 3262873 h 4026844"/>
                <a:gd name="connsiteX914" fmla="*/ 2807622 w 10143477"/>
                <a:gd name="connsiteY914" fmla="*/ 3240250 h 4026844"/>
                <a:gd name="connsiteX915" fmla="*/ 9439058 w 10143477"/>
                <a:gd name="connsiteY915" fmla="*/ 3235602 h 4026844"/>
                <a:gd name="connsiteX916" fmla="*/ 9470202 w 10143477"/>
                <a:gd name="connsiteY916" fmla="*/ 3259619 h 4026844"/>
                <a:gd name="connsiteX917" fmla="*/ 9456256 w 10143477"/>
                <a:gd name="connsiteY917" fmla="*/ 3278987 h 4026844"/>
                <a:gd name="connsiteX918" fmla="*/ 9425112 w 10143477"/>
                <a:gd name="connsiteY918" fmla="*/ 3254970 h 4026844"/>
                <a:gd name="connsiteX919" fmla="*/ 9439058 w 10143477"/>
                <a:gd name="connsiteY919" fmla="*/ 3235602 h 4026844"/>
                <a:gd name="connsiteX920" fmla="*/ 2886480 w 10143477"/>
                <a:gd name="connsiteY920" fmla="*/ 3235602 h 4026844"/>
                <a:gd name="connsiteX921" fmla="*/ 2908167 w 10143477"/>
                <a:gd name="connsiteY921" fmla="*/ 3255125 h 4026844"/>
                <a:gd name="connsiteX922" fmla="*/ 2880440 w 10143477"/>
                <a:gd name="connsiteY922" fmla="*/ 3277593 h 4026844"/>
                <a:gd name="connsiteX923" fmla="*/ 2858602 w 10143477"/>
                <a:gd name="connsiteY923" fmla="*/ 3258069 h 4026844"/>
                <a:gd name="connsiteX924" fmla="*/ 2886480 w 10143477"/>
                <a:gd name="connsiteY924" fmla="*/ 3235602 h 4026844"/>
                <a:gd name="connsiteX925" fmla="*/ 5934931 w 10143477"/>
                <a:gd name="connsiteY925" fmla="*/ 3231263 h 4026844"/>
                <a:gd name="connsiteX926" fmla="*/ 5961428 w 10143477"/>
                <a:gd name="connsiteY926" fmla="*/ 3252491 h 4026844"/>
                <a:gd name="connsiteX927" fmla="*/ 5937256 w 10143477"/>
                <a:gd name="connsiteY927" fmla="*/ 3272944 h 4026844"/>
                <a:gd name="connsiteX928" fmla="*/ 5910760 w 10143477"/>
                <a:gd name="connsiteY928" fmla="*/ 3251871 h 4026844"/>
                <a:gd name="connsiteX929" fmla="*/ 5934931 w 10143477"/>
                <a:gd name="connsiteY929" fmla="*/ 3231263 h 4026844"/>
                <a:gd name="connsiteX930" fmla="*/ 2965495 w 10143477"/>
                <a:gd name="connsiteY930" fmla="*/ 3230643 h 4026844"/>
                <a:gd name="connsiteX931" fmla="*/ 2987350 w 10143477"/>
                <a:gd name="connsiteY931" fmla="*/ 3250322 h 4026844"/>
                <a:gd name="connsiteX932" fmla="*/ 2959608 w 10143477"/>
                <a:gd name="connsiteY932" fmla="*/ 3272789 h 4026844"/>
                <a:gd name="connsiteX933" fmla="*/ 2937608 w 10143477"/>
                <a:gd name="connsiteY933" fmla="*/ 3253266 h 4026844"/>
                <a:gd name="connsiteX934" fmla="*/ 2965495 w 10143477"/>
                <a:gd name="connsiteY934" fmla="*/ 3230643 h 4026844"/>
                <a:gd name="connsiteX935" fmla="*/ 5854205 w 10143477"/>
                <a:gd name="connsiteY935" fmla="*/ 3230179 h 4026844"/>
                <a:gd name="connsiteX936" fmla="*/ 5880701 w 10143477"/>
                <a:gd name="connsiteY936" fmla="*/ 3251407 h 4026844"/>
                <a:gd name="connsiteX937" fmla="*/ 5856374 w 10143477"/>
                <a:gd name="connsiteY937" fmla="*/ 3271860 h 4026844"/>
                <a:gd name="connsiteX938" fmla="*/ 5829878 w 10143477"/>
                <a:gd name="connsiteY938" fmla="*/ 3250787 h 4026844"/>
                <a:gd name="connsiteX939" fmla="*/ 5854205 w 10143477"/>
                <a:gd name="connsiteY939" fmla="*/ 3230179 h 4026844"/>
                <a:gd name="connsiteX940" fmla="*/ 5773477 w 10143477"/>
                <a:gd name="connsiteY940" fmla="*/ 3229559 h 4026844"/>
                <a:gd name="connsiteX941" fmla="*/ 5799818 w 10143477"/>
                <a:gd name="connsiteY941" fmla="*/ 3250631 h 4026844"/>
                <a:gd name="connsiteX942" fmla="*/ 5775337 w 10143477"/>
                <a:gd name="connsiteY942" fmla="*/ 3271084 h 4026844"/>
                <a:gd name="connsiteX943" fmla="*/ 5748995 w 10143477"/>
                <a:gd name="connsiteY943" fmla="*/ 3250012 h 4026844"/>
                <a:gd name="connsiteX944" fmla="*/ 5773477 w 10143477"/>
                <a:gd name="connsiteY944" fmla="*/ 3229559 h 4026844"/>
                <a:gd name="connsiteX945" fmla="*/ 5692595 w 10143477"/>
                <a:gd name="connsiteY945" fmla="*/ 3228474 h 4026844"/>
                <a:gd name="connsiteX946" fmla="*/ 5718936 w 10143477"/>
                <a:gd name="connsiteY946" fmla="*/ 3249547 h 4026844"/>
                <a:gd name="connsiteX947" fmla="*/ 5694454 w 10143477"/>
                <a:gd name="connsiteY947" fmla="*/ 3270155 h 4026844"/>
                <a:gd name="connsiteX948" fmla="*/ 5668113 w 10143477"/>
                <a:gd name="connsiteY948" fmla="*/ 3249237 h 4026844"/>
                <a:gd name="connsiteX949" fmla="*/ 5692595 w 10143477"/>
                <a:gd name="connsiteY949" fmla="*/ 3228474 h 4026844"/>
                <a:gd name="connsiteX950" fmla="*/ 9367317 w 10143477"/>
                <a:gd name="connsiteY950" fmla="*/ 3228319 h 4026844"/>
                <a:gd name="connsiteX951" fmla="*/ 9398307 w 10143477"/>
                <a:gd name="connsiteY951" fmla="*/ 3252336 h 4026844"/>
                <a:gd name="connsiteX952" fmla="*/ 9384052 w 10143477"/>
                <a:gd name="connsiteY952" fmla="*/ 3271704 h 4026844"/>
                <a:gd name="connsiteX953" fmla="*/ 9353062 w 10143477"/>
                <a:gd name="connsiteY953" fmla="*/ 3247842 h 4026844"/>
                <a:gd name="connsiteX954" fmla="*/ 9367317 w 10143477"/>
                <a:gd name="connsiteY954" fmla="*/ 3228319 h 4026844"/>
                <a:gd name="connsiteX955" fmla="*/ 5611868 w 10143477"/>
                <a:gd name="connsiteY955" fmla="*/ 3228010 h 4026844"/>
                <a:gd name="connsiteX956" fmla="*/ 5638054 w 10143477"/>
                <a:gd name="connsiteY956" fmla="*/ 3249083 h 4026844"/>
                <a:gd name="connsiteX957" fmla="*/ 5613417 w 10143477"/>
                <a:gd name="connsiteY957" fmla="*/ 3269691 h 4026844"/>
                <a:gd name="connsiteX958" fmla="*/ 5587231 w 10143477"/>
                <a:gd name="connsiteY958" fmla="*/ 3248773 h 4026844"/>
                <a:gd name="connsiteX959" fmla="*/ 5611868 w 10143477"/>
                <a:gd name="connsiteY959" fmla="*/ 3228010 h 4026844"/>
                <a:gd name="connsiteX960" fmla="*/ 5531140 w 10143477"/>
                <a:gd name="connsiteY960" fmla="*/ 3227700 h 4026844"/>
                <a:gd name="connsiteX961" fmla="*/ 5557172 w 10143477"/>
                <a:gd name="connsiteY961" fmla="*/ 3248618 h 4026844"/>
                <a:gd name="connsiteX962" fmla="*/ 5532380 w 10143477"/>
                <a:gd name="connsiteY962" fmla="*/ 3269226 h 4026844"/>
                <a:gd name="connsiteX963" fmla="*/ 5506349 w 10143477"/>
                <a:gd name="connsiteY963" fmla="*/ 3248308 h 4026844"/>
                <a:gd name="connsiteX964" fmla="*/ 5531140 w 10143477"/>
                <a:gd name="connsiteY964" fmla="*/ 3227700 h 4026844"/>
                <a:gd name="connsiteX965" fmla="*/ 3044367 w 10143477"/>
                <a:gd name="connsiteY965" fmla="*/ 3226305 h 4026844"/>
                <a:gd name="connsiteX966" fmla="*/ 3066361 w 10143477"/>
                <a:gd name="connsiteY966" fmla="*/ 3245984 h 4026844"/>
                <a:gd name="connsiteX967" fmla="*/ 3038786 w 10143477"/>
                <a:gd name="connsiteY967" fmla="*/ 3268296 h 4026844"/>
                <a:gd name="connsiteX968" fmla="*/ 3016625 w 10143477"/>
                <a:gd name="connsiteY968" fmla="*/ 3248773 h 4026844"/>
                <a:gd name="connsiteX969" fmla="*/ 3044367 w 10143477"/>
                <a:gd name="connsiteY969" fmla="*/ 3226305 h 4026844"/>
                <a:gd name="connsiteX970" fmla="*/ 3123538 w 10143477"/>
                <a:gd name="connsiteY970" fmla="*/ 3222121 h 4026844"/>
                <a:gd name="connsiteX971" fmla="*/ 3145693 w 10143477"/>
                <a:gd name="connsiteY971" fmla="*/ 3241800 h 4026844"/>
                <a:gd name="connsiteX972" fmla="*/ 3118116 w 10143477"/>
                <a:gd name="connsiteY972" fmla="*/ 3264112 h 4026844"/>
                <a:gd name="connsiteX973" fmla="*/ 3095806 w 10143477"/>
                <a:gd name="connsiteY973" fmla="*/ 3244434 h 4026844"/>
                <a:gd name="connsiteX974" fmla="*/ 3123538 w 10143477"/>
                <a:gd name="connsiteY974" fmla="*/ 3222121 h 4026844"/>
                <a:gd name="connsiteX975" fmla="*/ 9295422 w 10143477"/>
                <a:gd name="connsiteY975" fmla="*/ 3221347 h 4026844"/>
                <a:gd name="connsiteX976" fmla="*/ 9326256 w 10143477"/>
                <a:gd name="connsiteY976" fmla="*/ 3245209 h 4026844"/>
                <a:gd name="connsiteX977" fmla="*/ 9311691 w 10143477"/>
                <a:gd name="connsiteY977" fmla="*/ 3264577 h 4026844"/>
                <a:gd name="connsiteX978" fmla="*/ 9280857 w 10143477"/>
                <a:gd name="connsiteY978" fmla="*/ 3240715 h 4026844"/>
                <a:gd name="connsiteX979" fmla="*/ 9295422 w 10143477"/>
                <a:gd name="connsiteY979" fmla="*/ 3221347 h 4026844"/>
                <a:gd name="connsiteX980" fmla="*/ 3201823 w 10143477"/>
                <a:gd name="connsiteY980" fmla="*/ 3217783 h 4026844"/>
                <a:gd name="connsiteX981" fmla="*/ 3224290 w 10143477"/>
                <a:gd name="connsiteY981" fmla="*/ 3237462 h 4026844"/>
                <a:gd name="connsiteX982" fmla="*/ 3196864 w 10143477"/>
                <a:gd name="connsiteY982" fmla="*/ 3259774 h 4026844"/>
                <a:gd name="connsiteX983" fmla="*/ 3174397 w 10143477"/>
                <a:gd name="connsiteY983" fmla="*/ 3240096 h 4026844"/>
                <a:gd name="connsiteX984" fmla="*/ 3201823 w 10143477"/>
                <a:gd name="connsiteY984" fmla="*/ 3217783 h 4026844"/>
                <a:gd name="connsiteX985" fmla="*/ 9223217 w 10143477"/>
                <a:gd name="connsiteY985" fmla="*/ 3214220 h 4026844"/>
                <a:gd name="connsiteX986" fmla="*/ 9254051 w 10143477"/>
                <a:gd name="connsiteY986" fmla="*/ 3238081 h 4026844"/>
                <a:gd name="connsiteX987" fmla="*/ 9239176 w 10143477"/>
                <a:gd name="connsiteY987" fmla="*/ 3257605 h 4026844"/>
                <a:gd name="connsiteX988" fmla="*/ 9208497 w 10143477"/>
                <a:gd name="connsiteY988" fmla="*/ 3233743 h 4026844"/>
                <a:gd name="connsiteX989" fmla="*/ 9223217 w 10143477"/>
                <a:gd name="connsiteY989" fmla="*/ 3214220 h 4026844"/>
                <a:gd name="connsiteX990" fmla="*/ 9150701 w 10143477"/>
                <a:gd name="connsiteY990" fmla="*/ 3207247 h 4026844"/>
                <a:gd name="connsiteX991" fmla="*/ 9181381 w 10143477"/>
                <a:gd name="connsiteY991" fmla="*/ 3231109 h 4026844"/>
                <a:gd name="connsiteX992" fmla="*/ 9166350 w 10143477"/>
                <a:gd name="connsiteY992" fmla="*/ 3250632 h 4026844"/>
                <a:gd name="connsiteX993" fmla="*/ 9135671 w 10143477"/>
                <a:gd name="connsiteY993" fmla="*/ 3226925 h 4026844"/>
                <a:gd name="connsiteX994" fmla="*/ 9150701 w 10143477"/>
                <a:gd name="connsiteY994" fmla="*/ 3207247 h 4026844"/>
                <a:gd name="connsiteX995" fmla="*/ 9078031 w 10143477"/>
                <a:gd name="connsiteY995" fmla="*/ 3200739 h 4026844"/>
                <a:gd name="connsiteX996" fmla="*/ 9108555 w 10143477"/>
                <a:gd name="connsiteY996" fmla="*/ 3224446 h 4026844"/>
                <a:gd name="connsiteX997" fmla="*/ 9093216 w 10143477"/>
                <a:gd name="connsiteY997" fmla="*/ 3243969 h 4026844"/>
                <a:gd name="connsiteX998" fmla="*/ 9062691 w 10143477"/>
                <a:gd name="connsiteY998" fmla="*/ 3220262 h 4026844"/>
                <a:gd name="connsiteX999" fmla="*/ 9078031 w 10143477"/>
                <a:gd name="connsiteY999" fmla="*/ 3200739 h 4026844"/>
                <a:gd name="connsiteX1000" fmla="*/ 8278504 w 10143477"/>
                <a:gd name="connsiteY1000" fmla="*/ 3200739 h 4026844"/>
                <a:gd name="connsiteX1001" fmla="*/ 8307945 w 10143477"/>
                <a:gd name="connsiteY1001" fmla="*/ 3223826 h 4026844"/>
                <a:gd name="connsiteX1002" fmla="*/ 8289351 w 10143477"/>
                <a:gd name="connsiteY1002" fmla="*/ 3243504 h 4026844"/>
                <a:gd name="connsiteX1003" fmla="*/ 8260066 w 10143477"/>
                <a:gd name="connsiteY1003" fmla="*/ 3220417 h 4026844"/>
                <a:gd name="connsiteX1004" fmla="*/ 8278504 w 10143477"/>
                <a:gd name="connsiteY1004" fmla="*/ 3200739 h 4026844"/>
                <a:gd name="connsiteX1005" fmla="*/ 9692550 w 10143477"/>
                <a:gd name="connsiteY1005" fmla="*/ 3196865 h 4026844"/>
                <a:gd name="connsiteX1006" fmla="*/ 9724159 w 10143477"/>
                <a:gd name="connsiteY1006" fmla="*/ 3221192 h 4026844"/>
                <a:gd name="connsiteX1007" fmla="*/ 9711764 w 10143477"/>
                <a:gd name="connsiteY1007" fmla="*/ 3240715 h 4026844"/>
                <a:gd name="connsiteX1008" fmla="*/ 9680310 w 10143477"/>
                <a:gd name="connsiteY1008" fmla="*/ 3216543 h 4026844"/>
                <a:gd name="connsiteX1009" fmla="*/ 9692550 w 10143477"/>
                <a:gd name="connsiteY1009" fmla="*/ 3196865 h 4026844"/>
                <a:gd name="connsiteX1010" fmla="*/ 2506349 w 10143477"/>
                <a:gd name="connsiteY1010" fmla="*/ 3194696 h 4026844"/>
                <a:gd name="connsiteX1011" fmla="*/ 2526805 w 10143477"/>
                <a:gd name="connsiteY1011" fmla="*/ 3214220 h 4026844"/>
                <a:gd name="connsiteX1012" fmla="*/ 2498446 w 10143477"/>
                <a:gd name="connsiteY1012" fmla="*/ 3237152 h 4026844"/>
                <a:gd name="connsiteX1013" fmla="*/ 2477987 w 10143477"/>
                <a:gd name="connsiteY1013" fmla="*/ 3217629 h 4026844"/>
                <a:gd name="connsiteX1014" fmla="*/ 2506349 w 10143477"/>
                <a:gd name="connsiteY1014" fmla="*/ 3194696 h 4026844"/>
                <a:gd name="connsiteX1015" fmla="*/ 9004896 w 10143477"/>
                <a:gd name="connsiteY1015" fmla="*/ 3194076 h 4026844"/>
                <a:gd name="connsiteX1016" fmla="*/ 9035421 w 10143477"/>
                <a:gd name="connsiteY1016" fmla="*/ 3217783 h 4026844"/>
                <a:gd name="connsiteX1017" fmla="*/ 9019771 w 10143477"/>
                <a:gd name="connsiteY1017" fmla="*/ 3237306 h 4026844"/>
                <a:gd name="connsiteX1018" fmla="*/ 8989401 w 10143477"/>
                <a:gd name="connsiteY1018" fmla="*/ 3213599 h 4026844"/>
                <a:gd name="connsiteX1019" fmla="*/ 9004896 w 10143477"/>
                <a:gd name="connsiteY1019" fmla="*/ 3194076 h 4026844"/>
                <a:gd name="connsiteX1020" fmla="*/ 9622980 w 10143477"/>
                <a:gd name="connsiteY1020" fmla="*/ 3189428 h 4026844"/>
                <a:gd name="connsiteX1021" fmla="*/ 9654433 w 10143477"/>
                <a:gd name="connsiteY1021" fmla="*/ 3213600 h 4026844"/>
                <a:gd name="connsiteX1022" fmla="*/ 9641729 w 10143477"/>
                <a:gd name="connsiteY1022" fmla="*/ 3233123 h 4026844"/>
                <a:gd name="connsiteX1023" fmla="*/ 9610274 w 10143477"/>
                <a:gd name="connsiteY1023" fmla="*/ 3208951 h 4026844"/>
                <a:gd name="connsiteX1024" fmla="*/ 9622980 w 10143477"/>
                <a:gd name="connsiteY1024" fmla="*/ 3189428 h 4026844"/>
                <a:gd name="connsiteX1025" fmla="*/ 2584146 w 10143477"/>
                <a:gd name="connsiteY1025" fmla="*/ 3189428 h 4026844"/>
                <a:gd name="connsiteX1026" fmla="*/ 2604759 w 10143477"/>
                <a:gd name="connsiteY1026" fmla="*/ 3209106 h 4026844"/>
                <a:gd name="connsiteX1027" fmla="*/ 2576553 w 10143477"/>
                <a:gd name="connsiteY1027" fmla="*/ 3231884 h 4026844"/>
                <a:gd name="connsiteX1028" fmla="*/ 2555785 w 10143477"/>
                <a:gd name="connsiteY1028" fmla="*/ 3212360 h 4026844"/>
                <a:gd name="connsiteX1029" fmla="*/ 2584146 w 10143477"/>
                <a:gd name="connsiteY1029" fmla="*/ 3189428 h 4026844"/>
                <a:gd name="connsiteX1030" fmla="*/ 8931761 w 10143477"/>
                <a:gd name="connsiteY1030" fmla="*/ 3187413 h 4026844"/>
                <a:gd name="connsiteX1031" fmla="*/ 8962130 w 10143477"/>
                <a:gd name="connsiteY1031" fmla="*/ 3211120 h 4026844"/>
                <a:gd name="connsiteX1032" fmla="*/ 8946171 w 10143477"/>
                <a:gd name="connsiteY1032" fmla="*/ 3230643 h 4026844"/>
                <a:gd name="connsiteX1033" fmla="*/ 8915801 w 10143477"/>
                <a:gd name="connsiteY1033" fmla="*/ 3207091 h 4026844"/>
                <a:gd name="connsiteX1034" fmla="*/ 8931761 w 10143477"/>
                <a:gd name="connsiteY1034" fmla="*/ 3187413 h 4026844"/>
                <a:gd name="connsiteX1035" fmla="*/ 2661945 w 10143477"/>
                <a:gd name="connsiteY1035" fmla="*/ 3184159 h 4026844"/>
                <a:gd name="connsiteX1036" fmla="*/ 2682866 w 10143477"/>
                <a:gd name="connsiteY1036" fmla="*/ 3203837 h 4026844"/>
                <a:gd name="connsiteX1037" fmla="*/ 2654661 w 10143477"/>
                <a:gd name="connsiteY1037" fmla="*/ 3226615 h 4026844"/>
                <a:gd name="connsiteX1038" fmla="*/ 2633738 w 10143477"/>
                <a:gd name="connsiteY1038" fmla="*/ 3207091 h 4026844"/>
                <a:gd name="connsiteX1039" fmla="*/ 2661945 w 10143477"/>
                <a:gd name="connsiteY1039" fmla="*/ 3184159 h 4026844"/>
                <a:gd name="connsiteX1040" fmla="*/ 9552788 w 10143477"/>
                <a:gd name="connsiteY1040" fmla="*/ 3181990 h 4026844"/>
                <a:gd name="connsiteX1041" fmla="*/ 9584087 w 10143477"/>
                <a:gd name="connsiteY1041" fmla="*/ 3206162 h 4026844"/>
                <a:gd name="connsiteX1042" fmla="*/ 9571071 w 10143477"/>
                <a:gd name="connsiteY1042" fmla="*/ 3225685 h 4026844"/>
                <a:gd name="connsiteX1043" fmla="*/ 9539773 w 10143477"/>
                <a:gd name="connsiteY1043" fmla="*/ 3201513 h 4026844"/>
                <a:gd name="connsiteX1044" fmla="*/ 9552788 w 10143477"/>
                <a:gd name="connsiteY1044" fmla="*/ 3181990 h 4026844"/>
                <a:gd name="connsiteX1045" fmla="*/ 8858007 w 10143477"/>
                <a:gd name="connsiteY1045" fmla="*/ 3180905 h 4026844"/>
                <a:gd name="connsiteX1046" fmla="*/ 8888221 w 10143477"/>
                <a:gd name="connsiteY1046" fmla="*/ 3204612 h 4026844"/>
                <a:gd name="connsiteX1047" fmla="*/ 8872106 w 10143477"/>
                <a:gd name="connsiteY1047" fmla="*/ 3224135 h 4026844"/>
                <a:gd name="connsiteX1048" fmla="*/ 8841891 w 10143477"/>
                <a:gd name="connsiteY1048" fmla="*/ 3200583 h 4026844"/>
                <a:gd name="connsiteX1049" fmla="*/ 8858007 w 10143477"/>
                <a:gd name="connsiteY1049" fmla="*/ 3180905 h 4026844"/>
                <a:gd name="connsiteX1050" fmla="*/ 2739899 w 10143477"/>
                <a:gd name="connsiteY1050" fmla="*/ 3179201 h 4026844"/>
                <a:gd name="connsiteX1051" fmla="*/ 2760975 w 10143477"/>
                <a:gd name="connsiteY1051" fmla="*/ 3198879 h 4026844"/>
                <a:gd name="connsiteX1052" fmla="*/ 2732925 w 10143477"/>
                <a:gd name="connsiteY1052" fmla="*/ 3221657 h 4026844"/>
                <a:gd name="connsiteX1053" fmla="*/ 2711847 w 10143477"/>
                <a:gd name="connsiteY1053" fmla="*/ 3201978 h 4026844"/>
                <a:gd name="connsiteX1054" fmla="*/ 2739899 w 10143477"/>
                <a:gd name="connsiteY1054" fmla="*/ 3179201 h 4026844"/>
                <a:gd name="connsiteX1055" fmla="*/ 9482132 w 10143477"/>
                <a:gd name="connsiteY1055" fmla="*/ 3174708 h 4026844"/>
                <a:gd name="connsiteX1056" fmla="*/ 9513432 w 10143477"/>
                <a:gd name="connsiteY1056" fmla="*/ 3198880 h 4026844"/>
                <a:gd name="connsiteX1057" fmla="*/ 9500262 w 10143477"/>
                <a:gd name="connsiteY1057" fmla="*/ 3218403 h 4026844"/>
                <a:gd name="connsiteX1058" fmla="*/ 9469117 w 10143477"/>
                <a:gd name="connsiteY1058" fmla="*/ 3194231 h 4026844"/>
                <a:gd name="connsiteX1059" fmla="*/ 9482132 w 10143477"/>
                <a:gd name="connsiteY1059" fmla="*/ 3174708 h 4026844"/>
                <a:gd name="connsiteX1060" fmla="*/ 2818008 w 10143477"/>
                <a:gd name="connsiteY1060" fmla="*/ 3174088 h 4026844"/>
                <a:gd name="connsiteX1061" fmla="*/ 2839239 w 10143477"/>
                <a:gd name="connsiteY1061" fmla="*/ 3193766 h 4026844"/>
                <a:gd name="connsiteX1062" fmla="*/ 2811342 w 10143477"/>
                <a:gd name="connsiteY1062" fmla="*/ 3216544 h 4026844"/>
                <a:gd name="connsiteX1063" fmla="*/ 2790111 w 10143477"/>
                <a:gd name="connsiteY1063" fmla="*/ 3196865 h 4026844"/>
                <a:gd name="connsiteX1064" fmla="*/ 2818008 w 10143477"/>
                <a:gd name="connsiteY1064" fmla="*/ 3174088 h 4026844"/>
                <a:gd name="connsiteX1065" fmla="*/ 2896393 w 10143477"/>
                <a:gd name="connsiteY1065" fmla="*/ 3169284 h 4026844"/>
                <a:gd name="connsiteX1066" fmla="*/ 2917772 w 10143477"/>
                <a:gd name="connsiteY1066" fmla="*/ 3189118 h 4026844"/>
                <a:gd name="connsiteX1067" fmla="*/ 2889887 w 10143477"/>
                <a:gd name="connsiteY1067" fmla="*/ 3211740 h 4026844"/>
                <a:gd name="connsiteX1068" fmla="*/ 2868514 w 10143477"/>
                <a:gd name="connsiteY1068" fmla="*/ 3192062 h 4026844"/>
                <a:gd name="connsiteX1069" fmla="*/ 2896393 w 10143477"/>
                <a:gd name="connsiteY1069" fmla="*/ 3169284 h 4026844"/>
                <a:gd name="connsiteX1070" fmla="*/ 9411632 w 10143477"/>
                <a:gd name="connsiteY1070" fmla="*/ 3167425 h 4026844"/>
                <a:gd name="connsiteX1071" fmla="*/ 9442776 w 10143477"/>
                <a:gd name="connsiteY1071" fmla="*/ 3191597 h 4026844"/>
                <a:gd name="connsiteX1072" fmla="*/ 9429296 w 10143477"/>
                <a:gd name="connsiteY1072" fmla="*/ 3211120 h 4026844"/>
                <a:gd name="connsiteX1073" fmla="*/ 9398151 w 10143477"/>
                <a:gd name="connsiteY1073" fmla="*/ 3187103 h 4026844"/>
                <a:gd name="connsiteX1074" fmla="*/ 9411632 w 10143477"/>
                <a:gd name="connsiteY1074" fmla="*/ 3167425 h 4026844"/>
                <a:gd name="connsiteX1075" fmla="*/ 5931058 w 10143477"/>
                <a:gd name="connsiteY1075" fmla="*/ 3165876 h 4026844"/>
                <a:gd name="connsiteX1076" fmla="*/ 5957554 w 10143477"/>
                <a:gd name="connsiteY1076" fmla="*/ 3187258 h 4026844"/>
                <a:gd name="connsiteX1077" fmla="*/ 5933537 w 10143477"/>
                <a:gd name="connsiteY1077" fmla="*/ 3207866 h 4026844"/>
                <a:gd name="connsiteX1078" fmla="*/ 5907041 w 10143477"/>
                <a:gd name="connsiteY1078" fmla="*/ 3186483 h 4026844"/>
                <a:gd name="connsiteX1079" fmla="*/ 5931058 w 10143477"/>
                <a:gd name="connsiteY1079" fmla="*/ 3165876 h 4026844"/>
                <a:gd name="connsiteX1080" fmla="*/ 5850486 w 10143477"/>
                <a:gd name="connsiteY1080" fmla="*/ 3164946 h 4026844"/>
                <a:gd name="connsiteX1081" fmla="*/ 5876982 w 10143477"/>
                <a:gd name="connsiteY1081" fmla="*/ 3186329 h 4026844"/>
                <a:gd name="connsiteX1082" fmla="*/ 5852810 w 10143477"/>
                <a:gd name="connsiteY1082" fmla="*/ 3206937 h 4026844"/>
                <a:gd name="connsiteX1083" fmla="*/ 5826469 w 10143477"/>
                <a:gd name="connsiteY1083" fmla="*/ 3185554 h 4026844"/>
                <a:gd name="connsiteX1084" fmla="*/ 5850486 w 10143477"/>
                <a:gd name="connsiteY1084" fmla="*/ 3164946 h 4026844"/>
                <a:gd name="connsiteX1085" fmla="*/ 2974946 w 10143477"/>
                <a:gd name="connsiteY1085" fmla="*/ 3164636 h 4026844"/>
                <a:gd name="connsiteX1086" fmla="*/ 2996487 w 10143477"/>
                <a:gd name="connsiteY1086" fmla="*/ 3184470 h 4026844"/>
                <a:gd name="connsiteX1087" fmla="*/ 2968753 w 10143477"/>
                <a:gd name="connsiteY1087" fmla="*/ 3207092 h 4026844"/>
                <a:gd name="connsiteX1088" fmla="*/ 2947054 w 10143477"/>
                <a:gd name="connsiteY1088" fmla="*/ 3187414 h 4026844"/>
                <a:gd name="connsiteX1089" fmla="*/ 2974946 w 10143477"/>
                <a:gd name="connsiteY1089" fmla="*/ 3164636 h 4026844"/>
                <a:gd name="connsiteX1090" fmla="*/ 5770378 w 10143477"/>
                <a:gd name="connsiteY1090" fmla="*/ 3163706 h 4026844"/>
                <a:gd name="connsiteX1091" fmla="*/ 5796719 w 10143477"/>
                <a:gd name="connsiteY1091" fmla="*/ 3185089 h 4026844"/>
                <a:gd name="connsiteX1092" fmla="*/ 5772392 w 10143477"/>
                <a:gd name="connsiteY1092" fmla="*/ 3205852 h 4026844"/>
                <a:gd name="connsiteX1093" fmla="*/ 5746051 w 10143477"/>
                <a:gd name="connsiteY1093" fmla="*/ 3184624 h 4026844"/>
                <a:gd name="connsiteX1094" fmla="*/ 5770378 w 10143477"/>
                <a:gd name="connsiteY1094" fmla="*/ 3163706 h 4026844"/>
                <a:gd name="connsiteX1095" fmla="*/ 5689806 w 10143477"/>
                <a:gd name="connsiteY1095" fmla="*/ 3163241 h 4026844"/>
                <a:gd name="connsiteX1096" fmla="*/ 5715992 w 10143477"/>
                <a:gd name="connsiteY1096" fmla="*/ 3184469 h 4026844"/>
                <a:gd name="connsiteX1097" fmla="*/ 5691665 w 10143477"/>
                <a:gd name="connsiteY1097" fmla="*/ 3205232 h 4026844"/>
                <a:gd name="connsiteX1098" fmla="*/ 5665479 w 10143477"/>
                <a:gd name="connsiteY1098" fmla="*/ 3184004 h 4026844"/>
                <a:gd name="connsiteX1099" fmla="*/ 5689806 w 10143477"/>
                <a:gd name="connsiteY1099" fmla="*/ 3163241 h 4026844"/>
                <a:gd name="connsiteX1100" fmla="*/ 5609388 w 10143477"/>
                <a:gd name="connsiteY1100" fmla="*/ 3162622 h 4026844"/>
                <a:gd name="connsiteX1101" fmla="*/ 5635574 w 10143477"/>
                <a:gd name="connsiteY1101" fmla="*/ 3183850 h 4026844"/>
                <a:gd name="connsiteX1102" fmla="*/ 5611092 w 10143477"/>
                <a:gd name="connsiteY1102" fmla="*/ 3204613 h 4026844"/>
                <a:gd name="connsiteX1103" fmla="*/ 5584906 w 10143477"/>
                <a:gd name="connsiteY1103" fmla="*/ 3183385 h 4026844"/>
                <a:gd name="connsiteX1104" fmla="*/ 5609388 w 10143477"/>
                <a:gd name="connsiteY1104" fmla="*/ 3162622 h 4026844"/>
                <a:gd name="connsiteX1105" fmla="*/ 9340665 w 10143477"/>
                <a:gd name="connsiteY1105" fmla="*/ 3160453 h 4026844"/>
                <a:gd name="connsiteX1106" fmla="*/ 9371655 w 10143477"/>
                <a:gd name="connsiteY1106" fmla="*/ 3184470 h 4026844"/>
                <a:gd name="connsiteX1107" fmla="*/ 9357865 w 10143477"/>
                <a:gd name="connsiteY1107" fmla="*/ 3203993 h 4026844"/>
                <a:gd name="connsiteX1108" fmla="*/ 9326876 w 10143477"/>
                <a:gd name="connsiteY1108" fmla="*/ 3179976 h 4026844"/>
                <a:gd name="connsiteX1109" fmla="*/ 9340665 w 10143477"/>
                <a:gd name="connsiteY1109" fmla="*/ 3160453 h 4026844"/>
                <a:gd name="connsiteX1110" fmla="*/ 3053658 w 10143477"/>
                <a:gd name="connsiteY1110" fmla="*/ 3160298 h 4026844"/>
                <a:gd name="connsiteX1111" fmla="*/ 3075351 w 10143477"/>
                <a:gd name="connsiteY1111" fmla="*/ 3180132 h 4026844"/>
                <a:gd name="connsiteX1112" fmla="*/ 3047621 w 10143477"/>
                <a:gd name="connsiteY1112" fmla="*/ 3202754 h 4026844"/>
                <a:gd name="connsiteX1113" fmla="*/ 3025774 w 10143477"/>
                <a:gd name="connsiteY1113" fmla="*/ 3182920 h 4026844"/>
                <a:gd name="connsiteX1114" fmla="*/ 3053658 w 10143477"/>
                <a:gd name="connsiteY1114" fmla="*/ 3160298 h 4026844"/>
                <a:gd name="connsiteX1115" fmla="*/ 3132213 w 10143477"/>
                <a:gd name="connsiteY1115" fmla="*/ 3155959 h 4026844"/>
                <a:gd name="connsiteX1116" fmla="*/ 3154060 w 10143477"/>
                <a:gd name="connsiteY1116" fmla="*/ 3175793 h 4026844"/>
                <a:gd name="connsiteX1117" fmla="*/ 3126481 w 10143477"/>
                <a:gd name="connsiteY1117" fmla="*/ 3198260 h 4026844"/>
                <a:gd name="connsiteX1118" fmla="*/ 3104481 w 10143477"/>
                <a:gd name="connsiteY1118" fmla="*/ 3178427 h 4026844"/>
                <a:gd name="connsiteX1119" fmla="*/ 3132213 w 10143477"/>
                <a:gd name="connsiteY1119" fmla="*/ 3155959 h 4026844"/>
                <a:gd name="connsiteX1120" fmla="*/ 9269081 w 10143477"/>
                <a:gd name="connsiteY1120" fmla="*/ 3153325 h 4026844"/>
                <a:gd name="connsiteX1121" fmla="*/ 9300070 w 10143477"/>
                <a:gd name="connsiteY1121" fmla="*/ 3177342 h 4026844"/>
                <a:gd name="connsiteX1122" fmla="*/ 9285970 w 10143477"/>
                <a:gd name="connsiteY1122" fmla="*/ 3196865 h 4026844"/>
                <a:gd name="connsiteX1123" fmla="*/ 9255136 w 10143477"/>
                <a:gd name="connsiteY1123" fmla="*/ 3172849 h 4026844"/>
                <a:gd name="connsiteX1124" fmla="*/ 9269081 w 10143477"/>
                <a:gd name="connsiteY1124" fmla="*/ 3153325 h 4026844"/>
                <a:gd name="connsiteX1125" fmla="*/ 3210189 w 10143477"/>
                <a:gd name="connsiteY1125" fmla="*/ 3151621 h 4026844"/>
                <a:gd name="connsiteX1126" fmla="*/ 3232347 w 10143477"/>
                <a:gd name="connsiteY1126" fmla="*/ 3171609 h 4026844"/>
                <a:gd name="connsiteX1127" fmla="*/ 3204921 w 10143477"/>
                <a:gd name="connsiteY1127" fmla="*/ 3194076 h 4026844"/>
                <a:gd name="connsiteX1128" fmla="*/ 3182763 w 10143477"/>
                <a:gd name="connsiteY1128" fmla="*/ 3174243 h 4026844"/>
                <a:gd name="connsiteX1129" fmla="*/ 3210189 w 10143477"/>
                <a:gd name="connsiteY1129" fmla="*/ 3151621 h 4026844"/>
                <a:gd name="connsiteX1130" fmla="*/ 3289212 w 10143477"/>
                <a:gd name="connsiteY1130" fmla="*/ 3147593 h 4026844"/>
                <a:gd name="connsiteX1131" fmla="*/ 3311525 w 10143477"/>
                <a:gd name="connsiteY1131" fmla="*/ 3167581 h 4026844"/>
                <a:gd name="connsiteX1132" fmla="*/ 3284099 w 10143477"/>
                <a:gd name="connsiteY1132" fmla="*/ 3190048 h 4026844"/>
                <a:gd name="connsiteX1133" fmla="*/ 3261787 w 10143477"/>
                <a:gd name="connsiteY1133" fmla="*/ 3170060 h 4026844"/>
                <a:gd name="connsiteX1134" fmla="*/ 3289212 w 10143477"/>
                <a:gd name="connsiteY1134" fmla="*/ 3147593 h 4026844"/>
                <a:gd name="connsiteX1135" fmla="*/ 9197805 w 10143477"/>
                <a:gd name="connsiteY1135" fmla="*/ 3146352 h 4026844"/>
                <a:gd name="connsiteX1136" fmla="*/ 9228639 w 10143477"/>
                <a:gd name="connsiteY1136" fmla="*/ 3170369 h 4026844"/>
                <a:gd name="connsiteX1137" fmla="*/ 9214229 w 10143477"/>
                <a:gd name="connsiteY1137" fmla="*/ 3189892 h 4026844"/>
                <a:gd name="connsiteX1138" fmla="*/ 9183395 w 10143477"/>
                <a:gd name="connsiteY1138" fmla="*/ 3166030 h 4026844"/>
                <a:gd name="connsiteX1139" fmla="*/ 9197805 w 10143477"/>
                <a:gd name="connsiteY1139" fmla="*/ 3146352 h 4026844"/>
                <a:gd name="connsiteX1140" fmla="*/ 9125910 w 10143477"/>
                <a:gd name="connsiteY1140" fmla="*/ 3139380 h 4026844"/>
                <a:gd name="connsiteX1141" fmla="*/ 9156589 w 10143477"/>
                <a:gd name="connsiteY1141" fmla="*/ 3163397 h 4026844"/>
                <a:gd name="connsiteX1142" fmla="*/ 9141870 w 10143477"/>
                <a:gd name="connsiteY1142" fmla="*/ 3183075 h 4026844"/>
                <a:gd name="connsiteX1143" fmla="*/ 9111190 w 10143477"/>
                <a:gd name="connsiteY1143" fmla="*/ 3159213 h 4026844"/>
                <a:gd name="connsiteX1144" fmla="*/ 9125910 w 10143477"/>
                <a:gd name="connsiteY1144" fmla="*/ 3139380 h 4026844"/>
                <a:gd name="connsiteX1145" fmla="*/ 8260995 w 10143477"/>
                <a:gd name="connsiteY1145" fmla="*/ 3133647 h 4026844"/>
                <a:gd name="connsiteX1146" fmla="*/ 8290436 w 10143477"/>
                <a:gd name="connsiteY1146" fmla="*/ 3156889 h 4026844"/>
                <a:gd name="connsiteX1147" fmla="*/ 8272307 w 10143477"/>
                <a:gd name="connsiteY1147" fmla="*/ 3176722 h 4026844"/>
                <a:gd name="connsiteX1148" fmla="*/ 8242867 w 10143477"/>
                <a:gd name="connsiteY1148" fmla="*/ 3153480 h 4026844"/>
                <a:gd name="connsiteX1149" fmla="*/ 8260995 w 10143477"/>
                <a:gd name="connsiteY1149" fmla="*/ 3133647 h 4026844"/>
                <a:gd name="connsiteX1150" fmla="*/ 9053550 w 10143477"/>
                <a:gd name="connsiteY1150" fmla="*/ 3132717 h 4026844"/>
                <a:gd name="connsiteX1151" fmla="*/ 9084229 w 10143477"/>
                <a:gd name="connsiteY1151" fmla="*/ 3156579 h 4026844"/>
                <a:gd name="connsiteX1152" fmla="*/ 9069199 w 10143477"/>
                <a:gd name="connsiteY1152" fmla="*/ 3176257 h 4026844"/>
                <a:gd name="connsiteX1153" fmla="*/ 9038674 w 10143477"/>
                <a:gd name="connsiteY1153" fmla="*/ 3152395 h 4026844"/>
                <a:gd name="connsiteX1154" fmla="*/ 9053550 w 10143477"/>
                <a:gd name="connsiteY1154" fmla="*/ 3132717 h 4026844"/>
                <a:gd name="connsiteX1155" fmla="*/ 9662026 w 10143477"/>
                <a:gd name="connsiteY1155" fmla="*/ 3128534 h 4026844"/>
                <a:gd name="connsiteX1156" fmla="*/ 9693635 w 10143477"/>
                <a:gd name="connsiteY1156" fmla="*/ 3152860 h 4026844"/>
                <a:gd name="connsiteX1157" fmla="*/ 9681704 w 10143477"/>
                <a:gd name="connsiteY1157" fmla="*/ 3172384 h 4026844"/>
                <a:gd name="connsiteX1158" fmla="*/ 9650095 w 10143477"/>
                <a:gd name="connsiteY1158" fmla="*/ 3148057 h 4026844"/>
                <a:gd name="connsiteX1159" fmla="*/ 9662026 w 10143477"/>
                <a:gd name="connsiteY1159" fmla="*/ 3128534 h 4026844"/>
                <a:gd name="connsiteX1160" fmla="*/ 2519056 w 10143477"/>
                <a:gd name="connsiteY1160" fmla="*/ 3128069 h 4026844"/>
                <a:gd name="connsiteX1161" fmla="*/ 2539202 w 10143477"/>
                <a:gd name="connsiteY1161" fmla="*/ 3147747 h 4026844"/>
                <a:gd name="connsiteX1162" fmla="*/ 2510842 w 10143477"/>
                <a:gd name="connsiteY1162" fmla="*/ 3170834 h 4026844"/>
                <a:gd name="connsiteX1163" fmla="*/ 2490694 w 10143477"/>
                <a:gd name="connsiteY1163" fmla="*/ 3151156 h 4026844"/>
                <a:gd name="connsiteX1164" fmla="*/ 2519056 w 10143477"/>
                <a:gd name="connsiteY1164" fmla="*/ 3128069 h 4026844"/>
                <a:gd name="connsiteX1165" fmla="*/ 8981189 w 10143477"/>
                <a:gd name="connsiteY1165" fmla="*/ 3126209 h 4026844"/>
                <a:gd name="connsiteX1166" fmla="*/ 9011713 w 10143477"/>
                <a:gd name="connsiteY1166" fmla="*/ 3150071 h 4026844"/>
                <a:gd name="connsiteX1167" fmla="*/ 8996529 w 10143477"/>
                <a:gd name="connsiteY1167" fmla="*/ 3169749 h 4026844"/>
                <a:gd name="connsiteX1168" fmla="*/ 8966004 w 10143477"/>
                <a:gd name="connsiteY1168" fmla="*/ 3145887 h 4026844"/>
                <a:gd name="connsiteX1169" fmla="*/ 8981189 w 10143477"/>
                <a:gd name="connsiteY1169" fmla="*/ 3126209 h 4026844"/>
                <a:gd name="connsiteX1170" fmla="*/ 2596390 w 10143477"/>
                <a:gd name="connsiteY1170" fmla="*/ 3122491 h 4026844"/>
                <a:gd name="connsiteX1171" fmla="*/ 2616691 w 10143477"/>
                <a:gd name="connsiteY1171" fmla="*/ 3142324 h 4026844"/>
                <a:gd name="connsiteX1172" fmla="*/ 2588331 w 10143477"/>
                <a:gd name="connsiteY1172" fmla="*/ 3165411 h 4026844"/>
                <a:gd name="connsiteX1173" fmla="*/ 2568029 w 10143477"/>
                <a:gd name="connsiteY1173" fmla="*/ 3145733 h 4026844"/>
                <a:gd name="connsiteX1174" fmla="*/ 2596390 w 10143477"/>
                <a:gd name="connsiteY1174" fmla="*/ 3122491 h 4026844"/>
                <a:gd name="connsiteX1175" fmla="*/ 9592920 w 10143477"/>
                <a:gd name="connsiteY1175" fmla="*/ 3120941 h 4026844"/>
                <a:gd name="connsiteX1176" fmla="*/ 9624373 w 10143477"/>
                <a:gd name="connsiteY1176" fmla="*/ 3145268 h 4026844"/>
                <a:gd name="connsiteX1177" fmla="*/ 9612133 w 10143477"/>
                <a:gd name="connsiteY1177" fmla="*/ 3164946 h 4026844"/>
                <a:gd name="connsiteX1178" fmla="*/ 9580679 w 10143477"/>
                <a:gd name="connsiteY1178" fmla="*/ 3140619 h 4026844"/>
                <a:gd name="connsiteX1179" fmla="*/ 9592920 w 10143477"/>
                <a:gd name="connsiteY1179" fmla="*/ 3120941 h 4026844"/>
                <a:gd name="connsiteX1180" fmla="*/ 2674034 w 10143477"/>
                <a:gd name="connsiteY1180" fmla="*/ 3117532 h 4026844"/>
                <a:gd name="connsiteX1181" fmla="*/ 2694491 w 10143477"/>
                <a:gd name="connsiteY1181" fmla="*/ 3137365 h 4026844"/>
                <a:gd name="connsiteX1182" fmla="*/ 2666284 w 10143477"/>
                <a:gd name="connsiteY1182" fmla="*/ 3160298 h 4026844"/>
                <a:gd name="connsiteX1183" fmla="*/ 2645672 w 10143477"/>
                <a:gd name="connsiteY1183" fmla="*/ 3140464 h 4026844"/>
                <a:gd name="connsiteX1184" fmla="*/ 2674034 w 10143477"/>
                <a:gd name="connsiteY1184" fmla="*/ 3117532 h 4026844"/>
                <a:gd name="connsiteX1185" fmla="*/ 2751522 w 10143477"/>
                <a:gd name="connsiteY1185" fmla="*/ 3112419 h 4026844"/>
                <a:gd name="connsiteX1186" fmla="*/ 2772289 w 10143477"/>
                <a:gd name="connsiteY1186" fmla="*/ 3132252 h 4026844"/>
                <a:gd name="connsiteX1187" fmla="*/ 2744082 w 10143477"/>
                <a:gd name="connsiteY1187" fmla="*/ 3155185 h 4026844"/>
                <a:gd name="connsiteX1188" fmla="*/ 2723315 w 10143477"/>
                <a:gd name="connsiteY1188" fmla="*/ 3135351 h 4026844"/>
                <a:gd name="connsiteX1189" fmla="*/ 2751522 w 10143477"/>
                <a:gd name="connsiteY1189" fmla="*/ 3112419 h 4026844"/>
                <a:gd name="connsiteX1190" fmla="*/ 2829166 w 10143477"/>
                <a:gd name="connsiteY1190" fmla="*/ 3107306 h 4026844"/>
                <a:gd name="connsiteX1191" fmla="*/ 2850082 w 10143477"/>
                <a:gd name="connsiteY1191" fmla="*/ 3127294 h 4026844"/>
                <a:gd name="connsiteX1192" fmla="*/ 2822038 w 10143477"/>
                <a:gd name="connsiteY1192" fmla="*/ 3150226 h 4026844"/>
                <a:gd name="connsiteX1193" fmla="*/ 2801115 w 10143477"/>
                <a:gd name="connsiteY1193" fmla="*/ 3130393 h 4026844"/>
                <a:gd name="connsiteX1194" fmla="*/ 2829166 w 10143477"/>
                <a:gd name="connsiteY1194" fmla="*/ 3107306 h 4026844"/>
                <a:gd name="connsiteX1195" fmla="*/ 9453778 w 10143477"/>
                <a:gd name="connsiteY1195" fmla="*/ 3106221 h 4026844"/>
                <a:gd name="connsiteX1196" fmla="*/ 9485077 w 10143477"/>
                <a:gd name="connsiteY1196" fmla="*/ 3130393 h 4026844"/>
                <a:gd name="connsiteX1197" fmla="*/ 9472217 w 10143477"/>
                <a:gd name="connsiteY1197" fmla="*/ 3150071 h 4026844"/>
                <a:gd name="connsiteX1198" fmla="*/ 9440917 w 10143477"/>
                <a:gd name="connsiteY1198" fmla="*/ 3125899 h 4026844"/>
                <a:gd name="connsiteX1199" fmla="*/ 9453778 w 10143477"/>
                <a:gd name="connsiteY1199" fmla="*/ 3106221 h 4026844"/>
                <a:gd name="connsiteX1200" fmla="*/ 2906928 w 10143477"/>
                <a:gd name="connsiteY1200" fmla="*/ 3102658 h 4026844"/>
                <a:gd name="connsiteX1201" fmla="*/ 2927997 w 10143477"/>
                <a:gd name="connsiteY1201" fmla="*/ 3122646 h 4026844"/>
                <a:gd name="connsiteX1202" fmla="*/ 2900111 w 10143477"/>
                <a:gd name="connsiteY1202" fmla="*/ 3145423 h 4026844"/>
                <a:gd name="connsiteX1203" fmla="*/ 2879046 w 10143477"/>
                <a:gd name="connsiteY1203" fmla="*/ 3125590 h 4026844"/>
                <a:gd name="connsiteX1204" fmla="*/ 2906928 w 10143477"/>
                <a:gd name="connsiteY1204" fmla="*/ 3102658 h 4026844"/>
                <a:gd name="connsiteX1205" fmla="*/ 6006672 w 10143477"/>
                <a:gd name="connsiteY1205" fmla="*/ 3100953 h 4026844"/>
                <a:gd name="connsiteX1206" fmla="*/ 6033323 w 10143477"/>
                <a:gd name="connsiteY1206" fmla="*/ 3122646 h 4026844"/>
                <a:gd name="connsiteX1207" fmla="*/ 6009616 w 10143477"/>
                <a:gd name="connsiteY1207" fmla="*/ 3143409 h 4026844"/>
                <a:gd name="connsiteX1208" fmla="*/ 5983120 w 10143477"/>
                <a:gd name="connsiteY1208" fmla="*/ 3121716 h 4026844"/>
                <a:gd name="connsiteX1209" fmla="*/ 6006672 w 10143477"/>
                <a:gd name="connsiteY1209" fmla="*/ 3100953 h 4026844"/>
                <a:gd name="connsiteX1210" fmla="*/ 5926875 w 10143477"/>
                <a:gd name="connsiteY1210" fmla="*/ 3099404 h 4026844"/>
                <a:gd name="connsiteX1211" fmla="*/ 5953370 w 10143477"/>
                <a:gd name="connsiteY1211" fmla="*/ 3121096 h 4026844"/>
                <a:gd name="connsiteX1212" fmla="*/ 5929509 w 10143477"/>
                <a:gd name="connsiteY1212" fmla="*/ 3142014 h 4026844"/>
                <a:gd name="connsiteX1213" fmla="*/ 5903013 w 10143477"/>
                <a:gd name="connsiteY1213" fmla="*/ 3120477 h 4026844"/>
                <a:gd name="connsiteX1214" fmla="*/ 5926875 w 10143477"/>
                <a:gd name="connsiteY1214" fmla="*/ 3099404 h 4026844"/>
                <a:gd name="connsiteX1215" fmla="*/ 9383586 w 10143477"/>
                <a:gd name="connsiteY1215" fmla="*/ 3099094 h 4026844"/>
                <a:gd name="connsiteX1216" fmla="*/ 9414731 w 10143477"/>
                <a:gd name="connsiteY1216" fmla="*/ 3123266 h 4026844"/>
                <a:gd name="connsiteX1217" fmla="*/ 9401560 w 10143477"/>
                <a:gd name="connsiteY1217" fmla="*/ 3142944 h 4026844"/>
                <a:gd name="connsiteX1218" fmla="*/ 9370416 w 10143477"/>
                <a:gd name="connsiteY1218" fmla="*/ 3118772 h 4026844"/>
                <a:gd name="connsiteX1219" fmla="*/ 9383586 w 10143477"/>
                <a:gd name="connsiteY1219" fmla="*/ 3099094 h 4026844"/>
                <a:gd name="connsiteX1220" fmla="*/ 5846922 w 10143477"/>
                <a:gd name="connsiteY1220" fmla="*/ 3098628 h 4026844"/>
                <a:gd name="connsiteX1221" fmla="*/ 5873263 w 10143477"/>
                <a:gd name="connsiteY1221" fmla="*/ 3120166 h 4026844"/>
                <a:gd name="connsiteX1222" fmla="*/ 5849246 w 10143477"/>
                <a:gd name="connsiteY1222" fmla="*/ 3141084 h 4026844"/>
                <a:gd name="connsiteX1223" fmla="*/ 5822906 w 10143477"/>
                <a:gd name="connsiteY1223" fmla="*/ 3119546 h 4026844"/>
                <a:gd name="connsiteX1224" fmla="*/ 5846922 w 10143477"/>
                <a:gd name="connsiteY1224" fmla="*/ 3098628 h 4026844"/>
                <a:gd name="connsiteX1225" fmla="*/ 2985021 w 10143477"/>
                <a:gd name="connsiteY1225" fmla="*/ 3098164 h 4026844"/>
                <a:gd name="connsiteX1226" fmla="*/ 3006244 w 10143477"/>
                <a:gd name="connsiteY1226" fmla="*/ 3118152 h 4026844"/>
                <a:gd name="connsiteX1227" fmla="*/ 2978350 w 10143477"/>
                <a:gd name="connsiteY1227" fmla="*/ 3140929 h 4026844"/>
                <a:gd name="connsiteX1228" fmla="*/ 2957124 w 10143477"/>
                <a:gd name="connsiteY1228" fmla="*/ 3120941 h 4026844"/>
                <a:gd name="connsiteX1229" fmla="*/ 2985021 w 10143477"/>
                <a:gd name="connsiteY1229" fmla="*/ 3098164 h 4026844"/>
                <a:gd name="connsiteX1230" fmla="*/ 5766814 w 10143477"/>
                <a:gd name="connsiteY1230" fmla="*/ 3097699 h 4026844"/>
                <a:gd name="connsiteX1231" fmla="*/ 5793155 w 10143477"/>
                <a:gd name="connsiteY1231" fmla="*/ 3119237 h 4026844"/>
                <a:gd name="connsiteX1232" fmla="*/ 5769138 w 10143477"/>
                <a:gd name="connsiteY1232" fmla="*/ 3140155 h 4026844"/>
                <a:gd name="connsiteX1233" fmla="*/ 5742797 w 10143477"/>
                <a:gd name="connsiteY1233" fmla="*/ 3118617 h 4026844"/>
                <a:gd name="connsiteX1234" fmla="*/ 5766814 w 10143477"/>
                <a:gd name="connsiteY1234" fmla="*/ 3097699 h 4026844"/>
                <a:gd name="connsiteX1235" fmla="*/ 5686707 w 10143477"/>
                <a:gd name="connsiteY1235" fmla="*/ 3096769 h 4026844"/>
                <a:gd name="connsiteX1236" fmla="*/ 5712893 w 10143477"/>
                <a:gd name="connsiteY1236" fmla="*/ 3118307 h 4026844"/>
                <a:gd name="connsiteX1237" fmla="*/ 5688721 w 10143477"/>
                <a:gd name="connsiteY1237" fmla="*/ 3139379 h 4026844"/>
                <a:gd name="connsiteX1238" fmla="*/ 5662535 w 10143477"/>
                <a:gd name="connsiteY1238" fmla="*/ 3117997 h 4026844"/>
                <a:gd name="connsiteX1239" fmla="*/ 5686707 w 10143477"/>
                <a:gd name="connsiteY1239" fmla="*/ 3096769 h 4026844"/>
                <a:gd name="connsiteX1240" fmla="*/ 5606600 w 10143477"/>
                <a:gd name="connsiteY1240" fmla="*/ 3096305 h 4026844"/>
                <a:gd name="connsiteX1241" fmla="*/ 5632631 w 10143477"/>
                <a:gd name="connsiteY1241" fmla="*/ 3117688 h 4026844"/>
                <a:gd name="connsiteX1242" fmla="*/ 5608304 w 10143477"/>
                <a:gd name="connsiteY1242" fmla="*/ 3138760 h 4026844"/>
                <a:gd name="connsiteX1243" fmla="*/ 5582273 w 10143477"/>
                <a:gd name="connsiteY1243" fmla="*/ 3117378 h 4026844"/>
                <a:gd name="connsiteX1244" fmla="*/ 5606600 w 10143477"/>
                <a:gd name="connsiteY1244" fmla="*/ 3096305 h 4026844"/>
                <a:gd name="connsiteX1245" fmla="*/ 5526491 w 10143477"/>
                <a:gd name="connsiteY1245" fmla="*/ 3095995 h 4026844"/>
                <a:gd name="connsiteX1246" fmla="*/ 5552522 w 10143477"/>
                <a:gd name="connsiteY1246" fmla="*/ 3117378 h 4026844"/>
                <a:gd name="connsiteX1247" fmla="*/ 5528041 w 10143477"/>
                <a:gd name="connsiteY1247" fmla="*/ 3138450 h 4026844"/>
                <a:gd name="connsiteX1248" fmla="*/ 5502009 w 10143477"/>
                <a:gd name="connsiteY1248" fmla="*/ 3117068 h 4026844"/>
                <a:gd name="connsiteX1249" fmla="*/ 5526491 w 10143477"/>
                <a:gd name="connsiteY1249" fmla="*/ 3095995 h 4026844"/>
                <a:gd name="connsiteX1250" fmla="*/ 5446384 w 10143477"/>
                <a:gd name="connsiteY1250" fmla="*/ 3095530 h 4026844"/>
                <a:gd name="connsiteX1251" fmla="*/ 5472260 w 10143477"/>
                <a:gd name="connsiteY1251" fmla="*/ 3116913 h 4026844"/>
                <a:gd name="connsiteX1252" fmla="*/ 5447624 w 10143477"/>
                <a:gd name="connsiteY1252" fmla="*/ 3137986 h 4026844"/>
                <a:gd name="connsiteX1253" fmla="*/ 5421747 w 10143477"/>
                <a:gd name="connsiteY1253" fmla="*/ 3116758 h 4026844"/>
                <a:gd name="connsiteX1254" fmla="*/ 5446384 w 10143477"/>
                <a:gd name="connsiteY1254" fmla="*/ 3095530 h 4026844"/>
                <a:gd name="connsiteX1255" fmla="*/ 3063267 w 10143477"/>
                <a:gd name="connsiteY1255" fmla="*/ 3093516 h 4026844"/>
                <a:gd name="connsiteX1256" fmla="*/ 3084650 w 10143477"/>
                <a:gd name="connsiteY1256" fmla="*/ 3113504 h 4026844"/>
                <a:gd name="connsiteX1257" fmla="*/ 3056913 w 10143477"/>
                <a:gd name="connsiteY1257" fmla="*/ 3136281 h 4026844"/>
                <a:gd name="connsiteX1258" fmla="*/ 3035377 w 10143477"/>
                <a:gd name="connsiteY1258" fmla="*/ 3116293 h 4026844"/>
                <a:gd name="connsiteX1259" fmla="*/ 3063267 w 10143477"/>
                <a:gd name="connsiteY1259" fmla="*/ 3093516 h 4026844"/>
                <a:gd name="connsiteX1260" fmla="*/ 9313086 w 10143477"/>
                <a:gd name="connsiteY1260" fmla="*/ 3091966 h 4026844"/>
                <a:gd name="connsiteX1261" fmla="*/ 9344231 w 10143477"/>
                <a:gd name="connsiteY1261" fmla="*/ 3116138 h 4026844"/>
                <a:gd name="connsiteX1262" fmla="*/ 9330750 w 10143477"/>
                <a:gd name="connsiteY1262" fmla="*/ 3135816 h 4026844"/>
                <a:gd name="connsiteX1263" fmla="*/ 9299761 w 10143477"/>
                <a:gd name="connsiteY1263" fmla="*/ 3111644 h 4026844"/>
                <a:gd name="connsiteX1264" fmla="*/ 9313086 w 10143477"/>
                <a:gd name="connsiteY1264" fmla="*/ 3091966 h 4026844"/>
                <a:gd name="connsiteX1265" fmla="*/ 3141510 w 10143477"/>
                <a:gd name="connsiteY1265" fmla="*/ 3089022 h 4026844"/>
                <a:gd name="connsiteX1266" fmla="*/ 3163044 w 10143477"/>
                <a:gd name="connsiteY1266" fmla="*/ 3109165 h 4026844"/>
                <a:gd name="connsiteX1267" fmla="*/ 3135467 w 10143477"/>
                <a:gd name="connsiteY1267" fmla="*/ 3131943 h 4026844"/>
                <a:gd name="connsiteX1268" fmla="*/ 3113776 w 10143477"/>
                <a:gd name="connsiteY1268" fmla="*/ 3111954 h 4026844"/>
                <a:gd name="connsiteX1269" fmla="*/ 3141510 w 10143477"/>
                <a:gd name="connsiteY1269" fmla="*/ 3089022 h 4026844"/>
                <a:gd name="connsiteX1270" fmla="*/ 3219176 w 10143477"/>
                <a:gd name="connsiteY1270" fmla="*/ 3084994 h 4026844"/>
                <a:gd name="connsiteX1271" fmla="*/ 3241024 w 10143477"/>
                <a:gd name="connsiteY1271" fmla="*/ 3105137 h 4026844"/>
                <a:gd name="connsiteX1272" fmla="*/ 3213443 w 10143477"/>
                <a:gd name="connsiteY1272" fmla="*/ 3127759 h 4026844"/>
                <a:gd name="connsiteX1273" fmla="*/ 3191596 w 10143477"/>
                <a:gd name="connsiteY1273" fmla="*/ 3107616 h 4026844"/>
                <a:gd name="connsiteX1274" fmla="*/ 3219176 w 10143477"/>
                <a:gd name="connsiteY1274" fmla="*/ 3084994 h 4026844"/>
                <a:gd name="connsiteX1275" fmla="*/ 9242430 w 10143477"/>
                <a:gd name="connsiteY1275" fmla="*/ 3084838 h 4026844"/>
                <a:gd name="connsiteX1276" fmla="*/ 9273419 w 10143477"/>
                <a:gd name="connsiteY1276" fmla="*/ 3109010 h 4026844"/>
                <a:gd name="connsiteX1277" fmla="*/ 9259784 w 10143477"/>
                <a:gd name="connsiteY1277" fmla="*/ 3128688 h 4026844"/>
                <a:gd name="connsiteX1278" fmla="*/ 9228794 w 10143477"/>
                <a:gd name="connsiteY1278" fmla="*/ 3104671 h 4026844"/>
                <a:gd name="connsiteX1279" fmla="*/ 9242430 w 10143477"/>
                <a:gd name="connsiteY1279" fmla="*/ 3084838 h 4026844"/>
                <a:gd name="connsiteX1280" fmla="*/ 3297580 w 10143477"/>
                <a:gd name="connsiteY1280" fmla="*/ 3080965 h 4026844"/>
                <a:gd name="connsiteX1281" fmla="*/ 3319582 w 10143477"/>
                <a:gd name="connsiteY1281" fmla="*/ 3101108 h 4026844"/>
                <a:gd name="connsiteX1282" fmla="*/ 3292157 w 10143477"/>
                <a:gd name="connsiteY1282" fmla="*/ 3123730 h 4026844"/>
                <a:gd name="connsiteX1283" fmla="*/ 3270155 w 10143477"/>
                <a:gd name="connsiteY1283" fmla="*/ 3103587 h 4026844"/>
                <a:gd name="connsiteX1284" fmla="*/ 3297580 w 10143477"/>
                <a:gd name="connsiteY1284" fmla="*/ 3080965 h 4026844"/>
                <a:gd name="connsiteX1285" fmla="*/ 9171464 w 10143477"/>
                <a:gd name="connsiteY1285" fmla="*/ 3078021 h 4026844"/>
                <a:gd name="connsiteX1286" fmla="*/ 9202299 w 10143477"/>
                <a:gd name="connsiteY1286" fmla="*/ 3102193 h 4026844"/>
                <a:gd name="connsiteX1287" fmla="*/ 9188354 w 10143477"/>
                <a:gd name="connsiteY1287" fmla="*/ 3121871 h 4026844"/>
                <a:gd name="connsiteX1288" fmla="*/ 9157520 w 10143477"/>
                <a:gd name="connsiteY1288" fmla="*/ 3097854 h 4026844"/>
                <a:gd name="connsiteX1289" fmla="*/ 9171464 w 10143477"/>
                <a:gd name="connsiteY1289" fmla="*/ 3078021 h 4026844"/>
                <a:gd name="connsiteX1290" fmla="*/ 3376138 w 10143477"/>
                <a:gd name="connsiteY1290" fmla="*/ 3076782 h 4026844"/>
                <a:gd name="connsiteX1291" fmla="*/ 3398296 w 10143477"/>
                <a:gd name="connsiteY1291" fmla="*/ 3097080 h 4026844"/>
                <a:gd name="connsiteX1292" fmla="*/ 3371025 w 10143477"/>
                <a:gd name="connsiteY1292" fmla="*/ 3119702 h 4026844"/>
                <a:gd name="connsiteX1293" fmla="*/ 3348867 w 10143477"/>
                <a:gd name="connsiteY1293" fmla="*/ 3099559 h 4026844"/>
                <a:gd name="connsiteX1294" fmla="*/ 3376138 w 10143477"/>
                <a:gd name="connsiteY1294" fmla="*/ 3076782 h 4026844"/>
                <a:gd name="connsiteX1295" fmla="*/ 9100033 w 10143477"/>
                <a:gd name="connsiteY1295" fmla="*/ 3071358 h 4026844"/>
                <a:gd name="connsiteX1296" fmla="*/ 9130867 w 10143477"/>
                <a:gd name="connsiteY1296" fmla="*/ 3095375 h 4026844"/>
                <a:gd name="connsiteX1297" fmla="*/ 9116613 w 10143477"/>
                <a:gd name="connsiteY1297" fmla="*/ 3115053 h 4026844"/>
                <a:gd name="connsiteX1298" fmla="*/ 9085932 w 10143477"/>
                <a:gd name="connsiteY1298" fmla="*/ 3091036 h 4026844"/>
                <a:gd name="connsiteX1299" fmla="*/ 9100033 w 10143477"/>
                <a:gd name="connsiteY1299" fmla="*/ 3071358 h 4026844"/>
                <a:gd name="connsiteX1300" fmla="*/ 8317707 w 10143477"/>
                <a:gd name="connsiteY1300" fmla="*/ 3071204 h 4026844"/>
                <a:gd name="connsiteX1301" fmla="*/ 8347301 w 10143477"/>
                <a:gd name="connsiteY1301" fmla="*/ 3094755 h 4026844"/>
                <a:gd name="connsiteX1302" fmla="*/ 8329792 w 10143477"/>
                <a:gd name="connsiteY1302" fmla="*/ 3114744 h 4026844"/>
                <a:gd name="connsiteX1303" fmla="*/ 8300198 w 10143477"/>
                <a:gd name="connsiteY1303" fmla="*/ 3091346 h 4026844"/>
                <a:gd name="connsiteX1304" fmla="*/ 8317707 w 10143477"/>
                <a:gd name="connsiteY1304" fmla="*/ 3071204 h 4026844"/>
                <a:gd name="connsiteX1305" fmla="*/ 2455980 w 10143477"/>
                <a:gd name="connsiteY1305" fmla="*/ 3066245 h 4026844"/>
                <a:gd name="connsiteX1306" fmla="*/ 2475505 w 10143477"/>
                <a:gd name="connsiteY1306" fmla="*/ 3086078 h 4026844"/>
                <a:gd name="connsiteX1307" fmla="*/ 2446991 w 10143477"/>
                <a:gd name="connsiteY1307" fmla="*/ 3109320 h 4026844"/>
                <a:gd name="connsiteX1308" fmla="*/ 2427466 w 10143477"/>
                <a:gd name="connsiteY1308" fmla="*/ 3089487 h 4026844"/>
                <a:gd name="connsiteX1309" fmla="*/ 2455980 w 10143477"/>
                <a:gd name="connsiteY1309" fmla="*/ 3066245 h 4026844"/>
                <a:gd name="connsiteX1310" fmla="*/ 8242712 w 10143477"/>
                <a:gd name="connsiteY1310" fmla="*/ 3065935 h 4026844"/>
                <a:gd name="connsiteX1311" fmla="*/ 8272307 w 10143477"/>
                <a:gd name="connsiteY1311" fmla="*/ 3089332 h 4026844"/>
                <a:gd name="connsiteX1312" fmla="*/ 8254488 w 10143477"/>
                <a:gd name="connsiteY1312" fmla="*/ 3109320 h 4026844"/>
                <a:gd name="connsiteX1313" fmla="*/ 8225047 w 10143477"/>
                <a:gd name="connsiteY1313" fmla="*/ 3085923 h 4026844"/>
                <a:gd name="connsiteX1314" fmla="*/ 8242712 w 10143477"/>
                <a:gd name="connsiteY1314" fmla="*/ 3065935 h 4026844"/>
                <a:gd name="connsiteX1315" fmla="*/ 8167718 w 10143477"/>
                <a:gd name="connsiteY1315" fmla="*/ 3060512 h 4026844"/>
                <a:gd name="connsiteX1316" fmla="*/ 8197157 w 10143477"/>
                <a:gd name="connsiteY1316" fmla="*/ 3083909 h 4026844"/>
                <a:gd name="connsiteX1317" fmla="*/ 8179184 w 10143477"/>
                <a:gd name="connsiteY1317" fmla="*/ 3103897 h 4026844"/>
                <a:gd name="connsiteX1318" fmla="*/ 8149743 w 10143477"/>
                <a:gd name="connsiteY1318" fmla="*/ 3080500 h 4026844"/>
                <a:gd name="connsiteX1319" fmla="*/ 8167718 w 10143477"/>
                <a:gd name="connsiteY1319" fmla="*/ 3060512 h 4026844"/>
                <a:gd name="connsiteX1320" fmla="*/ 2609407 w 10143477"/>
                <a:gd name="connsiteY1320" fmla="*/ 3055243 h 4026844"/>
                <a:gd name="connsiteX1321" fmla="*/ 2629400 w 10143477"/>
                <a:gd name="connsiteY1321" fmla="*/ 3075231 h 4026844"/>
                <a:gd name="connsiteX1322" fmla="*/ 2601039 w 10143477"/>
                <a:gd name="connsiteY1322" fmla="*/ 3098473 h 4026844"/>
                <a:gd name="connsiteX1323" fmla="*/ 2581047 w 10143477"/>
                <a:gd name="connsiteY1323" fmla="*/ 3078640 h 4026844"/>
                <a:gd name="connsiteX1324" fmla="*/ 2609407 w 10143477"/>
                <a:gd name="connsiteY1324" fmla="*/ 3055243 h 4026844"/>
                <a:gd name="connsiteX1325" fmla="*/ 9562395 w 10143477"/>
                <a:gd name="connsiteY1325" fmla="*/ 3051989 h 4026844"/>
                <a:gd name="connsiteX1326" fmla="*/ 9593849 w 10143477"/>
                <a:gd name="connsiteY1326" fmla="*/ 3076471 h 4026844"/>
                <a:gd name="connsiteX1327" fmla="*/ 9582073 w 10143477"/>
                <a:gd name="connsiteY1327" fmla="*/ 3096149 h 4026844"/>
                <a:gd name="connsiteX1328" fmla="*/ 9550619 w 10143477"/>
                <a:gd name="connsiteY1328" fmla="*/ 3071823 h 4026844"/>
                <a:gd name="connsiteX1329" fmla="*/ 9562395 w 10143477"/>
                <a:gd name="connsiteY1329" fmla="*/ 3051989 h 4026844"/>
                <a:gd name="connsiteX1330" fmla="*/ 2686587 w 10143477"/>
                <a:gd name="connsiteY1330" fmla="*/ 3050285 h 4026844"/>
                <a:gd name="connsiteX1331" fmla="*/ 2706733 w 10143477"/>
                <a:gd name="connsiteY1331" fmla="*/ 3070273 h 4026844"/>
                <a:gd name="connsiteX1332" fmla="*/ 2678372 w 10143477"/>
                <a:gd name="connsiteY1332" fmla="*/ 3093360 h 4026844"/>
                <a:gd name="connsiteX1333" fmla="*/ 2658225 w 10143477"/>
                <a:gd name="connsiteY1333" fmla="*/ 3073372 h 4026844"/>
                <a:gd name="connsiteX1334" fmla="*/ 2686587 w 10143477"/>
                <a:gd name="connsiteY1334" fmla="*/ 3050285 h 4026844"/>
                <a:gd name="connsiteX1335" fmla="*/ 2763765 w 10143477"/>
                <a:gd name="connsiteY1335" fmla="*/ 3045172 h 4026844"/>
                <a:gd name="connsiteX1336" fmla="*/ 2784068 w 10143477"/>
                <a:gd name="connsiteY1336" fmla="*/ 3065160 h 4026844"/>
                <a:gd name="connsiteX1337" fmla="*/ 2755861 w 10143477"/>
                <a:gd name="connsiteY1337" fmla="*/ 3088247 h 4026844"/>
                <a:gd name="connsiteX1338" fmla="*/ 2735404 w 10143477"/>
                <a:gd name="connsiteY1338" fmla="*/ 3068259 h 4026844"/>
                <a:gd name="connsiteX1339" fmla="*/ 2763765 w 10143477"/>
                <a:gd name="connsiteY1339" fmla="*/ 3045172 h 4026844"/>
                <a:gd name="connsiteX1340" fmla="*/ 8812142 w 10143477"/>
                <a:gd name="connsiteY1340" fmla="*/ 3045017 h 4026844"/>
                <a:gd name="connsiteX1341" fmla="*/ 8842512 w 10143477"/>
                <a:gd name="connsiteY1341" fmla="*/ 3068879 h 4026844"/>
                <a:gd name="connsiteX1342" fmla="*/ 8827172 w 10143477"/>
                <a:gd name="connsiteY1342" fmla="*/ 3088712 h 4026844"/>
                <a:gd name="connsiteX1343" fmla="*/ 8796802 w 10143477"/>
                <a:gd name="connsiteY1343" fmla="*/ 3064851 h 4026844"/>
                <a:gd name="connsiteX1344" fmla="*/ 8812142 w 10143477"/>
                <a:gd name="connsiteY1344" fmla="*/ 3045017 h 4026844"/>
                <a:gd name="connsiteX1345" fmla="*/ 6477866 w 10143477"/>
                <a:gd name="connsiteY1345" fmla="*/ 3044397 h 4026844"/>
                <a:gd name="connsiteX1346" fmla="*/ 6504982 w 10143477"/>
                <a:gd name="connsiteY1346" fmla="*/ 3066555 h 4026844"/>
                <a:gd name="connsiteX1347" fmla="*/ 6482360 w 10143477"/>
                <a:gd name="connsiteY1347" fmla="*/ 3087318 h 4026844"/>
                <a:gd name="connsiteX1348" fmla="*/ 6455244 w 10143477"/>
                <a:gd name="connsiteY1348" fmla="*/ 3065161 h 4026844"/>
                <a:gd name="connsiteX1349" fmla="*/ 6477866 w 10143477"/>
                <a:gd name="connsiteY1349" fmla="*/ 3044397 h 4026844"/>
                <a:gd name="connsiteX1350" fmla="*/ 2840790 w 10143477"/>
                <a:gd name="connsiteY1350" fmla="*/ 3040059 h 4026844"/>
                <a:gd name="connsiteX1351" fmla="*/ 2861391 w 10143477"/>
                <a:gd name="connsiteY1351" fmla="*/ 3060202 h 4026844"/>
                <a:gd name="connsiteX1352" fmla="*/ 2833351 w 10143477"/>
                <a:gd name="connsiteY1352" fmla="*/ 3083289 h 4026844"/>
                <a:gd name="connsiteX1353" fmla="*/ 2812739 w 10143477"/>
                <a:gd name="connsiteY1353" fmla="*/ 3063301 h 4026844"/>
                <a:gd name="connsiteX1354" fmla="*/ 2840790 w 10143477"/>
                <a:gd name="connsiteY1354" fmla="*/ 3040059 h 4026844"/>
                <a:gd name="connsiteX1355" fmla="*/ 9424337 w 10143477"/>
                <a:gd name="connsiteY1355" fmla="*/ 3037425 h 4026844"/>
                <a:gd name="connsiteX1356" fmla="*/ 9455637 w 10143477"/>
                <a:gd name="connsiteY1356" fmla="*/ 3061752 h 4026844"/>
                <a:gd name="connsiteX1357" fmla="*/ 9443240 w 10143477"/>
                <a:gd name="connsiteY1357" fmla="*/ 3081585 h 4026844"/>
                <a:gd name="connsiteX1358" fmla="*/ 9411942 w 10143477"/>
                <a:gd name="connsiteY1358" fmla="*/ 3057258 h 4026844"/>
                <a:gd name="connsiteX1359" fmla="*/ 9424337 w 10143477"/>
                <a:gd name="connsiteY1359" fmla="*/ 3037425 h 4026844"/>
                <a:gd name="connsiteX1360" fmla="*/ 9999346 w 10143477"/>
                <a:gd name="connsiteY1360" fmla="*/ 3036650 h 4026844"/>
                <a:gd name="connsiteX1361" fmla="*/ 10031420 w 10143477"/>
                <a:gd name="connsiteY1361" fmla="*/ 3061287 h 4026844"/>
                <a:gd name="connsiteX1362" fmla="*/ 10022123 w 10143477"/>
                <a:gd name="connsiteY1362" fmla="*/ 3080965 h 4026844"/>
                <a:gd name="connsiteX1363" fmla="*/ 9990049 w 10143477"/>
                <a:gd name="connsiteY1363" fmla="*/ 3056328 h 4026844"/>
                <a:gd name="connsiteX1364" fmla="*/ 9999346 w 10143477"/>
                <a:gd name="connsiteY1364" fmla="*/ 3036650 h 4026844"/>
                <a:gd name="connsiteX1365" fmla="*/ 2918237 w 10143477"/>
                <a:gd name="connsiteY1365" fmla="*/ 3035411 h 4026844"/>
                <a:gd name="connsiteX1366" fmla="*/ 2938995 w 10143477"/>
                <a:gd name="connsiteY1366" fmla="*/ 3055554 h 4026844"/>
                <a:gd name="connsiteX1367" fmla="*/ 2910951 w 10143477"/>
                <a:gd name="connsiteY1367" fmla="*/ 3078641 h 4026844"/>
                <a:gd name="connsiteX1368" fmla="*/ 2890197 w 10143477"/>
                <a:gd name="connsiteY1368" fmla="*/ 3058498 h 4026844"/>
                <a:gd name="connsiteX1369" fmla="*/ 2918237 w 10143477"/>
                <a:gd name="connsiteY1369" fmla="*/ 3035411 h 4026844"/>
                <a:gd name="connsiteX1370" fmla="*/ 6002179 w 10143477"/>
                <a:gd name="connsiteY1370" fmla="*/ 3033861 h 4026844"/>
                <a:gd name="connsiteX1371" fmla="*/ 6028675 w 10143477"/>
                <a:gd name="connsiteY1371" fmla="*/ 3055708 h 4026844"/>
                <a:gd name="connsiteX1372" fmla="*/ 6005122 w 10143477"/>
                <a:gd name="connsiteY1372" fmla="*/ 3076781 h 4026844"/>
                <a:gd name="connsiteX1373" fmla="*/ 5978627 w 10143477"/>
                <a:gd name="connsiteY1373" fmla="*/ 3054934 h 4026844"/>
                <a:gd name="connsiteX1374" fmla="*/ 6002179 w 10143477"/>
                <a:gd name="connsiteY1374" fmla="*/ 3033861 h 4026844"/>
                <a:gd name="connsiteX1375" fmla="*/ 5922691 w 10143477"/>
                <a:gd name="connsiteY1375" fmla="*/ 3032622 h 4026844"/>
                <a:gd name="connsiteX1376" fmla="*/ 5949187 w 10143477"/>
                <a:gd name="connsiteY1376" fmla="*/ 3054469 h 4026844"/>
                <a:gd name="connsiteX1377" fmla="*/ 5925480 w 10143477"/>
                <a:gd name="connsiteY1377" fmla="*/ 3075542 h 4026844"/>
                <a:gd name="connsiteX1378" fmla="*/ 5898984 w 10143477"/>
                <a:gd name="connsiteY1378" fmla="*/ 3053850 h 4026844"/>
                <a:gd name="connsiteX1379" fmla="*/ 5922691 w 10143477"/>
                <a:gd name="connsiteY1379" fmla="*/ 3032622 h 4026844"/>
                <a:gd name="connsiteX1380" fmla="*/ 5842893 w 10143477"/>
                <a:gd name="connsiteY1380" fmla="*/ 3031537 h 4026844"/>
                <a:gd name="connsiteX1381" fmla="*/ 5869234 w 10143477"/>
                <a:gd name="connsiteY1381" fmla="*/ 3053385 h 4026844"/>
                <a:gd name="connsiteX1382" fmla="*/ 5845527 w 10143477"/>
                <a:gd name="connsiteY1382" fmla="*/ 3074457 h 4026844"/>
                <a:gd name="connsiteX1383" fmla="*/ 5819186 w 10143477"/>
                <a:gd name="connsiteY1383" fmla="*/ 3052765 h 4026844"/>
                <a:gd name="connsiteX1384" fmla="*/ 5842893 w 10143477"/>
                <a:gd name="connsiteY1384" fmla="*/ 3031537 h 4026844"/>
                <a:gd name="connsiteX1385" fmla="*/ 2995713 w 10143477"/>
                <a:gd name="connsiteY1385" fmla="*/ 3030763 h 4026844"/>
                <a:gd name="connsiteX1386" fmla="*/ 3016625 w 10143477"/>
                <a:gd name="connsiteY1386" fmla="*/ 3050905 h 4026844"/>
                <a:gd name="connsiteX1387" fmla="*/ 2988741 w 10143477"/>
                <a:gd name="connsiteY1387" fmla="*/ 3073838 h 4026844"/>
                <a:gd name="connsiteX1388" fmla="*/ 2967817 w 10143477"/>
                <a:gd name="connsiteY1388" fmla="*/ 3053695 h 4026844"/>
                <a:gd name="connsiteX1389" fmla="*/ 2995713 w 10143477"/>
                <a:gd name="connsiteY1389" fmla="*/ 3030763 h 4026844"/>
                <a:gd name="connsiteX1390" fmla="*/ 5763251 w 10143477"/>
                <a:gd name="connsiteY1390" fmla="*/ 3030762 h 4026844"/>
                <a:gd name="connsiteX1391" fmla="*/ 5789437 w 10143477"/>
                <a:gd name="connsiteY1391" fmla="*/ 3052454 h 4026844"/>
                <a:gd name="connsiteX1392" fmla="*/ 5765575 w 10143477"/>
                <a:gd name="connsiteY1392" fmla="*/ 3073682 h 4026844"/>
                <a:gd name="connsiteX1393" fmla="*/ 5739389 w 10143477"/>
                <a:gd name="connsiteY1393" fmla="*/ 3051990 h 4026844"/>
                <a:gd name="connsiteX1394" fmla="*/ 5763251 w 10143477"/>
                <a:gd name="connsiteY1394" fmla="*/ 3030762 h 4026844"/>
                <a:gd name="connsiteX1395" fmla="*/ 9354921 w 10143477"/>
                <a:gd name="connsiteY1395" fmla="*/ 3030297 h 4026844"/>
                <a:gd name="connsiteX1396" fmla="*/ 9386066 w 10143477"/>
                <a:gd name="connsiteY1396" fmla="*/ 3054624 h 4026844"/>
                <a:gd name="connsiteX1397" fmla="*/ 9373360 w 10143477"/>
                <a:gd name="connsiteY1397" fmla="*/ 3074457 h 4026844"/>
                <a:gd name="connsiteX1398" fmla="*/ 9342216 w 10143477"/>
                <a:gd name="connsiteY1398" fmla="*/ 3050130 h 4026844"/>
                <a:gd name="connsiteX1399" fmla="*/ 9354921 w 10143477"/>
                <a:gd name="connsiteY1399" fmla="*/ 3030297 h 4026844"/>
                <a:gd name="connsiteX1400" fmla="*/ 5683453 w 10143477"/>
                <a:gd name="connsiteY1400" fmla="*/ 3029832 h 4026844"/>
                <a:gd name="connsiteX1401" fmla="*/ 5709639 w 10143477"/>
                <a:gd name="connsiteY1401" fmla="*/ 3051525 h 4026844"/>
                <a:gd name="connsiteX1402" fmla="*/ 5685622 w 10143477"/>
                <a:gd name="connsiteY1402" fmla="*/ 3072752 h 4026844"/>
                <a:gd name="connsiteX1403" fmla="*/ 5659591 w 10143477"/>
                <a:gd name="connsiteY1403" fmla="*/ 3051215 h 4026844"/>
                <a:gd name="connsiteX1404" fmla="*/ 5683453 w 10143477"/>
                <a:gd name="connsiteY1404" fmla="*/ 3029832 h 4026844"/>
                <a:gd name="connsiteX1405" fmla="*/ 5603810 w 10143477"/>
                <a:gd name="connsiteY1405" fmla="*/ 3029367 h 4026844"/>
                <a:gd name="connsiteX1406" fmla="*/ 5629841 w 10143477"/>
                <a:gd name="connsiteY1406" fmla="*/ 3051060 h 4026844"/>
                <a:gd name="connsiteX1407" fmla="*/ 5605669 w 10143477"/>
                <a:gd name="connsiteY1407" fmla="*/ 3072287 h 4026844"/>
                <a:gd name="connsiteX1408" fmla="*/ 5579638 w 10143477"/>
                <a:gd name="connsiteY1408" fmla="*/ 3050750 h 4026844"/>
                <a:gd name="connsiteX1409" fmla="*/ 5603810 w 10143477"/>
                <a:gd name="connsiteY1409" fmla="*/ 3029367 h 4026844"/>
                <a:gd name="connsiteX1410" fmla="*/ 5524167 w 10143477"/>
                <a:gd name="connsiteY1410" fmla="*/ 3029212 h 4026844"/>
                <a:gd name="connsiteX1411" fmla="*/ 5550043 w 10143477"/>
                <a:gd name="connsiteY1411" fmla="*/ 3050750 h 4026844"/>
                <a:gd name="connsiteX1412" fmla="*/ 5525717 w 10143477"/>
                <a:gd name="connsiteY1412" fmla="*/ 3071978 h 4026844"/>
                <a:gd name="connsiteX1413" fmla="*/ 5499840 w 10143477"/>
                <a:gd name="connsiteY1413" fmla="*/ 3050440 h 4026844"/>
                <a:gd name="connsiteX1414" fmla="*/ 5524167 w 10143477"/>
                <a:gd name="connsiteY1414" fmla="*/ 3029212 h 4026844"/>
                <a:gd name="connsiteX1415" fmla="*/ 5444370 w 10143477"/>
                <a:gd name="connsiteY1415" fmla="*/ 3028748 h 4026844"/>
                <a:gd name="connsiteX1416" fmla="*/ 5470091 w 10143477"/>
                <a:gd name="connsiteY1416" fmla="*/ 3050286 h 4026844"/>
                <a:gd name="connsiteX1417" fmla="*/ 5445610 w 10143477"/>
                <a:gd name="connsiteY1417" fmla="*/ 3071668 h 4026844"/>
                <a:gd name="connsiteX1418" fmla="*/ 5419888 w 10143477"/>
                <a:gd name="connsiteY1418" fmla="*/ 3050131 h 4026844"/>
                <a:gd name="connsiteX1419" fmla="*/ 5444370 w 10143477"/>
                <a:gd name="connsiteY1419" fmla="*/ 3028748 h 4026844"/>
                <a:gd name="connsiteX1420" fmla="*/ 8593357 w 10143477"/>
                <a:gd name="connsiteY1420" fmla="*/ 3026268 h 4026844"/>
                <a:gd name="connsiteX1421" fmla="*/ 8623416 w 10143477"/>
                <a:gd name="connsiteY1421" fmla="*/ 3050130 h 4026844"/>
                <a:gd name="connsiteX1422" fmla="*/ 8607302 w 10143477"/>
                <a:gd name="connsiteY1422" fmla="*/ 3070118 h 4026844"/>
                <a:gd name="connsiteX1423" fmla="*/ 8577243 w 10143477"/>
                <a:gd name="connsiteY1423" fmla="*/ 3046411 h 4026844"/>
                <a:gd name="connsiteX1424" fmla="*/ 8593357 w 10143477"/>
                <a:gd name="connsiteY1424" fmla="*/ 3026268 h 4026844"/>
                <a:gd name="connsiteX1425" fmla="*/ 3073493 w 10143477"/>
                <a:gd name="connsiteY1425" fmla="*/ 3026114 h 4026844"/>
                <a:gd name="connsiteX1426" fmla="*/ 3094566 w 10143477"/>
                <a:gd name="connsiteY1426" fmla="*/ 3046412 h 4026844"/>
                <a:gd name="connsiteX1427" fmla="*/ 3066825 w 10143477"/>
                <a:gd name="connsiteY1427" fmla="*/ 3069344 h 4026844"/>
                <a:gd name="connsiteX1428" fmla="*/ 3045604 w 10143477"/>
                <a:gd name="connsiteY1428" fmla="*/ 3049201 h 4026844"/>
                <a:gd name="connsiteX1429" fmla="*/ 3073493 w 10143477"/>
                <a:gd name="connsiteY1429" fmla="*/ 3026114 h 4026844"/>
                <a:gd name="connsiteX1430" fmla="*/ 9284885 w 10143477"/>
                <a:gd name="connsiteY1430" fmla="*/ 3023015 h 4026844"/>
                <a:gd name="connsiteX1431" fmla="*/ 9316030 w 10143477"/>
                <a:gd name="connsiteY1431" fmla="*/ 3047341 h 4026844"/>
                <a:gd name="connsiteX1432" fmla="*/ 9303014 w 10143477"/>
                <a:gd name="connsiteY1432" fmla="*/ 3067174 h 4026844"/>
                <a:gd name="connsiteX1433" fmla="*/ 9272024 w 10143477"/>
                <a:gd name="connsiteY1433" fmla="*/ 3043003 h 4026844"/>
                <a:gd name="connsiteX1434" fmla="*/ 9284885 w 10143477"/>
                <a:gd name="connsiteY1434" fmla="*/ 3023015 h 4026844"/>
                <a:gd name="connsiteX1435" fmla="*/ 3151425 w 10143477"/>
                <a:gd name="connsiteY1435" fmla="*/ 3021775 h 4026844"/>
                <a:gd name="connsiteX1436" fmla="*/ 3172506 w 10143477"/>
                <a:gd name="connsiteY1436" fmla="*/ 3042073 h 4026844"/>
                <a:gd name="connsiteX1437" fmla="*/ 3144918 w 10143477"/>
                <a:gd name="connsiteY1437" fmla="*/ 3065005 h 4026844"/>
                <a:gd name="connsiteX1438" fmla="*/ 3123538 w 10143477"/>
                <a:gd name="connsiteY1438" fmla="*/ 3044862 h 4026844"/>
                <a:gd name="connsiteX1439" fmla="*/ 3151425 w 10143477"/>
                <a:gd name="connsiteY1439" fmla="*/ 3021775 h 4026844"/>
                <a:gd name="connsiteX1440" fmla="*/ 8520067 w 10143477"/>
                <a:gd name="connsiteY1440" fmla="*/ 3020381 h 4026844"/>
                <a:gd name="connsiteX1441" fmla="*/ 8549972 w 10143477"/>
                <a:gd name="connsiteY1441" fmla="*/ 3044088 h 4026844"/>
                <a:gd name="connsiteX1442" fmla="*/ 8533547 w 10143477"/>
                <a:gd name="connsiteY1442" fmla="*/ 3064076 h 4026844"/>
                <a:gd name="connsiteX1443" fmla="*/ 8503643 w 10143477"/>
                <a:gd name="connsiteY1443" fmla="*/ 3040369 h 4026844"/>
                <a:gd name="connsiteX1444" fmla="*/ 8520067 w 10143477"/>
                <a:gd name="connsiteY1444" fmla="*/ 3020381 h 4026844"/>
                <a:gd name="connsiteX1445" fmla="*/ 3228473 w 10143477"/>
                <a:gd name="connsiteY1445" fmla="*/ 3017592 h 4026844"/>
                <a:gd name="connsiteX1446" fmla="*/ 3250011 w 10143477"/>
                <a:gd name="connsiteY1446" fmla="*/ 3037890 h 4026844"/>
                <a:gd name="connsiteX1447" fmla="*/ 3222430 w 10143477"/>
                <a:gd name="connsiteY1447" fmla="*/ 3060822 h 4026844"/>
                <a:gd name="connsiteX1448" fmla="*/ 3200893 w 10143477"/>
                <a:gd name="connsiteY1448" fmla="*/ 3040524 h 4026844"/>
                <a:gd name="connsiteX1449" fmla="*/ 3228473 w 10143477"/>
                <a:gd name="connsiteY1449" fmla="*/ 3017592 h 4026844"/>
                <a:gd name="connsiteX1450" fmla="*/ 9215004 w 10143477"/>
                <a:gd name="connsiteY1450" fmla="*/ 3016197 h 4026844"/>
                <a:gd name="connsiteX1451" fmla="*/ 9245993 w 10143477"/>
                <a:gd name="connsiteY1451" fmla="*/ 3040369 h 4026844"/>
                <a:gd name="connsiteX1452" fmla="*/ 9232668 w 10143477"/>
                <a:gd name="connsiteY1452" fmla="*/ 3060202 h 4026844"/>
                <a:gd name="connsiteX1453" fmla="*/ 9201678 w 10143477"/>
                <a:gd name="connsiteY1453" fmla="*/ 3036031 h 4026844"/>
                <a:gd name="connsiteX1454" fmla="*/ 9215004 w 10143477"/>
                <a:gd name="connsiteY1454" fmla="*/ 3016197 h 4026844"/>
                <a:gd name="connsiteX1455" fmla="*/ 8446312 w 10143477"/>
                <a:gd name="connsiteY1455" fmla="*/ 3014648 h 4026844"/>
                <a:gd name="connsiteX1456" fmla="*/ 8476217 w 10143477"/>
                <a:gd name="connsiteY1456" fmla="*/ 3038355 h 4026844"/>
                <a:gd name="connsiteX1457" fmla="*/ 8459638 w 10143477"/>
                <a:gd name="connsiteY1457" fmla="*/ 3058343 h 4026844"/>
                <a:gd name="connsiteX1458" fmla="*/ 8429733 w 10143477"/>
                <a:gd name="connsiteY1458" fmla="*/ 3034636 h 4026844"/>
                <a:gd name="connsiteX1459" fmla="*/ 8446312 w 10143477"/>
                <a:gd name="connsiteY1459" fmla="*/ 3014648 h 4026844"/>
                <a:gd name="connsiteX1460" fmla="*/ 3306567 w 10143477"/>
                <a:gd name="connsiteY1460" fmla="*/ 3013563 h 4026844"/>
                <a:gd name="connsiteX1461" fmla="*/ 3328260 w 10143477"/>
                <a:gd name="connsiteY1461" fmla="*/ 3033861 h 4026844"/>
                <a:gd name="connsiteX1462" fmla="*/ 3300834 w 10143477"/>
                <a:gd name="connsiteY1462" fmla="*/ 3056638 h 4026844"/>
                <a:gd name="connsiteX1463" fmla="*/ 3279141 w 10143477"/>
                <a:gd name="connsiteY1463" fmla="*/ 3036340 h 4026844"/>
                <a:gd name="connsiteX1464" fmla="*/ 3306567 w 10143477"/>
                <a:gd name="connsiteY1464" fmla="*/ 3013563 h 4026844"/>
                <a:gd name="connsiteX1465" fmla="*/ 9800859 w 10143477"/>
                <a:gd name="connsiteY1465" fmla="*/ 3013253 h 4026844"/>
                <a:gd name="connsiteX1466" fmla="*/ 9832623 w 10143477"/>
                <a:gd name="connsiteY1466" fmla="*/ 3037889 h 4026844"/>
                <a:gd name="connsiteX1467" fmla="*/ 9822397 w 10143477"/>
                <a:gd name="connsiteY1467" fmla="*/ 3057568 h 4026844"/>
                <a:gd name="connsiteX1468" fmla="*/ 9790633 w 10143477"/>
                <a:gd name="connsiteY1468" fmla="*/ 3032931 h 4026844"/>
                <a:gd name="connsiteX1469" fmla="*/ 9800859 w 10143477"/>
                <a:gd name="connsiteY1469" fmla="*/ 3013253 h 4026844"/>
                <a:gd name="connsiteX1470" fmla="*/ 3384814 w 10143477"/>
                <a:gd name="connsiteY1470" fmla="*/ 3009535 h 4026844"/>
                <a:gd name="connsiteX1471" fmla="*/ 3406662 w 10143477"/>
                <a:gd name="connsiteY1471" fmla="*/ 3029988 h 4026844"/>
                <a:gd name="connsiteX1472" fmla="*/ 3379236 w 10143477"/>
                <a:gd name="connsiteY1472" fmla="*/ 3052765 h 4026844"/>
                <a:gd name="connsiteX1473" fmla="*/ 3357389 w 10143477"/>
                <a:gd name="connsiteY1473" fmla="*/ 3032467 h 4026844"/>
                <a:gd name="connsiteX1474" fmla="*/ 3384814 w 10143477"/>
                <a:gd name="connsiteY1474" fmla="*/ 3009535 h 4026844"/>
                <a:gd name="connsiteX1475" fmla="*/ 8372402 w 10143477"/>
                <a:gd name="connsiteY1475" fmla="*/ 3008759 h 4026844"/>
                <a:gd name="connsiteX1476" fmla="*/ 8402153 w 10143477"/>
                <a:gd name="connsiteY1476" fmla="*/ 3032466 h 4026844"/>
                <a:gd name="connsiteX1477" fmla="*/ 8385263 w 10143477"/>
                <a:gd name="connsiteY1477" fmla="*/ 3052454 h 4026844"/>
                <a:gd name="connsiteX1478" fmla="*/ 8355514 w 10143477"/>
                <a:gd name="connsiteY1478" fmla="*/ 3028902 h 4026844"/>
                <a:gd name="connsiteX1479" fmla="*/ 8372402 w 10143477"/>
                <a:gd name="connsiteY1479" fmla="*/ 3008759 h 4026844"/>
                <a:gd name="connsiteX1480" fmla="*/ 3463063 w 10143477"/>
                <a:gd name="connsiteY1480" fmla="*/ 3005816 h 4026844"/>
                <a:gd name="connsiteX1481" fmla="*/ 3485066 w 10143477"/>
                <a:gd name="connsiteY1481" fmla="*/ 3026269 h 4026844"/>
                <a:gd name="connsiteX1482" fmla="*/ 3457795 w 10143477"/>
                <a:gd name="connsiteY1482" fmla="*/ 3049046 h 4026844"/>
                <a:gd name="connsiteX1483" fmla="*/ 3435792 w 10143477"/>
                <a:gd name="connsiteY1483" fmla="*/ 3028593 h 4026844"/>
                <a:gd name="connsiteX1484" fmla="*/ 3463063 w 10143477"/>
                <a:gd name="connsiteY1484" fmla="*/ 3005816 h 4026844"/>
                <a:gd name="connsiteX1485" fmla="*/ 2395073 w 10143477"/>
                <a:gd name="connsiteY1485" fmla="*/ 3003956 h 4026844"/>
                <a:gd name="connsiteX1486" fmla="*/ 2413982 w 10143477"/>
                <a:gd name="connsiteY1486" fmla="*/ 3023944 h 4026844"/>
                <a:gd name="connsiteX1487" fmla="*/ 2385155 w 10143477"/>
                <a:gd name="connsiteY1487" fmla="*/ 3047496 h 4026844"/>
                <a:gd name="connsiteX1488" fmla="*/ 2366094 w 10143477"/>
                <a:gd name="connsiteY1488" fmla="*/ 3027508 h 4026844"/>
                <a:gd name="connsiteX1489" fmla="*/ 2395073 w 10143477"/>
                <a:gd name="connsiteY1489" fmla="*/ 3003956 h 4026844"/>
                <a:gd name="connsiteX1490" fmla="*/ 8298028 w 10143477"/>
                <a:gd name="connsiteY1490" fmla="*/ 3003182 h 4026844"/>
                <a:gd name="connsiteX1491" fmla="*/ 8327778 w 10143477"/>
                <a:gd name="connsiteY1491" fmla="*/ 3026734 h 4026844"/>
                <a:gd name="connsiteX1492" fmla="*/ 8310734 w 10143477"/>
                <a:gd name="connsiteY1492" fmla="*/ 3046877 h 4026844"/>
                <a:gd name="connsiteX1493" fmla="*/ 8281138 w 10143477"/>
                <a:gd name="connsiteY1493" fmla="*/ 3023325 h 4026844"/>
                <a:gd name="connsiteX1494" fmla="*/ 8298028 w 10143477"/>
                <a:gd name="connsiteY1494" fmla="*/ 3003182 h 4026844"/>
                <a:gd name="connsiteX1495" fmla="*/ 3541466 w 10143477"/>
                <a:gd name="connsiteY1495" fmla="*/ 3002252 h 4026844"/>
                <a:gd name="connsiteX1496" fmla="*/ 3563624 w 10143477"/>
                <a:gd name="connsiteY1496" fmla="*/ 3022705 h 4026844"/>
                <a:gd name="connsiteX1497" fmla="*/ 3536508 w 10143477"/>
                <a:gd name="connsiteY1497" fmla="*/ 3045327 h 4026844"/>
                <a:gd name="connsiteX1498" fmla="*/ 3514351 w 10143477"/>
                <a:gd name="connsiteY1498" fmla="*/ 3024874 h 4026844"/>
                <a:gd name="connsiteX1499" fmla="*/ 3541466 w 10143477"/>
                <a:gd name="connsiteY1499" fmla="*/ 3002252 h 4026844"/>
                <a:gd name="connsiteX1500" fmla="*/ 2470857 w 10143477"/>
                <a:gd name="connsiteY1500" fmla="*/ 2998533 h 4026844"/>
                <a:gd name="connsiteX1501" fmla="*/ 2490074 w 10143477"/>
                <a:gd name="connsiteY1501" fmla="*/ 3018521 h 4026844"/>
                <a:gd name="connsiteX1502" fmla="*/ 2461403 w 10143477"/>
                <a:gd name="connsiteY1502" fmla="*/ 3041918 h 4026844"/>
                <a:gd name="connsiteX1503" fmla="*/ 2442186 w 10143477"/>
                <a:gd name="connsiteY1503" fmla="*/ 3021930 h 4026844"/>
                <a:gd name="connsiteX1504" fmla="*/ 2470857 w 10143477"/>
                <a:gd name="connsiteY1504" fmla="*/ 2998533 h 4026844"/>
                <a:gd name="connsiteX1505" fmla="*/ 2546797 w 10143477"/>
                <a:gd name="connsiteY1505" fmla="*/ 2992800 h 4026844"/>
                <a:gd name="connsiteX1506" fmla="*/ 2566169 w 10143477"/>
                <a:gd name="connsiteY1506" fmla="*/ 3012943 h 4026844"/>
                <a:gd name="connsiteX1507" fmla="*/ 2537652 w 10143477"/>
                <a:gd name="connsiteY1507" fmla="*/ 3036340 h 4026844"/>
                <a:gd name="connsiteX1508" fmla="*/ 2518280 w 10143477"/>
                <a:gd name="connsiteY1508" fmla="*/ 3016352 h 4026844"/>
                <a:gd name="connsiteX1509" fmla="*/ 2546797 w 10143477"/>
                <a:gd name="connsiteY1509" fmla="*/ 2992800 h 4026844"/>
                <a:gd name="connsiteX1510" fmla="*/ 9598963 w 10143477"/>
                <a:gd name="connsiteY1510" fmla="*/ 2990321 h 4026844"/>
                <a:gd name="connsiteX1511" fmla="*/ 9630572 w 10143477"/>
                <a:gd name="connsiteY1511" fmla="*/ 3014803 h 4026844"/>
                <a:gd name="connsiteX1512" fmla="*/ 9619416 w 10143477"/>
                <a:gd name="connsiteY1512" fmla="*/ 3034636 h 4026844"/>
                <a:gd name="connsiteX1513" fmla="*/ 9587961 w 10143477"/>
                <a:gd name="connsiteY1513" fmla="*/ 3010154 h 4026844"/>
                <a:gd name="connsiteX1514" fmla="*/ 9598963 w 10143477"/>
                <a:gd name="connsiteY1514" fmla="*/ 2990321 h 4026844"/>
                <a:gd name="connsiteX1515" fmla="*/ 2623355 w 10143477"/>
                <a:gd name="connsiteY1515" fmla="*/ 2987377 h 4026844"/>
                <a:gd name="connsiteX1516" fmla="*/ 2642881 w 10143477"/>
                <a:gd name="connsiteY1516" fmla="*/ 3007520 h 4026844"/>
                <a:gd name="connsiteX1517" fmla="*/ 2614367 w 10143477"/>
                <a:gd name="connsiteY1517" fmla="*/ 3030917 h 4026844"/>
                <a:gd name="connsiteX1518" fmla="*/ 2594684 w 10143477"/>
                <a:gd name="connsiteY1518" fmla="*/ 3010929 h 4026844"/>
                <a:gd name="connsiteX1519" fmla="*/ 2623355 w 10143477"/>
                <a:gd name="connsiteY1519" fmla="*/ 2987377 h 4026844"/>
                <a:gd name="connsiteX1520" fmla="*/ 9531251 w 10143477"/>
                <a:gd name="connsiteY1520" fmla="*/ 2983039 h 4026844"/>
                <a:gd name="connsiteX1521" fmla="*/ 9562705 w 10143477"/>
                <a:gd name="connsiteY1521" fmla="*/ 3007520 h 4026844"/>
                <a:gd name="connsiteX1522" fmla="*/ 9551239 w 10143477"/>
                <a:gd name="connsiteY1522" fmla="*/ 3027354 h 4026844"/>
                <a:gd name="connsiteX1523" fmla="*/ 9519785 w 10143477"/>
                <a:gd name="connsiteY1523" fmla="*/ 3002872 h 4026844"/>
                <a:gd name="connsiteX1524" fmla="*/ 9531251 w 10143477"/>
                <a:gd name="connsiteY1524" fmla="*/ 2983039 h 4026844"/>
                <a:gd name="connsiteX1525" fmla="*/ 2699759 w 10143477"/>
                <a:gd name="connsiteY1525" fmla="*/ 2982264 h 4026844"/>
                <a:gd name="connsiteX1526" fmla="*/ 2719597 w 10143477"/>
                <a:gd name="connsiteY1526" fmla="*/ 3002407 h 4026844"/>
                <a:gd name="connsiteX1527" fmla="*/ 2691235 w 10143477"/>
                <a:gd name="connsiteY1527" fmla="*/ 3025804 h 4026844"/>
                <a:gd name="connsiteX1528" fmla="*/ 2671399 w 10143477"/>
                <a:gd name="connsiteY1528" fmla="*/ 3005661 h 4026844"/>
                <a:gd name="connsiteX1529" fmla="*/ 2699759 w 10143477"/>
                <a:gd name="connsiteY1529" fmla="*/ 2982264 h 4026844"/>
                <a:gd name="connsiteX1530" fmla="*/ 6548986 w 10143477"/>
                <a:gd name="connsiteY1530" fmla="*/ 2979009 h 4026844"/>
                <a:gd name="connsiteX1531" fmla="*/ 6576257 w 10143477"/>
                <a:gd name="connsiteY1531" fmla="*/ 3001477 h 4026844"/>
                <a:gd name="connsiteX1532" fmla="*/ 6554100 w 10143477"/>
                <a:gd name="connsiteY1532" fmla="*/ 3022395 h 4026844"/>
                <a:gd name="connsiteX1533" fmla="*/ 6526829 w 10143477"/>
                <a:gd name="connsiteY1533" fmla="*/ 3000082 h 4026844"/>
                <a:gd name="connsiteX1534" fmla="*/ 6548986 w 10143477"/>
                <a:gd name="connsiteY1534" fmla="*/ 2979009 h 4026844"/>
                <a:gd name="connsiteX1535" fmla="*/ 2776318 w 10143477"/>
                <a:gd name="connsiteY1535" fmla="*/ 2977305 h 4026844"/>
                <a:gd name="connsiteX1536" fmla="*/ 2796312 w 10143477"/>
                <a:gd name="connsiteY1536" fmla="*/ 2997448 h 4026844"/>
                <a:gd name="connsiteX1537" fmla="*/ 2768105 w 10143477"/>
                <a:gd name="connsiteY1537" fmla="*/ 3020690 h 4026844"/>
                <a:gd name="connsiteX1538" fmla="*/ 2748113 w 10143477"/>
                <a:gd name="connsiteY1538" fmla="*/ 3000547 h 4026844"/>
                <a:gd name="connsiteX1539" fmla="*/ 2776318 w 10143477"/>
                <a:gd name="connsiteY1539" fmla="*/ 2977305 h 4026844"/>
                <a:gd name="connsiteX1540" fmla="*/ 6470428 w 10143477"/>
                <a:gd name="connsiteY1540" fmla="*/ 2976995 h 4026844"/>
                <a:gd name="connsiteX1541" fmla="*/ 6497544 w 10143477"/>
                <a:gd name="connsiteY1541" fmla="*/ 2999308 h 4026844"/>
                <a:gd name="connsiteX1542" fmla="*/ 6475232 w 10143477"/>
                <a:gd name="connsiteY1542" fmla="*/ 3020226 h 4026844"/>
                <a:gd name="connsiteX1543" fmla="*/ 6448116 w 10143477"/>
                <a:gd name="connsiteY1543" fmla="*/ 2997913 h 4026844"/>
                <a:gd name="connsiteX1544" fmla="*/ 6470428 w 10143477"/>
                <a:gd name="connsiteY1544" fmla="*/ 2976995 h 4026844"/>
                <a:gd name="connsiteX1545" fmla="*/ 8788126 w 10143477"/>
                <a:gd name="connsiteY1545" fmla="*/ 2976375 h 4026844"/>
                <a:gd name="connsiteX1546" fmla="*/ 8818496 w 10143477"/>
                <a:gd name="connsiteY1546" fmla="*/ 3000392 h 4026844"/>
                <a:gd name="connsiteX1547" fmla="*/ 8803620 w 10143477"/>
                <a:gd name="connsiteY1547" fmla="*/ 3020380 h 4026844"/>
                <a:gd name="connsiteX1548" fmla="*/ 8773250 w 10143477"/>
                <a:gd name="connsiteY1548" fmla="*/ 2996364 h 4026844"/>
                <a:gd name="connsiteX1549" fmla="*/ 8788126 w 10143477"/>
                <a:gd name="connsiteY1549" fmla="*/ 2976375 h 4026844"/>
                <a:gd name="connsiteX1550" fmla="*/ 2853336 w 10143477"/>
                <a:gd name="connsiteY1550" fmla="*/ 2972193 h 4026844"/>
                <a:gd name="connsiteX1551" fmla="*/ 2873470 w 10143477"/>
                <a:gd name="connsiteY1551" fmla="*/ 2992491 h 4026844"/>
                <a:gd name="connsiteX1552" fmla="*/ 2845283 w 10143477"/>
                <a:gd name="connsiteY1552" fmla="*/ 3015733 h 4026844"/>
                <a:gd name="connsiteX1553" fmla="*/ 2824983 w 10143477"/>
                <a:gd name="connsiteY1553" fmla="*/ 2995589 h 4026844"/>
                <a:gd name="connsiteX1554" fmla="*/ 2853336 w 10143477"/>
                <a:gd name="connsiteY1554" fmla="*/ 2972193 h 4026844"/>
                <a:gd name="connsiteX1555" fmla="*/ 6076089 w 10143477"/>
                <a:gd name="connsiteY1555" fmla="*/ 2967699 h 4026844"/>
                <a:gd name="connsiteX1556" fmla="*/ 6102740 w 10143477"/>
                <a:gd name="connsiteY1556" fmla="*/ 2989856 h 4026844"/>
                <a:gd name="connsiteX1557" fmla="*/ 6079653 w 10143477"/>
                <a:gd name="connsiteY1557" fmla="*/ 3011084 h 4026844"/>
                <a:gd name="connsiteX1558" fmla="*/ 6053002 w 10143477"/>
                <a:gd name="connsiteY1558" fmla="*/ 2989082 h 4026844"/>
                <a:gd name="connsiteX1559" fmla="*/ 6076089 w 10143477"/>
                <a:gd name="connsiteY1559" fmla="*/ 2967699 h 4026844"/>
                <a:gd name="connsiteX1560" fmla="*/ 2930011 w 10143477"/>
                <a:gd name="connsiteY1560" fmla="*/ 2967544 h 4026844"/>
                <a:gd name="connsiteX1561" fmla="*/ 2950464 w 10143477"/>
                <a:gd name="connsiteY1561" fmla="*/ 2987842 h 4026844"/>
                <a:gd name="connsiteX1562" fmla="*/ 2922417 w 10143477"/>
                <a:gd name="connsiteY1562" fmla="*/ 3011084 h 4026844"/>
                <a:gd name="connsiteX1563" fmla="*/ 2901971 w 10143477"/>
                <a:gd name="connsiteY1563" fmla="*/ 2990786 h 4026844"/>
                <a:gd name="connsiteX1564" fmla="*/ 2930011 w 10143477"/>
                <a:gd name="connsiteY1564" fmla="*/ 2967544 h 4026844"/>
                <a:gd name="connsiteX1565" fmla="*/ 5997065 w 10143477"/>
                <a:gd name="connsiteY1565" fmla="*/ 2966304 h 4026844"/>
                <a:gd name="connsiteX1566" fmla="*/ 6023561 w 10143477"/>
                <a:gd name="connsiteY1566" fmla="*/ 2988461 h 4026844"/>
                <a:gd name="connsiteX1567" fmla="*/ 6000319 w 10143477"/>
                <a:gd name="connsiteY1567" fmla="*/ 3009689 h 4026844"/>
                <a:gd name="connsiteX1568" fmla="*/ 5973823 w 10143477"/>
                <a:gd name="connsiteY1568" fmla="*/ 2987687 h 4026844"/>
                <a:gd name="connsiteX1569" fmla="*/ 5997065 w 10143477"/>
                <a:gd name="connsiteY1569" fmla="*/ 2966304 h 4026844"/>
                <a:gd name="connsiteX1570" fmla="*/ 5917888 w 10143477"/>
                <a:gd name="connsiteY1570" fmla="*/ 2965374 h 4026844"/>
                <a:gd name="connsiteX1571" fmla="*/ 5944229 w 10143477"/>
                <a:gd name="connsiteY1571" fmla="*/ 2987377 h 4026844"/>
                <a:gd name="connsiteX1572" fmla="*/ 5920832 w 10143477"/>
                <a:gd name="connsiteY1572" fmla="*/ 3008604 h 4026844"/>
                <a:gd name="connsiteX1573" fmla="*/ 5894491 w 10143477"/>
                <a:gd name="connsiteY1573" fmla="*/ 2986602 h 4026844"/>
                <a:gd name="connsiteX1574" fmla="*/ 5917888 w 10143477"/>
                <a:gd name="connsiteY1574" fmla="*/ 2965374 h 4026844"/>
                <a:gd name="connsiteX1575" fmla="*/ 5838555 w 10143477"/>
                <a:gd name="connsiteY1575" fmla="*/ 2964135 h 4026844"/>
                <a:gd name="connsiteX1576" fmla="*/ 5864896 w 10143477"/>
                <a:gd name="connsiteY1576" fmla="*/ 2986137 h 4026844"/>
                <a:gd name="connsiteX1577" fmla="*/ 5841344 w 10143477"/>
                <a:gd name="connsiteY1577" fmla="*/ 3007365 h 4026844"/>
                <a:gd name="connsiteX1578" fmla="*/ 5815158 w 10143477"/>
                <a:gd name="connsiteY1578" fmla="*/ 2985517 h 4026844"/>
                <a:gd name="connsiteX1579" fmla="*/ 5838555 w 10143477"/>
                <a:gd name="connsiteY1579" fmla="*/ 2964135 h 4026844"/>
                <a:gd name="connsiteX1580" fmla="*/ 5759532 w 10143477"/>
                <a:gd name="connsiteY1580" fmla="*/ 2963205 h 4026844"/>
                <a:gd name="connsiteX1581" fmla="*/ 5785718 w 10143477"/>
                <a:gd name="connsiteY1581" fmla="*/ 2985207 h 4026844"/>
                <a:gd name="connsiteX1582" fmla="*/ 5762011 w 10143477"/>
                <a:gd name="connsiteY1582" fmla="*/ 3006590 h 4026844"/>
                <a:gd name="connsiteX1583" fmla="*/ 5735825 w 10143477"/>
                <a:gd name="connsiteY1583" fmla="*/ 2984743 h 4026844"/>
                <a:gd name="connsiteX1584" fmla="*/ 5759532 w 10143477"/>
                <a:gd name="connsiteY1584" fmla="*/ 2963205 h 4026844"/>
                <a:gd name="connsiteX1585" fmla="*/ 3007016 w 10143477"/>
                <a:gd name="connsiteY1585" fmla="*/ 2963051 h 4026844"/>
                <a:gd name="connsiteX1586" fmla="*/ 3027632 w 10143477"/>
                <a:gd name="connsiteY1586" fmla="*/ 2983349 h 4026844"/>
                <a:gd name="connsiteX1587" fmla="*/ 2999743 w 10143477"/>
                <a:gd name="connsiteY1587" fmla="*/ 3006436 h 4026844"/>
                <a:gd name="connsiteX1588" fmla="*/ 2979127 w 10143477"/>
                <a:gd name="connsiteY1588" fmla="*/ 2986138 h 4026844"/>
                <a:gd name="connsiteX1589" fmla="*/ 3007016 w 10143477"/>
                <a:gd name="connsiteY1589" fmla="*/ 2963051 h 4026844"/>
                <a:gd name="connsiteX1590" fmla="*/ 5680199 w 10143477"/>
                <a:gd name="connsiteY1590" fmla="*/ 2962586 h 4026844"/>
                <a:gd name="connsiteX1591" fmla="*/ 5706231 w 10143477"/>
                <a:gd name="connsiteY1591" fmla="*/ 2984433 h 4026844"/>
                <a:gd name="connsiteX1592" fmla="*/ 5682369 w 10143477"/>
                <a:gd name="connsiteY1592" fmla="*/ 3005816 h 4026844"/>
                <a:gd name="connsiteX1593" fmla="*/ 5656338 w 10143477"/>
                <a:gd name="connsiteY1593" fmla="*/ 2983969 h 4026844"/>
                <a:gd name="connsiteX1594" fmla="*/ 5680199 w 10143477"/>
                <a:gd name="connsiteY1594" fmla="*/ 2962586 h 4026844"/>
                <a:gd name="connsiteX1595" fmla="*/ 5600866 w 10143477"/>
                <a:gd name="connsiteY1595" fmla="*/ 2961966 h 4026844"/>
                <a:gd name="connsiteX1596" fmla="*/ 5626742 w 10143477"/>
                <a:gd name="connsiteY1596" fmla="*/ 2983814 h 4026844"/>
                <a:gd name="connsiteX1597" fmla="*/ 5602725 w 10143477"/>
                <a:gd name="connsiteY1597" fmla="*/ 3005196 h 4026844"/>
                <a:gd name="connsiteX1598" fmla="*/ 5576849 w 10143477"/>
                <a:gd name="connsiteY1598" fmla="*/ 2983504 h 4026844"/>
                <a:gd name="connsiteX1599" fmla="*/ 5600866 w 10143477"/>
                <a:gd name="connsiteY1599" fmla="*/ 2961966 h 4026844"/>
                <a:gd name="connsiteX1600" fmla="*/ 5521533 w 10143477"/>
                <a:gd name="connsiteY1600" fmla="*/ 2961501 h 4026844"/>
                <a:gd name="connsiteX1601" fmla="*/ 5547255 w 10143477"/>
                <a:gd name="connsiteY1601" fmla="*/ 2983348 h 4026844"/>
                <a:gd name="connsiteX1602" fmla="*/ 5523083 w 10143477"/>
                <a:gd name="connsiteY1602" fmla="*/ 3004886 h 4026844"/>
                <a:gd name="connsiteX1603" fmla="*/ 5497362 w 10143477"/>
                <a:gd name="connsiteY1603" fmla="*/ 2983193 h 4026844"/>
                <a:gd name="connsiteX1604" fmla="*/ 5521533 w 10143477"/>
                <a:gd name="connsiteY1604" fmla="*/ 2961501 h 4026844"/>
                <a:gd name="connsiteX1605" fmla="*/ 5442200 w 10143477"/>
                <a:gd name="connsiteY1605" fmla="*/ 2961346 h 4026844"/>
                <a:gd name="connsiteX1606" fmla="*/ 5467922 w 10143477"/>
                <a:gd name="connsiteY1606" fmla="*/ 2983039 h 4026844"/>
                <a:gd name="connsiteX1607" fmla="*/ 5443595 w 10143477"/>
                <a:gd name="connsiteY1607" fmla="*/ 3004576 h 4026844"/>
                <a:gd name="connsiteX1608" fmla="*/ 5417873 w 10143477"/>
                <a:gd name="connsiteY1608" fmla="*/ 2982884 h 4026844"/>
                <a:gd name="connsiteX1609" fmla="*/ 5442200 w 10143477"/>
                <a:gd name="connsiteY1609" fmla="*/ 2961346 h 4026844"/>
                <a:gd name="connsiteX1610" fmla="*/ 3084187 w 10143477"/>
                <a:gd name="connsiteY1610" fmla="*/ 2958247 h 4026844"/>
                <a:gd name="connsiteX1611" fmla="*/ 3104945 w 10143477"/>
                <a:gd name="connsiteY1611" fmla="*/ 2978700 h 4026844"/>
                <a:gd name="connsiteX1612" fmla="*/ 3077212 w 10143477"/>
                <a:gd name="connsiteY1612" fmla="*/ 3001787 h 4026844"/>
                <a:gd name="connsiteX1613" fmla="*/ 3056447 w 10143477"/>
                <a:gd name="connsiteY1613" fmla="*/ 2981489 h 4026844"/>
                <a:gd name="connsiteX1614" fmla="*/ 3084187 w 10143477"/>
                <a:gd name="connsiteY1614" fmla="*/ 2958247 h 4026844"/>
                <a:gd name="connsiteX1615" fmla="*/ 3161805 w 10143477"/>
                <a:gd name="connsiteY1615" fmla="*/ 2954063 h 4026844"/>
                <a:gd name="connsiteX1616" fmla="*/ 3181989 w 10143477"/>
                <a:gd name="connsiteY1616" fmla="*/ 2974516 h 4026844"/>
                <a:gd name="connsiteX1617" fmla="*/ 3154989 w 10143477"/>
                <a:gd name="connsiteY1617" fmla="*/ 2997603 h 4026844"/>
                <a:gd name="connsiteX1618" fmla="*/ 3133917 w 10143477"/>
                <a:gd name="connsiteY1618" fmla="*/ 2977150 h 4026844"/>
                <a:gd name="connsiteX1619" fmla="*/ 3161805 w 10143477"/>
                <a:gd name="connsiteY1619" fmla="*/ 2954063 h 4026844"/>
                <a:gd name="connsiteX1620" fmla="*/ 8498064 w 10143477"/>
                <a:gd name="connsiteY1620" fmla="*/ 2951739 h 4026844"/>
                <a:gd name="connsiteX1621" fmla="*/ 8528123 w 10143477"/>
                <a:gd name="connsiteY1621" fmla="*/ 2975601 h 4026844"/>
                <a:gd name="connsiteX1622" fmla="*/ 8512164 w 10143477"/>
                <a:gd name="connsiteY1622" fmla="*/ 2995744 h 4026844"/>
                <a:gd name="connsiteX1623" fmla="*/ 8482260 w 10143477"/>
                <a:gd name="connsiteY1623" fmla="*/ 2971882 h 4026844"/>
                <a:gd name="connsiteX1624" fmla="*/ 8498064 w 10143477"/>
                <a:gd name="connsiteY1624" fmla="*/ 2951739 h 4026844"/>
                <a:gd name="connsiteX1625" fmla="*/ 9832622 w 10143477"/>
                <a:gd name="connsiteY1625" fmla="*/ 2951274 h 4026844"/>
                <a:gd name="connsiteX1626" fmla="*/ 9864541 w 10143477"/>
                <a:gd name="connsiteY1626" fmla="*/ 2976066 h 4026844"/>
                <a:gd name="connsiteX1627" fmla="*/ 9854935 w 10143477"/>
                <a:gd name="connsiteY1627" fmla="*/ 2995899 h 4026844"/>
                <a:gd name="connsiteX1628" fmla="*/ 9823016 w 10143477"/>
                <a:gd name="connsiteY1628" fmla="*/ 2971262 h 4026844"/>
                <a:gd name="connsiteX1629" fmla="*/ 9832622 w 10143477"/>
                <a:gd name="connsiteY1629" fmla="*/ 2951274 h 4026844"/>
                <a:gd name="connsiteX1630" fmla="*/ 3238390 w 10143477"/>
                <a:gd name="connsiteY1630" fmla="*/ 2949725 h 4026844"/>
                <a:gd name="connsiteX1631" fmla="*/ 3259618 w 10143477"/>
                <a:gd name="connsiteY1631" fmla="*/ 2970178 h 4026844"/>
                <a:gd name="connsiteX1632" fmla="*/ 3232037 w 10143477"/>
                <a:gd name="connsiteY1632" fmla="*/ 2993265 h 4026844"/>
                <a:gd name="connsiteX1633" fmla="*/ 3210809 w 10143477"/>
                <a:gd name="connsiteY1633" fmla="*/ 2972812 h 4026844"/>
                <a:gd name="connsiteX1634" fmla="*/ 3238390 w 10143477"/>
                <a:gd name="connsiteY1634" fmla="*/ 2949725 h 4026844"/>
                <a:gd name="connsiteX1635" fmla="*/ 8425084 w 10143477"/>
                <a:gd name="connsiteY1635" fmla="*/ 2946006 h 4026844"/>
                <a:gd name="connsiteX1636" fmla="*/ 8454989 w 10143477"/>
                <a:gd name="connsiteY1636" fmla="*/ 2969868 h 4026844"/>
                <a:gd name="connsiteX1637" fmla="*/ 8438720 w 10143477"/>
                <a:gd name="connsiteY1637" fmla="*/ 2990011 h 4026844"/>
                <a:gd name="connsiteX1638" fmla="*/ 8408815 w 10143477"/>
                <a:gd name="connsiteY1638" fmla="*/ 2966149 h 4026844"/>
                <a:gd name="connsiteX1639" fmla="*/ 8425084 w 10143477"/>
                <a:gd name="connsiteY1639" fmla="*/ 2946006 h 4026844"/>
                <a:gd name="connsiteX1640" fmla="*/ 3316019 w 10143477"/>
                <a:gd name="connsiteY1640" fmla="*/ 2945696 h 4026844"/>
                <a:gd name="connsiteX1641" fmla="*/ 3337401 w 10143477"/>
                <a:gd name="connsiteY1641" fmla="*/ 2966304 h 4026844"/>
                <a:gd name="connsiteX1642" fmla="*/ 3309976 w 10143477"/>
                <a:gd name="connsiteY1642" fmla="*/ 2989236 h 4026844"/>
                <a:gd name="connsiteX1643" fmla="*/ 3288593 w 10143477"/>
                <a:gd name="connsiteY1643" fmla="*/ 2968783 h 4026844"/>
                <a:gd name="connsiteX1644" fmla="*/ 3316019 w 10143477"/>
                <a:gd name="connsiteY1644" fmla="*/ 2945696 h 4026844"/>
                <a:gd name="connsiteX1645" fmla="*/ 3393802 w 10143477"/>
                <a:gd name="connsiteY1645" fmla="*/ 2941668 h 4026844"/>
                <a:gd name="connsiteX1646" fmla="*/ 3415340 w 10143477"/>
                <a:gd name="connsiteY1646" fmla="*/ 2962275 h 4026844"/>
                <a:gd name="connsiteX1647" fmla="*/ 3387914 w 10143477"/>
                <a:gd name="connsiteY1647" fmla="*/ 2985208 h 4026844"/>
                <a:gd name="connsiteX1648" fmla="*/ 3366376 w 10143477"/>
                <a:gd name="connsiteY1648" fmla="*/ 2964755 h 4026844"/>
                <a:gd name="connsiteX1649" fmla="*/ 3393802 w 10143477"/>
                <a:gd name="connsiteY1649" fmla="*/ 2941668 h 4026844"/>
                <a:gd name="connsiteX1650" fmla="*/ 2335560 w 10143477"/>
                <a:gd name="connsiteY1650" fmla="*/ 2941358 h 4026844"/>
                <a:gd name="connsiteX1651" fmla="*/ 2353846 w 10143477"/>
                <a:gd name="connsiteY1651" fmla="*/ 2961501 h 4026844"/>
                <a:gd name="connsiteX1652" fmla="*/ 2324867 w 10143477"/>
                <a:gd name="connsiteY1652" fmla="*/ 2985208 h 4026844"/>
                <a:gd name="connsiteX1653" fmla="*/ 2306424 w 10143477"/>
                <a:gd name="connsiteY1653" fmla="*/ 2965220 h 4026844"/>
                <a:gd name="connsiteX1654" fmla="*/ 2335560 w 10143477"/>
                <a:gd name="connsiteY1654" fmla="*/ 2941358 h 4026844"/>
                <a:gd name="connsiteX1655" fmla="*/ 8351640 w 10143477"/>
                <a:gd name="connsiteY1655" fmla="*/ 2940118 h 4026844"/>
                <a:gd name="connsiteX1656" fmla="*/ 8381389 w 10143477"/>
                <a:gd name="connsiteY1656" fmla="*/ 2963980 h 4026844"/>
                <a:gd name="connsiteX1657" fmla="*/ 8364965 w 10143477"/>
                <a:gd name="connsiteY1657" fmla="*/ 2984123 h 4026844"/>
                <a:gd name="connsiteX1658" fmla="*/ 8335215 w 10143477"/>
                <a:gd name="connsiteY1658" fmla="*/ 2960416 h 4026844"/>
                <a:gd name="connsiteX1659" fmla="*/ 8351640 w 10143477"/>
                <a:gd name="connsiteY1659" fmla="*/ 2940118 h 4026844"/>
                <a:gd name="connsiteX1660" fmla="*/ 3471586 w 10143477"/>
                <a:gd name="connsiteY1660" fmla="*/ 2937949 h 4026844"/>
                <a:gd name="connsiteX1661" fmla="*/ 3493278 w 10143477"/>
                <a:gd name="connsiteY1661" fmla="*/ 2958557 h 4026844"/>
                <a:gd name="connsiteX1662" fmla="*/ 3466007 w 10143477"/>
                <a:gd name="connsiteY1662" fmla="*/ 2981489 h 4026844"/>
                <a:gd name="connsiteX1663" fmla="*/ 3444315 w 10143477"/>
                <a:gd name="connsiteY1663" fmla="*/ 2960881 h 4026844"/>
                <a:gd name="connsiteX1664" fmla="*/ 3471586 w 10143477"/>
                <a:gd name="connsiteY1664" fmla="*/ 2937949 h 4026844"/>
                <a:gd name="connsiteX1665" fmla="*/ 9700453 w 10143477"/>
                <a:gd name="connsiteY1665" fmla="*/ 2936090 h 4026844"/>
                <a:gd name="connsiteX1666" fmla="*/ 9732217 w 10143477"/>
                <a:gd name="connsiteY1666" fmla="*/ 2960726 h 4026844"/>
                <a:gd name="connsiteX1667" fmla="*/ 9721991 w 10143477"/>
                <a:gd name="connsiteY1667" fmla="*/ 2980559 h 4026844"/>
                <a:gd name="connsiteX1668" fmla="*/ 9690226 w 10143477"/>
                <a:gd name="connsiteY1668" fmla="*/ 2955923 h 4026844"/>
                <a:gd name="connsiteX1669" fmla="*/ 9700453 w 10143477"/>
                <a:gd name="connsiteY1669" fmla="*/ 2936090 h 4026844"/>
                <a:gd name="connsiteX1670" fmla="*/ 2410725 w 10143477"/>
                <a:gd name="connsiteY1670" fmla="*/ 2935625 h 4026844"/>
                <a:gd name="connsiteX1671" fmla="*/ 2429322 w 10143477"/>
                <a:gd name="connsiteY1671" fmla="*/ 2955768 h 4026844"/>
                <a:gd name="connsiteX1672" fmla="*/ 2400496 w 10143477"/>
                <a:gd name="connsiteY1672" fmla="*/ 2979475 h 4026844"/>
                <a:gd name="connsiteX1673" fmla="*/ 2381899 w 10143477"/>
                <a:gd name="connsiteY1673" fmla="*/ 2959332 h 4026844"/>
                <a:gd name="connsiteX1674" fmla="*/ 2410725 w 10143477"/>
                <a:gd name="connsiteY1674" fmla="*/ 2935625 h 4026844"/>
                <a:gd name="connsiteX1675" fmla="*/ 8278041 w 10143477"/>
                <a:gd name="connsiteY1675" fmla="*/ 2934540 h 4026844"/>
                <a:gd name="connsiteX1676" fmla="*/ 8307790 w 10143477"/>
                <a:gd name="connsiteY1676" fmla="*/ 2958247 h 4026844"/>
                <a:gd name="connsiteX1677" fmla="*/ 8291056 w 10143477"/>
                <a:gd name="connsiteY1677" fmla="*/ 2978545 h 4026844"/>
                <a:gd name="connsiteX1678" fmla="*/ 8261306 w 10143477"/>
                <a:gd name="connsiteY1678" fmla="*/ 2954838 h 4026844"/>
                <a:gd name="connsiteX1679" fmla="*/ 8278041 w 10143477"/>
                <a:gd name="connsiteY1679" fmla="*/ 2934540 h 4026844"/>
                <a:gd name="connsiteX1680" fmla="*/ 3549678 w 10143477"/>
                <a:gd name="connsiteY1680" fmla="*/ 2934540 h 4026844"/>
                <a:gd name="connsiteX1681" fmla="*/ 3571526 w 10143477"/>
                <a:gd name="connsiteY1681" fmla="*/ 2955148 h 4026844"/>
                <a:gd name="connsiteX1682" fmla="*/ 3544410 w 10143477"/>
                <a:gd name="connsiteY1682" fmla="*/ 2977925 h 4026844"/>
                <a:gd name="connsiteX1683" fmla="*/ 3522408 w 10143477"/>
                <a:gd name="connsiteY1683" fmla="*/ 2957317 h 4026844"/>
                <a:gd name="connsiteX1684" fmla="*/ 3549678 w 10143477"/>
                <a:gd name="connsiteY1684" fmla="*/ 2934540 h 4026844"/>
                <a:gd name="connsiteX1685" fmla="*/ 2486200 w 10143477"/>
                <a:gd name="connsiteY1685" fmla="*/ 2930201 h 4026844"/>
                <a:gd name="connsiteX1686" fmla="*/ 2504953 w 10143477"/>
                <a:gd name="connsiteY1686" fmla="*/ 2950345 h 4026844"/>
                <a:gd name="connsiteX1687" fmla="*/ 2476281 w 10143477"/>
                <a:gd name="connsiteY1687" fmla="*/ 2973896 h 4026844"/>
                <a:gd name="connsiteX1688" fmla="*/ 2457374 w 10143477"/>
                <a:gd name="connsiteY1688" fmla="*/ 2953753 h 4026844"/>
                <a:gd name="connsiteX1689" fmla="*/ 2486200 w 10143477"/>
                <a:gd name="connsiteY1689" fmla="*/ 2930201 h 4026844"/>
                <a:gd name="connsiteX1690" fmla="*/ 8204285 w 10143477"/>
                <a:gd name="connsiteY1690" fmla="*/ 2929117 h 4026844"/>
                <a:gd name="connsiteX1691" fmla="*/ 8233879 w 10143477"/>
                <a:gd name="connsiteY1691" fmla="*/ 2952824 h 4026844"/>
                <a:gd name="connsiteX1692" fmla="*/ 8216835 w 10143477"/>
                <a:gd name="connsiteY1692" fmla="*/ 2973122 h 4026844"/>
                <a:gd name="connsiteX1693" fmla="*/ 8187240 w 10143477"/>
                <a:gd name="connsiteY1693" fmla="*/ 2949415 h 4026844"/>
                <a:gd name="connsiteX1694" fmla="*/ 8204285 w 10143477"/>
                <a:gd name="connsiteY1694" fmla="*/ 2929117 h 4026844"/>
                <a:gd name="connsiteX1695" fmla="*/ 9633671 w 10143477"/>
                <a:gd name="connsiteY1695" fmla="*/ 2928497 h 4026844"/>
                <a:gd name="connsiteX1696" fmla="*/ 9665280 w 10143477"/>
                <a:gd name="connsiteY1696" fmla="*/ 2953133 h 4026844"/>
                <a:gd name="connsiteX1697" fmla="*/ 9654898 w 10143477"/>
                <a:gd name="connsiteY1697" fmla="*/ 2972966 h 4026844"/>
                <a:gd name="connsiteX1698" fmla="*/ 9623289 w 10143477"/>
                <a:gd name="connsiteY1698" fmla="*/ 2948330 h 4026844"/>
                <a:gd name="connsiteX1699" fmla="*/ 9633671 w 10143477"/>
                <a:gd name="connsiteY1699" fmla="*/ 2928497 h 4026844"/>
                <a:gd name="connsiteX1700" fmla="*/ 2561828 w 10143477"/>
                <a:gd name="connsiteY1700" fmla="*/ 2924468 h 4026844"/>
                <a:gd name="connsiteX1701" fmla="*/ 2580890 w 10143477"/>
                <a:gd name="connsiteY1701" fmla="*/ 2944766 h 4026844"/>
                <a:gd name="connsiteX1702" fmla="*/ 2552220 w 10143477"/>
                <a:gd name="connsiteY1702" fmla="*/ 2968318 h 4026844"/>
                <a:gd name="connsiteX1703" fmla="*/ 2533157 w 10143477"/>
                <a:gd name="connsiteY1703" fmla="*/ 2948175 h 4026844"/>
                <a:gd name="connsiteX1704" fmla="*/ 2561828 w 10143477"/>
                <a:gd name="connsiteY1704" fmla="*/ 2924468 h 4026844"/>
                <a:gd name="connsiteX1705" fmla="*/ 9566578 w 10143477"/>
                <a:gd name="connsiteY1705" fmla="*/ 2921060 h 4026844"/>
                <a:gd name="connsiteX1706" fmla="*/ 9598187 w 10143477"/>
                <a:gd name="connsiteY1706" fmla="*/ 2945696 h 4026844"/>
                <a:gd name="connsiteX1707" fmla="*/ 9587497 w 10143477"/>
                <a:gd name="connsiteY1707" fmla="*/ 2965529 h 4026844"/>
                <a:gd name="connsiteX1708" fmla="*/ 9556042 w 10143477"/>
                <a:gd name="connsiteY1708" fmla="*/ 2940893 h 4026844"/>
                <a:gd name="connsiteX1709" fmla="*/ 9566578 w 10143477"/>
                <a:gd name="connsiteY1709" fmla="*/ 2921060 h 4026844"/>
                <a:gd name="connsiteX1710" fmla="*/ 2637613 w 10143477"/>
                <a:gd name="connsiteY1710" fmla="*/ 2919045 h 4026844"/>
                <a:gd name="connsiteX1711" fmla="*/ 2656830 w 10143477"/>
                <a:gd name="connsiteY1711" fmla="*/ 2939343 h 4026844"/>
                <a:gd name="connsiteX1712" fmla="*/ 2628314 w 10143477"/>
                <a:gd name="connsiteY1712" fmla="*/ 2962895 h 4026844"/>
                <a:gd name="connsiteX1713" fmla="*/ 2609096 w 10143477"/>
                <a:gd name="connsiteY1713" fmla="*/ 2942752 h 4026844"/>
                <a:gd name="connsiteX1714" fmla="*/ 2637613 w 10143477"/>
                <a:gd name="connsiteY1714" fmla="*/ 2919045 h 4026844"/>
                <a:gd name="connsiteX1715" fmla="*/ 8055845 w 10143477"/>
                <a:gd name="connsiteY1715" fmla="*/ 2918580 h 4026844"/>
                <a:gd name="connsiteX1716" fmla="*/ 8085286 w 10143477"/>
                <a:gd name="connsiteY1716" fmla="*/ 2942287 h 4026844"/>
                <a:gd name="connsiteX1717" fmla="*/ 8067777 w 10143477"/>
                <a:gd name="connsiteY1717" fmla="*/ 2962585 h 4026844"/>
                <a:gd name="connsiteX1718" fmla="*/ 8038336 w 10143477"/>
                <a:gd name="connsiteY1718" fmla="*/ 2939033 h 4026844"/>
                <a:gd name="connsiteX1719" fmla="*/ 8055845 w 10143477"/>
                <a:gd name="connsiteY1719" fmla="*/ 2918580 h 4026844"/>
                <a:gd name="connsiteX1720" fmla="*/ 2713707 w 10143477"/>
                <a:gd name="connsiteY1720" fmla="*/ 2913932 h 4026844"/>
                <a:gd name="connsiteX1721" fmla="*/ 2733079 w 10143477"/>
                <a:gd name="connsiteY1721" fmla="*/ 2934230 h 4026844"/>
                <a:gd name="connsiteX1722" fmla="*/ 2704718 w 10143477"/>
                <a:gd name="connsiteY1722" fmla="*/ 2957782 h 4026844"/>
                <a:gd name="connsiteX1723" fmla="*/ 2685192 w 10143477"/>
                <a:gd name="connsiteY1723" fmla="*/ 2937484 h 4026844"/>
                <a:gd name="connsiteX1724" fmla="*/ 2713707 w 10143477"/>
                <a:gd name="connsiteY1724" fmla="*/ 2913932 h 4026844"/>
                <a:gd name="connsiteX1725" fmla="*/ 9499486 w 10143477"/>
                <a:gd name="connsiteY1725" fmla="*/ 2913313 h 4026844"/>
                <a:gd name="connsiteX1726" fmla="*/ 9530941 w 10143477"/>
                <a:gd name="connsiteY1726" fmla="*/ 2937949 h 4026844"/>
                <a:gd name="connsiteX1727" fmla="*/ 9519939 w 10143477"/>
                <a:gd name="connsiteY1727" fmla="*/ 2957937 h 4026844"/>
                <a:gd name="connsiteX1728" fmla="*/ 9488485 w 10143477"/>
                <a:gd name="connsiteY1728" fmla="*/ 2933456 h 4026844"/>
                <a:gd name="connsiteX1729" fmla="*/ 9499486 w 10143477"/>
                <a:gd name="connsiteY1729" fmla="*/ 2913313 h 4026844"/>
                <a:gd name="connsiteX1730" fmla="*/ 6540620 w 10143477"/>
                <a:gd name="connsiteY1730" fmla="*/ 2910988 h 4026844"/>
                <a:gd name="connsiteX1731" fmla="*/ 6567891 w 10143477"/>
                <a:gd name="connsiteY1731" fmla="*/ 2933611 h 4026844"/>
                <a:gd name="connsiteX1732" fmla="*/ 6546043 w 10143477"/>
                <a:gd name="connsiteY1732" fmla="*/ 2954684 h 4026844"/>
                <a:gd name="connsiteX1733" fmla="*/ 6518773 w 10143477"/>
                <a:gd name="connsiteY1733" fmla="*/ 2932216 h 4026844"/>
                <a:gd name="connsiteX1734" fmla="*/ 6540620 w 10143477"/>
                <a:gd name="connsiteY1734" fmla="*/ 2910988 h 4026844"/>
                <a:gd name="connsiteX1735" fmla="*/ 2789645 w 10143477"/>
                <a:gd name="connsiteY1735" fmla="*/ 2908974 h 4026844"/>
                <a:gd name="connsiteX1736" fmla="*/ 2809327 w 10143477"/>
                <a:gd name="connsiteY1736" fmla="*/ 2929272 h 4026844"/>
                <a:gd name="connsiteX1737" fmla="*/ 2781121 w 10143477"/>
                <a:gd name="connsiteY1737" fmla="*/ 2952669 h 4026844"/>
                <a:gd name="connsiteX1738" fmla="*/ 2761439 w 10143477"/>
                <a:gd name="connsiteY1738" fmla="*/ 2932371 h 4026844"/>
                <a:gd name="connsiteX1739" fmla="*/ 2789645 w 10143477"/>
                <a:gd name="connsiteY1739" fmla="*/ 2908974 h 4026844"/>
                <a:gd name="connsiteX1740" fmla="*/ 6462526 w 10143477"/>
                <a:gd name="connsiteY1740" fmla="*/ 2908818 h 4026844"/>
                <a:gd name="connsiteX1741" fmla="*/ 6489642 w 10143477"/>
                <a:gd name="connsiteY1741" fmla="*/ 2931441 h 4026844"/>
                <a:gd name="connsiteX1742" fmla="*/ 6467639 w 10143477"/>
                <a:gd name="connsiteY1742" fmla="*/ 2952514 h 4026844"/>
                <a:gd name="connsiteX1743" fmla="*/ 6440524 w 10143477"/>
                <a:gd name="connsiteY1743" fmla="*/ 2930046 h 4026844"/>
                <a:gd name="connsiteX1744" fmla="*/ 6462526 w 10143477"/>
                <a:gd name="connsiteY1744" fmla="*/ 2908818 h 4026844"/>
                <a:gd name="connsiteX1745" fmla="*/ 8763334 w 10143477"/>
                <a:gd name="connsiteY1745" fmla="*/ 2907270 h 4026844"/>
                <a:gd name="connsiteX1746" fmla="*/ 8793858 w 10143477"/>
                <a:gd name="connsiteY1746" fmla="*/ 2931441 h 4026844"/>
                <a:gd name="connsiteX1747" fmla="*/ 8779293 w 10143477"/>
                <a:gd name="connsiteY1747" fmla="*/ 2951585 h 4026844"/>
                <a:gd name="connsiteX1748" fmla="*/ 8748923 w 10143477"/>
                <a:gd name="connsiteY1748" fmla="*/ 2927413 h 4026844"/>
                <a:gd name="connsiteX1749" fmla="*/ 8763334 w 10143477"/>
                <a:gd name="connsiteY1749" fmla="*/ 2907270 h 4026844"/>
                <a:gd name="connsiteX1750" fmla="*/ 9431620 w 10143477"/>
                <a:gd name="connsiteY1750" fmla="*/ 2906030 h 4026844"/>
                <a:gd name="connsiteX1751" fmla="*/ 9463074 w 10143477"/>
                <a:gd name="connsiteY1751" fmla="*/ 2930666 h 4026844"/>
                <a:gd name="connsiteX1752" fmla="*/ 9451764 w 10143477"/>
                <a:gd name="connsiteY1752" fmla="*/ 2950654 h 4026844"/>
                <a:gd name="connsiteX1753" fmla="*/ 9420464 w 10143477"/>
                <a:gd name="connsiteY1753" fmla="*/ 2926173 h 4026844"/>
                <a:gd name="connsiteX1754" fmla="*/ 9431620 w 10143477"/>
                <a:gd name="connsiteY1754" fmla="*/ 2906030 h 4026844"/>
                <a:gd name="connsiteX1755" fmla="*/ 2866036 w 10143477"/>
                <a:gd name="connsiteY1755" fmla="*/ 2903861 h 4026844"/>
                <a:gd name="connsiteX1756" fmla="*/ 2885860 w 10143477"/>
                <a:gd name="connsiteY1756" fmla="*/ 2924314 h 4026844"/>
                <a:gd name="connsiteX1757" fmla="*/ 2857671 w 10143477"/>
                <a:gd name="connsiteY1757" fmla="*/ 2947711 h 4026844"/>
                <a:gd name="connsiteX1758" fmla="*/ 2837843 w 10143477"/>
                <a:gd name="connsiteY1758" fmla="*/ 2927413 h 4026844"/>
                <a:gd name="connsiteX1759" fmla="*/ 2866036 w 10143477"/>
                <a:gd name="connsiteY1759" fmla="*/ 2903861 h 4026844"/>
                <a:gd name="connsiteX1760" fmla="*/ 6149068 w 10143477"/>
                <a:gd name="connsiteY1760" fmla="*/ 2901381 h 4026844"/>
                <a:gd name="connsiteX1761" fmla="*/ 6175719 w 10143477"/>
                <a:gd name="connsiteY1761" fmla="*/ 2923694 h 4026844"/>
                <a:gd name="connsiteX1762" fmla="*/ 6152942 w 10143477"/>
                <a:gd name="connsiteY1762" fmla="*/ 2944921 h 4026844"/>
                <a:gd name="connsiteX1763" fmla="*/ 6126291 w 10143477"/>
                <a:gd name="connsiteY1763" fmla="*/ 2922609 h 4026844"/>
                <a:gd name="connsiteX1764" fmla="*/ 6149068 w 10143477"/>
                <a:gd name="connsiteY1764" fmla="*/ 2901381 h 4026844"/>
                <a:gd name="connsiteX1765" fmla="*/ 6070511 w 10143477"/>
                <a:gd name="connsiteY1765" fmla="*/ 2899677 h 4026844"/>
                <a:gd name="connsiteX1766" fmla="*/ 6097007 w 10143477"/>
                <a:gd name="connsiteY1766" fmla="*/ 2921989 h 4026844"/>
                <a:gd name="connsiteX1767" fmla="*/ 6074074 w 10143477"/>
                <a:gd name="connsiteY1767" fmla="*/ 2943372 h 4026844"/>
                <a:gd name="connsiteX1768" fmla="*/ 6047579 w 10143477"/>
                <a:gd name="connsiteY1768" fmla="*/ 2921214 h 4026844"/>
                <a:gd name="connsiteX1769" fmla="*/ 6070511 w 10143477"/>
                <a:gd name="connsiteY1769" fmla="*/ 2899677 h 4026844"/>
                <a:gd name="connsiteX1770" fmla="*/ 2942562 w 10143477"/>
                <a:gd name="connsiteY1770" fmla="*/ 2899212 h 4026844"/>
                <a:gd name="connsiteX1771" fmla="*/ 2962557 w 10143477"/>
                <a:gd name="connsiteY1771" fmla="*/ 2919665 h 4026844"/>
                <a:gd name="connsiteX1772" fmla="*/ 2934502 w 10143477"/>
                <a:gd name="connsiteY1772" fmla="*/ 2943062 h 4026844"/>
                <a:gd name="connsiteX1773" fmla="*/ 2914362 w 10143477"/>
                <a:gd name="connsiteY1773" fmla="*/ 2922609 h 4026844"/>
                <a:gd name="connsiteX1774" fmla="*/ 2942562 w 10143477"/>
                <a:gd name="connsiteY1774" fmla="*/ 2899212 h 4026844"/>
                <a:gd name="connsiteX1775" fmla="*/ 9363907 w 10143477"/>
                <a:gd name="connsiteY1775" fmla="*/ 2898902 h 4026844"/>
                <a:gd name="connsiteX1776" fmla="*/ 9395207 w 10143477"/>
                <a:gd name="connsiteY1776" fmla="*/ 2923384 h 4026844"/>
                <a:gd name="connsiteX1777" fmla="*/ 9383586 w 10143477"/>
                <a:gd name="connsiteY1777" fmla="*/ 2943372 h 4026844"/>
                <a:gd name="connsiteX1778" fmla="*/ 9352286 w 10143477"/>
                <a:gd name="connsiteY1778" fmla="*/ 2918891 h 4026844"/>
                <a:gd name="connsiteX1779" fmla="*/ 9363907 w 10143477"/>
                <a:gd name="connsiteY1779" fmla="*/ 2898902 h 4026844"/>
                <a:gd name="connsiteX1780" fmla="*/ 5991952 w 10143477"/>
                <a:gd name="connsiteY1780" fmla="*/ 2898283 h 4026844"/>
                <a:gd name="connsiteX1781" fmla="*/ 6018448 w 10143477"/>
                <a:gd name="connsiteY1781" fmla="*/ 2920595 h 4026844"/>
                <a:gd name="connsiteX1782" fmla="*/ 5995361 w 10143477"/>
                <a:gd name="connsiteY1782" fmla="*/ 2941978 h 4026844"/>
                <a:gd name="connsiteX1783" fmla="*/ 5968865 w 10143477"/>
                <a:gd name="connsiteY1783" fmla="*/ 2919820 h 4026844"/>
                <a:gd name="connsiteX1784" fmla="*/ 5991952 w 10143477"/>
                <a:gd name="connsiteY1784" fmla="*/ 2898283 h 4026844"/>
                <a:gd name="connsiteX1785" fmla="*/ 5913239 w 10143477"/>
                <a:gd name="connsiteY1785" fmla="*/ 2897353 h 4026844"/>
                <a:gd name="connsiteX1786" fmla="*/ 5939580 w 10143477"/>
                <a:gd name="connsiteY1786" fmla="*/ 2919511 h 4026844"/>
                <a:gd name="connsiteX1787" fmla="*/ 5916338 w 10143477"/>
                <a:gd name="connsiteY1787" fmla="*/ 2940893 h 4026844"/>
                <a:gd name="connsiteX1788" fmla="*/ 5889997 w 10143477"/>
                <a:gd name="connsiteY1788" fmla="*/ 2918736 h 4026844"/>
                <a:gd name="connsiteX1789" fmla="*/ 5913239 w 10143477"/>
                <a:gd name="connsiteY1789" fmla="*/ 2897353 h 4026844"/>
                <a:gd name="connsiteX1790" fmla="*/ 5834371 w 10143477"/>
                <a:gd name="connsiteY1790" fmla="*/ 2896113 h 4026844"/>
                <a:gd name="connsiteX1791" fmla="*/ 5860558 w 10143477"/>
                <a:gd name="connsiteY1791" fmla="*/ 2918270 h 4026844"/>
                <a:gd name="connsiteX1792" fmla="*/ 5837160 w 10143477"/>
                <a:gd name="connsiteY1792" fmla="*/ 2939808 h 4026844"/>
                <a:gd name="connsiteX1793" fmla="*/ 5810974 w 10143477"/>
                <a:gd name="connsiteY1793" fmla="*/ 2917650 h 4026844"/>
                <a:gd name="connsiteX1794" fmla="*/ 5834371 w 10143477"/>
                <a:gd name="connsiteY1794" fmla="*/ 2896113 h 4026844"/>
                <a:gd name="connsiteX1795" fmla="*/ 5755658 w 10143477"/>
                <a:gd name="connsiteY1795" fmla="*/ 2895184 h 4026844"/>
                <a:gd name="connsiteX1796" fmla="*/ 5781689 w 10143477"/>
                <a:gd name="connsiteY1796" fmla="*/ 2917341 h 4026844"/>
                <a:gd name="connsiteX1797" fmla="*/ 5758138 w 10143477"/>
                <a:gd name="connsiteY1797" fmla="*/ 2938879 h 4026844"/>
                <a:gd name="connsiteX1798" fmla="*/ 5732106 w 10143477"/>
                <a:gd name="connsiteY1798" fmla="*/ 2916876 h 4026844"/>
                <a:gd name="connsiteX1799" fmla="*/ 5755658 w 10143477"/>
                <a:gd name="connsiteY1799" fmla="*/ 2895184 h 4026844"/>
                <a:gd name="connsiteX1800" fmla="*/ 5676790 w 10143477"/>
                <a:gd name="connsiteY1800" fmla="*/ 2894719 h 4026844"/>
                <a:gd name="connsiteX1801" fmla="*/ 5702666 w 10143477"/>
                <a:gd name="connsiteY1801" fmla="*/ 2916722 h 4026844"/>
                <a:gd name="connsiteX1802" fmla="*/ 5678959 w 10143477"/>
                <a:gd name="connsiteY1802" fmla="*/ 2938259 h 4026844"/>
                <a:gd name="connsiteX1803" fmla="*/ 5653083 w 10143477"/>
                <a:gd name="connsiteY1803" fmla="*/ 2916257 h 4026844"/>
                <a:gd name="connsiteX1804" fmla="*/ 5676790 w 10143477"/>
                <a:gd name="connsiteY1804" fmla="*/ 2894719 h 4026844"/>
                <a:gd name="connsiteX1805" fmla="*/ 3018952 w 10143477"/>
                <a:gd name="connsiteY1805" fmla="*/ 2894564 h 4026844"/>
                <a:gd name="connsiteX1806" fmla="*/ 3039252 w 10143477"/>
                <a:gd name="connsiteY1806" fmla="*/ 2915017 h 4026844"/>
                <a:gd name="connsiteX1807" fmla="*/ 3011356 w 10143477"/>
                <a:gd name="connsiteY1807" fmla="*/ 2938414 h 4026844"/>
                <a:gd name="connsiteX1808" fmla="*/ 2991063 w 10143477"/>
                <a:gd name="connsiteY1808" fmla="*/ 2917961 h 4026844"/>
                <a:gd name="connsiteX1809" fmla="*/ 3018952 w 10143477"/>
                <a:gd name="connsiteY1809" fmla="*/ 2894564 h 4026844"/>
                <a:gd name="connsiteX1810" fmla="*/ 5597922 w 10143477"/>
                <a:gd name="connsiteY1810" fmla="*/ 2893944 h 4026844"/>
                <a:gd name="connsiteX1811" fmla="*/ 5623798 w 10143477"/>
                <a:gd name="connsiteY1811" fmla="*/ 2915946 h 4026844"/>
                <a:gd name="connsiteX1812" fmla="*/ 5599937 w 10143477"/>
                <a:gd name="connsiteY1812" fmla="*/ 2937639 h 4026844"/>
                <a:gd name="connsiteX1813" fmla="*/ 5574061 w 10143477"/>
                <a:gd name="connsiteY1813" fmla="*/ 2915636 h 4026844"/>
                <a:gd name="connsiteX1814" fmla="*/ 5597922 w 10143477"/>
                <a:gd name="connsiteY1814" fmla="*/ 2893944 h 4026844"/>
                <a:gd name="connsiteX1815" fmla="*/ 5518900 w 10143477"/>
                <a:gd name="connsiteY1815" fmla="*/ 2893479 h 4026844"/>
                <a:gd name="connsiteX1816" fmla="*/ 5544620 w 10143477"/>
                <a:gd name="connsiteY1816" fmla="*/ 2915481 h 4026844"/>
                <a:gd name="connsiteX1817" fmla="*/ 5520604 w 10143477"/>
                <a:gd name="connsiteY1817" fmla="*/ 2937174 h 4026844"/>
                <a:gd name="connsiteX1818" fmla="*/ 5494883 w 10143477"/>
                <a:gd name="connsiteY1818" fmla="*/ 2915326 h 4026844"/>
                <a:gd name="connsiteX1819" fmla="*/ 5518900 w 10143477"/>
                <a:gd name="connsiteY1819" fmla="*/ 2893479 h 4026844"/>
                <a:gd name="connsiteX1820" fmla="*/ 5440031 w 10143477"/>
                <a:gd name="connsiteY1820" fmla="*/ 2893479 h 4026844"/>
                <a:gd name="connsiteX1821" fmla="*/ 5465598 w 10143477"/>
                <a:gd name="connsiteY1821" fmla="*/ 2915326 h 4026844"/>
                <a:gd name="connsiteX1822" fmla="*/ 5441426 w 10143477"/>
                <a:gd name="connsiteY1822" fmla="*/ 2937019 h 4026844"/>
                <a:gd name="connsiteX1823" fmla="*/ 5415859 w 10143477"/>
                <a:gd name="connsiteY1823" fmla="*/ 2915171 h 4026844"/>
                <a:gd name="connsiteX1824" fmla="*/ 5440031 w 10143477"/>
                <a:gd name="connsiteY1824" fmla="*/ 2893479 h 4026844"/>
                <a:gd name="connsiteX1825" fmla="*/ 5361008 w 10143477"/>
                <a:gd name="connsiteY1825" fmla="*/ 2893324 h 4026844"/>
                <a:gd name="connsiteX1826" fmla="*/ 5386419 w 10143477"/>
                <a:gd name="connsiteY1826" fmla="*/ 2915171 h 4026844"/>
                <a:gd name="connsiteX1827" fmla="*/ 5362093 w 10143477"/>
                <a:gd name="connsiteY1827" fmla="*/ 2936864 h 4026844"/>
                <a:gd name="connsiteX1828" fmla="*/ 5336681 w 10143477"/>
                <a:gd name="connsiteY1828" fmla="*/ 2915017 h 4026844"/>
                <a:gd name="connsiteX1829" fmla="*/ 5361008 w 10143477"/>
                <a:gd name="connsiteY1829" fmla="*/ 2893324 h 4026844"/>
                <a:gd name="connsiteX1830" fmla="*/ 3095804 w 10143477"/>
                <a:gd name="connsiteY1830" fmla="*/ 2889915 h 4026844"/>
                <a:gd name="connsiteX1831" fmla="*/ 3116255 w 10143477"/>
                <a:gd name="connsiteY1831" fmla="*/ 2910523 h 4026844"/>
                <a:gd name="connsiteX1832" fmla="*/ 3088366 w 10143477"/>
                <a:gd name="connsiteY1832" fmla="*/ 2933765 h 4026844"/>
                <a:gd name="connsiteX1833" fmla="*/ 3067912 w 10143477"/>
                <a:gd name="connsiteY1833" fmla="*/ 2913312 h 4026844"/>
                <a:gd name="connsiteX1834" fmla="*/ 3095804 w 10143477"/>
                <a:gd name="connsiteY1834" fmla="*/ 2889915 h 4026844"/>
                <a:gd name="connsiteX1835" fmla="*/ 3172506 w 10143477"/>
                <a:gd name="connsiteY1835" fmla="*/ 2885732 h 4026844"/>
                <a:gd name="connsiteX1836" fmla="*/ 3192681 w 10143477"/>
                <a:gd name="connsiteY1836" fmla="*/ 2906340 h 4026844"/>
                <a:gd name="connsiteX1837" fmla="*/ 3165678 w 10143477"/>
                <a:gd name="connsiteY1837" fmla="*/ 2929582 h 4026844"/>
                <a:gd name="connsiteX1838" fmla="*/ 3144917 w 10143477"/>
                <a:gd name="connsiteY1838" fmla="*/ 2908974 h 4026844"/>
                <a:gd name="connsiteX1839" fmla="*/ 3172506 w 10143477"/>
                <a:gd name="connsiteY1839" fmla="*/ 2885732 h 4026844"/>
                <a:gd name="connsiteX1840" fmla="*/ 9796985 w 10143477"/>
                <a:gd name="connsiteY1840" fmla="*/ 2881858 h 4026844"/>
                <a:gd name="connsiteX1841" fmla="*/ 9828904 w 10143477"/>
                <a:gd name="connsiteY1841" fmla="*/ 2906649 h 4026844"/>
                <a:gd name="connsiteX1842" fmla="*/ 9819762 w 10143477"/>
                <a:gd name="connsiteY1842" fmla="*/ 2926482 h 4026844"/>
                <a:gd name="connsiteX1843" fmla="*/ 9787998 w 10143477"/>
                <a:gd name="connsiteY1843" fmla="*/ 2901691 h 4026844"/>
                <a:gd name="connsiteX1844" fmla="*/ 9796985 w 10143477"/>
                <a:gd name="connsiteY1844" fmla="*/ 2881858 h 4026844"/>
                <a:gd name="connsiteX1845" fmla="*/ 3248926 w 10143477"/>
                <a:gd name="connsiteY1845" fmla="*/ 2881393 h 4026844"/>
                <a:gd name="connsiteX1846" fmla="*/ 3269844 w 10143477"/>
                <a:gd name="connsiteY1846" fmla="*/ 2902001 h 4026844"/>
                <a:gd name="connsiteX1847" fmla="*/ 3242264 w 10143477"/>
                <a:gd name="connsiteY1847" fmla="*/ 2925243 h 4026844"/>
                <a:gd name="connsiteX1848" fmla="*/ 3221346 w 10143477"/>
                <a:gd name="connsiteY1848" fmla="*/ 2904635 h 4026844"/>
                <a:gd name="connsiteX1849" fmla="*/ 3248926 w 10143477"/>
                <a:gd name="connsiteY1849" fmla="*/ 2881393 h 4026844"/>
                <a:gd name="connsiteX1850" fmla="*/ 2277899 w 10143477"/>
                <a:gd name="connsiteY1850" fmla="*/ 2878604 h 4026844"/>
                <a:gd name="connsiteX1851" fmla="*/ 2295721 w 10143477"/>
                <a:gd name="connsiteY1851" fmla="*/ 2898747 h 4026844"/>
                <a:gd name="connsiteX1852" fmla="*/ 2266586 w 10143477"/>
                <a:gd name="connsiteY1852" fmla="*/ 2922609 h 4026844"/>
                <a:gd name="connsiteX1853" fmla="*/ 2248763 w 10143477"/>
                <a:gd name="connsiteY1853" fmla="*/ 2902466 h 4026844"/>
                <a:gd name="connsiteX1854" fmla="*/ 2277899 w 10143477"/>
                <a:gd name="connsiteY1854" fmla="*/ 2878604 h 4026844"/>
                <a:gd name="connsiteX1855" fmla="*/ 3325935 w 10143477"/>
                <a:gd name="connsiteY1855" fmla="*/ 2877364 h 4026844"/>
                <a:gd name="connsiteX1856" fmla="*/ 3347008 w 10143477"/>
                <a:gd name="connsiteY1856" fmla="*/ 2898127 h 4026844"/>
                <a:gd name="connsiteX1857" fmla="*/ 3319582 w 10143477"/>
                <a:gd name="connsiteY1857" fmla="*/ 2921214 h 4026844"/>
                <a:gd name="connsiteX1858" fmla="*/ 3298509 w 10143477"/>
                <a:gd name="connsiteY1858" fmla="*/ 2900606 h 4026844"/>
                <a:gd name="connsiteX1859" fmla="*/ 3325935 w 10143477"/>
                <a:gd name="connsiteY1859" fmla="*/ 2877364 h 4026844"/>
                <a:gd name="connsiteX1860" fmla="*/ 3403408 w 10143477"/>
                <a:gd name="connsiteY1860" fmla="*/ 2873336 h 4026844"/>
                <a:gd name="connsiteX1861" fmla="*/ 3424636 w 10143477"/>
                <a:gd name="connsiteY1861" fmla="*/ 2894099 h 4026844"/>
                <a:gd name="connsiteX1862" fmla="*/ 3397210 w 10143477"/>
                <a:gd name="connsiteY1862" fmla="*/ 2917186 h 4026844"/>
                <a:gd name="connsiteX1863" fmla="*/ 3375983 w 10143477"/>
                <a:gd name="connsiteY1863" fmla="*/ 2896578 h 4026844"/>
                <a:gd name="connsiteX1864" fmla="*/ 3403408 w 10143477"/>
                <a:gd name="connsiteY1864" fmla="*/ 2873336 h 4026844"/>
                <a:gd name="connsiteX1865" fmla="*/ 2352442 w 10143477"/>
                <a:gd name="connsiteY1865" fmla="*/ 2872561 h 4026844"/>
                <a:gd name="connsiteX1866" fmla="*/ 2370420 w 10143477"/>
                <a:gd name="connsiteY1866" fmla="*/ 2892859 h 4026844"/>
                <a:gd name="connsiteX1867" fmla="*/ 2341440 w 10143477"/>
                <a:gd name="connsiteY1867" fmla="*/ 2916721 h 4026844"/>
                <a:gd name="connsiteX1868" fmla="*/ 2323462 w 10143477"/>
                <a:gd name="connsiteY1868" fmla="*/ 2896578 h 4026844"/>
                <a:gd name="connsiteX1869" fmla="*/ 2352442 w 10143477"/>
                <a:gd name="connsiteY1869" fmla="*/ 2872561 h 4026844"/>
                <a:gd name="connsiteX1870" fmla="*/ 3480882 w 10143477"/>
                <a:gd name="connsiteY1870" fmla="*/ 2869617 h 4026844"/>
                <a:gd name="connsiteX1871" fmla="*/ 3502264 w 10143477"/>
                <a:gd name="connsiteY1871" fmla="*/ 2890380 h 4026844"/>
                <a:gd name="connsiteX1872" fmla="*/ 3474993 w 10143477"/>
                <a:gd name="connsiteY1872" fmla="*/ 2913467 h 4026844"/>
                <a:gd name="connsiteX1873" fmla="*/ 3453456 w 10143477"/>
                <a:gd name="connsiteY1873" fmla="*/ 2892704 h 4026844"/>
                <a:gd name="connsiteX1874" fmla="*/ 3480882 w 10143477"/>
                <a:gd name="connsiteY1874" fmla="*/ 2869617 h 4026844"/>
                <a:gd name="connsiteX1875" fmla="*/ 2427143 w 10143477"/>
                <a:gd name="connsiteY1875" fmla="*/ 2866828 h 4026844"/>
                <a:gd name="connsiteX1876" fmla="*/ 2445430 w 10143477"/>
                <a:gd name="connsiteY1876" fmla="*/ 2887126 h 4026844"/>
                <a:gd name="connsiteX1877" fmla="*/ 2416605 w 10143477"/>
                <a:gd name="connsiteY1877" fmla="*/ 2910988 h 4026844"/>
                <a:gd name="connsiteX1878" fmla="*/ 2398317 w 10143477"/>
                <a:gd name="connsiteY1878" fmla="*/ 2890690 h 4026844"/>
                <a:gd name="connsiteX1879" fmla="*/ 2427143 w 10143477"/>
                <a:gd name="connsiteY1879" fmla="*/ 2866828 h 4026844"/>
                <a:gd name="connsiteX1880" fmla="*/ 3558355 w 10143477"/>
                <a:gd name="connsiteY1880" fmla="*/ 2865744 h 4026844"/>
                <a:gd name="connsiteX1881" fmla="*/ 3579893 w 10143477"/>
                <a:gd name="connsiteY1881" fmla="*/ 2886662 h 4026844"/>
                <a:gd name="connsiteX1882" fmla="*/ 3552777 w 10143477"/>
                <a:gd name="connsiteY1882" fmla="*/ 2909749 h 4026844"/>
                <a:gd name="connsiteX1883" fmla="*/ 3531085 w 10143477"/>
                <a:gd name="connsiteY1883" fmla="*/ 2888986 h 4026844"/>
                <a:gd name="connsiteX1884" fmla="*/ 3558355 w 10143477"/>
                <a:gd name="connsiteY1884" fmla="*/ 2865744 h 4026844"/>
                <a:gd name="connsiteX1885" fmla="*/ 2501996 w 10143477"/>
                <a:gd name="connsiteY1885" fmla="*/ 2861405 h 4026844"/>
                <a:gd name="connsiteX1886" fmla="*/ 2520439 w 10143477"/>
                <a:gd name="connsiteY1886" fmla="*/ 2881703 h 4026844"/>
                <a:gd name="connsiteX1887" fmla="*/ 2491768 w 10143477"/>
                <a:gd name="connsiteY1887" fmla="*/ 2905410 h 4026844"/>
                <a:gd name="connsiteX1888" fmla="*/ 2473326 w 10143477"/>
                <a:gd name="connsiteY1888" fmla="*/ 2885112 h 4026844"/>
                <a:gd name="connsiteX1889" fmla="*/ 2501996 w 10143477"/>
                <a:gd name="connsiteY1889" fmla="*/ 2861405 h 4026844"/>
                <a:gd name="connsiteX1890" fmla="*/ 8183987 w 10143477"/>
                <a:gd name="connsiteY1890" fmla="*/ 2860165 h 4026844"/>
                <a:gd name="connsiteX1891" fmla="*/ 8213582 w 10143477"/>
                <a:gd name="connsiteY1891" fmla="*/ 2884027 h 4026844"/>
                <a:gd name="connsiteX1892" fmla="*/ 8197002 w 10143477"/>
                <a:gd name="connsiteY1892" fmla="*/ 2904480 h 4026844"/>
                <a:gd name="connsiteX1893" fmla="*/ 8167408 w 10143477"/>
                <a:gd name="connsiteY1893" fmla="*/ 2880618 h 4026844"/>
                <a:gd name="connsiteX1894" fmla="*/ 8183987 w 10143477"/>
                <a:gd name="connsiteY1894" fmla="*/ 2860165 h 4026844"/>
                <a:gd name="connsiteX1895" fmla="*/ 9600201 w 10143477"/>
                <a:gd name="connsiteY1895" fmla="*/ 2858616 h 4026844"/>
                <a:gd name="connsiteX1896" fmla="*/ 9631811 w 10143477"/>
                <a:gd name="connsiteY1896" fmla="*/ 2883407 h 4026844"/>
                <a:gd name="connsiteX1897" fmla="*/ 9621739 w 10143477"/>
                <a:gd name="connsiteY1897" fmla="*/ 2903396 h 4026844"/>
                <a:gd name="connsiteX1898" fmla="*/ 9590130 w 10143477"/>
                <a:gd name="connsiteY1898" fmla="*/ 2878759 h 4026844"/>
                <a:gd name="connsiteX1899" fmla="*/ 9600201 w 10143477"/>
                <a:gd name="connsiteY1899" fmla="*/ 2858616 h 4026844"/>
                <a:gd name="connsiteX1900" fmla="*/ 2577316 w 10143477"/>
                <a:gd name="connsiteY1900" fmla="*/ 2855827 h 4026844"/>
                <a:gd name="connsiteX1901" fmla="*/ 2595913 w 10143477"/>
                <a:gd name="connsiteY1901" fmla="*/ 2876125 h 4026844"/>
                <a:gd name="connsiteX1902" fmla="*/ 2567242 w 10143477"/>
                <a:gd name="connsiteY1902" fmla="*/ 2899832 h 4026844"/>
                <a:gd name="connsiteX1903" fmla="*/ 2548490 w 10143477"/>
                <a:gd name="connsiteY1903" fmla="*/ 2879534 h 4026844"/>
                <a:gd name="connsiteX1904" fmla="*/ 2577316 w 10143477"/>
                <a:gd name="connsiteY1904" fmla="*/ 2855827 h 4026844"/>
                <a:gd name="connsiteX1905" fmla="*/ 9533730 w 10143477"/>
                <a:gd name="connsiteY1905" fmla="*/ 2851334 h 4026844"/>
                <a:gd name="connsiteX1906" fmla="*/ 9565339 w 10143477"/>
                <a:gd name="connsiteY1906" fmla="*/ 2875970 h 4026844"/>
                <a:gd name="connsiteX1907" fmla="*/ 9554957 w 10143477"/>
                <a:gd name="connsiteY1907" fmla="*/ 2895958 h 4026844"/>
                <a:gd name="connsiteX1908" fmla="*/ 9523504 w 10143477"/>
                <a:gd name="connsiteY1908" fmla="*/ 2871322 h 4026844"/>
                <a:gd name="connsiteX1909" fmla="*/ 9533730 w 10143477"/>
                <a:gd name="connsiteY1909" fmla="*/ 2851334 h 4026844"/>
                <a:gd name="connsiteX1910" fmla="*/ 8879234 w 10143477"/>
                <a:gd name="connsiteY1910" fmla="*/ 2850714 h 4026844"/>
                <a:gd name="connsiteX1911" fmla="*/ 8909913 w 10143477"/>
                <a:gd name="connsiteY1911" fmla="*/ 2875040 h 4026844"/>
                <a:gd name="connsiteX1912" fmla="*/ 8896278 w 10143477"/>
                <a:gd name="connsiteY1912" fmla="*/ 2895184 h 4026844"/>
                <a:gd name="connsiteX1913" fmla="*/ 8865598 w 10143477"/>
                <a:gd name="connsiteY1913" fmla="*/ 2870857 h 4026844"/>
                <a:gd name="connsiteX1914" fmla="*/ 8879234 w 10143477"/>
                <a:gd name="connsiteY1914" fmla="*/ 2850714 h 4026844"/>
                <a:gd name="connsiteX1915" fmla="*/ 2652480 w 10143477"/>
                <a:gd name="connsiteY1915" fmla="*/ 2850249 h 4026844"/>
                <a:gd name="connsiteX1916" fmla="*/ 2671388 w 10143477"/>
                <a:gd name="connsiteY1916" fmla="*/ 2870702 h 4026844"/>
                <a:gd name="connsiteX1917" fmla="*/ 2642872 w 10143477"/>
                <a:gd name="connsiteY1917" fmla="*/ 2894409 h 4026844"/>
                <a:gd name="connsiteX1918" fmla="*/ 2623964 w 10143477"/>
                <a:gd name="connsiteY1918" fmla="*/ 2874111 h 4026844"/>
                <a:gd name="connsiteX1919" fmla="*/ 2652480 w 10143477"/>
                <a:gd name="connsiteY1919" fmla="*/ 2850249 h 4026844"/>
                <a:gd name="connsiteX1920" fmla="*/ 2728109 w 10143477"/>
                <a:gd name="connsiteY1920" fmla="*/ 2845291 h 4026844"/>
                <a:gd name="connsiteX1921" fmla="*/ 2747172 w 10143477"/>
                <a:gd name="connsiteY1921" fmla="*/ 2865744 h 4026844"/>
                <a:gd name="connsiteX1922" fmla="*/ 2718811 w 10143477"/>
                <a:gd name="connsiteY1922" fmla="*/ 2889451 h 4026844"/>
                <a:gd name="connsiteX1923" fmla="*/ 2699593 w 10143477"/>
                <a:gd name="connsiteY1923" fmla="*/ 2868998 h 4026844"/>
                <a:gd name="connsiteX1924" fmla="*/ 2728109 w 10143477"/>
                <a:gd name="connsiteY1924" fmla="*/ 2845291 h 4026844"/>
                <a:gd name="connsiteX1925" fmla="*/ 9467103 w 10143477"/>
                <a:gd name="connsiteY1925" fmla="*/ 2843896 h 4026844"/>
                <a:gd name="connsiteX1926" fmla="*/ 9498557 w 10143477"/>
                <a:gd name="connsiteY1926" fmla="*/ 2868533 h 4026844"/>
                <a:gd name="connsiteX1927" fmla="*/ 9487865 w 10143477"/>
                <a:gd name="connsiteY1927" fmla="*/ 2888521 h 4026844"/>
                <a:gd name="connsiteX1928" fmla="*/ 9456411 w 10143477"/>
                <a:gd name="connsiteY1928" fmla="*/ 2863884 h 4026844"/>
                <a:gd name="connsiteX1929" fmla="*/ 9467103 w 10143477"/>
                <a:gd name="connsiteY1929" fmla="*/ 2843896 h 4026844"/>
                <a:gd name="connsiteX1930" fmla="*/ 6532097 w 10143477"/>
                <a:gd name="connsiteY1930" fmla="*/ 2842501 h 4026844"/>
                <a:gd name="connsiteX1931" fmla="*/ 6559368 w 10143477"/>
                <a:gd name="connsiteY1931" fmla="*/ 2865279 h 4026844"/>
                <a:gd name="connsiteX1932" fmla="*/ 6537676 w 10143477"/>
                <a:gd name="connsiteY1932" fmla="*/ 2886506 h 4026844"/>
                <a:gd name="connsiteX1933" fmla="*/ 6510405 w 10143477"/>
                <a:gd name="connsiteY1933" fmla="*/ 2863884 h 4026844"/>
                <a:gd name="connsiteX1934" fmla="*/ 6532097 w 10143477"/>
                <a:gd name="connsiteY1934" fmla="*/ 2842501 h 4026844"/>
                <a:gd name="connsiteX1935" fmla="*/ 6454314 w 10143477"/>
                <a:gd name="connsiteY1935" fmla="*/ 2840177 h 4026844"/>
                <a:gd name="connsiteX1936" fmla="*/ 6481430 w 10143477"/>
                <a:gd name="connsiteY1936" fmla="*/ 2862955 h 4026844"/>
                <a:gd name="connsiteX1937" fmla="*/ 6459582 w 10143477"/>
                <a:gd name="connsiteY1937" fmla="*/ 2884182 h 4026844"/>
                <a:gd name="connsiteX1938" fmla="*/ 6432467 w 10143477"/>
                <a:gd name="connsiteY1938" fmla="*/ 2861560 h 4026844"/>
                <a:gd name="connsiteX1939" fmla="*/ 6454314 w 10143477"/>
                <a:gd name="connsiteY1939" fmla="*/ 2840177 h 4026844"/>
                <a:gd name="connsiteX1940" fmla="*/ 2803583 w 10143477"/>
                <a:gd name="connsiteY1940" fmla="*/ 2840177 h 4026844"/>
                <a:gd name="connsiteX1941" fmla="*/ 2822956 w 10143477"/>
                <a:gd name="connsiteY1941" fmla="*/ 2860630 h 4026844"/>
                <a:gd name="connsiteX1942" fmla="*/ 2794595 w 10143477"/>
                <a:gd name="connsiteY1942" fmla="*/ 2884182 h 4026844"/>
                <a:gd name="connsiteX1943" fmla="*/ 2775223 w 10143477"/>
                <a:gd name="connsiteY1943" fmla="*/ 2863729 h 4026844"/>
                <a:gd name="connsiteX1944" fmla="*/ 2803583 w 10143477"/>
                <a:gd name="connsiteY1944" fmla="*/ 2840177 h 4026844"/>
                <a:gd name="connsiteX1945" fmla="*/ 9400011 w 10143477"/>
                <a:gd name="connsiteY1945" fmla="*/ 2836614 h 4026844"/>
                <a:gd name="connsiteX1946" fmla="*/ 9431465 w 10143477"/>
                <a:gd name="connsiteY1946" fmla="*/ 2861250 h 4026844"/>
                <a:gd name="connsiteX1947" fmla="*/ 9420464 w 10143477"/>
                <a:gd name="connsiteY1947" fmla="*/ 2881238 h 4026844"/>
                <a:gd name="connsiteX1948" fmla="*/ 9389164 w 10143477"/>
                <a:gd name="connsiteY1948" fmla="*/ 2856602 h 4026844"/>
                <a:gd name="connsiteX1949" fmla="*/ 9400011 w 10143477"/>
                <a:gd name="connsiteY1949" fmla="*/ 2836614 h 4026844"/>
                <a:gd name="connsiteX1950" fmla="*/ 2879344 w 10143477"/>
                <a:gd name="connsiteY1950" fmla="*/ 2835064 h 4026844"/>
                <a:gd name="connsiteX1951" fmla="*/ 2898859 w 10143477"/>
                <a:gd name="connsiteY1951" fmla="*/ 2855672 h 4026844"/>
                <a:gd name="connsiteX1952" fmla="*/ 2870671 w 10143477"/>
                <a:gd name="connsiteY1952" fmla="*/ 2879224 h 4026844"/>
                <a:gd name="connsiteX1953" fmla="*/ 2851155 w 10143477"/>
                <a:gd name="connsiteY1953" fmla="*/ 2858771 h 4026844"/>
                <a:gd name="connsiteX1954" fmla="*/ 2879344 w 10143477"/>
                <a:gd name="connsiteY1954" fmla="*/ 2835064 h 4026844"/>
                <a:gd name="connsiteX1955" fmla="*/ 6142715 w 10143477"/>
                <a:gd name="connsiteY1955" fmla="*/ 2832895 h 4026844"/>
                <a:gd name="connsiteX1956" fmla="*/ 6169366 w 10143477"/>
                <a:gd name="connsiteY1956" fmla="*/ 2855362 h 4026844"/>
                <a:gd name="connsiteX1957" fmla="*/ 6146899 w 10143477"/>
                <a:gd name="connsiteY1957" fmla="*/ 2876745 h 4026844"/>
                <a:gd name="connsiteX1958" fmla="*/ 6120248 w 10143477"/>
                <a:gd name="connsiteY1958" fmla="*/ 2854278 h 4026844"/>
                <a:gd name="connsiteX1959" fmla="*/ 6142715 w 10143477"/>
                <a:gd name="connsiteY1959" fmla="*/ 2832895 h 4026844"/>
                <a:gd name="connsiteX1960" fmla="*/ 6064468 w 10143477"/>
                <a:gd name="connsiteY1960" fmla="*/ 2831191 h 4026844"/>
                <a:gd name="connsiteX1961" fmla="*/ 6090963 w 10143477"/>
                <a:gd name="connsiteY1961" fmla="*/ 2853658 h 4026844"/>
                <a:gd name="connsiteX1962" fmla="*/ 6068341 w 10143477"/>
                <a:gd name="connsiteY1962" fmla="*/ 2875196 h 4026844"/>
                <a:gd name="connsiteX1963" fmla="*/ 6041846 w 10143477"/>
                <a:gd name="connsiteY1963" fmla="*/ 2852728 h 4026844"/>
                <a:gd name="connsiteX1964" fmla="*/ 6064468 w 10143477"/>
                <a:gd name="connsiteY1964" fmla="*/ 2831191 h 4026844"/>
                <a:gd name="connsiteX1965" fmla="*/ 2955407 w 10143477"/>
                <a:gd name="connsiteY1965" fmla="*/ 2830416 h 4026844"/>
                <a:gd name="connsiteX1966" fmla="*/ 2975091 w 10143477"/>
                <a:gd name="connsiteY1966" fmla="*/ 2851024 h 4026844"/>
                <a:gd name="connsiteX1967" fmla="*/ 2947046 w 10143477"/>
                <a:gd name="connsiteY1967" fmla="*/ 2874576 h 4026844"/>
                <a:gd name="connsiteX1968" fmla="*/ 2927216 w 10143477"/>
                <a:gd name="connsiteY1968" fmla="*/ 2853968 h 4026844"/>
                <a:gd name="connsiteX1969" fmla="*/ 2955407 w 10143477"/>
                <a:gd name="connsiteY1969" fmla="*/ 2830416 h 4026844"/>
                <a:gd name="connsiteX1970" fmla="*/ 5986529 w 10143477"/>
                <a:gd name="connsiteY1970" fmla="*/ 2829796 h 4026844"/>
                <a:gd name="connsiteX1971" fmla="*/ 6012870 w 10143477"/>
                <a:gd name="connsiteY1971" fmla="*/ 2852263 h 4026844"/>
                <a:gd name="connsiteX1972" fmla="*/ 5989938 w 10143477"/>
                <a:gd name="connsiteY1972" fmla="*/ 2873801 h 4026844"/>
                <a:gd name="connsiteX1973" fmla="*/ 5963597 w 10143477"/>
                <a:gd name="connsiteY1973" fmla="*/ 2851488 h 4026844"/>
                <a:gd name="connsiteX1974" fmla="*/ 5986529 w 10143477"/>
                <a:gd name="connsiteY1974" fmla="*/ 2829796 h 4026844"/>
                <a:gd name="connsiteX1975" fmla="*/ 9332765 w 10143477"/>
                <a:gd name="connsiteY1975" fmla="*/ 2829331 h 4026844"/>
                <a:gd name="connsiteX1976" fmla="*/ 9364063 w 10143477"/>
                <a:gd name="connsiteY1976" fmla="*/ 2853967 h 4026844"/>
                <a:gd name="connsiteX1977" fmla="*/ 9352753 w 10143477"/>
                <a:gd name="connsiteY1977" fmla="*/ 2873955 h 4026844"/>
                <a:gd name="connsiteX1978" fmla="*/ 9321453 w 10143477"/>
                <a:gd name="connsiteY1978" fmla="*/ 2849319 h 4026844"/>
                <a:gd name="connsiteX1979" fmla="*/ 9332765 w 10143477"/>
                <a:gd name="connsiteY1979" fmla="*/ 2829331 h 4026844"/>
                <a:gd name="connsiteX1980" fmla="*/ 5908281 w 10143477"/>
                <a:gd name="connsiteY1980" fmla="*/ 2828866 h 4026844"/>
                <a:gd name="connsiteX1981" fmla="*/ 5934467 w 10143477"/>
                <a:gd name="connsiteY1981" fmla="*/ 2851178 h 4026844"/>
                <a:gd name="connsiteX1982" fmla="*/ 5911380 w 10143477"/>
                <a:gd name="connsiteY1982" fmla="*/ 2872716 h 4026844"/>
                <a:gd name="connsiteX1983" fmla="*/ 5885194 w 10143477"/>
                <a:gd name="connsiteY1983" fmla="*/ 2850404 h 4026844"/>
                <a:gd name="connsiteX1984" fmla="*/ 5908281 w 10143477"/>
                <a:gd name="connsiteY1984" fmla="*/ 2828866 h 4026844"/>
                <a:gd name="connsiteX1985" fmla="*/ 5829723 w 10143477"/>
                <a:gd name="connsiteY1985" fmla="*/ 2827627 h 4026844"/>
                <a:gd name="connsiteX1986" fmla="*/ 5855909 w 10143477"/>
                <a:gd name="connsiteY1986" fmla="*/ 2849939 h 4026844"/>
                <a:gd name="connsiteX1987" fmla="*/ 5832667 w 10143477"/>
                <a:gd name="connsiteY1987" fmla="*/ 2871632 h 4026844"/>
                <a:gd name="connsiteX1988" fmla="*/ 5806636 w 10143477"/>
                <a:gd name="connsiteY1988" fmla="*/ 2849319 h 4026844"/>
                <a:gd name="connsiteX1989" fmla="*/ 5829723 w 10143477"/>
                <a:gd name="connsiteY1989" fmla="*/ 2827627 h 4026844"/>
                <a:gd name="connsiteX1990" fmla="*/ 5751629 w 10143477"/>
                <a:gd name="connsiteY1990" fmla="*/ 2826697 h 4026844"/>
                <a:gd name="connsiteX1991" fmla="*/ 5777660 w 10143477"/>
                <a:gd name="connsiteY1991" fmla="*/ 2849009 h 4026844"/>
                <a:gd name="connsiteX1992" fmla="*/ 5754264 w 10143477"/>
                <a:gd name="connsiteY1992" fmla="*/ 2870702 h 4026844"/>
                <a:gd name="connsiteX1993" fmla="*/ 5728232 w 10143477"/>
                <a:gd name="connsiteY1993" fmla="*/ 2848545 h 4026844"/>
                <a:gd name="connsiteX1994" fmla="*/ 5751629 w 10143477"/>
                <a:gd name="connsiteY1994" fmla="*/ 2826697 h 4026844"/>
                <a:gd name="connsiteX1995" fmla="*/ 5673227 w 10143477"/>
                <a:gd name="connsiteY1995" fmla="*/ 2826077 h 4026844"/>
                <a:gd name="connsiteX1996" fmla="*/ 5699103 w 10143477"/>
                <a:gd name="connsiteY1996" fmla="*/ 2848234 h 4026844"/>
                <a:gd name="connsiteX1997" fmla="*/ 5675551 w 10143477"/>
                <a:gd name="connsiteY1997" fmla="*/ 2869927 h 4026844"/>
                <a:gd name="connsiteX1998" fmla="*/ 5649675 w 10143477"/>
                <a:gd name="connsiteY1998" fmla="*/ 2847769 h 4026844"/>
                <a:gd name="connsiteX1999" fmla="*/ 5673227 w 10143477"/>
                <a:gd name="connsiteY1999" fmla="*/ 2826077 h 4026844"/>
                <a:gd name="connsiteX2000" fmla="*/ 3031339 w 10143477"/>
                <a:gd name="connsiteY2000" fmla="*/ 2825922 h 4026844"/>
                <a:gd name="connsiteX2001" fmla="*/ 3051325 w 10143477"/>
                <a:gd name="connsiteY2001" fmla="*/ 2846530 h 4026844"/>
                <a:gd name="connsiteX2002" fmla="*/ 3023440 w 10143477"/>
                <a:gd name="connsiteY2002" fmla="*/ 2869927 h 4026844"/>
                <a:gd name="connsiteX2003" fmla="*/ 3003452 w 10143477"/>
                <a:gd name="connsiteY2003" fmla="*/ 2849319 h 4026844"/>
                <a:gd name="connsiteX2004" fmla="*/ 3031339 w 10143477"/>
                <a:gd name="connsiteY2004" fmla="*/ 2825922 h 4026844"/>
                <a:gd name="connsiteX2005" fmla="*/ 5594669 w 10143477"/>
                <a:gd name="connsiteY2005" fmla="*/ 2825458 h 4026844"/>
                <a:gd name="connsiteX2006" fmla="*/ 5620390 w 10143477"/>
                <a:gd name="connsiteY2006" fmla="*/ 2847615 h 4026844"/>
                <a:gd name="connsiteX2007" fmla="*/ 5596683 w 10143477"/>
                <a:gd name="connsiteY2007" fmla="*/ 2869463 h 4026844"/>
                <a:gd name="connsiteX2008" fmla="*/ 5570962 w 10143477"/>
                <a:gd name="connsiteY2008" fmla="*/ 2847305 h 4026844"/>
                <a:gd name="connsiteX2009" fmla="*/ 5594669 w 10143477"/>
                <a:gd name="connsiteY2009" fmla="*/ 2825458 h 4026844"/>
                <a:gd name="connsiteX2010" fmla="*/ 5516266 w 10143477"/>
                <a:gd name="connsiteY2010" fmla="*/ 2824993 h 4026844"/>
                <a:gd name="connsiteX2011" fmla="*/ 5541832 w 10143477"/>
                <a:gd name="connsiteY2011" fmla="*/ 2847150 h 4026844"/>
                <a:gd name="connsiteX2012" fmla="*/ 5517970 w 10143477"/>
                <a:gd name="connsiteY2012" fmla="*/ 2868998 h 4026844"/>
                <a:gd name="connsiteX2013" fmla="*/ 5492404 w 10143477"/>
                <a:gd name="connsiteY2013" fmla="*/ 2846995 h 4026844"/>
                <a:gd name="connsiteX2014" fmla="*/ 5516266 w 10143477"/>
                <a:gd name="connsiteY2014" fmla="*/ 2824993 h 4026844"/>
                <a:gd name="connsiteX2015" fmla="*/ 5437707 w 10143477"/>
                <a:gd name="connsiteY2015" fmla="*/ 2824838 h 4026844"/>
                <a:gd name="connsiteX2016" fmla="*/ 5463119 w 10143477"/>
                <a:gd name="connsiteY2016" fmla="*/ 2846840 h 4026844"/>
                <a:gd name="connsiteX2017" fmla="*/ 5439102 w 10143477"/>
                <a:gd name="connsiteY2017" fmla="*/ 2868688 h 4026844"/>
                <a:gd name="connsiteX2018" fmla="*/ 5413691 w 10143477"/>
                <a:gd name="connsiteY2018" fmla="*/ 2846686 h 4026844"/>
                <a:gd name="connsiteX2019" fmla="*/ 5437707 w 10143477"/>
                <a:gd name="connsiteY2019" fmla="*/ 2824838 h 4026844"/>
                <a:gd name="connsiteX2020" fmla="*/ 5359150 w 10143477"/>
                <a:gd name="connsiteY2020" fmla="*/ 2824683 h 4026844"/>
                <a:gd name="connsiteX2021" fmla="*/ 5384406 w 10143477"/>
                <a:gd name="connsiteY2021" fmla="*/ 2846685 h 4026844"/>
                <a:gd name="connsiteX2022" fmla="*/ 5360234 w 10143477"/>
                <a:gd name="connsiteY2022" fmla="*/ 2868688 h 4026844"/>
                <a:gd name="connsiteX2023" fmla="*/ 5334977 w 10143477"/>
                <a:gd name="connsiteY2023" fmla="*/ 2846685 h 4026844"/>
                <a:gd name="connsiteX2024" fmla="*/ 5359150 w 10143477"/>
                <a:gd name="connsiteY2024" fmla="*/ 2824683 h 4026844"/>
                <a:gd name="connsiteX2025" fmla="*/ 3107724 w 10143477"/>
                <a:gd name="connsiteY2025" fmla="*/ 2821119 h 4026844"/>
                <a:gd name="connsiteX2026" fmla="*/ 3127866 w 10143477"/>
                <a:gd name="connsiteY2026" fmla="*/ 2841882 h 4026844"/>
                <a:gd name="connsiteX2027" fmla="*/ 3099978 w 10143477"/>
                <a:gd name="connsiteY2027" fmla="*/ 2865279 h 4026844"/>
                <a:gd name="connsiteX2028" fmla="*/ 3079836 w 10143477"/>
                <a:gd name="connsiteY2028" fmla="*/ 2844671 h 4026844"/>
                <a:gd name="connsiteX2029" fmla="*/ 3107724 w 10143477"/>
                <a:gd name="connsiteY2029" fmla="*/ 2821119 h 4026844"/>
                <a:gd name="connsiteX2030" fmla="*/ 8524405 w 10143477"/>
                <a:gd name="connsiteY2030" fmla="*/ 2819414 h 4026844"/>
                <a:gd name="connsiteX2031" fmla="*/ 8554620 w 10143477"/>
                <a:gd name="connsiteY2031" fmla="*/ 2843586 h 4026844"/>
                <a:gd name="connsiteX2032" fmla="*/ 8539590 w 10143477"/>
                <a:gd name="connsiteY2032" fmla="*/ 2863884 h 4026844"/>
                <a:gd name="connsiteX2033" fmla="*/ 8509376 w 10143477"/>
                <a:gd name="connsiteY2033" fmla="*/ 2839712 h 4026844"/>
                <a:gd name="connsiteX2034" fmla="*/ 8524405 w 10143477"/>
                <a:gd name="connsiteY2034" fmla="*/ 2819414 h 4026844"/>
                <a:gd name="connsiteX2035" fmla="*/ 3183539 w 10143477"/>
                <a:gd name="connsiteY2035" fmla="*/ 2816780 h 4026844"/>
                <a:gd name="connsiteX2036" fmla="*/ 3203837 w 10143477"/>
                <a:gd name="connsiteY2036" fmla="*/ 2837543 h 4026844"/>
                <a:gd name="connsiteX2037" fmla="*/ 3176101 w 10143477"/>
                <a:gd name="connsiteY2037" fmla="*/ 2860940 h 4026844"/>
                <a:gd name="connsiteX2038" fmla="*/ 3156374 w 10143477"/>
                <a:gd name="connsiteY2038" fmla="*/ 2840332 h 4026844"/>
                <a:gd name="connsiteX2039" fmla="*/ 3183539 w 10143477"/>
                <a:gd name="connsiteY2039" fmla="*/ 2816780 h 4026844"/>
                <a:gd name="connsiteX2040" fmla="*/ 8452665 w 10143477"/>
                <a:gd name="connsiteY2040" fmla="*/ 2813371 h 4026844"/>
                <a:gd name="connsiteX2041" fmla="*/ 8482725 w 10143477"/>
                <a:gd name="connsiteY2041" fmla="*/ 2837543 h 4026844"/>
                <a:gd name="connsiteX2042" fmla="*/ 8467540 w 10143477"/>
                <a:gd name="connsiteY2042" fmla="*/ 2857841 h 4026844"/>
                <a:gd name="connsiteX2043" fmla="*/ 8437480 w 10143477"/>
                <a:gd name="connsiteY2043" fmla="*/ 2833824 h 4026844"/>
                <a:gd name="connsiteX2044" fmla="*/ 8452665 w 10143477"/>
                <a:gd name="connsiteY2044" fmla="*/ 2813371 h 4026844"/>
                <a:gd name="connsiteX2045" fmla="*/ 3259773 w 10143477"/>
                <a:gd name="connsiteY2045" fmla="*/ 2812597 h 4026844"/>
                <a:gd name="connsiteX2046" fmla="*/ 3280381 w 10143477"/>
                <a:gd name="connsiteY2046" fmla="*/ 2833360 h 4026844"/>
                <a:gd name="connsiteX2047" fmla="*/ 3252800 w 10143477"/>
                <a:gd name="connsiteY2047" fmla="*/ 2856757 h 4026844"/>
                <a:gd name="connsiteX2048" fmla="*/ 3232192 w 10143477"/>
                <a:gd name="connsiteY2048" fmla="*/ 2835994 h 4026844"/>
                <a:gd name="connsiteX2049" fmla="*/ 3259773 w 10143477"/>
                <a:gd name="connsiteY2049" fmla="*/ 2812597 h 4026844"/>
                <a:gd name="connsiteX2050" fmla="*/ 9761347 w 10143477"/>
                <a:gd name="connsiteY2050" fmla="*/ 2811822 h 4026844"/>
                <a:gd name="connsiteX2051" fmla="*/ 9793111 w 10143477"/>
                <a:gd name="connsiteY2051" fmla="*/ 2836613 h 4026844"/>
                <a:gd name="connsiteX2052" fmla="*/ 9784279 w 10143477"/>
                <a:gd name="connsiteY2052" fmla="*/ 2856601 h 4026844"/>
                <a:gd name="connsiteX2053" fmla="*/ 9752515 w 10143477"/>
                <a:gd name="connsiteY2053" fmla="*/ 2831810 h 4026844"/>
                <a:gd name="connsiteX2054" fmla="*/ 9761347 w 10143477"/>
                <a:gd name="connsiteY2054" fmla="*/ 2811822 h 4026844"/>
                <a:gd name="connsiteX2055" fmla="*/ 2296023 w 10143477"/>
                <a:gd name="connsiteY2055" fmla="*/ 2809498 h 4026844"/>
                <a:gd name="connsiteX2056" fmla="*/ 2313380 w 10143477"/>
                <a:gd name="connsiteY2056" fmla="*/ 2829796 h 4026844"/>
                <a:gd name="connsiteX2057" fmla="*/ 2284244 w 10143477"/>
                <a:gd name="connsiteY2057" fmla="*/ 2853813 h 4026844"/>
                <a:gd name="connsiteX2058" fmla="*/ 2266887 w 10143477"/>
                <a:gd name="connsiteY2058" fmla="*/ 2833515 h 4026844"/>
                <a:gd name="connsiteX2059" fmla="*/ 2296023 w 10143477"/>
                <a:gd name="connsiteY2059" fmla="*/ 2809498 h 4026844"/>
                <a:gd name="connsiteX2060" fmla="*/ 3336471 w 10143477"/>
                <a:gd name="connsiteY2060" fmla="*/ 2808568 h 4026844"/>
                <a:gd name="connsiteX2061" fmla="*/ 3357234 w 10143477"/>
                <a:gd name="connsiteY2061" fmla="*/ 2829331 h 4026844"/>
                <a:gd name="connsiteX2062" fmla="*/ 3329809 w 10143477"/>
                <a:gd name="connsiteY2062" fmla="*/ 2852573 h 4026844"/>
                <a:gd name="connsiteX2063" fmla="*/ 3309046 w 10143477"/>
                <a:gd name="connsiteY2063" fmla="*/ 2831810 h 4026844"/>
                <a:gd name="connsiteX2064" fmla="*/ 3336471 w 10143477"/>
                <a:gd name="connsiteY2064" fmla="*/ 2808568 h 4026844"/>
                <a:gd name="connsiteX2065" fmla="*/ 3413325 w 10143477"/>
                <a:gd name="connsiteY2065" fmla="*/ 2804539 h 4026844"/>
                <a:gd name="connsiteX2066" fmla="*/ 3434243 w 10143477"/>
                <a:gd name="connsiteY2066" fmla="*/ 2825457 h 4026844"/>
                <a:gd name="connsiteX2067" fmla="*/ 3406817 w 10143477"/>
                <a:gd name="connsiteY2067" fmla="*/ 2848699 h 4026844"/>
                <a:gd name="connsiteX2068" fmla="*/ 3385900 w 10143477"/>
                <a:gd name="connsiteY2068" fmla="*/ 2827936 h 4026844"/>
                <a:gd name="connsiteX2069" fmla="*/ 3413325 w 10143477"/>
                <a:gd name="connsiteY2069" fmla="*/ 2804539 h 4026844"/>
                <a:gd name="connsiteX2070" fmla="*/ 2370102 w 10143477"/>
                <a:gd name="connsiteY2070" fmla="*/ 2803454 h 4026844"/>
                <a:gd name="connsiteX2071" fmla="*/ 2387769 w 10143477"/>
                <a:gd name="connsiteY2071" fmla="*/ 2823753 h 4026844"/>
                <a:gd name="connsiteX2072" fmla="*/ 2358789 w 10143477"/>
                <a:gd name="connsiteY2072" fmla="*/ 2847769 h 4026844"/>
                <a:gd name="connsiteX2073" fmla="*/ 2341121 w 10143477"/>
                <a:gd name="connsiteY2073" fmla="*/ 2827471 h 4026844"/>
                <a:gd name="connsiteX2074" fmla="*/ 2370102 w 10143477"/>
                <a:gd name="connsiteY2074" fmla="*/ 2803454 h 4026844"/>
                <a:gd name="connsiteX2075" fmla="*/ 3490333 w 10143477"/>
                <a:gd name="connsiteY2075" fmla="*/ 2800820 h 4026844"/>
                <a:gd name="connsiteX2076" fmla="*/ 3511406 w 10143477"/>
                <a:gd name="connsiteY2076" fmla="*/ 2821738 h 4026844"/>
                <a:gd name="connsiteX2077" fmla="*/ 3484135 w 10143477"/>
                <a:gd name="connsiteY2077" fmla="*/ 2844980 h 4026844"/>
                <a:gd name="connsiteX2078" fmla="*/ 3462908 w 10143477"/>
                <a:gd name="connsiteY2078" fmla="*/ 2824062 h 4026844"/>
                <a:gd name="connsiteX2079" fmla="*/ 3490333 w 10143477"/>
                <a:gd name="connsiteY2079" fmla="*/ 2800820 h 4026844"/>
                <a:gd name="connsiteX2080" fmla="*/ 2444180 w 10143477"/>
                <a:gd name="connsiteY2080" fmla="*/ 2797722 h 4026844"/>
                <a:gd name="connsiteX2081" fmla="*/ 2462003 w 10143477"/>
                <a:gd name="connsiteY2081" fmla="*/ 2818175 h 4026844"/>
                <a:gd name="connsiteX2082" fmla="*/ 2433177 w 10143477"/>
                <a:gd name="connsiteY2082" fmla="*/ 2842037 h 4026844"/>
                <a:gd name="connsiteX2083" fmla="*/ 2415355 w 10143477"/>
                <a:gd name="connsiteY2083" fmla="*/ 2821739 h 4026844"/>
                <a:gd name="connsiteX2084" fmla="*/ 2444180 w 10143477"/>
                <a:gd name="connsiteY2084" fmla="*/ 2797722 h 4026844"/>
                <a:gd name="connsiteX2085" fmla="*/ 3567188 w 10143477"/>
                <a:gd name="connsiteY2085" fmla="*/ 2797102 h 4026844"/>
                <a:gd name="connsiteX2086" fmla="*/ 3588570 w 10143477"/>
                <a:gd name="connsiteY2086" fmla="*/ 2818020 h 4026844"/>
                <a:gd name="connsiteX2087" fmla="*/ 3561454 w 10143477"/>
                <a:gd name="connsiteY2087" fmla="*/ 2841262 h 4026844"/>
                <a:gd name="connsiteX2088" fmla="*/ 3540072 w 10143477"/>
                <a:gd name="connsiteY2088" fmla="*/ 2820344 h 4026844"/>
                <a:gd name="connsiteX2089" fmla="*/ 3567188 w 10143477"/>
                <a:gd name="connsiteY2089" fmla="*/ 2797102 h 4026844"/>
                <a:gd name="connsiteX2090" fmla="*/ 2518724 w 10143477"/>
                <a:gd name="connsiteY2090" fmla="*/ 2792144 h 4026844"/>
                <a:gd name="connsiteX2091" fmla="*/ 2536856 w 10143477"/>
                <a:gd name="connsiteY2091" fmla="*/ 2812597 h 4026844"/>
                <a:gd name="connsiteX2092" fmla="*/ 2508031 w 10143477"/>
                <a:gd name="connsiteY2092" fmla="*/ 2836459 h 4026844"/>
                <a:gd name="connsiteX2093" fmla="*/ 2489899 w 10143477"/>
                <a:gd name="connsiteY2093" fmla="*/ 2816006 h 4026844"/>
                <a:gd name="connsiteX2094" fmla="*/ 2518724 w 10143477"/>
                <a:gd name="connsiteY2094" fmla="*/ 2792144 h 4026844"/>
                <a:gd name="connsiteX2095" fmla="*/ 2593269 w 10143477"/>
                <a:gd name="connsiteY2095" fmla="*/ 2786721 h 4026844"/>
                <a:gd name="connsiteX2096" fmla="*/ 2611557 w 10143477"/>
                <a:gd name="connsiteY2096" fmla="*/ 2807174 h 4026844"/>
                <a:gd name="connsiteX2097" fmla="*/ 2582886 w 10143477"/>
                <a:gd name="connsiteY2097" fmla="*/ 2831036 h 4026844"/>
                <a:gd name="connsiteX2098" fmla="*/ 2564599 w 10143477"/>
                <a:gd name="connsiteY2098" fmla="*/ 2810583 h 4026844"/>
                <a:gd name="connsiteX2099" fmla="*/ 2593269 w 10143477"/>
                <a:gd name="connsiteY2099" fmla="*/ 2786721 h 4026844"/>
                <a:gd name="connsiteX2100" fmla="*/ 2667969 w 10143477"/>
                <a:gd name="connsiteY2100" fmla="*/ 2781142 h 4026844"/>
                <a:gd name="connsiteX2101" fmla="*/ 2686566 w 10143477"/>
                <a:gd name="connsiteY2101" fmla="*/ 2801750 h 4026844"/>
                <a:gd name="connsiteX2102" fmla="*/ 2658050 w 10143477"/>
                <a:gd name="connsiteY2102" fmla="*/ 2825612 h 4026844"/>
                <a:gd name="connsiteX2103" fmla="*/ 2639452 w 10143477"/>
                <a:gd name="connsiteY2103" fmla="*/ 2805159 h 4026844"/>
                <a:gd name="connsiteX2104" fmla="*/ 2667969 w 10143477"/>
                <a:gd name="connsiteY2104" fmla="*/ 2781142 h 4026844"/>
                <a:gd name="connsiteX2105" fmla="*/ 2742977 w 10143477"/>
                <a:gd name="connsiteY2105" fmla="*/ 2776184 h 4026844"/>
                <a:gd name="connsiteX2106" fmla="*/ 2761729 w 10143477"/>
                <a:gd name="connsiteY2106" fmla="*/ 2796792 h 4026844"/>
                <a:gd name="connsiteX2107" fmla="*/ 2733214 w 10143477"/>
                <a:gd name="connsiteY2107" fmla="*/ 2820499 h 4026844"/>
                <a:gd name="connsiteX2108" fmla="*/ 2714462 w 10143477"/>
                <a:gd name="connsiteY2108" fmla="*/ 2799891 h 4026844"/>
                <a:gd name="connsiteX2109" fmla="*/ 2742977 w 10143477"/>
                <a:gd name="connsiteY2109" fmla="*/ 2776184 h 4026844"/>
                <a:gd name="connsiteX2110" fmla="*/ 6522801 w 10143477"/>
                <a:gd name="connsiteY2110" fmla="*/ 2773395 h 4026844"/>
                <a:gd name="connsiteX2111" fmla="*/ 6550072 w 10143477"/>
                <a:gd name="connsiteY2111" fmla="*/ 2796327 h 4026844"/>
                <a:gd name="connsiteX2112" fmla="*/ 6528689 w 10143477"/>
                <a:gd name="connsiteY2112" fmla="*/ 2817710 h 4026844"/>
                <a:gd name="connsiteX2113" fmla="*/ 6501573 w 10143477"/>
                <a:gd name="connsiteY2113" fmla="*/ 2794932 h 4026844"/>
                <a:gd name="connsiteX2114" fmla="*/ 6522801 w 10143477"/>
                <a:gd name="connsiteY2114" fmla="*/ 2773395 h 4026844"/>
                <a:gd name="connsiteX2115" fmla="*/ 6445792 w 10143477"/>
                <a:gd name="connsiteY2115" fmla="*/ 2771381 h 4026844"/>
                <a:gd name="connsiteX2116" fmla="*/ 6472908 w 10143477"/>
                <a:gd name="connsiteY2116" fmla="*/ 2794158 h 4026844"/>
                <a:gd name="connsiteX2117" fmla="*/ 6451371 w 10143477"/>
                <a:gd name="connsiteY2117" fmla="*/ 2815541 h 4026844"/>
                <a:gd name="connsiteX2118" fmla="*/ 6424255 w 10143477"/>
                <a:gd name="connsiteY2118" fmla="*/ 2792764 h 4026844"/>
                <a:gd name="connsiteX2119" fmla="*/ 6445792 w 10143477"/>
                <a:gd name="connsiteY2119" fmla="*/ 2771381 h 4026844"/>
                <a:gd name="connsiteX2120" fmla="*/ 2818296 w 10143477"/>
                <a:gd name="connsiteY2120" fmla="*/ 2771071 h 4026844"/>
                <a:gd name="connsiteX2121" fmla="*/ 2837203 w 10143477"/>
                <a:gd name="connsiteY2121" fmla="*/ 2791679 h 4026844"/>
                <a:gd name="connsiteX2122" fmla="*/ 2808842 w 10143477"/>
                <a:gd name="connsiteY2122" fmla="*/ 2815386 h 4026844"/>
                <a:gd name="connsiteX2123" fmla="*/ 2789781 w 10143477"/>
                <a:gd name="connsiteY2123" fmla="*/ 2794778 h 4026844"/>
                <a:gd name="connsiteX2124" fmla="*/ 2818296 w 10143477"/>
                <a:gd name="connsiteY2124" fmla="*/ 2771071 h 4026844"/>
                <a:gd name="connsiteX2125" fmla="*/ 6291000 w 10143477"/>
                <a:gd name="connsiteY2125" fmla="*/ 2767043 h 4026844"/>
                <a:gd name="connsiteX2126" fmla="*/ 6317806 w 10143477"/>
                <a:gd name="connsiteY2126" fmla="*/ 2789820 h 4026844"/>
                <a:gd name="connsiteX2127" fmla="*/ 6295958 w 10143477"/>
                <a:gd name="connsiteY2127" fmla="*/ 2811358 h 4026844"/>
                <a:gd name="connsiteX2128" fmla="*/ 6269152 w 10143477"/>
                <a:gd name="connsiteY2128" fmla="*/ 2788735 h 4026844"/>
                <a:gd name="connsiteX2129" fmla="*/ 6291000 w 10143477"/>
                <a:gd name="connsiteY2129" fmla="*/ 2767043 h 4026844"/>
                <a:gd name="connsiteX2130" fmla="*/ 9367781 w 10143477"/>
                <a:gd name="connsiteY2130" fmla="*/ 2766423 h 4026844"/>
                <a:gd name="connsiteX2131" fmla="*/ 9399081 w 10143477"/>
                <a:gd name="connsiteY2131" fmla="*/ 2791214 h 4026844"/>
                <a:gd name="connsiteX2132" fmla="*/ 9388389 w 10143477"/>
                <a:gd name="connsiteY2132" fmla="*/ 2811357 h 4026844"/>
                <a:gd name="connsiteX2133" fmla="*/ 9357090 w 10143477"/>
                <a:gd name="connsiteY2133" fmla="*/ 2786721 h 4026844"/>
                <a:gd name="connsiteX2134" fmla="*/ 9367781 w 10143477"/>
                <a:gd name="connsiteY2134" fmla="*/ 2766423 h 4026844"/>
                <a:gd name="connsiteX2135" fmla="*/ 2893276 w 10143477"/>
                <a:gd name="connsiteY2135" fmla="*/ 2766113 h 4026844"/>
                <a:gd name="connsiteX2136" fmla="*/ 2912482 w 10143477"/>
                <a:gd name="connsiteY2136" fmla="*/ 2786721 h 4026844"/>
                <a:gd name="connsiteX2137" fmla="*/ 2884290 w 10143477"/>
                <a:gd name="connsiteY2137" fmla="*/ 2810428 h 4026844"/>
                <a:gd name="connsiteX2138" fmla="*/ 2865086 w 10143477"/>
                <a:gd name="connsiteY2138" fmla="*/ 2789820 h 4026844"/>
                <a:gd name="connsiteX2139" fmla="*/ 2893276 w 10143477"/>
                <a:gd name="connsiteY2139" fmla="*/ 2766113 h 4026844"/>
                <a:gd name="connsiteX2140" fmla="*/ 6213681 w 10143477"/>
                <a:gd name="connsiteY2140" fmla="*/ 2765338 h 4026844"/>
                <a:gd name="connsiteX2141" fmla="*/ 6240332 w 10143477"/>
                <a:gd name="connsiteY2141" fmla="*/ 2788115 h 4026844"/>
                <a:gd name="connsiteX2142" fmla="*/ 6218175 w 10143477"/>
                <a:gd name="connsiteY2142" fmla="*/ 2809653 h 4026844"/>
                <a:gd name="connsiteX2143" fmla="*/ 6191524 w 10143477"/>
                <a:gd name="connsiteY2143" fmla="*/ 2787031 h 4026844"/>
                <a:gd name="connsiteX2144" fmla="*/ 6213681 w 10143477"/>
                <a:gd name="connsiteY2144" fmla="*/ 2765338 h 4026844"/>
                <a:gd name="connsiteX2145" fmla="*/ 6136053 w 10143477"/>
                <a:gd name="connsiteY2145" fmla="*/ 2763788 h 4026844"/>
                <a:gd name="connsiteX2146" fmla="*/ 6162548 w 10143477"/>
                <a:gd name="connsiteY2146" fmla="*/ 2786411 h 4026844"/>
                <a:gd name="connsiteX2147" fmla="*/ 6140236 w 10143477"/>
                <a:gd name="connsiteY2147" fmla="*/ 2807948 h 4026844"/>
                <a:gd name="connsiteX2148" fmla="*/ 6113740 w 10143477"/>
                <a:gd name="connsiteY2148" fmla="*/ 2785326 h 4026844"/>
                <a:gd name="connsiteX2149" fmla="*/ 6136053 w 10143477"/>
                <a:gd name="connsiteY2149" fmla="*/ 2763788 h 4026844"/>
                <a:gd name="connsiteX2150" fmla="*/ 6058269 w 10143477"/>
                <a:gd name="connsiteY2150" fmla="*/ 2762084 h 4026844"/>
                <a:gd name="connsiteX2151" fmla="*/ 6084765 w 10143477"/>
                <a:gd name="connsiteY2151" fmla="*/ 2784706 h 4026844"/>
                <a:gd name="connsiteX2152" fmla="*/ 6062298 w 10143477"/>
                <a:gd name="connsiteY2152" fmla="*/ 2806399 h 4026844"/>
                <a:gd name="connsiteX2153" fmla="*/ 6035957 w 10143477"/>
                <a:gd name="connsiteY2153" fmla="*/ 2783931 h 4026844"/>
                <a:gd name="connsiteX2154" fmla="*/ 6058269 w 10143477"/>
                <a:gd name="connsiteY2154" fmla="*/ 2762084 h 4026844"/>
                <a:gd name="connsiteX2155" fmla="*/ 2968732 w 10143477"/>
                <a:gd name="connsiteY2155" fmla="*/ 2760999 h 4026844"/>
                <a:gd name="connsiteX2156" fmla="*/ 2988103 w 10143477"/>
                <a:gd name="connsiteY2156" fmla="*/ 2781762 h 4026844"/>
                <a:gd name="connsiteX2157" fmla="*/ 2960050 w 10143477"/>
                <a:gd name="connsiteY2157" fmla="*/ 2805469 h 4026844"/>
                <a:gd name="connsiteX2158" fmla="*/ 2940681 w 10143477"/>
                <a:gd name="connsiteY2158" fmla="*/ 2784861 h 4026844"/>
                <a:gd name="connsiteX2159" fmla="*/ 2968732 w 10143477"/>
                <a:gd name="connsiteY2159" fmla="*/ 2760999 h 4026844"/>
                <a:gd name="connsiteX2160" fmla="*/ 5980796 w 10143477"/>
                <a:gd name="connsiteY2160" fmla="*/ 2760845 h 4026844"/>
                <a:gd name="connsiteX2161" fmla="*/ 6007137 w 10143477"/>
                <a:gd name="connsiteY2161" fmla="*/ 2783467 h 4026844"/>
                <a:gd name="connsiteX2162" fmla="*/ 5984515 w 10143477"/>
                <a:gd name="connsiteY2162" fmla="*/ 2805160 h 4026844"/>
                <a:gd name="connsiteX2163" fmla="*/ 5958174 w 10143477"/>
                <a:gd name="connsiteY2163" fmla="*/ 2782692 h 4026844"/>
                <a:gd name="connsiteX2164" fmla="*/ 5980796 w 10143477"/>
                <a:gd name="connsiteY2164" fmla="*/ 2760845 h 4026844"/>
                <a:gd name="connsiteX2165" fmla="*/ 5903013 w 10143477"/>
                <a:gd name="connsiteY2165" fmla="*/ 2759760 h 4026844"/>
                <a:gd name="connsiteX2166" fmla="*/ 5929199 w 10143477"/>
                <a:gd name="connsiteY2166" fmla="*/ 2782227 h 4026844"/>
                <a:gd name="connsiteX2167" fmla="*/ 5906422 w 10143477"/>
                <a:gd name="connsiteY2167" fmla="*/ 2803920 h 4026844"/>
                <a:gd name="connsiteX2168" fmla="*/ 5880236 w 10143477"/>
                <a:gd name="connsiteY2168" fmla="*/ 2781453 h 4026844"/>
                <a:gd name="connsiteX2169" fmla="*/ 5903013 w 10143477"/>
                <a:gd name="connsiteY2169" fmla="*/ 2759760 h 4026844"/>
                <a:gd name="connsiteX2170" fmla="*/ 9300845 w 10143477"/>
                <a:gd name="connsiteY2170" fmla="*/ 2759295 h 4026844"/>
                <a:gd name="connsiteX2171" fmla="*/ 9332143 w 10143477"/>
                <a:gd name="connsiteY2171" fmla="*/ 2783932 h 4026844"/>
                <a:gd name="connsiteX2172" fmla="*/ 9321297 w 10143477"/>
                <a:gd name="connsiteY2172" fmla="*/ 2804075 h 4026844"/>
                <a:gd name="connsiteX2173" fmla="*/ 9289998 w 10143477"/>
                <a:gd name="connsiteY2173" fmla="*/ 2779438 h 4026844"/>
                <a:gd name="connsiteX2174" fmla="*/ 9300845 w 10143477"/>
                <a:gd name="connsiteY2174" fmla="*/ 2759295 h 4026844"/>
                <a:gd name="connsiteX2175" fmla="*/ 5825074 w 10143477"/>
                <a:gd name="connsiteY2175" fmla="*/ 2758675 h 4026844"/>
                <a:gd name="connsiteX2176" fmla="*/ 5851106 w 10143477"/>
                <a:gd name="connsiteY2176" fmla="*/ 2781142 h 4026844"/>
                <a:gd name="connsiteX2177" fmla="*/ 5828173 w 10143477"/>
                <a:gd name="connsiteY2177" fmla="*/ 2802990 h 4026844"/>
                <a:gd name="connsiteX2178" fmla="*/ 5802142 w 10143477"/>
                <a:gd name="connsiteY2178" fmla="*/ 2780522 h 4026844"/>
                <a:gd name="connsiteX2179" fmla="*/ 5825074 w 10143477"/>
                <a:gd name="connsiteY2179" fmla="*/ 2758675 h 4026844"/>
                <a:gd name="connsiteX2180" fmla="*/ 5747291 w 10143477"/>
                <a:gd name="connsiteY2180" fmla="*/ 2757591 h 4026844"/>
                <a:gd name="connsiteX2181" fmla="*/ 5773167 w 10143477"/>
                <a:gd name="connsiteY2181" fmla="*/ 2780058 h 4026844"/>
                <a:gd name="connsiteX2182" fmla="*/ 5750080 w 10143477"/>
                <a:gd name="connsiteY2182" fmla="*/ 2801906 h 4026844"/>
                <a:gd name="connsiteX2183" fmla="*/ 5724204 w 10143477"/>
                <a:gd name="connsiteY2183" fmla="*/ 2779593 h 4026844"/>
                <a:gd name="connsiteX2184" fmla="*/ 5747291 w 10143477"/>
                <a:gd name="connsiteY2184" fmla="*/ 2757591 h 4026844"/>
                <a:gd name="connsiteX2185" fmla="*/ 5669353 w 10143477"/>
                <a:gd name="connsiteY2185" fmla="*/ 2757126 h 4026844"/>
                <a:gd name="connsiteX2186" fmla="*/ 5695074 w 10143477"/>
                <a:gd name="connsiteY2186" fmla="*/ 2779438 h 4026844"/>
                <a:gd name="connsiteX2187" fmla="*/ 5671832 w 10143477"/>
                <a:gd name="connsiteY2187" fmla="*/ 2801286 h 4026844"/>
                <a:gd name="connsiteX2188" fmla="*/ 5646111 w 10143477"/>
                <a:gd name="connsiteY2188" fmla="*/ 2778973 h 4026844"/>
                <a:gd name="connsiteX2189" fmla="*/ 5669353 w 10143477"/>
                <a:gd name="connsiteY2189" fmla="*/ 2757126 h 4026844"/>
                <a:gd name="connsiteX2190" fmla="*/ 3044501 w 10143477"/>
                <a:gd name="connsiteY2190" fmla="*/ 2756661 h 4026844"/>
                <a:gd name="connsiteX2191" fmla="*/ 3064177 w 10143477"/>
                <a:gd name="connsiteY2191" fmla="*/ 2777424 h 4026844"/>
                <a:gd name="connsiteX2192" fmla="*/ 3036132 w 10143477"/>
                <a:gd name="connsiteY2192" fmla="*/ 2800976 h 4026844"/>
                <a:gd name="connsiteX2193" fmla="*/ 3016451 w 10143477"/>
                <a:gd name="connsiteY2193" fmla="*/ 2780213 h 4026844"/>
                <a:gd name="connsiteX2194" fmla="*/ 3044501 w 10143477"/>
                <a:gd name="connsiteY2194" fmla="*/ 2756661 h 4026844"/>
                <a:gd name="connsiteX2195" fmla="*/ 5591414 w 10143477"/>
                <a:gd name="connsiteY2195" fmla="*/ 2756506 h 4026844"/>
                <a:gd name="connsiteX2196" fmla="*/ 5616980 w 10143477"/>
                <a:gd name="connsiteY2196" fmla="*/ 2778818 h 4026844"/>
                <a:gd name="connsiteX2197" fmla="*/ 5593429 w 10143477"/>
                <a:gd name="connsiteY2197" fmla="*/ 2800821 h 4026844"/>
                <a:gd name="connsiteX2198" fmla="*/ 5567862 w 10143477"/>
                <a:gd name="connsiteY2198" fmla="*/ 2778508 h 4026844"/>
                <a:gd name="connsiteX2199" fmla="*/ 5591414 w 10143477"/>
                <a:gd name="connsiteY2199" fmla="*/ 2756506 h 4026844"/>
                <a:gd name="connsiteX2200" fmla="*/ 5513477 w 10143477"/>
                <a:gd name="connsiteY2200" fmla="*/ 2755886 h 4026844"/>
                <a:gd name="connsiteX2201" fmla="*/ 5538888 w 10143477"/>
                <a:gd name="connsiteY2201" fmla="*/ 2778198 h 4026844"/>
                <a:gd name="connsiteX2202" fmla="*/ 5515181 w 10143477"/>
                <a:gd name="connsiteY2202" fmla="*/ 2800201 h 4026844"/>
                <a:gd name="connsiteX2203" fmla="*/ 5489770 w 10143477"/>
                <a:gd name="connsiteY2203" fmla="*/ 2778043 h 4026844"/>
                <a:gd name="connsiteX2204" fmla="*/ 5513477 w 10143477"/>
                <a:gd name="connsiteY2204" fmla="*/ 2755886 h 4026844"/>
                <a:gd name="connsiteX2205" fmla="*/ 5435383 w 10143477"/>
                <a:gd name="connsiteY2205" fmla="*/ 2755886 h 4026844"/>
                <a:gd name="connsiteX2206" fmla="*/ 5460639 w 10143477"/>
                <a:gd name="connsiteY2206" fmla="*/ 2778043 h 4026844"/>
                <a:gd name="connsiteX2207" fmla="*/ 5436777 w 10143477"/>
                <a:gd name="connsiteY2207" fmla="*/ 2800046 h 4026844"/>
                <a:gd name="connsiteX2208" fmla="*/ 5411521 w 10143477"/>
                <a:gd name="connsiteY2208" fmla="*/ 2777888 h 4026844"/>
                <a:gd name="connsiteX2209" fmla="*/ 5435383 w 10143477"/>
                <a:gd name="connsiteY2209" fmla="*/ 2755886 h 4026844"/>
                <a:gd name="connsiteX2210" fmla="*/ 5357289 w 10143477"/>
                <a:gd name="connsiteY2210" fmla="*/ 2755731 h 4026844"/>
                <a:gd name="connsiteX2211" fmla="*/ 5382391 w 10143477"/>
                <a:gd name="connsiteY2211" fmla="*/ 2777888 h 4026844"/>
                <a:gd name="connsiteX2212" fmla="*/ 5358374 w 10143477"/>
                <a:gd name="connsiteY2212" fmla="*/ 2800046 h 4026844"/>
                <a:gd name="connsiteX2213" fmla="*/ 5333273 w 10143477"/>
                <a:gd name="connsiteY2213" fmla="*/ 2777888 h 4026844"/>
                <a:gd name="connsiteX2214" fmla="*/ 5357289 w 10143477"/>
                <a:gd name="connsiteY2214" fmla="*/ 2755731 h 4026844"/>
                <a:gd name="connsiteX2215" fmla="*/ 8570890 w 10143477"/>
                <a:gd name="connsiteY2215" fmla="*/ 2755576 h 4026844"/>
                <a:gd name="connsiteX2216" fmla="*/ 8601260 w 10143477"/>
                <a:gd name="connsiteY2216" fmla="*/ 2779903 h 4026844"/>
                <a:gd name="connsiteX2217" fmla="*/ 8587005 w 10143477"/>
                <a:gd name="connsiteY2217" fmla="*/ 2800356 h 4026844"/>
                <a:gd name="connsiteX2218" fmla="*/ 8556790 w 10143477"/>
                <a:gd name="connsiteY2218" fmla="*/ 2776184 h 4026844"/>
                <a:gd name="connsiteX2219" fmla="*/ 8570890 w 10143477"/>
                <a:gd name="connsiteY2219" fmla="*/ 2755576 h 4026844"/>
                <a:gd name="connsiteX2220" fmla="*/ 3120110 w 10143477"/>
                <a:gd name="connsiteY2220" fmla="*/ 2752012 h 4026844"/>
                <a:gd name="connsiteX2221" fmla="*/ 3139940 w 10143477"/>
                <a:gd name="connsiteY2221" fmla="*/ 2772775 h 4026844"/>
                <a:gd name="connsiteX2222" fmla="*/ 3112054 w 10143477"/>
                <a:gd name="connsiteY2222" fmla="*/ 2796327 h 4026844"/>
                <a:gd name="connsiteX2223" fmla="*/ 3092221 w 10143477"/>
                <a:gd name="connsiteY2223" fmla="*/ 2775564 h 4026844"/>
                <a:gd name="connsiteX2224" fmla="*/ 3120110 w 10143477"/>
                <a:gd name="connsiteY2224" fmla="*/ 2752012 h 4026844"/>
                <a:gd name="connsiteX2225" fmla="*/ 8500078 w 10143477"/>
                <a:gd name="connsiteY2225" fmla="*/ 2749533 h 4026844"/>
                <a:gd name="connsiteX2226" fmla="*/ 8530293 w 10143477"/>
                <a:gd name="connsiteY2226" fmla="*/ 2773860 h 4026844"/>
                <a:gd name="connsiteX2227" fmla="*/ 8515728 w 10143477"/>
                <a:gd name="connsiteY2227" fmla="*/ 2794313 h 4026844"/>
                <a:gd name="connsiteX2228" fmla="*/ 8485513 w 10143477"/>
                <a:gd name="connsiteY2228" fmla="*/ 2770141 h 4026844"/>
                <a:gd name="connsiteX2229" fmla="*/ 8500078 w 10143477"/>
                <a:gd name="connsiteY2229" fmla="*/ 2749533 h 4026844"/>
                <a:gd name="connsiteX2230" fmla="*/ 3195469 w 10143477"/>
                <a:gd name="connsiteY2230" fmla="*/ 2747519 h 4026844"/>
                <a:gd name="connsiteX2231" fmla="*/ 3215457 w 10143477"/>
                <a:gd name="connsiteY2231" fmla="*/ 2768437 h 4026844"/>
                <a:gd name="connsiteX2232" fmla="*/ 3187722 w 10143477"/>
                <a:gd name="connsiteY2232" fmla="*/ 2791989 h 4026844"/>
                <a:gd name="connsiteX2233" fmla="*/ 3168294 w 10143477"/>
                <a:gd name="connsiteY2233" fmla="*/ 2771226 h 4026844"/>
                <a:gd name="connsiteX2234" fmla="*/ 3195469 w 10143477"/>
                <a:gd name="connsiteY2234" fmla="*/ 2747519 h 4026844"/>
                <a:gd name="connsiteX2235" fmla="*/ 3271239 w 10143477"/>
                <a:gd name="connsiteY2235" fmla="*/ 2743335 h 4026844"/>
                <a:gd name="connsiteX2236" fmla="*/ 3291537 w 10143477"/>
                <a:gd name="connsiteY2236" fmla="*/ 2764253 h 4026844"/>
                <a:gd name="connsiteX2237" fmla="*/ 3263956 w 10143477"/>
                <a:gd name="connsiteY2237" fmla="*/ 2787805 h 4026844"/>
                <a:gd name="connsiteX2238" fmla="*/ 3243658 w 10143477"/>
                <a:gd name="connsiteY2238" fmla="*/ 2766887 h 4026844"/>
                <a:gd name="connsiteX2239" fmla="*/ 3271239 w 10143477"/>
                <a:gd name="connsiteY2239" fmla="*/ 2743335 h 4026844"/>
                <a:gd name="connsiteX2240" fmla="*/ 2314765 w 10143477"/>
                <a:gd name="connsiteY2240" fmla="*/ 2739927 h 4026844"/>
                <a:gd name="connsiteX2241" fmla="*/ 2331812 w 10143477"/>
                <a:gd name="connsiteY2241" fmla="*/ 2760380 h 4026844"/>
                <a:gd name="connsiteX2242" fmla="*/ 2302677 w 10143477"/>
                <a:gd name="connsiteY2242" fmla="*/ 2784552 h 4026844"/>
                <a:gd name="connsiteX2243" fmla="*/ 2285629 w 10143477"/>
                <a:gd name="connsiteY2243" fmla="*/ 2764099 h 4026844"/>
                <a:gd name="connsiteX2244" fmla="*/ 2314765 w 10143477"/>
                <a:gd name="connsiteY2244" fmla="*/ 2739927 h 4026844"/>
                <a:gd name="connsiteX2245" fmla="*/ 3347318 w 10143477"/>
                <a:gd name="connsiteY2245" fmla="*/ 2739306 h 4026844"/>
                <a:gd name="connsiteX2246" fmla="*/ 3367771 w 10143477"/>
                <a:gd name="connsiteY2246" fmla="*/ 2760224 h 4026844"/>
                <a:gd name="connsiteX2247" fmla="*/ 3340345 w 10143477"/>
                <a:gd name="connsiteY2247" fmla="*/ 2783621 h 4026844"/>
                <a:gd name="connsiteX2248" fmla="*/ 3319892 w 10143477"/>
                <a:gd name="connsiteY2248" fmla="*/ 2762704 h 4026844"/>
                <a:gd name="connsiteX2249" fmla="*/ 3347318 w 10143477"/>
                <a:gd name="connsiteY2249" fmla="*/ 2739306 h 4026844"/>
                <a:gd name="connsiteX2250" fmla="*/ 9098638 w 10143477"/>
                <a:gd name="connsiteY2250" fmla="*/ 2738223 h 4026844"/>
                <a:gd name="connsiteX2251" fmla="*/ 9129628 w 10143477"/>
                <a:gd name="connsiteY2251" fmla="*/ 2762859 h 4026844"/>
                <a:gd name="connsiteX2252" fmla="*/ 9117851 w 10143477"/>
                <a:gd name="connsiteY2252" fmla="*/ 2783002 h 4026844"/>
                <a:gd name="connsiteX2253" fmla="*/ 9086862 w 10143477"/>
                <a:gd name="connsiteY2253" fmla="*/ 2758366 h 4026844"/>
                <a:gd name="connsiteX2254" fmla="*/ 9098638 w 10143477"/>
                <a:gd name="connsiteY2254" fmla="*/ 2738223 h 4026844"/>
                <a:gd name="connsiteX2255" fmla="*/ 8357218 w 10143477"/>
                <a:gd name="connsiteY2255" fmla="*/ 2737912 h 4026844"/>
                <a:gd name="connsiteX2256" fmla="*/ 8387277 w 10143477"/>
                <a:gd name="connsiteY2256" fmla="*/ 2762084 h 4026844"/>
                <a:gd name="connsiteX2257" fmla="*/ 8372247 w 10143477"/>
                <a:gd name="connsiteY2257" fmla="*/ 2782537 h 4026844"/>
                <a:gd name="connsiteX2258" fmla="*/ 8342342 w 10143477"/>
                <a:gd name="connsiteY2258" fmla="*/ 2758365 h 4026844"/>
                <a:gd name="connsiteX2259" fmla="*/ 8357218 w 10143477"/>
                <a:gd name="connsiteY2259" fmla="*/ 2737912 h 4026844"/>
                <a:gd name="connsiteX2260" fmla="*/ 3423706 w 10143477"/>
                <a:gd name="connsiteY2260" fmla="*/ 2735123 h 4026844"/>
                <a:gd name="connsiteX2261" fmla="*/ 3444314 w 10143477"/>
                <a:gd name="connsiteY2261" fmla="*/ 2756196 h 4026844"/>
                <a:gd name="connsiteX2262" fmla="*/ 3416889 w 10143477"/>
                <a:gd name="connsiteY2262" fmla="*/ 2779593 h 4026844"/>
                <a:gd name="connsiteX2263" fmla="*/ 3396281 w 10143477"/>
                <a:gd name="connsiteY2263" fmla="*/ 2758675 h 4026844"/>
                <a:gd name="connsiteX2264" fmla="*/ 3423706 w 10143477"/>
                <a:gd name="connsiteY2264" fmla="*/ 2735123 h 4026844"/>
                <a:gd name="connsiteX2265" fmla="*/ 2388379 w 10143477"/>
                <a:gd name="connsiteY2265" fmla="*/ 2734194 h 4026844"/>
                <a:gd name="connsiteX2266" fmla="*/ 2405582 w 10143477"/>
                <a:gd name="connsiteY2266" fmla="*/ 2754647 h 4026844"/>
                <a:gd name="connsiteX2267" fmla="*/ 2376601 w 10143477"/>
                <a:gd name="connsiteY2267" fmla="*/ 2778664 h 4026844"/>
                <a:gd name="connsiteX2268" fmla="*/ 2359244 w 10143477"/>
                <a:gd name="connsiteY2268" fmla="*/ 2758211 h 4026844"/>
                <a:gd name="connsiteX2269" fmla="*/ 2388379 w 10143477"/>
                <a:gd name="connsiteY2269" fmla="*/ 2734194 h 4026844"/>
                <a:gd name="connsiteX2270" fmla="*/ 3500095 w 10143477"/>
                <a:gd name="connsiteY2270" fmla="*/ 2731560 h 4026844"/>
                <a:gd name="connsiteX2271" fmla="*/ 3521013 w 10143477"/>
                <a:gd name="connsiteY2271" fmla="*/ 2752633 h 4026844"/>
                <a:gd name="connsiteX2272" fmla="*/ 3493742 w 10143477"/>
                <a:gd name="connsiteY2272" fmla="*/ 2776030 h 4026844"/>
                <a:gd name="connsiteX2273" fmla="*/ 3472825 w 10143477"/>
                <a:gd name="connsiteY2273" fmla="*/ 2754957 h 4026844"/>
                <a:gd name="connsiteX2274" fmla="*/ 3500095 w 10143477"/>
                <a:gd name="connsiteY2274" fmla="*/ 2731560 h 4026844"/>
                <a:gd name="connsiteX2275" fmla="*/ 9030618 w 10143477"/>
                <a:gd name="connsiteY2275" fmla="*/ 2730940 h 4026844"/>
                <a:gd name="connsiteX2276" fmla="*/ 9061607 w 10143477"/>
                <a:gd name="connsiteY2276" fmla="*/ 2755577 h 4026844"/>
                <a:gd name="connsiteX2277" fmla="*/ 9049521 w 10143477"/>
                <a:gd name="connsiteY2277" fmla="*/ 2775875 h 4026844"/>
                <a:gd name="connsiteX2278" fmla="*/ 9018532 w 10143477"/>
                <a:gd name="connsiteY2278" fmla="*/ 2751393 h 4026844"/>
                <a:gd name="connsiteX2279" fmla="*/ 9030618 w 10143477"/>
                <a:gd name="connsiteY2279" fmla="*/ 2730940 h 4026844"/>
                <a:gd name="connsiteX2280" fmla="*/ 2461993 w 10143477"/>
                <a:gd name="connsiteY2280" fmla="*/ 2728306 h 4026844"/>
                <a:gd name="connsiteX2281" fmla="*/ 2479505 w 10143477"/>
                <a:gd name="connsiteY2281" fmla="*/ 2748759 h 4026844"/>
                <a:gd name="connsiteX2282" fmla="*/ 2450524 w 10143477"/>
                <a:gd name="connsiteY2282" fmla="*/ 2772776 h 4026844"/>
                <a:gd name="connsiteX2283" fmla="*/ 2433012 w 10143477"/>
                <a:gd name="connsiteY2283" fmla="*/ 2752323 h 4026844"/>
                <a:gd name="connsiteX2284" fmla="*/ 2461993 w 10143477"/>
                <a:gd name="connsiteY2284" fmla="*/ 2728306 h 4026844"/>
                <a:gd name="connsiteX2285" fmla="*/ 3576639 w 10143477"/>
                <a:gd name="connsiteY2285" fmla="*/ 2727996 h 4026844"/>
                <a:gd name="connsiteX2286" fmla="*/ 3597712 w 10143477"/>
                <a:gd name="connsiteY2286" fmla="*/ 2749069 h 4026844"/>
                <a:gd name="connsiteX2287" fmla="*/ 3570596 w 10143477"/>
                <a:gd name="connsiteY2287" fmla="*/ 2772311 h 4026844"/>
                <a:gd name="connsiteX2288" fmla="*/ 3549524 w 10143477"/>
                <a:gd name="connsiteY2288" fmla="*/ 2751238 h 4026844"/>
                <a:gd name="connsiteX2289" fmla="*/ 3576639 w 10143477"/>
                <a:gd name="connsiteY2289" fmla="*/ 2727996 h 4026844"/>
                <a:gd name="connsiteX2290" fmla="*/ 8213737 w 10143477"/>
                <a:gd name="connsiteY2290" fmla="*/ 2726291 h 4026844"/>
                <a:gd name="connsiteX2291" fmla="*/ 8243486 w 10143477"/>
                <a:gd name="connsiteY2291" fmla="*/ 2750463 h 4026844"/>
                <a:gd name="connsiteX2292" fmla="*/ 8227837 w 10143477"/>
                <a:gd name="connsiteY2292" fmla="*/ 2771071 h 4026844"/>
                <a:gd name="connsiteX2293" fmla="*/ 8198087 w 10143477"/>
                <a:gd name="connsiteY2293" fmla="*/ 2747054 h 4026844"/>
                <a:gd name="connsiteX2294" fmla="*/ 8213737 w 10143477"/>
                <a:gd name="connsiteY2294" fmla="*/ 2726291 h 4026844"/>
                <a:gd name="connsiteX2295" fmla="*/ 3653183 w 10143477"/>
                <a:gd name="connsiteY2295" fmla="*/ 2724277 h 4026844"/>
                <a:gd name="connsiteX2296" fmla="*/ 3674411 w 10143477"/>
                <a:gd name="connsiteY2296" fmla="*/ 2745505 h 4026844"/>
                <a:gd name="connsiteX2297" fmla="*/ 3647450 w 10143477"/>
                <a:gd name="connsiteY2297" fmla="*/ 2768747 h 4026844"/>
                <a:gd name="connsiteX2298" fmla="*/ 3626222 w 10143477"/>
                <a:gd name="connsiteY2298" fmla="*/ 2747674 h 4026844"/>
                <a:gd name="connsiteX2299" fmla="*/ 3653183 w 10143477"/>
                <a:gd name="connsiteY2299" fmla="*/ 2724277 h 4026844"/>
                <a:gd name="connsiteX2300" fmla="*/ 2536072 w 10143477"/>
                <a:gd name="connsiteY2300" fmla="*/ 2722417 h 4026844"/>
                <a:gd name="connsiteX2301" fmla="*/ 2553740 w 10143477"/>
                <a:gd name="connsiteY2301" fmla="*/ 2743025 h 4026844"/>
                <a:gd name="connsiteX2302" fmla="*/ 2524914 w 10143477"/>
                <a:gd name="connsiteY2302" fmla="*/ 2767042 h 4026844"/>
                <a:gd name="connsiteX2303" fmla="*/ 2507091 w 10143477"/>
                <a:gd name="connsiteY2303" fmla="*/ 2746589 h 4026844"/>
                <a:gd name="connsiteX2304" fmla="*/ 2536072 w 10143477"/>
                <a:gd name="connsiteY2304" fmla="*/ 2722417 h 4026844"/>
                <a:gd name="connsiteX2305" fmla="*/ 2609842 w 10143477"/>
                <a:gd name="connsiteY2305" fmla="*/ 2717149 h 4026844"/>
                <a:gd name="connsiteX2306" fmla="*/ 2627819 w 10143477"/>
                <a:gd name="connsiteY2306" fmla="*/ 2737757 h 4026844"/>
                <a:gd name="connsiteX2307" fmla="*/ 2599148 w 10143477"/>
                <a:gd name="connsiteY2307" fmla="*/ 2761774 h 4026844"/>
                <a:gd name="connsiteX2308" fmla="*/ 2581171 w 10143477"/>
                <a:gd name="connsiteY2308" fmla="*/ 2741166 h 4026844"/>
                <a:gd name="connsiteX2309" fmla="*/ 2609842 w 10143477"/>
                <a:gd name="connsiteY2309" fmla="*/ 2717149 h 4026844"/>
                <a:gd name="connsiteX2310" fmla="*/ 2684230 w 10143477"/>
                <a:gd name="connsiteY2310" fmla="*/ 2711726 h 4026844"/>
                <a:gd name="connsiteX2311" fmla="*/ 2702362 w 10143477"/>
                <a:gd name="connsiteY2311" fmla="*/ 2732334 h 4026844"/>
                <a:gd name="connsiteX2312" fmla="*/ 2673847 w 10143477"/>
                <a:gd name="connsiteY2312" fmla="*/ 2756351 h 4026844"/>
                <a:gd name="connsiteX2313" fmla="*/ 2655559 w 10143477"/>
                <a:gd name="connsiteY2313" fmla="*/ 2735743 h 4026844"/>
                <a:gd name="connsiteX2314" fmla="*/ 2684230 w 10143477"/>
                <a:gd name="connsiteY2314" fmla="*/ 2711726 h 4026844"/>
                <a:gd name="connsiteX2315" fmla="*/ 8824384 w 10143477"/>
                <a:gd name="connsiteY2315" fmla="*/ 2711107 h 4026844"/>
                <a:gd name="connsiteX2316" fmla="*/ 8855063 w 10143477"/>
                <a:gd name="connsiteY2316" fmla="*/ 2735588 h 4026844"/>
                <a:gd name="connsiteX2317" fmla="*/ 8842202 w 10143477"/>
                <a:gd name="connsiteY2317" fmla="*/ 2755886 h 4026844"/>
                <a:gd name="connsiteX2318" fmla="*/ 8811523 w 10143477"/>
                <a:gd name="connsiteY2318" fmla="*/ 2731405 h 4026844"/>
                <a:gd name="connsiteX2319" fmla="*/ 8824384 w 10143477"/>
                <a:gd name="connsiteY2319" fmla="*/ 2711107 h 4026844"/>
                <a:gd name="connsiteX2320" fmla="*/ 6590047 w 10143477"/>
                <a:gd name="connsiteY2320" fmla="*/ 2706768 h 4026844"/>
                <a:gd name="connsiteX2321" fmla="*/ 6617318 w 10143477"/>
                <a:gd name="connsiteY2321" fmla="*/ 2729855 h 4026844"/>
                <a:gd name="connsiteX2322" fmla="*/ 6596400 w 10143477"/>
                <a:gd name="connsiteY2322" fmla="*/ 2751238 h 4026844"/>
                <a:gd name="connsiteX2323" fmla="*/ 6569130 w 10143477"/>
                <a:gd name="connsiteY2323" fmla="*/ 2728151 h 4026844"/>
                <a:gd name="connsiteX2324" fmla="*/ 6590047 w 10143477"/>
                <a:gd name="connsiteY2324" fmla="*/ 2706768 h 4026844"/>
                <a:gd name="connsiteX2325" fmla="*/ 2758619 w 10143477"/>
                <a:gd name="connsiteY2325" fmla="*/ 2706458 h 4026844"/>
                <a:gd name="connsiteX2326" fmla="*/ 2777062 w 10143477"/>
                <a:gd name="connsiteY2326" fmla="*/ 2727221 h 4026844"/>
                <a:gd name="connsiteX2327" fmla="*/ 2748545 w 10143477"/>
                <a:gd name="connsiteY2327" fmla="*/ 2751083 h 4026844"/>
                <a:gd name="connsiteX2328" fmla="*/ 2730104 w 10143477"/>
                <a:gd name="connsiteY2328" fmla="*/ 2730475 h 4026844"/>
                <a:gd name="connsiteX2329" fmla="*/ 2758619 w 10143477"/>
                <a:gd name="connsiteY2329" fmla="*/ 2706458 h 4026844"/>
                <a:gd name="connsiteX2330" fmla="*/ 2833163 w 10143477"/>
                <a:gd name="connsiteY2330" fmla="*/ 2701500 h 4026844"/>
                <a:gd name="connsiteX2331" fmla="*/ 2851755 w 10143477"/>
                <a:gd name="connsiteY2331" fmla="*/ 2722263 h 4026844"/>
                <a:gd name="connsiteX2332" fmla="*/ 2823400 w 10143477"/>
                <a:gd name="connsiteY2332" fmla="*/ 2746125 h 4026844"/>
                <a:gd name="connsiteX2333" fmla="*/ 2804804 w 10143477"/>
                <a:gd name="connsiteY2333" fmla="*/ 2725362 h 4026844"/>
                <a:gd name="connsiteX2334" fmla="*/ 2833163 w 10143477"/>
                <a:gd name="connsiteY2334" fmla="*/ 2701500 h 4026844"/>
                <a:gd name="connsiteX2335" fmla="*/ 8685705 w 10143477"/>
                <a:gd name="connsiteY2335" fmla="*/ 2698091 h 4026844"/>
                <a:gd name="connsiteX2336" fmla="*/ 8716229 w 10143477"/>
                <a:gd name="connsiteY2336" fmla="*/ 2722573 h 4026844"/>
                <a:gd name="connsiteX2337" fmla="*/ 8702749 w 10143477"/>
                <a:gd name="connsiteY2337" fmla="*/ 2743026 h 4026844"/>
                <a:gd name="connsiteX2338" fmla="*/ 8672225 w 10143477"/>
                <a:gd name="connsiteY2338" fmla="*/ 2718544 h 4026844"/>
                <a:gd name="connsiteX2339" fmla="*/ 8685705 w 10143477"/>
                <a:gd name="connsiteY2339" fmla="*/ 2698091 h 4026844"/>
                <a:gd name="connsiteX2340" fmla="*/ 2907826 w 10143477"/>
                <a:gd name="connsiteY2340" fmla="*/ 2696386 h 4026844"/>
                <a:gd name="connsiteX2341" fmla="*/ 2926725 w 10143477"/>
                <a:gd name="connsiteY2341" fmla="*/ 2717149 h 4026844"/>
                <a:gd name="connsiteX2342" fmla="*/ 2898531 w 10143477"/>
                <a:gd name="connsiteY2342" fmla="*/ 2741011 h 4026844"/>
                <a:gd name="connsiteX2343" fmla="*/ 2879634 w 10143477"/>
                <a:gd name="connsiteY2343" fmla="*/ 2720248 h 4026844"/>
                <a:gd name="connsiteX2344" fmla="*/ 2907826 w 10143477"/>
                <a:gd name="connsiteY2344" fmla="*/ 2696386 h 4026844"/>
                <a:gd name="connsiteX2345" fmla="*/ 6206244 w 10143477"/>
                <a:gd name="connsiteY2345" fmla="*/ 2696077 h 4026844"/>
                <a:gd name="connsiteX2346" fmla="*/ 6232895 w 10143477"/>
                <a:gd name="connsiteY2346" fmla="*/ 2718854 h 4026844"/>
                <a:gd name="connsiteX2347" fmla="*/ 6211047 w 10143477"/>
                <a:gd name="connsiteY2347" fmla="*/ 2740547 h 4026844"/>
                <a:gd name="connsiteX2348" fmla="*/ 6184396 w 10143477"/>
                <a:gd name="connsiteY2348" fmla="*/ 2717769 h 4026844"/>
                <a:gd name="connsiteX2349" fmla="*/ 6206244 w 10143477"/>
                <a:gd name="connsiteY2349" fmla="*/ 2696077 h 4026844"/>
                <a:gd name="connsiteX2350" fmla="*/ 6129081 w 10143477"/>
                <a:gd name="connsiteY2350" fmla="*/ 2694372 h 4026844"/>
                <a:gd name="connsiteX2351" fmla="*/ 6155577 w 10143477"/>
                <a:gd name="connsiteY2351" fmla="*/ 2717149 h 4026844"/>
                <a:gd name="connsiteX2352" fmla="*/ 6133574 w 10143477"/>
                <a:gd name="connsiteY2352" fmla="*/ 2738842 h 4026844"/>
                <a:gd name="connsiteX2353" fmla="*/ 6107078 w 10143477"/>
                <a:gd name="connsiteY2353" fmla="*/ 2716065 h 4026844"/>
                <a:gd name="connsiteX2354" fmla="*/ 6129081 w 10143477"/>
                <a:gd name="connsiteY2354" fmla="*/ 2694372 h 4026844"/>
                <a:gd name="connsiteX2355" fmla="*/ 6051917 w 10143477"/>
                <a:gd name="connsiteY2355" fmla="*/ 2692668 h 4026844"/>
                <a:gd name="connsiteX2356" fmla="*/ 6078258 w 10143477"/>
                <a:gd name="connsiteY2356" fmla="*/ 2715445 h 4026844"/>
                <a:gd name="connsiteX2357" fmla="*/ 6056101 w 10143477"/>
                <a:gd name="connsiteY2357" fmla="*/ 2737293 h 4026844"/>
                <a:gd name="connsiteX2358" fmla="*/ 6029760 w 10143477"/>
                <a:gd name="connsiteY2358" fmla="*/ 2714670 h 4026844"/>
                <a:gd name="connsiteX2359" fmla="*/ 6051917 w 10143477"/>
                <a:gd name="connsiteY2359" fmla="*/ 2692668 h 4026844"/>
                <a:gd name="connsiteX2360" fmla="*/ 2982661 w 10143477"/>
                <a:gd name="connsiteY2360" fmla="*/ 2691583 h 4026844"/>
                <a:gd name="connsiteX2361" fmla="*/ 3001728 w 10143477"/>
                <a:gd name="connsiteY2361" fmla="*/ 2712501 h 4026844"/>
                <a:gd name="connsiteX2362" fmla="*/ 2973680 w 10143477"/>
                <a:gd name="connsiteY2362" fmla="*/ 2736208 h 4026844"/>
                <a:gd name="connsiteX2363" fmla="*/ 2954614 w 10143477"/>
                <a:gd name="connsiteY2363" fmla="*/ 2715445 h 4026844"/>
                <a:gd name="connsiteX2364" fmla="*/ 2982661 w 10143477"/>
                <a:gd name="connsiteY2364" fmla="*/ 2691583 h 4026844"/>
                <a:gd name="connsiteX2365" fmla="*/ 5974908 w 10143477"/>
                <a:gd name="connsiteY2365" fmla="*/ 2691428 h 4026844"/>
                <a:gd name="connsiteX2366" fmla="*/ 6001094 w 10143477"/>
                <a:gd name="connsiteY2366" fmla="*/ 2714050 h 4026844"/>
                <a:gd name="connsiteX2367" fmla="*/ 5978626 w 10143477"/>
                <a:gd name="connsiteY2367" fmla="*/ 2735898 h 4026844"/>
                <a:gd name="connsiteX2368" fmla="*/ 5952440 w 10143477"/>
                <a:gd name="connsiteY2368" fmla="*/ 2713275 h 4026844"/>
                <a:gd name="connsiteX2369" fmla="*/ 5974908 w 10143477"/>
                <a:gd name="connsiteY2369" fmla="*/ 2691428 h 4026844"/>
                <a:gd name="connsiteX2370" fmla="*/ 5897590 w 10143477"/>
                <a:gd name="connsiteY2370" fmla="*/ 2690344 h 4026844"/>
                <a:gd name="connsiteX2371" fmla="*/ 5923621 w 10143477"/>
                <a:gd name="connsiteY2371" fmla="*/ 2712966 h 4026844"/>
                <a:gd name="connsiteX2372" fmla="*/ 5900998 w 10143477"/>
                <a:gd name="connsiteY2372" fmla="*/ 2734814 h 4026844"/>
                <a:gd name="connsiteX2373" fmla="*/ 5874968 w 10143477"/>
                <a:gd name="connsiteY2373" fmla="*/ 2712191 h 4026844"/>
                <a:gd name="connsiteX2374" fmla="*/ 5897590 w 10143477"/>
                <a:gd name="connsiteY2374" fmla="*/ 2690344 h 4026844"/>
                <a:gd name="connsiteX2375" fmla="*/ 5820271 w 10143477"/>
                <a:gd name="connsiteY2375" fmla="*/ 2689104 h 4026844"/>
                <a:gd name="connsiteX2376" fmla="*/ 5846147 w 10143477"/>
                <a:gd name="connsiteY2376" fmla="*/ 2711726 h 4026844"/>
                <a:gd name="connsiteX2377" fmla="*/ 5823370 w 10143477"/>
                <a:gd name="connsiteY2377" fmla="*/ 2733729 h 4026844"/>
                <a:gd name="connsiteX2378" fmla="*/ 5797494 w 10143477"/>
                <a:gd name="connsiteY2378" fmla="*/ 2711261 h 4026844"/>
                <a:gd name="connsiteX2379" fmla="*/ 5820271 w 10143477"/>
                <a:gd name="connsiteY2379" fmla="*/ 2689104 h 4026844"/>
                <a:gd name="connsiteX2380" fmla="*/ 5742798 w 10143477"/>
                <a:gd name="connsiteY2380" fmla="*/ 2688174 h 4026844"/>
                <a:gd name="connsiteX2381" fmla="*/ 5768519 w 10143477"/>
                <a:gd name="connsiteY2381" fmla="*/ 2710796 h 4026844"/>
                <a:gd name="connsiteX2382" fmla="*/ 5745587 w 10143477"/>
                <a:gd name="connsiteY2382" fmla="*/ 2732799 h 4026844"/>
                <a:gd name="connsiteX2383" fmla="*/ 5719866 w 10143477"/>
                <a:gd name="connsiteY2383" fmla="*/ 2710331 h 4026844"/>
                <a:gd name="connsiteX2384" fmla="*/ 5742798 w 10143477"/>
                <a:gd name="connsiteY2384" fmla="*/ 2688174 h 4026844"/>
                <a:gd name="connsiteX2385" fmla="*/ 5665479 w 10143477"/>
                <a:gd name="connsiteY2385" fmla="*/ 2687710 h 4026844"/>
                <a:gd name="connsiteX2386" fmla="*/ 5691045 w 10143477"/>
                <a:gd name="connsiteY2386" fmla="*/ 2710177 h 4026844"/>
                <a:gd name="connsiteX2387" fmla="*/ 5667958 w 10143477"/>
                <a:gd name="connsiteY2387" fmla="*/ 2732179 h 4026844"/>
                <a:gd name="connsiteX2388" fmla="*/ 5642392 w 10143477"/>
                <a:gd name="connsiteY2388" fmla="*/ 2709712 h 4026844"/>
                <a:gd name="connsiteX2389" fmla="*/ 5665479 w 10143477"/>
                <a:gd name="connsiteY2389" fmla="*/ 2687710 h 4026844"/>
                <a:gd name="connsiteX2390" fmla="*/ 5587696 w 10143477"/>
                <a:gd name="connsiteY2390" fmla="*/ 2686935 h 4026844"/>
                <a:gd name="connsiteX2391" fmla="*/ 5613263 w 10143477"/>
                <a:gd name="connsiteY2391" fmla="*/ 2709402 h 4026844"/>
                <a:gd name="connsiteX2392" fmla="*/ 5590021 w 10143477"/>
                <a:gd name="connsiteY2392" fmla="*/ 2731560 h 4026844"/>
                <a:gd name="connsiteX2393" fmla="*/ 5564609 w 10143477"/>
                <a:gd name="connsiteY2393" fmla="*/ 2709247 h 4026844"/>
                <a:gd name="connsiteX2394" fmla="*/ 5587696 w 10143477"/>
                <a:gd name="connsiteY2394" fmla="*/ 2686935 h 4026844"/>
                <a:gd name="connsiteX2395" fmla="*/ 3058123 w 10143477"/>
                <a:gd name="connsiteY2395" fmla="*/ 2686935 h 4026844"/>
                <a:gd name="connsiteX2396" fmla="*/ 3077334 w 10143477"/>
                <a:gd name="connsiteY2396" fmla="*/ 2707853 h 4026844"/>
                <a:gd name="connsiteX2397" fmla="*/ 3049294 w 10143477"/>
                <a:gd name="connsiteY2397" fmla="*/ 2731560 h 4026844"/>
                <a:gd name="connsiteX2398" fmla="*/ 3029925 w 10143477"/>
                <a:gd name="connsiteY2398" fmla="*/ 2710642 h 4026844"/>
                <a:gd name="connsiteX2399" fmla="*/ 3058123 w 10143477"/>
                <a:gd name="connsiteY2399" fmla="*/ 2686935 h 4026844"/>
                <a:gd name="connsiteX2400" fmla="*/ 5510378 w 10143477"/>
                <a:gd name="connsiteY2400" fmla="*/ 2686470 h 4026844"/>
                <a:gd name="connsiteX2401" fmla="*/ 5535789 w 10143477"/>
                <a:gd name="connsiteY2401" fmla="*/ 2708937 h 4026844"/>
                <a:gd name="connsiteX2402" fmla="*/ 5512392 w 10143477"/>
                <a:gd name="connsiteY2402" fmla="*/ 2731095 h 4026844"/>
                <a:gd name="connsiteX2403" fmla="*/ 5486981 w 10143477"/>
                <a:gd name="connsiteY2403" fmla="*/ 2708782 h 4026844"/>
                <a:gd name="connsiteX2404" fmla="*/ 5510378 w 10143477"/>
                <a:gd name="connsiteY2404" fmla="*/ 2686470 h 4026844"/>
                <a:gd name="connsiteX2405" fmla="*/ 5432749 w 10143477"/>
                <a:gd name="connsiteY2405" fmla="*/ 2686470 h 4026844"/>
                <a:gd name="connsiteX2406" fmla="*/ 5458005 w 10143477"/>
                <a:gd name="connsiteY2406" fmla="*/ 2708782 h 4026844"/>
                <a:gd name="connsiteX2407" fmla="*/ 5434453 w 10143477"/>
                <a:gd name="connsiteY2407" fmla="*/ 2730939 h 4026844"/>
                <a:gd name="connsiteX2408" fmla="*/ 5409197 w 10143477"/>
                <a:gd name="connsiteY2408" fmla="*/ 2708627 h 4026844"/>
                <a:gd name="connsiteX2409" fmla="*/ 5432749 w 10143477"/>
                <a:gd name="connsiteY2409" fmla="*/ 2686470 h 4026844"/>
                <a:gd name="connsiteX2410" fmla="*/ 3133114 w 10143477"/>
                <a:gd name="connsiteY2410" fmla="*/ 2682441 h 4026844"/>
                <a:gd name="connsiteX2411" fmla="*/ 3152635 w 10143477"/>
                <a:gd name="connsiteY2411" fmla="*/ 2703359 h 4026844"/>
                <a:gd name="connsiteX2412" fmla="*/ 3124748 w 10143477"/>
                <a:gd name="connsiteY2412" fmla="*/ 2727066 h 4026844"/>
                <a:gd name="connsiteX2413" fmla="*/ 3105225 w 10143477"/>
                <a:gd name="connsiteY2413" fmla="*/ 2706148 h 4026844"/>
                <a:gd name="connsiteX2414" fmla="*/ 3133114 w 10143477"/>
                <a:gd name="connsiteY2414" fmla="*/ 2682441 h 4026844"/>
                <a:gd name="connsiteX2415" fmla="*/ 3207710 w 10143477"/>
                <a:gd name="connsiteY2415" fmla="*/ 2677948 h 4026844"/>
                <a:gd name="connsiteX2416" fmla="*/ 3227388 w 10143477"/>
                <a:gd name="connsiteY2416" fmla="*/ 2698866 h 4026844"/>
                <a:gd name="connsiteX2417" fmla="*/ 3199653 w 10143477"/>
                <a:gd name="connsiteY2417" fmla="*/ 2722573 h 4026844"/>
                <a:gd name="connsiteX2418" fmla="*/ 3179974 w 10143477"/>
                <a:gd name="connsiteY2418" fmla="*/ 2701655 h 4026844"/>
                <a:gd name="connsiteX2419" fmla="*/ 3207710 w 10143477"/>
                <a:gd name="connsiteY2419" fmla="*/ 2677948 h 4026844"/>
                <a:gd name="connsiteX2420" fmla="*/ 2261446 w 10143477"/>
                <a:gd name="connsiteY2420" fmla="*/ 2676088 h 4026844"/>
                <a:gd name="connsiteX2421" fmla="*/ 2277873 w 10143477"/>
                <a:gd name="connsiteY2421" fmla="*/ 2696541 h 4026844"/>
                <a:gd name="connsiteX2422" fmla="*/ 2248583 w 10143477"/>
                <a:gd name="connsiteY2422" fmla="*/ 2720868 h 4026844"/>
                <a:gd name="connsiteX2423" fmla="*/ 2232155 w 10143477"/>
                <a:gd name="connsiteY2423" fmla="*/ 2700415 h 4026844"/>
                <a:gd name="connsiteX2424" fmla="*/ 2261446 w 10143477"/>
                <a:gd name="connsiteY2424" fmla="*/ 2676088 h 4026844"/>
                <a:gd name="connsiteX2425" fmla="*/ 9135207 w 10143477"/>
                <a:gd name="connsiteY2425" fmla="*/ 2674694 h 4026844"/>
                <a:gd name="connsiteX2426" fmla="*/ 9166350 w 10143477"/>
                <a:gd name="connsiteY2426" fmla="*/ 2699486 h 4026844"/>
                <a:gd name="connsiteX2427" fmla="*/ 9155194 w 10143477"/>
                <a:gd name="connsiteY2427" fmla="*/ 2719784 h 4026844"/>
                <a:gd name="connsiteX2428" fmla="*/ 9124050 w 10143477"/>
                <a:gd name="connsiteY2428" fmla="*/ 2695147 h 4026844"/>
                <a:gd name="connsiteX2429" fmla="*/ 9135207 w 10143477"/>
                <a:gd name="connsiteY2429" fmla="*/ 2674694 h 4026844"/>
                <a:gd name="connsiteX2430" fmla="*/ 3283170 w 10143477"/>
                <a:gd name="connsiteY2430" fmla="*/ 2673609 h 4026844"/>
                <a:gd name="connsiteX2431" fmla="*/ 3303158 w 10143477"/>
                <a:gd name="connsiteY2431" fmla="*/ 2694682 h 4026844"/>
                <a:gd name="connsiteX2432" fmla="*/ 3275577 w 10143477"/>
                <a:gd name="connsiteY2432" fmla="*/ 2718234 h 4026844"/>
                <a:gd name="connsiteX2433" fmla="*/ 3255589 w 10143477"/>
                <a:gd name="connsiteY2433" fmla="*/ 2697316 h 4026844"/>
                <a:gd name="connsiteX2434" fmla="*/ 3283170 w 10143477"/>
                <a:gd name="connsiteY2434" fmla="*/ 2673609 h 4026844"/>
                <a:gd name="connsiteX2435" fmla="*/ 2334129 w 10143477"/>
                <a:gd name="connsiteY2435" fmla="*/ 2670046 h 4026844"/>
                <a:gd name="connsiteX2436" fmla="*/ 2350867 w 10143477"/>
                <a:gd name="connsiteY2436" fmla="*/ 2690654 h 4026844"/>
                <a:gd name="connsiteX2437" fmla="*/ 2321732 w 10143477"/>
                <a:gd name="connsiteY2437" fmla="*/ 2714826 h 4026844"/>
                <a:gd name="connsiteX2438" fmla="*/ 2304994 w 10143477"/>
                <a:gd name="connsiteY2438" fmla="*/ 2694373 h 4026844"/>
                <a:gd name="connsiteX2439" fmla="*/ 2334129 w 10143477"/>
                <a:gd name="connsiteY2439" fmla="*/ 2670046 h 4026844"/>
                <a:gd name="connsiteX2440" fmla="*/ 3358784 w 10143477"/>
                <a:gd name="connsiteY2440" fmla="*/ 2669735 h 4026844"/>
                <a:gd name="connsiteX2441" fmla="*/ 3378927 w 10143477"/>
                <a:gd name="connsiteY2441" fmla="*/ 2690808 h 4026844"/>
                <a:gd name="connsiteX2442" fmla="*/ 3351501 w 10143477"/>
                <a:gd name="connsiteY2442" fmla="*/ 2714360 h 4026844"/>
                <a:gd name="connsiteX2443" fmla="*/ 3331358 w 10143477"/>
                <a:gd name="connsiteY2443" fmla="*/ 2693287 h 4026844"/>
                <a:gd name="connsiteX2444" fmla="*/ 3358784 w 10143477"/>
                <a:gd name="connsiteY2444" fmla="*/ 2669735 h 4026844"/>
                <a:gd name="connsiteX2445" fmla="*/ 3434708 w 10143477"/>
                <a:gd name="connsiteY2445" fmla="*/ 2665707 h 4026844"/>
                <a:gd name="connsiteX2446" fmla="*/ 3455006 w 10143477"/>
                <a:gd name="connsiteY2446" fmla="*/ 2686780 h 4026844"/>
                <a:gd name="connsiteX2447" fmla="*/ 3427580 w 10143477"/>
                <a:gd name="connsiteY2447" fmla="*/ 2710332 h 4026844"/>
                <a:gd name="connsiteX2448" fmla="*/ 3407282 w 10143477"/>
                <a:gd name="connsiteY2448" fmla="*/ 2689259 h 4026844"/>
                <a:gd name="connsiteX2449" fmla="*/ 3434708 w 10143477"/>
                <a:gd name="connsiteY2449" fmla="*/ 2665707 h 4026844"/>
                <a:gd name="connsiteX2450" fmla="*/ 2407124 w 10143477"/>
                <a:gd name="connsiteY2450" fmla="*/ 2664158 h 4026844"/>
                <a:gd name="connsiteX2451" fmla="*/ 2424016 w 10143477"/>
                <a:gd name="connsiteY2451" fmla="*/ 2684766 h 4026844"/>
                <a:gd name="connsiteX2452" fmla="*/ 2395035 w 10143477"/>
                <a:gd name="connsiteY2452" fmla="*/ 2708938 h 4026844"/>
                <a:gd name="connsiteX2453" fmla="*/ 2378143 w 10143477"/>
                <a:gd name="connsiteY2453" fmla="*/ 2688330 h 4026844"/>
                <a:gd name="connsiteX2454" fmla="*/ 2407124 w 10143477"/>
                <a:gd name="connsiteY2454" fmla="*/ 2664158 h 4026844"/>
                <a:gd name="connsiteX2455" fmla="*/ 3510477 w 10143477"/>
                <a:gd name="connsiteY2455" fmla="*/ 2661679 h 4026844"/>
                <a:gd name="connsiteX2456" fmla="*/ 3531085 w 10143477"/>
                <a:gd name="connsiteY2456" fmla="*/ 2682906 h 4026844"/>
                <a:gd name="connsiteX2457" fmla="*/ 3503814 w 10143477"/>
                <a:gd name="connsiteY2457" fmla="*/ 2706458 h 4026844"/>
                <a:gd name="connsiteX2458" fmla="*/ 3483206 w 10143477"/>
                <a:gd name="connsiteY2458" fmla="*/ 2685386 h 4026844"/>
                <a:gd name="connsiteX2459" fmla="*/ 3510477 w 10143477"/>
                <a:gd name="connsiteY2459" fmla="*/ 2661679 h 4026844"/>
                <a:gd name="connsiteX2460" fmla="*/ 2480272 w 10143477"/>
                <a:gd name="connsiteY2460" fmla="*/ 2658425 h 4026844"/>
                <a:gd name="connsiteX2461" fmla="*/ 2497474 w 10143477"/>
                <a:gd name="connsiteY2461" fmla="*/ 2679033 h 4026844"/>
                <a:gd name="connsiteX2462" fmla="*/ 2468493 w 10143477"/>
                <a:gd name="connsiteY2462" fmla="*/ 2703205 h 4026844"/>
                <a:gd name="connsiteX2463" fmla="*/ 2451292 w 10143477"/>
                <a:gd name="connsiteY2463" fmla="*/ 2682597 h 4026844"/>
                <a:gd name="connsiteX2464" fmla="*/ 2480272 w 10143477"/>
                <a:gd name="connsiteY2464" fmla="*/ 2658425 h 4026844"/>
                <a:gd name="connsiteX2465" fmla="*/ 3586555 w 10143477"/>
                <a:gd name="connsiteY2465" fmla="*/ 2658270 h 4026844"/>
                <a:gd name="connsiteX2466" fmla="*/ 3607318 w 10143477"/>
                <a:gd name="connsiteY2466" fmla="*/ 2679497 h 4026844"/>
                <a:gd name="connsiteX2467" fmla="*/ 3580203 w 10143477"/>
                <a:gd name="connsiteY2467" fmla="*/ 2702895 h 4026844"/>
                <a:gd name="connsiteX2468" fmla="*/ 3559440 w 10143477"/>
                <a:gd name="connsiteY2468" fmla="*/ 2681667 h 4026844"/>
                <a:gd name="connsiteX2469" fmla="*/ 3586555 w 10143477"/>
                <a:gd name="connsiteY2469" fmla="*/ 2658270 h 4026844"/>
                <a:gd name="connsiteX2470" fmla="*/ 3662634 w 10143477"/>
                <a:gd name="connsiteY2470" fmla="*/ 2654706 h 4026844"/>
                <a:gd name="connsiteX2471" fmla="*/ 3683552 w 10143477"/>
                <a:gd name="connsiteY2471" fmla="*/ 2675933 h 4026844"/>
                <a:gd name="connsiteX2472" fmla="*/ 3656591 w 10143477"/>
                <a:gd name="connsiteY2472" fmla="*/ 2699331 h 4026844"/>
                <a:gd name="connsiteX2473" fmla="*/ 3635674 w 10143477"/>
                <a:gd name="connsiteY2473" fmla="*/ 2678103 h 4026844"/>
                <a:gd name="connsiteX2474" fmla="*/ 3662634 w 10143477"/>
                <a:gd name="connsiteY2474" fmla="*/ 2654706 h 4026844"/>
                <a:gd name="connsiteX2475" fmla="*/ 2553577 w 10143477"/>
                <a:gd name="connsiteY2475" fmla="*/ 2652691 h 4026844"/>
                <a:gd name="connsiteX2476" fmla="*/ 2570934 w 10143477"/>
                <a:gd name="connsiteY2476" fmla="*/ 2673299 h 4026844"/>
                <a:gd name="connsiteX2477" fmla="*/ 2542108 w 10143477"/>
                <a:gd name="connsiteY2477" fmla="*/ 2697471 h 4026844"/>
                <a:gd name="connsiteX2478" fmla="*/ 2524751 w 10143477"/>
                <a:gd name="connsiteY2478" fmla="*/ 2676863 h 4026844"/>
                <a:gd name="connsiteX2479" fmla="*/ 2553577 w 10143477"/>
                <a:gd name="connsiteY2479" fmla="*/ 2652691 h 4026844"/>
                <a:gd name="connsiteX2480" fmla="*/ 3738714 w 10143477"/>
                <a:gd name="connsiteY2480" fmla="*/ 2651142 h 4026844"/>
                <a:gd name="connsiteX2481" fmla="*/ 3759942 w 10143477"/>
                <a:gd name="connsiteY2481" fmla="*/ 2672525 h 4026844"/>
                <a:gd name="connsiteX2482" fmla="*/ 3733136 w 10143477"/>
                <a:gd name="connsiteY2482" fmla="*/ 2695922 h 4026844"/>
                <a:gd name="connsiteX2483" fmla="*/ 3711908 w 10143477"/>
                <a:gd name="connsiteY2483" fmla="*/ 2674694 h 4026844"/>
                <a:gd name="connsiteX2484" fmla="*/ 3738714 w 10143477"/>
                <a:gd name="connsiteY2484" fmla="*/ 2651142 h 4026844"/>
                <a:gd name="connsiteX2485" fmla="*/ 8864514 w 10143477"/>
                <a:gd name="connsiteY2485" fmla="*/ 2647423 h 4026844"/>
                <a:gd name="connsiteX2486" fmla="*/ 8895348 w 10143477"/>
                <a:gd name="connsiteY2486" fmla="*/ 2672059 h 4026844"/>
                <a:gd name="connsiteX2487" fmla="*/ 8883108 w 10143477"/>
                <a:gd name="connsiteY2487" fmla="*/ 2692513 h 4026844"/>
                <a:gd name="connsiteX2488" fmla="*/ 8852273 w 10143477"/>
                <a:gd name="connsiteY2488" fmla="*/ 2667876 h 4026844"/>
                <a:gd name="connsiteX2489" fmla="*/ 8864514 w 10143477"/>
                <a:gd name="connsiteY2489" fmla="*/ 2647423 h 4026844"/>
                <a:gd name="connsiteX2490" fmla="*/ 2627036 w 10143477"/>
                <a:gd name="connsiteY2490" fmla="*/ 2647113 h 4026844"/>
                <a:gd name="connsiteX2491" fmla="*/ 2644703 w 10143477"/>
                <a:gd name="connsiteY2491" fmla="*/ 2667876 h 4026844"/>
                <a:gd name="connsiteX2492" fmla="*/ 2616033 w 10143477"/>
                <a:gd name="connsiteY2492" fmla="*/ 2691893 h 4026844"/>
                <a:gd name="connsiteX2493" fmla="*/ 2598366 w 10143477"/>
                <a:gd name="connsiteY2493" fmla="*/ 2671285 h 4026844"/>
                <a:gd name="connsiteX2494" fmla="*/ 2627036 w 10143477"/>
                <a:gd name="connsiteY2494" fmla="*/ 2647113 h 4026844"/>
                <a:gd name="connsiteX2495" fmla="*/ 2700649 w 10143477"/>
                <a:gd name="connsiteY2495" fmla="*/ 2641845 h 4026844"/>
                <a:gd name="connsiteX2496" fmla="*/ 2718471 w 10143477"/>
                <a:gd name="connsiteY2496" fmla="*/ 2662608 h 4026844"/>
                <a:gd name="connsiteX2497" fmla="*/ 2689956 w 10143477"/>
                <a:gd name="connsiteY2497" fmla="*/ 2686625 h 4026844"/>
                <a:gd name="connsiteX2498" fmla="*/ 2672134 w 10143477"/>
                <a:gd name="connsiteY2498" fmla="*/ 2665862 h 4026844"/>
                <a:gd name="connsiteX2499" fmla="*/ 2700649 w 10143477"/>
                <a:gd name="connsiteY2499" fmla="*/ 2641845 h 4026844"/>
                <a:gd name="connsiteX2500" fmla="*/ 8796182 w 10143477"/>
                <a:gd name="connsiteY2500" fmla="*/ 2640606 h 4026844"/>
                <a:gd name="connsiteX2501" fmla="*/ 8826862 w 10143477"/>
                <a:gd name="connsiteY2501" fmla="*/ 2665243 h 4026844"/>
                <a:gd name="connsiteX2502" fmla="*/ 8814311 w 10143477"/>
                <a:gd name="connsiteY2502" fmla="*/ 2685696 h 4026844"/>
                <a:gd name="connsiteX2503" fmla="*/ 8783632 w 10143477"/>
                <a:gd name="connsiteY2503" fmla="*/ 2661214 h 4026844"/>
                <a:gd name="connsiteX2504" fmla="*/ 8796182 w 10143477"/>
                <a:gd name="connsiteY2504" fmla="*/ 2640606 h 4026844"/>
                <a:gd name="connsiteX2505" fmla="*/ 2774728 w 10143477"/>
                <a:gd name="connsiteY2505" fmla="*/ 2636577 h 4026844"/>
                <a:gd name="connsiteX2506" fmla="*/ 2792860 w 10143477"/>
                <a:gd name="connsiteY2506" fmla="*/ 2657340 h 4026844"/>
                <a:gd name="connsiteX2507" fmla="*/ 2764344 w 10143477"/>
                <a:gd name="connsiteY2507" fmla="*/ 2681357 h 4026844"/>
                <a:gd name="connsiteX2508" fmla="*/ 2746213 w 10143477"/>
                <a:gd name="connsiteY2508" fmla="*/ 2660594 h 4026844"/>
                <a:gd name="connsiteX2509" fmla="*/ 2774728 w 10143477"/>
                <a:gd name="connsiteY2509" fmla="*/ 2636577 h 4026844"/>
                <a:gd name="connsiteX2510" fmla="*/ 8727231 w 10143477"/>
                <a:gd name="connsiteY2510" fmla="*/ 2634252 h 4026844"/>
                <a:gd name="connsiteX2511" fmla="*/ 8757910 w 10143477"/>
                <a:gd name="connsiteY2511" fmla="*/ 2658889 h 4026844"/>
                <a:gd name="connsiteX2512" fmla="*/ 8745205 w 10143477"/>
                <a:gd name="connsiteY2512" fmla="*/ 2679342 h 4026844"/>
                <a:gd name="connsiteX2513" fmla="*/ 8714681 w 10143477"/>
                <a:gd name="connsiteY2513" fmla="*/ 2654860 h 4026844"/>
                <a:gd name="connsiteX2514" fmla="*/ 8727231 w 10143477"/>
                <a:gd name="connsiteY2514" fmla="*/ 2634252 h 4026844"/>
                <a:gd name="connsiteX2515" fmla="*/ 2848648 w 10143477"/>
                <a:gd name="connsiteY2515" fmla="*/ 2631309 h 4026844"/>
                <a:gd name="connsiteX2516" fmla="*/ 2866924 w 10143477"/>
                <a:gd name="connsiteY2516" fmla="*/ 2652227 h 4026844"/>
                <a:gd name="connsiteX2517" fmla="*/ 2838579 w 10143477"/>
                <a:gd name="connsiteY2517" fmla="*/ 2676244 h 4026844"/>
                <a:gd name="connsiteX2518" fmla="*/ 2820291 w 10143477"/>
                <a:gd name="connsiteY2518" fmla="*/ 2655481 h 4026844"/>
                <a:gd name="connsiteX2519" fmla="*/ 2848648 w 10143477"/>
                <a:gd name="connsiteY2519" fmla="*/ 2631309 h 4026844"/>
                <a:gd name="connsiteX2520" fmla="*/ 8658435 w 10143477"/>
                <a:gd name="connsiteY2520" fmla="*/ 2627900 h 4026844"/>
                <a:gd name="connsiteX2521" fmla="*/ 8688959 w 10143477"/>
                <a:gd name="connsiteY2521" fmla="*/ 2652382 h 4026844"/>
                <a:gd name="connsiteX2522" fmla="*/ 8675944 w 10143477"/>
                <a:gd name="connsiteY2522" fmla="*/ 2672835 h 4026844"/>
                <a:gd name="connsiteX2523" fmla="*/ 8645419 w 10143477"/>
                <a:gd name="connsiteY2523" fmla="*/ 2648353 h 4026844"/>
                <a:gd name="connsiteX2524" fmla="*/ 8658435 w 10143477"/>
                <a:gd name="connsiteY2524" fmla="*/ 2627900 h 4026844"/>
                <a:gd name="connsiteX2525" fmla="*/ 6275040 w 10143477"/>
                <a:gd name="connsiteY2525" fmla="*/ 2627900 h 4026844"/>
                <a:gd name="connsiteX2526" fmla="*/ 6301691 w 10143477"/>
                <a:gd name="connsiteY2526" fmla="*/ 2650987 h 4026844"/>
                <a:gd name="connsiteX2527" fmla="*/ 6280308 w 10143477"/>
                <a:gd name="connsiteY2527" fmla="*/ 2672680 h 4026844"/>
                <a:gd name="connsiteX2528" fmla="*/ 6253657 w 10143477"/>
                <a:gd name="connsiteY2528" fmla="*/ 2649748 h 4026844"/>
                <a:gd name="connsiteX2529" fmla="*/ 6275040 w 10143477"/>
                <a:gd name="connsiteY2529" fmla="*/ 2627900 h 4026844"/>
                <a:gd name="connsiteX2530" fmla="*/ 2922845 w 10143477"/>
                <a:gd name="connsiteY2530" fmla="*/ 2626660 h 4026844"/>
                <a:gd name="connsiteX2531" fmla="*/ 2941436 w 10143477"/>
                <a:gd name="connsiteY2531" fmla="*/ 2647578 h 4026844"/>
                <a:gd name="connsiteX2532" fmla="*/ 2913239 w 10143477"/>
                <a:gd name="connsiteY2532" fmla="*/ 2671440 h 4026844"/>
                <a:gd name="connsiteX2533" fmla="*/ 2894648 w 10143477"/>
                <a:gd name="connsiteY2533" fmla="*/ 2650522 h 4026844"/>
                <a:gd name="connsiteX2534" fmla="*/ 2922845 w 10143477"/>
                <a:gd name="connsiteY2534" fmla="*/ 2626660 h 4026844"/>
                <a:gd name="connsiteX2535" fmla="*/ 6198652 w 10143477"/>
                <a:gd name="connsiteY2535" fmla="*/ 2626195 h 4026844"/>
                <a:gd name="connsiteX2536" fmla="*/ 6225148 w 10143477"/>
                <a:gd name="connsiteY2536" fmla="*/ 2649127 h 4026844"/>
                <a:gd name="connsiteX2537" fmla="*/ 6203455 w 10143477"/>
                <a:gd name="connsiteY2537" fmla="*/ 2670975 h 4026844"/>
                <a:gd name="connsiteX2538" fmla="*/ 6176960 w 10143477"/>
                <a:gd name="connsiteY2538" fmla="*/ 2648043 h 4026844"/>
                <a:gd name="connsiteX2539" fmla="*/ 6198652 w 10143477"/>
                <a:gd name="connsiteY2539" fmla="*/ 2626195 h 4026844"/>
                <a:gd name="connsiteX2540" fmla="*/ 6122108 w 10143477"/>
                <a:gd name="connsiteY2540" fmla="*/ 2624491 h 4026844"/>
                <a:gd name="connsiteX2541" fmla="*/ 6148448 w 10143477"/>
                <a:gd name="connsiteY2541" fmla="*/ 2647423 h 4026844"/>
                <a:gd name="connsiteX2542" fmla="*/ 6126601 w 10143477"/>
                <a:gd name="connsiteY2542" fmla="*/ 2669271 h 4026844"/>
                <a:gd name="connsiteX2543" fmla="*/ 6100260 w 10143477"/>
                <a:gd name="connsiteY2543" fmla="*/ 2646339 h 4026844"/>
                <a:gd name="connsiteX2544" fmla="*/ 6122108 w 10143477"/>
                <a:gd name="connsiteY2544" fmla="*/ 2624491 h 4026844"/>
                <a:gd name="connsiteX2545" fmla="*/ 6045409 w 10143477"/>
                <a:gd name="connsiteY2545" fmla="*/ 2622942 h 4026844"/>
                <a:gd name="connsiteX2546" fmla="*/ 6071595 w 10143477"/>
                <a:gd name="connsiteY2546" fmla="*/ 2645874 h 4026844"/>
                <a:gd name="connsiteX2547" fmla="*/ 6049592 w 10143477"/>
                <a:gd name="connsiteY2547" fmla="*/ 2667722 h 4026844"/>
                <a:gd name="connsiteX2548" fmla="*/ 6023406 w 10143477"/>
                <a:gd name="connsiteY2548" fmla="*/ 2644945 h 4026844"/>
                <a:gd name="connsiteX2549" fmla="*/ 6045409 w 10143477"/>
                <a:gd name="connsiteY2549" fmla="*/ 2622942 h 4026844"/>
                <a:gd name="connsiteX2550" fmla="*/ 2997224 w 10143477"/>
                <a:gd name="connsiteY2550" fmla="*/ 2621702 h 4026844"/>
                <a:gd name="connsiteX2551" fmla="*/ 3015963 w 10143477"/>
                <a:gd name="connsiteY2551" fmla="*/ 2642620 h 4026844"/>
                <a:gd name="connsiteX2552" fmla="*/ 2987928 w 10143477"/>
                <a:gd name="connsiteY2552" fmla="*/ 2666482 h 4026844"/>
                <a:gd name="connsiteX2553" fmla="*/ 2969180 w 10143477"/>
                <a:gd name="connsiteY2553" fmla="*/ 2645564 h 4026844"/>
                <a:gd name="connsiteX2554" fmla="*/ 2997224 w 10143477"/>
                <a:gd name="connsiteY2554" fmla="*/ 2621702 h 4026844"/>
                <a:gd name="connsiteX2555" fmla="*/ 8589173 w 10143477"/>
                <a:gd name="connsiteY2555" fmla="*/ 2621547 h 4026844"/>
                <a:gd name="connsiteX2556" fmla="*/ 8619543 w 10143477"/>
                <a:gd name="connsiteY2556" fmla="*/ 2646029 h 4026844"/>
                <a:gd name="connsiteX2557" fmla="*/ 8606218 w 10143477"/>
                <a:gd name="connsiteY2557" fmla="*/ 2666637 h 4026844"/>
                <a:gd name="connsiteX2558" fmla="*/ 8575848 w 10143477"/>
                <a:gd name="connsiteY2558" fmla="*/ 2642155 h 4026844"/>
                <a:gd name="connsiteX2559" fmla="*/ 8589173 w 10143477"/>
                <a:gd name="connsiteY2559" fmla="*/ 2621547 h 4026844"/>
                <a:gd name="connsiteX2560" fmla="*/ 5968556 w 10143477"/>
                <a:gd name="connsiteY2560" fmla="*/ 2621547 h 4026844"/>
                <a:gd name="connsiteX2561" fmla="*/ 5994742 w 10143477"/>
                <a:gd name="connsiteY2561" fmla="*/ 2644324 h 4026844"/>
                <a:gd name="connsiteX2562" fmla="*/ 5972585 w 10143477"/>
                <a:gd name="connsiteY2562" fmla="*/ 2666326 h 4026844"/>
                <a:gd name="connsiteX2563" fmla="*/ 5946553 w 10143477"/>
                <a:gd name="connsiteY2563" fmla="*/ 2643549 h 4026844"/>
                <a:gd name="connsiteX2564" fmla="*/ 5968556 w 10143477"/>
                <a:gd name="connsiteY2564" fmla="*/ 2621547 h 4026844"/>
                <a:gd name="connsiteX2565" fmla="*/ 5892011 w 10143477"/>
                <a:gd name="connsiteY2565" fmla="*/ 2620462 h 4026844"/>
                <a:gd name="connsiteX2566" fmla="*/ 5918042 w 10143477"/>
                <a:gd name="connsiteY2566" fmla="*/ 2643239 h 4026844"/>
                <a:gd name="connsiteX2567" fmla="*/ 5895730 w 10143477"/>
                <a:gd name="connsiteY2567" fmla="*/ 2665242 h 4026844"/>
                <a:gd name="connsiteX2568" fmla="*/ 5869699 w 10143477"/>
                <a:gd name="connsiteY2568" fmla="*/ 2642465 h 4026844"/>
                <a:gd name="connsiteX2569" fmla="*/ 5892011 w 10143477"/>
                <a:gd name="connsiteY2569" fmla="*/ 2620462 h 4026844"/>
                <a:gd name="connsiteX2570" fmla="*/ 5815313 w 10143477"/>
                <a:gd name="connsiteY2570" fmla="*/ 2619378 h 4026844"/>
                <a:gd name="connsiteX2571" fmla="*/ 5841189 w 10143477"/>
                <a:gd name="connsiteY2571" fmla="*/ 2642155 h 4026844"/>
                <a:gd name="connsiteX2572" fmla="*/ 5818567 w 10143477"/>
                <a:gd name="connsiteY2572" fmla="*/ 2664157 h 4026844"/>
                <a:gd name="connsiteX2573" fmla="*/ 5792691 w 10143477"/>
                <a:gd name="connsiteY2573" fmla="*/ 2641535 h 4026844"/>
                <a:gd name="connsiteX2574" fmla="*/ 5815313 w 10143477"/>
                <a:gd name="connsiteY2574" fmla="*/ 2619378 h 4026844"/>
                <a:gd name="connsiteX2575" fmla="*/ 5738304 w 10143477"/>
                <a:gd name="connsiteY2575" fmla="*/ 2618449 h 4026844"/>
                <a:gd name="connsiteX2576" fmla="*/ 5764025 w 10143477"/>
                <a:gd name="connsiteY2576" fmla="*/ 2641071 h 4026844"/>
                <a:gd name="connsiteX2577" fmla="*/ 5741248 w 10143477"/>
                <a:gd name="connsiteY2577" fmla="*/ 2663228 h 4026844"/>
                <a:gd name="connsiteX2578" fmla="*/ 5715527 w 10143477"/>
                <a:gd name="connsiteY2578" fmla="*/ 2640606 h 4026844"/>
                <a:gd name="connsiteX2579" fmla="*/ 5738304 w 10143477"/>
                <a:gd name="connsiteY2579" fmla="*/ 2618449 h 4026844"/>
                <a:gd name="connsiteX2580" fmla="*/ 5661451 w 10143477"/>
                <a:gd name="connsiteY2580" fmla="*/ 2617829 h 4026844"/>
                <a:gd name="connsiteX2581" fmla="*/ 5687017 w 10143477"/>
                <a:gd name="connsiteY2581" fmla="*/ 2640451 h 4026844"/>
                <a:gd name="connsiteX2582" fmla="*/ 5664085 w 10143477"/>
                <a:gd name="connsiteY2582" fmla="*/ 2662608 h 4026844"/>
                <a:gd name="connsiteX2583" fmla="*/ 5638519 w 10143477"/>
                <a:gd name="connsiteY2583" fmla="*/ 2639986 h 4026844"/>
                <a:gd name="connsiteX2584" fmla="*/ 5661451 w 10143477"/>
                <a:gd name="connsiteY2584" fmla="*/ 2617829 h 4026844"/>
                <a:gd name="connsiteX2585" fmla="*/ 5584441 w 10143477"/>
                <a:gd name="connsiteY2585" fmla="*/ 2617209 h 4026844"/>
                <a:gd name="connsiteX2586" fmla="*/ 5609853 w 10143477"/>
                <a:gd name="connsiteY2586" fmla="*/ 2639831 h 4026844"/>
                <a:gd name="connsiteX2587" fmla="*/ 5586765 w 10143477"/>
                <a:gd name="connsiteY2587" fmla="*/ 2661988 h 4026844"/>
                <a:gd name="connsiteX2588" fmla="*/ 5561354 w 10143477"/>
                <a:gd name="connsiteY2588" fmla="*/ 2639521 h 4026844"/>
                <a:gd name="connsiteX2589" fmla="*/ 5584441 w 10143477"/>
                <a:gd name="connsiteY2589" fmla="*/ 2617209 h 4026844"/>
                <a:gd name="connsiteX2590" fmla="*/ 3071904 w 10143477"/>
                <a:gd name="connsiteY2590" fmla="*/ 2616898 h 4026844"/>
                <a:gd name="connsiteX2591" fmla="*/ 3090808 w 10143477"/>
                <a:gd name="connsiteY2591" fmla="*/ 2637971 h 4026844"/>
                <a:gd name="connsiteX2592" fmla="*/ 3062918 w 10143477"/>
                <a:gd name="connsiteY2592" fmla="*/ 2661833 h 4026844"/>
                <a:gd name="connsiteX2593" fmla="*/ 3043861 w 10143477"/>
                <a:gd name="connsiteY2593" fmla="*/ 2640915 h 4026844"/>
                <a:gd name="connsiteX2594" fmla="*/ 3071904 w 10143477"/>
                <a:gd name="connsiteY2594" fmla="*/ 2616898 h 4026844"/>
                <a:gd name="connsiteX2595" fmla="*/ 5507433 w 10143477"/>
                <a:gd name="connsiteY2595" fmla="*/ 2616744 h 4026844"/>
                <a:gd name="connsiteX2596" fmla="*/ 5532689 w 10143477"/>
                <a:gd name="connsiteY2596" fmla="*/ 2639211 h 4026844"/>
                <a:gd name="connsiteX2597" fmla="*/ 5509447 w 10143477"/>
                <a:gd name="connsiteY2597" fmla="*/ 2661524 h 4026844"/>
                <a:gd name="connsiteX2598" fmla="*/ 5484191 w 10143477"/>
                <a:gd name="connsiteY2598" fmla="*/ 2639056 h 4026844"/>
                <a:gd name="connsiteX2599" fmla="*/ 5507433 w 10143477"/>
                <a:gd name="connsiteY2599" fmla="*/ 2616744 h 4026844"/>
                <a:gd name="connsiteX2600" fmla="*/ 5430270 w 10143477"/>
                <a:gd name="connsiteY2600" fmla="*/ 2616589 h 4026844"/>
                <a:gd name="connsiteX2601" fmla="*/ 5455371 w 10143477"/>
                <a:gd name="connsiteY2601" fmla="*/ 2639056 h 4026844"/>
                <a:gd name="connsiteX2602" fmla="*/ 5431974 w 10143477"/>
                <a:gd name="connsiteY2602" fmla="*/ 2661369 h 4026844"/>
                <a:gd name="connsiteX2603" fmla="*/ 5406873 w 10143477"/>
                <a:gd name="connsiteY2603" fmla="*/ 2638901 h 4026844"/>
                <a:gd name="connsiteX2604" fmla="*/ 5430270 w 10143477"/>
                <a:gd name="connsiteY2604" fmla="*/ 2616589 h 4026844"/>
                <a:gd name="connsiteX2605" fmla="*/ 8519602 w 10143477"/>
                <a:gd name="connsiteY2605" fmla="*/ 2615349 h 4026844"/>
                <a:gd name="connsiteX2606" fmla="*/ 8549972 w 10143477"/>
                <a:gd name="connsiteY2606" fmla="*/ 2639831 h 4026844"/>
                <a:gd name="connsiteX2607" fmla="*/ 8536337 w 10143477"/>
                <a:gd name="connsiteY2607" fmla="*/ 2660439 h 4026844"/>
                <a:gd name="connsiteX2608" fmla="*/ 8505967 w 10143477"/>
                <a:gd name="connsiteY2608" fmla="*/ 2635957 h 4026844"/>
                <a:gd name="connsiteX2609" fmla="*/ 8519602 w 10143477"/>
                <a:gd name="connsiteY2609" fmla="*/ 2615349 h 4026844"/>
                <a:gd name="connsiteX2610" fmla="*/ 3146429 w 10143477"/>
                <a:gd name="connsiteY2610" fmla="*/ 2612405 h 4026844"/>
                <a:gd name="connsiteX2611" fmla="*/ 3165641 w 10143477"/>
                <a:gd name="connsiteY2611" fmla="*/ 2633478 h 4026844"/>
                <a:gd name="connsiteX2612" fmla="*/ 3137752 w 10143477"/>
                <a:gd name="connsiteY2612" fmla="*/ 2657340 h 4026844"/>
                <a:gd name="connsiteX2613" fmla="*/ 3118542 w 10143477"/>
                <a:gd name="connsiteY2613" fmla="*/ 2636267 h 4026844"/>
                <a:gd name="connsiteX2614" fmla="*/ 3146429 w 10143477"/>
                <a:gd name="connsiteY2614" fmla="*/ 2612405 h 4026844"/>
                <a:gd name="connsiteX2615" fmla="*/ 8449720 w 10143477"/>
                <a:gd name="connsiteY2615" fmla="*/ 2609151 h 4026844"/>
                <a:gd name="connsiteX2616" fmla="*/ 8479935 w 10143477"/>
                <a:gd name="connsiteY2616" fmla="*/ 2633633 h 4026844"/>
                <a:gd name="connsiteX2617" fmla="*/ 8466145 w 10143477"/>
                <a:gd name="connsiteY2617" fmla="*/ 2654241 h 4026844"/>
                <a:gd name="connsiteX2618" fmla="*/ 8435931 w 10143477"/>
                <a:gd name="connsiteY2618" fmla="*/ 2629914 h 4026844"/>
                <a:gd name="connsiteX2619" fmla="*/ 8449720 w 10143477"/>
                <a:gd name="connsiteY2619" fmla="*/ 2609151 h 4026844"/>
                <a:gd name="connsiteX2620" fmla="*/ 3220571 w 10143477"/>
                <a:gd name="connsiteY2620" fmla="*/ 2608066 h 4026844"/>
                <a:gd name="connsiteX2621" fmla="*/ 3239939 w 10143477"/>
                <a:gd name="connsiteY2621" fmla="*/ 2629139 h 4026844"/>
                <a:gd name="connsiteX2622" fmla="*/ 3212204 w 10143477"/>
                <a:gd name="connsiteY2622" fmla="*/ 2652846 h 4026844"/>
                <a:gd name="connsiteX2623" fmla="*/ 3192836 w 10143477"/>
                <a:gd name="connsiteY2623" fmla="*/ 2631773 h 4026844"/>
                <a:gd name="connsiteX2624" fmla="*/ 3220571 w 10143477"/>
                <a:gd name="connsiteY2624" fmla="*/ 2608066 h 4026844"/>
                <a:gd name="connsiteX2625" fmla="*/ 3295566 w 10143477"/>
                <a:gd name="connsiteY2625" fmla="*/ 2603728 h 4026844"/>
                <a:gd name="connsiteX2626" fmla="*/ 3315244 w 10143477"/>
                <a:gd name="connsiteY2626" fmla="*/ 2624801 h 4026844"/>
                <a:gd name="connsiteX2627" fmla="*/ 3287663 w 10143477"/>
                <a:gd name="connsiteY2627" fmla="*/ 2648508 h 4026844"/>
                <a:gd name="connsiteX2628" fmla="*/ 3267985 w 10143477"/>
                <a:gd name="connsiteY2628" fmla="*/ 2627436 h 4026844"/>
                <a:gd name="connsiteX2629" fmla="*/ 3295566 w 10143477"/>
                <a:gd name="connsiteY2629" fmla="*/ 2603728 h 4026844"/>
                <a:gd name="connsiteX2630" fmla="*/ 8379530 w 10143477"/>
                <a:gd name="connsiteY2630" fmla="*/ 2603263 h 4026844"/>
                <a:gd name="connsiteX2631" fmla="*/ 8409745 w 10143477"/>
                <a:gd name="connsiteY2631" fmla="*/ 2627745 h 4026844"/>
                <a:gd name="connsiteX2632" fmla="*/ 8395644 w 10143477"/>
                <a:gd name="connsiteY2632" fmla="*/ 2648353 h 4026844"/>
                <a:gd name="connsiteX2633" fmla="*/ 8365584 w 10143477"/>
                <a:gd name="connsiteY2633" fmla="*/ 2624026 h 4026844"/>
                <a:gd name="connsiteX2634" fmla="*/ 8379530 w 10143477"/>
                <a:gd name="connsiteY2634" fmla="*/ 2603263 h 4026844"/>
                <a:gd name="connsiteX2635" fmla="*/ 2354112 w 10143477"/>
                <a:gd name="connsiteY2635" fmla="*/ 2600009 h 4026844"/>
                <a:gd name="connsiteX2636" fmla="*/ 2370384 w 10143477"/>
                <a:gd name="connsiteY2636" fmla="*/ 2620617 h 4026844"/>
                <a:gd name="connsiteX2637" fmla="*/ 2341249 w 10143477"/>
                <a:gd name="connsiteY2637" fmla="*/ 2644944 h 4026844"/>
                <a:gd name="connsiteX2638" fmla="*/ 2324977 w 10143477"/>
                <a:gd name="connsiteY2638" fmla="*/ 2624336 h 4026844"/>
                <a:gd name="connsiteX2639" fmla="*/ 2354112 w 10143477"/>
                <a:gd name="connsiteY2639" fmla="*/ 2600009 h 4026844"/>
                <a:gd name="connsiteX2640" fmla="*/ 3370560 w 10143477"/>
                <a:gd name="connsiteY2640" fmla="*/ 2599390 h 4026844"/>
                <a:gd name="connsiteX2641" fmla="*/ 3390393 w 10143477"/>
                <a:gd name="connsiteY2641" fmla="*/ 2620618 h 4026844"/>
                <a:gd name="connsiteX2642" fmla="*/ 3362967 w 10143477"/>
                <a:gd name="connsiteY2642" fmla="*/ 2644325 h 4026844"/>
                <a:gd name="connsiteX2643" fmla="*/ 3343134 w 10143477"/>
                <a:gd name="connsiteY2643" fmla="*/ 2623252 h 4026844"/>
                <a:gd name="connsiteX2644" fmla="*/ 3370560 w 10143477"/>
                <a:gd name="connsiteY2644" fmla="*/ 2599390 h 4026844"/>
                <a:gd name="connsiteX2645" fmla="*/ 8309338 w 10143477"/>
                <a:gd name="connsiteY2645" fmla="*/ 2597375 h 4026844"/>
                <a:gd name="connsiteX2646" fmla="*/ 8339398 w 10143477"/>
                <a:gd name="connsiteY2646" fmla="*/ 2621702 h 4026844"/>
                <a:gd name="connsiteX2647" fmla="*/ 8324988 w 10143477"/>
                <a:gd name="connsiteY2647" fmla="*/ 2642464 h 4026844"/>
                <a:gd name="connsiteX2648" fmla="*/ 8294928 w 10143477"/>
                <a:gd name="connsiteY2648" fmla="*/ 2618138 h 4026844"/>
                <a:gd name="connsiteX2649" fmla="*/ 8309338 w 10143477"/>
                <a:gd name="connsiteY2649" fmla="*/ 2597375 h 4026844"/>
                <a:gd name="connsiteX2650" fmla="*/ 3446019 w 10143477"/>
                <a:gd name="connsiteY2650" fmla="*/ 2595671 h 4026844"/>
                <a:gd name="connsiteX2651" fmla="*/ 3466007 w 10143477"/>
                <a:gd name="connsiteY2651" fmla="*/ 2616898 h 4026844"/>
                <a:gd name="connsiteX2652" fmla="*/ 3438736 w 10143477"/>
                <a:gd name="connsiteY2652" fmla="*/ 2640605 h 4026844"/>
                <a:gd name="connsiteX2653" fmla="*/ 3418593 w 10143477"/>
                <a:gd name="connsiteY2653" fmla="*/ 2619378 h 4026844"/>
                <a:gd name="connsiteX2654" fmla="*/ 3446019 w 10143477"/>
                <a:gd name="connsiteY2654" fmla="*/ 2595671 h 4026844"/>
                <a:gd name="connsiteX2655" fmla="*/ 2426486 w 10143477"/>
                <a:gd name="connsiteY2655" fmla="*/ 2593967 h 4026844"/>
                <a:gd name="connsiteX2656" fmla="*/ 2443068 w 10143477"/>
                <a:gd name="connsiteY2656" fmla="*/ 2614575 h 4026844"/>
                <a:gd name="connsiteX2657" fmla="*/ 2414087 w 10143477"/>
                <a:gd name="connsiteY2657" fmla="*/ 2638902 h 4026844"/>
                <a:gd name="connsiteX2658" fmla="*/ 2397505 w 10143477"/>
                <a:gd name="connsiteY2658" fmla="*/ 2618294 h 4026844"/>
                <a:gd name="connsiteX2659" fmla="*/ 2426486 w 10143477"/>
                <a:gd name="connsiteY2659" fmla="*/ 2593967 h 4026844"/>
                <a:gd name="connsiteX2660" fmla="*/ 3521168 w 10143477"/>
                <a:gd name="connsiteY2660" fmla="*/ 2591952 h 4026844"/>
                <a:gd name="connsiteX2661" fmla="*/ 3541466 w 10143477"/>
                <a:gd name="connsiteY2661" fmla="*/ 2613179 h 4026844"/>
                <a:gd name="connsiteX2662" fmla="*/ 3514350 w 10143477"/>
                <a:gd name="connsiteY2662" fmla="*/ 2636731 h 4026844"/>
                <a:gd name="connsiteX2663" fmla="*/ 3494052 w 10143477"/>
                <a:gd name="connsiteY2663" fmla="*/ 2615504 h 4026844"/>
                <a:gd name="connsiteX2664" fmla="*/ 3521168 w 10143477"/>
                <a:gd name="connsiteY2664" fmla="*/ 2591952 h 4026844"/>
                <a:gd name="connsiteX2665" fmla="*/ 2499324 w 10143477"/>
                <a:gd name="connsiteY2665" fmla="*/ 2588079 h 4026844"/>
                <a:gd name="connsiteX2666" fmla="*/ 2516061 w 10143477"/>
                <a:gd name="connsiteY2666" fmla="*/ 2608842 h 4026844"/>
                <a:gd name="connsiteX2667" fmla="*/ 2487081 w 10143477"/>
                <a:gd name="connsiteY2667" fmla="*/ 2633169 h 4026844"/>
                <a:gd name="connsiteX2668" fmla="*/ 2470189 w 10143477"/>
                <a:gd name="connsiteY2668" fmla="*/ 2612561 h 4026844"/>
                <a:gd name="connsiteX2669" fmla="*/ 2499324 w 10143477"/>
                <a:gd name="connsiteY2669" fmla="*/ 2588079 h 4026844"/>
                <a:gd name="connsiteX2670" fmla="*/ 3596782 w 10143477"/>
                <a:gd name="connsiteY2670" fmla="*/ 2588078 h 4026844"/>
                <a:gd name="connsiteX2671" fmla="*/ 3617235 w 10143477"/>
                <a:gd name="connsiteY2671" fmla="*/ 2609461 h 4026844"/>
                <a:gd name="connsiteX2672" fmla="*/ 3590119 w 10143477"/>
                <a:gd name="connsiteY2672" fmla="*/ 2633013 h 4026844"/>
                <a:gd name="connsiteX2673" fmla="*/ 3569666 w 10143477"/>
                <a:gd name="connsiteY2673" fmla="*/ 2611785 h 4026844"/>
                <a:gd name="connsiteX2674" fmla="*/ 3596782 w 10143477"/>
                <a:gd name="connsiteY2674" fmla="*/ 2588078 h 4026844"/>
                <a:gd name="connsiteX2675" fmla="*/ 8167718 w 10143477"/>
                <a:gd name="connsiteY2675" fmla="*/ 2586219 h 4026844"/>
                <a:gd name="connsiteX2676" fmla="*/ 8197623 w 10143477"/>
                <a:gd name="connsiteY2676" fmla="*/ 2610546 h 4026844"/>
                <a:gd name="connsiteX2677" fmla="*/ 8182748 w 10143477"/>
                <a:gd name="connsiteY2677" fmla="*/ 2631309 h 4026844"/>
                <a:gd name="connsiteX2678" fmla="*/ 8152998 w 10143477"/>
                <a:gd name="connsiteY2678" fmla="*/ 2606982 h 4026844"/>
                <a:gd name="connsiteX2679" fmla="*/ 8167718 w 10143477"/>
                <a:gd name="connsiteY2679" fmla="*/ 2586219 h 4026844"/>
                <a:gd name="connsiteX2680" fmla="*/ 3672396 w 10143477"/>
                <a:gd name="connsiteY2680" fmla="*/ 2584669 h 4026844"/>
                <a:gd name="connsiteX2681" fmla="*/ 3693004 w 10143477"/>
                <a:gd name="connsiteY2681" fmla="*/ 2606052 h 4026844"/>
                <a:gd name="connsiteX2682" fmla="*/ 3666043 w 10143477"/>
                <a:gd name="connsiteY2682" fmla="*/ 2629604 h 4026844"/>
                <a:gd name="connsiteX2683" fmla="*/ 3645280 w 10143477"/>
                <a:gd name="connsiteY2683" fmla="*/ 2608221 h 4026844"/>
                <a:gd name="connsiteX2684" fmla="*/ 3672396 w 10143477"/>
                <a:gd name="connsiteY2684" fmla="*/ 2584669 h 4026844"/>
                <a:gd name="connsiteX2685" fmla="*/ 8902632 w 10143477"/>
                <a:gd name="connsiteY2685" fmla="*/ 2583585 h 4026844"/>
                <a:gd name="connsiteX2686" fmla="*/ 8933466 w 10143477"/>
                <a:gd name="connsiteY2686" fmla="*/ 2608377 h 4026844"/>
                <a:gd name="connsiteX2687" fmla="*/ 8921845 w 10143477"/>
                <a:gd name="connsiteY2687" fmla="*/ 2628830 h 4026844"/>
                <a:gd name="connsiteX2688" fmla="*/ 8891011 w 10143477"/>
                <a:gd name="connsiteY2688" fmla="*/ 2604193 h 4026844"/>
                <a:gd name="connsiteX2689" fmla="*/ 8902632 w 10143477"/>
                <a:gd name="connsiteY2689" fmla="*/ 2583585 h 4026844"/>
                <a:gd name="connsiteX2690" fmla="*/ 2571853 w 10143477"/>
                <a:gd name="connsiteY2690" fmla="*/ 2582655 h 4026844"/>
                <a:gd name="connsiteX2691" fmla="*/ 2588901 w 10143477"/>
                <a:gd name="connsiteY2691" fmla="*/ 2603418 h 4026844"/>
                <a:gd name="connsiteX2692" fmla="*/ 2560075 w 10143477"/>
                <a:gd name="connsiteY2692" fmla="*/ 2627590 h 4026844"/>
                <a:gd name="connsiteX2693" fmla="*/ 2543027 w 10143477"/>
                <a:gd name="connsiteY2693" fmla="*/ 2606827 h 4026844"/>
                <a:gd name="connsiteX2694" fmla="*/ 2571853 w 10143477"/>
                <a:gd name="connsiteY2694" fmla="*/ 2582655 h 4026844"/>
                <a:gd name="connsiteX2695" fmla="*/ 2645002 w 10143477"/>
                <a:gd name="connsiteY2695" fmla="*/ 2577077 h 4026844"/>
                <a:gd name="connsiteX2696" fmla="*/ 2662204 w 10143477"/>
                <a:gd name="connsiteY2696" fmla="*/ 2597840 h 4026844"/>
                <a:gd name="connsiteX2697" fmla="*/ 2633534 w 10143477"/>
                <a:gd name="connsiteY2697" fmla="*/ 2622012 h 4026844"/>
                <a:gd name="connsiteX2698" fmla="*/ 2616177 w 10143477"/>
                <a:gd name="connsiteY2698" fmla="*/ 2601249 h 4026844"/>
                <a:gd name="connsiteX2699" fmla="*/ 2645002 w 10143477"/>
                <a:gd name="connsiteY2699" fmla="*/ 2577077 h 4026844"/>
                <a:gd name="connsiteX2700" fmla="*/ 2717842 w 10143477"/>
                <a:gd name="connsiteY2700" fmla="*/ 2571499 h 4026844"/>
                <a:gd name="connsiteX2701" fmla="*/ 2735353 w 10143477"/>
                <a:gd name="connsiteY2701" fmla="*/ 2592417 h 4026844"/>
                <a:gd name="connsiteX2702" fmla="*/ 2706838 w 10143477"/>
                <a:gd name="connsiteY2702" fmla="*/ 2616589 h 4026844"/>
                <a:gd name="connsiteX2703" fmla="*/ 2689326 w 10143477"/>
                <a:gd name="connsiteY2703" fmla="*/ 2595826 h 4026844"/>
                <a:gd name="connsiteX2704" fmla="*/ 2717842 w 10143477"/>
                <a:gd name="connsiteY2704" fmla="*/ 2571499 h 4026844"/>
                <a:gd name="connsiteX2705" fmla="*/ 2791455 w 10143477"/>
                <a:gd name="connsiteY2705" fmla="*/ 2566386 h 4026844"/>
                <a:gd name="connsiteX2706" fmla="*/ 2809122 w 10143477"/>
                <a:gd name="connsiteY2706" fmla="*/ 2587304 h 4026844"/>
                <a:gd name="connsiteX2707" fmla="*/ 2780607 w 10143477"/>
                <a:gd name="connsiteY2707" fmla="*/ 2611476 h 4026844"/>
                <a:gd name="connsiteX2708" fmla="*/ 2762785 w 10143477"/>
                <a:gd name="connsiteY2708" fmla="*/ 2590558 h 4026844"/>
                <a:gd name="connsiteX2709" fmla="*/ 2791455 w 10143477"/>
                <a:gd name="connsiteY2709" fmla="*/ 2566386 h 4026844"/>
                <a:gd name="connsiteX2710" fmla="*/ 8698876 w 10143477"/>
                <a:gd name="connsiteY2710" fmla="*/ 2563752 h 4026844"/>
                <a:gd name="connsiteX2711" fmla="*/ 8729555 w 10143477"/>
                <a:gd name="connsiteY2711" fmla="*/ 2588389 h 4026844"/>
                <a:gd name="connsiteX2712" fmla="*/ 8717160 w 10143477"/>
                <a:gd name="connsiteY2712" fmla="*/ 2608997 h 4026844"/>
                <a:gd name="connsiteX2713" fmla="*/ 8686636 w 10143477"/>
                <a:gd name="connsiteY2713" fmla="*/ 2584360 h 4026844"/>
                <a:gd name="connsiteX2714" fmla="*/ 8698876 w 10143477"/>
                <a:gd name="connsiteY2714" fmla="*/ 2563752 h 4026844"/>
                <a:gd name="connsiteX2715" fmla="*/ 2864745 w 10143477"/>
                <a:gd name="connsiteY2715" fmla="*/ 2561273 h 4026844"/>
                <a:gd name="connsiteX2716" fmla="*/ 2882712 w 10143477"/>
                <a:gd name="connsiteY2716" fmla="*/ 2582191 h 4026844"/>
                <a:gd name="connsiteX2717" fmla="*/ 2854368 w 10143477"/>
                <a:gd name="connsiteY2717" fmla="*/ 2606208 h 4026844"/>
                <a:gd name="connsiteX2718" fmla="*/ 2836398 w 10143477"/>
                <a:gd name="connsiteY2718" fmla="*/ 2585290 h 4026844"/>
                <a:gd name="connsiteX2719" fmla="*/ 2864745 w 10143477"/>
                <a:gd name="connsiteY2719" fmla="*/ 2561273 h 4026844"/>
                <a:gd name="connsiteX2720" fmla="*/ 8630700 w 10143477"/>
                <a:gd name="connsiteY2720" fmla="*/ 2557399 h 4026844"/>
                <a:gd name="connsiteX2721" fmla="*/ 8661224 w 10143477"/>
                <a:gd name="connsiteY2721" fmla="*/ 2582036 h 4026844"/>
                <a:gd name="connsiteX2722" fmla="*/ 8648518 w 10143477"/>
                <a:gd name="connsiteY2722" fmla="*/ 2602644 h 4026844"/>
                <a:gd name="connsiteX2723" fmla="*/ 8617994 w 10143477"/>
                <a:gd name="connsiteY2723" fmla="*/ 2578007 h 4026844"/>
                <a:gd name="connsiteX2724" fmla="*/ 8630700 w 10143477"/>
                <a:gd name="connsiteY2724" fmla="*/ 2557399 h 4026844"/>
                <a:gd name="connsiteX2725" fmla="*/ 2938637 w 10143477"/>
                <a:gd name="connsiteY2725" fmla="*/ 2556159 h 4026844"/>
                <a:gd name="connsiteX2726" fmla="*/ 2956767 w 10143477"/>
                <a:gd name="connsiteY2726" fmla="*/ 2577232 h 4026844"/>
                <a:gd name="connsiteX2727" fmla="*/ 2928568 w 10143477"/>
                <a:gd name="connsiteY2727" fmla="*/ 2601249 h 4026844"/>
                <a:gd name="connsiteX2728" fmla="*/ 2910283 w 10143477"/>
                <a:gd name="connsiteY2728" fmla="*/ 2580331 h 4026844"/>
                <a:gd name="connsiteX2729" fmla="*/ 2938637 w 10143477"/>
                <a:gd name="connsiteY2729" fmla="*/ 2556159 h 4026844"/>
                <a:gd name="connsiteX2730" fmla="*/ 6190749 w 10143477"/>
                <a:gd name="connsiteY2730" fmla="*/ 2555850 h 4026844"/>
                <a:gd name="connsiteX2731" fmla="*/ 6217245 w 10143477"/>
                <a:gd name="connsiteY2731" fmla="*/ 2578937 h 4026844"/>
                <a:gd name="connsiteX2732" fmla="*/ 6195863 w 10143477"/>
                <a:gd name="connsiteY2732" fmla="*/ 2600939 h 4026844"/>
                <a:gd name="connsiteX2733" fmla="*/ 6169366 w 10143477"/>
                <a:gd name="connsiteY2733" fmla="*/ 2577852 h 4026844"/>
                <a:gd name="connsiteX2734" fmla="*/ 6190749 w 10143477"/>
                <a:gd name="connsiteY2734" fmla="*/ 2555850 h 4026844"/>
                <a:gd name="connsiteX2735" fmla="*/ 6114670 w 10143477"/>
                <a:gd name="connsiteY2735" fmla="*/ 2554145 h 4026844"/>
                <a:gd name="connsiteX2736" fmla="*/ 6141011 w 10143477"/>
                <a:gd name="connsiteY2736" fmla="*/ 2577232 h 4026844"/>
                <a:gd name="connsiteX2737" fmla="*/ 6119473 w 10143477"/>
                <a:gd name="connsiteY2737" fmla="*/ 2599234 h 4026844"/>
                <a:gd name="connsiteX2738" fmla="*/ 6093133 w 10143477"/>
                <a:gd name="connsiteY2738" fmla="*/ 2576302 h 4026844"/>
                <a:gd name="connsiteX2739" fmla="*/ 6114670 w 10143477"/>
                <a:gd name="connsiteY2739" fmla="*/ 2554145 h 4026844"/>
                <a:gd name="connsiteX2740" fmla="*/ 6038592 w 10143477"/>
                <a:gd name="connsiteY2740" fmla="*/ 2552906 h 4026844"/>
                <a:gd name="connsiteX2741" fmla="*/ 6064778 w 10143477"/>
                <a:gd name="connsiteY2741" fmla="*/ 2575838 h 4026844"/>
                <a:gd name="connsiteX2742" fmla="*/ 6043085 w 10143477"/>
                <a:gd name="connsiteY2742" fmla="*/ 2597840 h 4026844"/>
                <a:gd name="connsiteX2743" fmla="*/ 6016899 w 10143477"/>
                <a:gd name="connsiteY2743" fmla="*/ 2574908 h 4026844"/>
                <a:gd name="connsiteX2744" fmla="*/ 6038592 w 10143477"/>
                <a:gd name="connsiteY2744" fmla="*/ 2552906 h 4026844"/>
                <a:gd name="connsiteX2745" fmla="*/ 5962513 w 10143477"/>
                <a:gd name="connsiteY2745" fmla="*/ 2551511 h 4026844"/>
                <a:gd name="connsiteX2746" fmla="*/ 5988544 w 10143477"/>
                <a:gd name="connsiteY2746" fmla="*/ 2574443 h 4026844"/>
                <a:gd name="connsiteX2747" fmla="*/ 5966541 w 10143477"/>
                <a:gd name="connsiteY2747" fmla="*/ 2596446 h 4026844"/>
                <a:gd name="connsiteX2748" fmla="*/ 5940510 w 10143477"/>
                <a:gd name="connsiteY2748" fmla="*/ 2573514 h 4026844"/>
                <a:gd name="connsiteX2749" fmla="*/ 5962513 w 10143477"/>
                <a:gd name="connsiteY2749" fmla="*/ 2551511 h 4026844"/>
                <a:gd name="connsiteX2750" fmla="*/ 3012242 w 10143477"/>
                <a:gd name="connsiteY2750" fmla="*/ 2551356 h 4026844"/>
                <a:gd name="connsiteX2751" fmla="*/ 3030681 w 10143477"/>
                <a:gd name="connsiteY2751" fmla="*/ 2572429 h 4026844"/>
                <a:gd name="connsiteX2752" fmla="*/ 3002640 w 10143477"/>
                <a:gd name="connsiteY2752" fmla="*/ 2596446 h 4026844"/>
                <a:gd name="connsiteX2753" fmla="*/ 2984196 w 10143477"/>
                <a:gd name="connsiteY2753" fmla="*/ 2575373 h 4026844"/>
                <a:gd name="connsiteX2754" fmla="*/ 3012242 w 10143477"/>
                <a:gd name="connsiteY2754" fmla="*/ 2551356 h 4026844"/>
                <a:gd name="connsiteX2755" fmla="*/ 8562058 w 10143477"/>
                <a:gd name="connsiteY2755" fmla="*/ 2550891 h 4026844"/>
                <a:gd name="connsiteX2756" fmla="*/ 8592428 w 10143477"/>
                <a:gd name="connsiteY2756" fmla="*/ 2575528 h 4026844"/>
                <a:gd name="connsiteX2757" fmla="*/ 8579412 w 10143477"/>
                <a:gd name="connsiteY2757" fmla="*/ 2596136 h 4026844"/>
                <a:gd name="connsiteX2758" fmla="*/ 8549043 w 10143477"/>
                <a:gd name="connsiteY2758" fmla="*/ 2571654 h 4026844"/>
                <a:gd name="connsiteX2759" fmla="*/ 8562058 w 10143477"/>
                <a:gd name="connsiteY2759" fmla="*/ 2550891 h 4026844"/>
                <a:gd name="connsiteX2760" fmla="*/ 5886279 w 10143477"/>
                <a:gd name="connsiteY2760" fmla="*/ 2550117 h 4026844"/>
                <a:gd name="connsiteX2761" fmla="*/ 5912154 w 10143477"/>
                <a:gd name="connsiteY2761" fmla="*/ 2573049 h 4026844"/>
                <a:gd name="connsiteX2762" fmla="*/ 5889997 w 10143477"/>
                <a:gd name="connsiteY2762" fmla="*/ 2595206 h 4026844"/>
                <a:gd name="connsiteX2763" fmla="*/ 5864121 w 10143477"/>
                <a:gd name="connsiteY2763" fmla="*/ 2572429 h 4026844"/>
                <a:gd name="connsiteX2764" fmla="*/ 5886279 w 10143477"/>
                <a:gd name="connsiteY2764" fmla="*/ 2550117 h 4026844"/>
                <a:gd name="connsiteX2765" fmla="*/ 5809890 w 10143477"/>
                <a:gd name="connsiteY2765" fmla="*/ 2549187 h 4026844"/>
                <a:gd name="connsiteX2766" fmla="*/ 5835611 w 10143477"/>
                <a:gd name="connsiteY2766" fmla="*/ 2571964 h 4026844"/>
                <a:gd name="connsiteX2767" fmla="*/ 5813299 w 10143477"/>
                <a:gd name="connsiteY2767" fmla="*/ 2594121 h 4026844"/>
                <a:gd name="connsiteX2768" fmla="*/ 5787577 w 10143477"/>
                <a:gd name="connsiteY2768" fmla="*/ 2571344 h 4026844"/>
                <a:gd name="connsiteX2769" fmla="*/ 5809890 w 10143477"/>
                <a:gd name="connsiteY2769" fmla="*/ 2549187 h 4026844"/>
                <a:gd name="connsiteX2770" fmla="*/ 5733501 w 10143477"/>
                <a:gd name="connsiteY2770" fmla="*/ 2548412 h 4026844"/>
                <a:gd name="connsiteX2771" fmla="*/ 5759068 w 10143477"/>
                <a:gd name="connsiteY2771" fmla="*/ 2571189 h 4026844"/>
                <a:gd name="connsiteX2772" fmla="*/ 5736600 w 10143477"/>
                <a:gd name="connsiteY2772" fmla="*/ 2593346 h 4026844"/>
                <a:gd name="connsiteX2773" fmla="*/ 5711034 w 10143477"/>
                <a:gd name="connsiteY2773" fmla="*/ 2570569 h 4026844"/>
                <a:gd name="connsiteX2774" fmla="*/ 5733501 w 10143477"/>
                <a:gd name="connsiteY2774" fmla="*/ 2548412 h 4026844"/>
                <a:gd name="connsiteX2775" fmla="*/ 5657267 w 10143477"/>
                <a:gd name="connsiteY2775" fmla="*/ 2547483 h 4026844"/>
                <a:gd name="connsiteX2776" fmla="*/ 5682678 w 10143477"/>
                <a:gd name="connsiteY2776" fmla="*/ 2570260 h 4026844"/>
                <a:gd name="connsiteX2777" fmla="*/ 5659901 w 10143477"/>
                <a:gd name="connsiteY2777" fmla="*/ 2592573 h 4026844"/>
                <a:gd name="connsiteX2778" fmla="*/ 5634490 w 10143477"/>
                <a:gd name="connsiteY2778" fmla="*/ 2569950 h 4026844"/>
                <a:gd name="connsiteX2779" fmla="*/ 5657267 w 10143477"/>
                <a:gd name="connsiteY2779" fmla="*/ 2547483 h 4026844"/>
                <a:gd name="connsiteX2780" fmla="*/ 5580878 w 10143477"/>
                <a:gd name="connsiteY2780" fmla="*/ 2547018 h 4026844"/>
                <a:gd name="connsiteX2781" fmla="*/ 5606134 w 10143477"/>
                <a:gd name="connsiteY2781" fmla="*/ 2569640 h 4026844"/>
                <a:gd name="connsiteX2782" fmla="*/ 5583202 w 10143477"/>
                <a:gd name="connsiteY2782" fmla="*/ 2591953 h 4026844"/>
                <a:gd name="connsiteX2783" fmla="*/ 5557946 w 10143477"/>
                <a:gd name="connsiteY2783" fmla="*/ 2569330 h 4026844"/>
                <a:gd name="connsiteX2784" fmla="*/ 5580878 w 10143477"/>
                <a:gd name="connsiteY2784" fmla="*/ 2547018 h 4026844"/>
                <a:gd name="connsiteX2785" fmla="*/ 5504335 w 10143477"/>
                <a:gd name="connsiteY2785" fmla="*/ 2546708 h 4026844"/>
                <a:gd name="connsiteX2786" fmla="*/ 5529436 w 10143477"/>
                <a:gd name="connsiteY2786" fmla="*/ 2569330 h 4026844"/>
                <a:gd name="connsiteX2787" fmla="*/ 5506349 w 10143477"/>
                <a:gd name="connsiteY2787" fmla="*/ 2591642 h 4026844"/>
                <a:gd name="connsiteX2788" fmla="*/ 5481247 w 10143477"/>
                <a:gd name="connsiteY2788" fmla="*/ 2569020 h 4026844"/>
                <a:gd name="connsiteX2789" fmla="*/ 5504335 w 10143477"/>
                <a:gd name="connsiteY2789" fmla="*/ 2546708 h 4026844"/>
                <a:gd name="connsiteX2790" fmla="*/ 3086303 w 10143477"/>
                <a:gd name="connsiteY2790" fmla="*/ 2546707 h 4026844"/>
                <a:gd name="connsiteX2791" fmla="*/ 3104896 w 10143477"/>
                <a:gd name="connsiteY2791" fmla="*/ 2567780 h 4026844"/>
                <a:gd name="connsiteX2792" fmla="*/ 3077005 w 10143477"/>
                <a:gd name="connsiteY2792" fmla="*/ 2591797 h 4026844"/>
                <a:gd name="connsiteX2793" fmla="*/ 3058258 w 10143477"/>
                <a:gd name="connsiteY2793" fmla="*/ 2570724 h 4026844"/>
                <a:gd name="connsiteX2794" fmla="*/ 3086303 w 10143477"/>
                <a:gd name="connsiteY2794" fmla="*/ 2546707 h 4026844"/>
                <a:gd name="connsiteX2795" fmla="*/ 5427791 w 10143477"/>
                <a:gd name="connsiteY2795" fmla="*/ 2546243 h 4026844"/>
                <a:gd name="connsiteX2796" fmla="*/ 5452737 w 10143477"/>
                <a:gd name="connsiteY2796" fmla="*/ 2568865 h 4026844"/>
                <a:gd name="connsiteX2797" fmla="*/ 5429495 w 10143477"/>
                <a:gd name="connsiteY2797" fmla="*/ 2591333 h 4026844"/>
                <a:gd name="connsiteX2798" fmla="*/ 5404549 w 10143477"/>
                <a:gd name="connsiteY2798" fmla="*/ 2568865 h 4026844"/>
                <a:gd name="connsiteX2799" fmla="*/ 5427791 w 10143477"/>
                <a:gd name="connsiteY2799" fmla="*/ 2546243 h 4026844"/>
                <a:gd name="connsiteX2800" fmla="*/ 8492951 w 10143477"/>
                <a:gd name="connsiteY2800" fmla="*/ 2544848 h 4026844"/>
                <a:gd name="connsiteX2801" fmla="*/ 8523320 w 10143477"/>
                <a:gd name="connsiteY2801" fmla="*/ 2569330 h 4026844"/>
                <a:gd name="connsiteX2802" fmla="*/ 8510150 w 10143477"/>
                <a:gd name="connsiteY2802" fmla="*/ 2589937 h 4026844"/>
                <a:gd name="connsiteX2803" fmla="*/ 8479780 w 10143477"/>
                <a:gd name="connsiteY2803" fmla="*/ 2565456 h 4026844"/>
                <a:gd name="connsiteX2804" fmla="*/ 8492951 w 10143477"/>
                <a:gd name="connsiteY2804" fmla="*/ 2544848 h 4026844"/>
                <a:gd name="connsiteX2805" fmla="*/ 3160363 w 10143477"/>
                <a:gd name="connsiteY2805" fmla="*/ 2542214 h 4026844"/>
                <a:gd name="connsiteX2806" fmla="*/ 3178581 w 10143477"/>
                <a:gd name="connsiteY2806" fmla="*/ 2563287 h 4026844"/>
                <a:gd name="connsiteX2807" fmla="*/ 3151377 w 10143477"/>
                <a:gd name="connsiteY2807" fmla="*/ 2587149 h 4026844"/>
                <a:gd name="connsiteX2808" fmla="*/ 3132476 w 10143477"/>
                <a:gd name="connsiteY2808" fmla="*/ 2566076 h 4026844"/>
                <a:gd name="connsiteX2809" fmla="*/ 3160363 w 10143477"/>
                <a:gd name="connsiteY2809" fmla="*/ 2542214 h 4026844"/>
                <a:gd name="connsiteX2810" fmla="*/ 8423689 w 10143477"/>
                <a:gd name="connsiteY2810" fmla="*/ 2538650 h 4026844"/>
                <a:gd name="connsiteX2811" fmla="*/ 8453904 w 10143477"/>
                <a:gd name="connsiteY2811" fmla="*/ 2563132 h 4026844"/>
                <a:gd name="connsiteX2812" fmla="*/ 8440424 w 10143477"/>
                <a:gd name="connsiteY2812" fmla="*/ 2583895 h 4026844"/>
                <a:gd name="connsiteX2813" fmla="*/ 8410209 w 10143477"/>
                <a:gd name="connsiteY2813" fmla="*/ 2559413 h 4026844"/>
                <a:gd name="connsiteX2814" fmla="*/ 8423689 w 10143477"/>
                <a:gd name="connsiteY2814" fmla="*/ 2538650 h 4026844"/>
                <a:gd name="connsiteX2815" fmla="*/ 3233897 w 10143477"/>
                <a:gd name="connsiteY2815" fmla="*/ 2537566 h 4026844"/>
                <a:gd name="connsiteX2816" fmla="*/ 3252955 w 10143477"/>
                <a:gd name="connsiteY2816" fmla="*/ 2558793 h 4026844"/>
                <a:gd name="connsiteX2817" fmla="*/ 3225220 w 10143477"/>
                <a:gd name="connsiteY2817" fmla="*/ 2582655 h 4026844"/>
                <a:gd name="connsiteX2818" fmla="*/ 3206161 w 10143477"/>
                <a:gd name="connsiteY2818" fmla="*/ 2561583 h 4026844"/>
                <a:gd name="connsiteX2819" fmla="*/ 3233897 w 10143477"/>
                <a:gd name="connsiteY2819" fmla="*/ 2537566 h 4026844"/>
                <a:gd name="connsiteX2820" fmla="*/ 3308426 w 10143477"/>
                <a:gd name="connsiteY2820" fmla="*/ 2533383 h 4026844"/>
                <a:gd name="connsiteX2821" fmla="*/ 3327794 w 10143477"/>
                <a:gd name="connsiteY2821" fmla="*/ 2554610 h 4026844"/>
                <a:gd name="connsiteX2822" fmla="*/ 3300214 w 10143477"/>
                <a:gd name="connsiteY2822" fmla="*/ 2578472 h 4026844"/>
                <a:gd name="connsiteX2823" fmla="*/ 3280846 w 10143477"/>
                <a:gd name="connsiteY2823" fmla="*/ 2557244 h 4026844"/>
                <a:gd name="connsiteX2824" fmla="*/ 3308426 w 10143477"/>
                <a:gd name="connsiteY2824" fmla="*/ 2533383 h 4026844"/>
                <a:gd name="connsiteX2825" fmla="*/ 2374716 w 10143477"/>
                <a:gd name="connsiteY2825" fmla="*/ 2529354 h 4026844"/>
                <a:gd name="connsiteX2826" fmla="*/ 2390678 w 10143477"/>
                <a:gd name="connsiteY2826" fmla="*/ 2550117 h 4026844"/>
                <a:gd name="connsiteX2827" fmla="*/ 2361543 w 10143477"/>
                <a:gd name="connsiteY2827" fmla="*/ 2574599 h 4026844"/>
                <a:gd name="connsiteX2828" fmla="*/ 2345581 w 10143477"/>
                <a:gd name="connsiteY2828" fmla="*/ 2553991 h 4026844"/>
                <a:gd name="connsiteX2829" fmla="*/ 2374716 w 10143477"/>
                <a:gd name="connsiteY2829" fmla="*/ 2529354 h 4026844"/>
                <a:gd name="connsiteX2830" fmla="*/ 3382801 w 10143477"/>
                <a:gd name="connsiteY2830" fmla="*/ 2529199 h 4026844"/>
                <a:gd name="connsiteX2831" fmla="*/ 3402324 w 10143477"/>
                <a:gd name="connsiteY2831" fmla="*/ 2550427 h 4026844"/>
                <a:gd name="connsiteX2832" fmla="*/ 3374898 w 10143477"/>
                <a:gd name="connsiteY2832" fmla="*/ 2574288 h 4026844"/>
                <a:gd name="connsiteX2833" fmla="*/ 3355375 w 10143477"/>
                <a:gd name="connsiteY2833" fmla="*/ 2553061 h 4026844"/>
                <a:gd name="connsiteX2834" fmla="*/ 3382801 w 10143477"/>
                <a:gd name="connsiteY2834" fmla="*/ 2529199 h 4026844"/>
                <a:gd name="connsiteX2835" fmla="*/ 8284237 w 10143477"/>
                <a:gd name="connsiteY2835" fmla="*/ 2526875 h 4026844"/>
                <a:gd name="connsiteX2836" fmla="*/ 8314297 w 10143477"/>
                <a:gd name="connsiteY2836" fmla="*/ 2551357 h 4026844"/>
                <a:gd name="connsiteX2837" fmla="*/ 8300352 w 10143477"/>
                <a:gd name="connsiteY2837" fmla="*/ 2572120 h 4026844"/>
                <a:gd name="connsiteX2838" fmla="*/ 8270293 w 10143477"/>
                <a:gd name="connsiteY2838" fmla="*/ 2547638 h 4026844"/>
                <a:gd name="connsiteX2839" fmla="*/ 8284237 w 10143477"/>
                <a:gd name="connsiteY2839" fmla="*/ 2526875 h 4026844"/>
                <a:gd name="connsiteX2840" fmla="*/ 3457640 w 10143477"/>
                <a:gd name="connsiteY2840" fmla="*/ 2525170 h 4026844"/>
                <a:gd name="connsiteX2841" fmla="*/ 3477318 w 10143477"/>
                <a:gd name="connsiteY2841" fmla="*/ 2546553 h 4026844"/>
                <a:gd name="connsiteX2842" fmla="*/ 3450047 w 10143477"/>
                <a:gd name="connsiteY2842" fmla="*/ 2570260 h 4026844"/>
                <a:gd name="connsiteX2843" fmla="*/ 3430214 w 10143477"/>
                <a:gd name="connsiteY2843" fmla="*/ 2549032 h 4026844"/>
                <a:gd name="connsiteX2844" fmla="*/ 3457640 w 10143477"/>
                <a:gd name="connsiteY2844" fmla="*/ 2525170 h 4026844"/>
                <a:gd name="connsiteX2845" fmla="*/ 2446624 w 10143477"/>
                <a:gd name="connsiteY2845" fmla="*/ 2523621 h 4026844"/>
                <a:gd name="connsiteX2846" fmla="*/ 2462741 w 10143477"/>
                <a:gd name="connsiteY2846" fmla="*/ 2544384 h 4026844"/>
                <a:gd name="connsiteX2847" fmla="*/ 2433761 w 10143477"/>
                <a:gd name="connsiteY2847" fmla="*/ 2568710 h 4026844"/>
                <a:gd name="connsiteX2848" fmla="*/ 2417489 w 10143477"/>
                <a:gd name="connsiteY2848" fmla="*/ 2547948 h 4026844"/>
                <a:gd name="connsiteX2849" fmla="*/ 2446624 w 10143477"/>
                <a:gd name="connsiteY2849" fmla="*/ 2523621 h 4026844"/>
                <a:gd name="connsiteX2850" fmla="*/ 3532324 w 10143477"/>
                <a:gd name="connsiteY2850" fmla="*/ 2521451 h 4026844"/>
                <a:gd name="connsiteX2851" fmla="*/ 3552312 w 10143477"/>
                <a:gd name="connsiteY2851" fmla="*/ 2542834 h 4026844"/>
                <a:gd name="connsiteX2852" fmla="*/ 3525196 w 10143477"/>
                <a:gd name="connsiteY2852" fmla="*/ 2566541 h 4026844"/>
                <a:gd name="connsiteX2853" fmla="*/ 3505208 w 10143477"/>
                <a:gd name="connsiteY2853" fmla="*/ 2545158 h 4026844"/>
                <a:gd name="connsiteX2854" fmla="*/ 3532324 w 10143477"/>
                <a:gd name="connsiteY2854" fmla="*/ 2521451 h 4026844"/>
                <a:gd name="connsiteX2855" fmla="*/ 8214356 w 10143477"/>
                <a:gd name="connsiteY2855" fmla="*/ 2521142 h 4026844"/>
                <a:gd name="connsiteX2856" fmla="*/ 8244262 w 10143477"/>
                <a:gd name="connsiteY2856" fmla="*/ 2545623 h 4026844"/>
                <a:gd name="connsiteX2857" fmla="*/ 8230006 w 10143477"/>
                <a:gd name="connsiteY2857" fmla="*/ 2566387 h 4026844"/>
                <a:gd name="connsiteX2858" fmla="*/ 8200101 w 10143477"/>
                <a:gd name="connsiteY2858" fmla="*/ 2542060 h 4026844"/>
                <a:gd name="connsiteX2859" fmla="*/ 8214356 w 10143477"/>
                <a:gd name="connsiteY2859" fmla="*/ 2521142 h 4026844"/>
                <a:gd name="connsiteX2860" fmla="*/ 2518534 w 10143477"/>
                <a:gd name="connsiteY2860" fmla="*/ 2517733 h 4026844"/>
                <a:gd name="connsiteX2861" fmla="*/ 2534960 w 10143477"/>
                <a:gd name="connsiteY2861" fmla="*/ 2538496 h 4026844"/>
                <a:gd name="connsiteX2862" fmla="*/ 2505980 w 10143477"/>
                <a:gd name="connsiteY2862" fmla="*/ 2562822 h 4026844"/>
                <a:gd name="connsiteX2863" fmla="*/ 2489553 w 10143477"/>
                <a:gd name="connsiteY2863" fmla="*/ 2542059 h 4026844"/>
                <a:gd name="connsiteX2864" fmla="*/ 2518534 w 10143477"/>
                <a:gd name="connsiteY2864" fmla="*/ 2517733 h 4026844"/>
                <a:gd name="connsiteX2865" fmla="*/ 3607163 w 10143477"/>
                <a:gd name="connsiteY2865" fmla="*/ 2517732 h 4026844"/>
                <a:gd name="connsiteX2866" fmla="*/ 3627306 w 10143477"/>
                <a:gd name="connsiteY2866" fmla="*/ 2539115 h 4026844"/>
                <a:gd name="connsiteX2867" fmla="*/ 3600346 w 10143477"/>
                <a:gd name="connsiteY2867" fmla="*/ 2562822 h 4026844"/>
                <a:gd name="connsiteX2868" fmla="*/ 3580203 w 10143477"/>
                <a:gd name="connsiteY2868" fmla="*/ 2541439 h 4026844"/>
                <a:gd name="connsiteX2869" fmla="*/ 3607163 w 10143477"/>
                <a:gd name="connsiteY2869" fmla="*/ 2517732 h 4026844"/>
                <a:gd name="connsiteX2870" fmla="*/ 8144011 w 10143477"/>
                <a:gd name="connsiteY2870" fmla="*/ 2515564 h 4026844"/>
                <a:gd name="connsiteX2871" fmla="*/ 8173760 w 10143477"/>
                <a:gd name="connsiteY2871" fmla="*/ 2539890 h 4026844"/>
                <a:gd name="connsiteX2872" fmla="*/ 8159195 w 10143477"/>
                <a:gd name="connsiteY2872" fmla="*/ 2560808 h 4026844"/>
                <a:gd name="connsiteX2873" fmla="*/ 8129446 w 10143477"/>
                <a:gd name="connsiteY2873" fmla="*/ 2536481 h 4026844"/>
                <a:gd name="connsiteX2874" fmla="*/ 8144011 w 10143477"/>
                <a:gd name="connsiteY2874" fmla="*/ 2515564 h 4026844"/>
                <a:gd name="connsiteX2875" fmla="*/ 3682158 w 10143477"/>
                <a:gd name="connsiteY2875" fmla="*/ 2514169 h 4026844"/>
                <a:gd name="connsiteX2876" fmla="*/ 3702611 w 10143477"/>
                <a:gd name="connsiteY2876" fmla="*/ 2535707 h 4026844"/>
                <a:gd name="connsiteX2877" fmla="*/ 3675805 w 10143477"/>
                <a:gd name="connsiteY2877" fmla="*/ 2559259 h 4026844"/>
                <a:gd name="connsiteX2878" fmla="*/ 3655352 w 10143477"/>
                <a:gd name="connsiteY2878" fmla="*/ 2537876 h 4026844"/>
                <a:gd name="connsiteX2879" fmla="*/ 3682158 w 10143477"/>
                <a:gd name="connsiteY2879" fmla="*/ 2514169 h 4026844"/>
                <a:gd name="connsiteX2880" fmla="*/ 2590752 w 10143477"/>
                <a:gd name="connsiteY2880" fmla="*/ 2511999 h 4026844"/>
                <a:gd name="connsiteX2881" fmla="*/ 2607489 w 10143477"/>
                <a:gd name="connsiteY2881" fmla="*/ 2532917 h 4026844"/>
                <a:gd name="connsiteX2882" fmla="*/ 2578664 w 10143477"/>
                <a:gd name="connsiteY2882" fmla="*/ 2557244 h 4026844"/>
                <a:gd name="connsiteX2883" fmla="*/ 2561927 w 10143477"/>
                <a:gd name="connsiteY2883" fmla="*/ 2536481 h 4026844"/>
                <a:gd name="connsiteX2884" fmla="*/ 2590752 w 10143477"/>
                <a:gd name="connsiteY2884" fmla="*/ 2511999 h 4026844"/>
                <a:gd name="connsiteX2885" fmla="*/ 2663125 w 10143477"/>
                <a:gd name="connsiteY2885" fmla="*/ 2506577 h 4026844"/>
                <a:gd name="connsiteX2886" fmla="*/ 2680018 w 10143477"/>
                <a:gd name="connsiteY2886" fmla="*/ 2527495 h 4026844"/>
                <a:gd name="connsiteX2887" fmla="*/ 2651348 w 10143477"/>
                <a:gd name="connsiteY2887" fmla="*/ 2551822 h 4026844"/>
                <a:gd name="connsiteX2888" fmla="*/ 2634454 w 10143477"/>
                <a:gd name="connsiteY2888" fmla="*/ 2530904 h 4026844"/>
                <a:gd name="connsiteX2889" fmla="*/ 2663125 w 10143477"/>
                <a:gd name="connsiteY2889" fmla="*/ 2506577 h 4026844"/>
                <a:gd name="connsiteX2890" fmla="*/ 2735654 w 10143477"/>
                <a:gd name="connsiteY2890" fmla="*/ 2500998 h 4026844"/>
                <a:gd name="connsiteX2891" fmla="*/ 2752856 w 10143477"/>
                <a:gd name="connsiteY2891" fmla="*/ 2521916 h 4026844"/>
                <a:gd name="connsiteX2892" fmla="*/ 2724341 w 10143477"/>
                <a:gd name="connsiteY2892" fmla="*/ 2546243 h 4026844"/>
                <a:gd name="connsiteX2893" fmla="*/ 2707139 w 10143477"/>
                <a:gd name="connsiteY2893" fmla="*/ 2525325 h 4026844"/>
                <a:gd name="connsiteX2894" fmla="*/ 2735654 w 10143477"/>
                <a:gd name="connsiteY2894" fmla="*/ 2500998 h 4026844"/>
                <a:gd name="connsiteX2895" fmla="*/ 2808493 w 10143477"/>
                <a:gd name="connsiteY2895" fmla="*/ 2495885 h 4026844"/>
                <a:gd name="connsiteX2896" fmla="*/ 2825850 w 10143477"/>
                <a:gd name="connsiteY2896" fmla="*/ 2516803 h 4026844"/>
                <a:gd name="connsiteX2897" fmla="*/ 2797335 w 10143477"/>
                <a:gd name="connsiteY2897" fmla="*/ 2540975 h 4026844"/>
                <a:gd name="connsiteX2898" fmla="*/ 2779978 w 10143477"/>
                <a:gd name="connsiteY2898" fmla="*/ 2520057 h 4026844"/>
                <a:gd name="connsiteX2899" fmla="*/ 2808493 w 10143477"/>
                <a:gd name="connsiteY2899" fmla="*/ 2495885 h 4026844"/>
                <a:gd name="connsiteX2900" fmla="*/ 8670056 w 10143477"/>
                <a:gd name="connsiteY2900" fmla="*/ 2493096 h 4026844"/>
                <a:gd name="connsiteX2901" fmla="*/ 8700735 w 10143477"/>
                <a:gd name="connsiteY2901" fmla="*/ 2517733 h 4026844"/>
                <a:gd name="connsiteX2902" fmla="*/ 8688649 w 10143477"/>
                <a:gd name="connsiteY2902" fmla="*/ 2538341 h 4026844"/>
                <a:gd name="connsiteX2903" fmla="*/ 8658124 w 10143477"/>
                <a:gd name="connsiteY2903" fmla="*/ 2513704 h 4026844"/>
                <a:gd name="connsiteX2904" fmla="*/ 8670056 w 10143477"/>
                <a:gd name="connsiteY2904" fmla="*/ 2493096 h 4026844"/>
                <a:gd name="connsiteX2905" fmla="*/ 2881464 w 10143477"/>
                <a:gd name="connsiteY2905" fmla="*/ 2490617 h 4026844"/>
                <a:gd name="connsiteX2906" fmla="*/ 2899122 w 10143477"/>
                <a:gd name="connsiteY2906" fmla="*/ 2511690 h 4026844"/>
                <a:gd name="connsiteX2907" fmla="*/ 2870777 w 10143477"/>
                <a:gd name="connsiteY2907" fmla="*/ 2535862 h 4026844"/>
                <a:gd name="connsiteX2908" fmla="*/ 2853120 w 10143477"/>
                <a:gd name="connsiteY2908" fmla="*/ 2514944 h 4026844"/>
                <a:gd name="connsiteX2909" fmla="*/ 2881464 w 10143477"/>
                <a:gd name="connsiteY2909" fmla="*/ 2490617 h 4026844"/>
                <a:gd name="connsiteX2910" fmla="*/ 8602499 w 10143477"/>
                <a:gd name="connsiteY2910" fmla="*/ 2486743 h 4026844"/>
                <a:gd name="connsiteX2911" fmla="*/ 8633023 w 10143477"/>
                <a:gd name="connsiteY2911" fmla="*/ 2511379 h 4026844"/>
                <a:gd name="connsiteX2912" fmla="*/ 8620628 w 10143477"/>
                <a:gd name="connsiteY2912" fmla="*/ 2531987 h 4026844"/>
                <a:gd name="connsiteX2913" fmla="*/ 8590103 w 10143477"/>
                <a:gd name="connsiteY2913" fmla="*/ 2507351 h 4026844"/>
                <a:gd name="connsiteX2914" fmla="*/ 8602499 w 10143477"/>
                <a:gd name="connsiteY2914" fmla="*/ 2486743 h 4026844"/>
                <a:gd name="connsiteX2915" fmla="*/ 2954434 w 10143477"/>
                <a:gd name="connsiteY2915" fmla="*/ 2485659 h 4026844"/>
                <a:gd name="connsiteX2916" fmla="*/ 2972256 w 10143477"/>
                <a:gd name="connsiteY2916" fmla="*/ 2506732 h 4026844"/>
                <a:gd name="connsiteX2917" fmla="*/ 2944052 w 10143477"/>
                <a:gd name="connsiteY2917" fmla="*/ 2530904 h 4026844"/>
                <a:gd name="connsiteX2918" fmla="*/ 2926235 w 10143477"/>
                <a:gd name="connsiteY2918" fmla="*/ 2509831 h 4026844"/>
                <a:gd name="connsiteX2919" fmla="*/ 2954434 w 10143477"/>
                <a:gd name="connsiteY2919" fmla="*/ 2485659 h 4026844"/>
                <a:gd name="connsiteX2920" fmla="*/ 6182537 w 10143477"/>
                <a:gd name="connsiteY2920" fmla="*/ 2485349 h 4026844"/>
                <a:gd name="connsiteX2921" fmla="*/ 6208878 w 10143477"/>
                <a:gd name="connsiteY2921" fmla="*/ 2508591 h 4026844"/>
                <a:gd name="connsiteX2922" fmla="*/ 6187805 w 10143477"/>
                <a:gd name="connsiteY2922" fmla="*/ 2530594 h 4026844"/>
                <a:gd name="connsiteX2923" fmla="*/ 6161465 w 10143477"/>
                <a:gd name="connsiteY2923" fmla="*/ 2507506 h 4026844"/>
                <a:gd name="connsiteX2924" fmla="*/ 6182537 w 10143477"/>
                <a:gd name="connsiteY2924" fmla="*/ 2485349 h 4026844"/>
                <a:gd name="connsiteX2925" fmla="*/ 6107078 w 10143477"/>
                <a:gd name="connsiteY2925" fmla="*/ 2483955 h 4026844"/>
                <a:gd name="connsiteX2926" fmla="*/ 6133264 w 10143477"/>
                <a:gd name="connsiteY2926" fmla="*/ 2507042 h 4026844"/>
                <a:gd name="connsiteX2927" fmla="*/ 6111882 w 10143477"/>
                <a:gd name="connsiteY2927" fmla="*/ 2529044 h 4026844"/>
                <a:gd name="connsiteX2928" fmla="*/ 6085696 w 10143477"/>
                <a:gd name="connsiteY2928" fmla="*/ 2505957 h 4026844"/>
                <a:gd name="connsiteX2929" fmla="*/ 6107078 w 10143477"/>
                <a:gd name="connsiteY2929" fmla="*/ 2483955 h 4026844"/>
                <a:gd name="connsiteX2930" fmla="*/ 6031618 w 10143477"/>
                <a:gd name="connsiteY2930" fmla="*/ 2482250 h 4026844"/>
                <a:gd name="connsiteX2931" fmla="*/ 6057649 w 10143477"/>
                <a:gd name="connsiteY2931" fmla="*/ 2505337 h 4026844"/>
                <a:gd name="connsiteX2932" fmla="*/ 6036112 w 10143477"/>
                <a:gd name="connsiteY2932" fmla="*/ 2527494 h 4026844"/>
                <a:gd name="connsiteX2933" fmla="*/ 6010081 w 10143477"/>
                <a:gd name="connsiteY2933" fmla="*/ 2504408 h 4026844"/>
                <a:gd name="connsiteX2934" fmla="*/ 6031618 w 10143477"/>
                <a:gd name="connsiteY2934" fmla="*/ 2482250 h 4026844"/>
                <a:gd name="connsiteX2935" fmla="*/ 5956005 w 10143477"/>
                <a:gd name="connsiteY2935" fmla="*/ 2480856 h 4026844"/>
                <a:gd name="connsiteX2936" fmla="*/ 5981881 w 10143477"/>
                <a:gd name="connsiteY2936" fmla="*/ 2503943 h 4026844"/>
                <a:gd name="connsiteX2937" fmla="*/ 5960188 w 10143477"/>
                <a:gd name="connsiteY2937" fmla="*/ 2526100 h 4026844"/>
                <a:gd name="connsiteX2938" fmla="*/ 5934312 w 10143477"/>
                <a:gd name="connsiteY2938" fmla="*/ 2503168 h 4026844"/>
                <a:gd name="connsiteX2939" fmla="*/ 5956005 w 10143477"/>
                <a:gd name="connsiteY2939" fmla="*/ 2480856 h 4026844"/>
                <a:gd name="connsiteX2940" fmla="*/ 3027728 w 10143477"/>
                <a:gd name="connsiteY2940" fmla="*/ 2480700 h 4026844"/>
                <a:gd name="connsiteX2941" fmla="*/ 3045857 w 10143477"/>
                <a:gd name="connsiteY2941" fmla="*/ 2501773 h 4026844"/>
                <a:gd name="connsiteX2942" fmla="*/ 3017807 w 10143477"/>
                <a:gd name="connsiteY2942" fmla="*/ 2525945 h 4026844"/>
                <a:gd name="connsiteX2943" fmla="*/ 2999684 w 10143477"/>
                <a:gd name="connsiteY2943" fmla="*/ 2504872 h 4026844"/>
                <a:gd name="connsiteX2944" fmla="*/ 3027728 w 10143477"/>
                <a:gd name="connsiteY2944" fmla="*/ 2480700 h 4026844"/>
                <a:gd name="connsiteX2945" fmla="*/ 8534167 w 10143477"/>
                <a:gd name="connsiteY2945" fmla="*/ 2480390 h 4026844"/>
                <a:gd name="connsiteX2946" fmla="*/ 8564537 w 10143477"/>
                <a:gd name="connsiteY2946" fmla="*/ 2505027 h 4026844"/>
                <a:gd name="connsiteX2947" fmla="*/ 8551986 w 10143477"/>
                <a:gd name="connsiteY2947" fmla="*/ 2525635 h 4026844"/>
                <a:gd name="connsiteX2948" fmla="*/ 8521617 w 10143477"/>
                <a:gd name="connsiteY2948" fmla="*/ 2500998 h 4026844"/>
                <a:gd name="connsiteX2949" fmla="*/ 8534167 w 10143477"/>
                <a:gd name="connsiteY2949" fmla="*/ 2480390 h 4026844"/>
                <a:gd name="connsiteX2950" fmla="*/ 5880236 w 10143477"/>
                <a:gd name="connsiteY2950" fmla="*/ 2479771 h 4026844"/>
                <a:gd name="connsiteX2951" fmla="*/ 5905957 w 10143477"/>
                <a:gd name="connsiteY2951" fmla="*/ 2502703 h 4026844"/>
                <a:gd name="connsiteX2952" fmla="*/ 5884109 w 10143477"/>
                <a:gd name="connsiteY2952" fmla="*/ 2524861 h 4026844"/>
                <a:gd name="connsiteX2953" fmla="*/ 5858388 w 10143477"/>
                <a:gd name="connsiteY2953" fmla="*/ 2501928 h 4026844"/>
                <a:gd name="connsiteX2954" fmla="*/ 5880236 w 10143477"/>
                <a:gd name="connsiteY2954" fmla="*/ 2479771 h 4026844"/>
                <a:gd name="connsiteX2955" fmla="*/ 5804622 w 10143477"/>
                <a:gd name="connsiteY2955" fmla="*/ 2478686 h 4026844"/>
                <a:gd name="connsiteX2956" fmla="*/ 5830188 w 10143477"/>
                <a:gd name="connsiteY2956" fmla="*/ 2501618 h 4026844"/>
                <a:gd name="connsiteX2957" fmla="*/ 5808031 w 10143477"/>
                <a:gd name="connsiteY2957" fmla="*/ 2523930 h 4026844"/>
                <a:gd name="connsiteX2958" fmla="*/ 5782464 w 10143477"/>
                <a:gd name="connsiteY2958" fmla="*/ 2500998 h 4026844"/>
                <a:gd name="connsiteX2959" fmla="*/ 5804622 w 10143477"/>
                <a:gd name="connsiteY2959" fmla="*/ 2478686 h 4026844"/>
                <a:gd name="connsiteX2960" fmla="*/ 5728852 w 10143477"/>
                <a:gd name="connsiteY2960" fmla="*/ 2477757 h 4026844"/>
                <a:gd name="connsiteX2961" fmla="*/ 5754263 w 10143477"/>
                <a:gd name="connsiteY2961" fmla="*/ 2500689 h 4026844"/>
                <a:gd name="connsiteX2962" fmla="*/ 5731951 w 10143477"/>
                <a:gd name="connsiteY2962" fmla="*/ 2523001 h 4026844"/>
                <a:gd name="connsiteX2963" fmla="*/ 5706540 w 10143477"/>
                <a:gd name="connsiteY2963" fmla="*/ 2500224 h 4026844"/>
                <a:gd name="connsiteX2964" fmla="*/ 5728852 w 10143477"/>
                <a:gd name="connsiteY2964" fmla="*/ 2477757 h 4026844"/>
                <a:gd name="connsiteX2965" fmla="*/ 5652928 w 10143477"/>
                <a:gd name="connsiteY2965" fmla="*/ 2477137 h 4026844"/>
                <a:gd name="connsiteX2966" fmla="*/ 5678185 w 10143477"/>
                <a:gd name="connsiteY2966" fmla="*/ 2499914 h 4026844"/>
                <a:gd name="connsiteX2967" fmla="*/ 5655717 w 10143477"/>
                <a:gd name="connsiteY2967" fmla="*/ 2522226 h 4026844"/>
                <a:gd name="connsiteX2968" fmla="*/ 5630461 w 10143477"/>
                <a:gd name="connsiteY2968" fmla="*/ 2499449 h 4026844"/>
                <a:gd name="connsiteX2969" fmla="*/ 5652928 w 10143477"/>
                <a:gd name="connsiteY2969" fmla="*/ 2477137 h 4026844"/>
                <a:gd name="connsiteX2970" fmla="*/ 5577004 w 10143477"/>
                <a:gd name="connsiteY2970" fmla="*/ 2476517 h 4026844"/>
                <a:gd name="connsiteX2971" fmla="*/ 5602106 w 10143477"/>
                <a:gd name="connsiteY2971" fmla="*/ 2499294 h 4026844"/>
                <a:gd name="connsiteX2972" fmla="*/ 5579483 w 10143477"/>
                <a:gd name="connsiteY2972" fmla="*/ 2521761 h 4026844"/>
                <a:gd name="connsiteX2973" fmla="*/ 5554382 w 10143477"/>
                <a:gd name="connsiteY2973" fmla="*/ 2498984 h 4026844"/>
                <a:gd name="connsiteX2974" fmla="*/ 5577004 w 10143477"/>
                <a:gd name="connsiteY2974" fmla="*/ 2476517 h 4026844"/>
                <a:gd name="connsiteX2975" fmla="*/ 5501236 w 10143477"/>
                <a:gd name="connsiteY2975" fmla="*/ 2476052 h 4026844"/>
                <a:gd name="connsiteX2976" fmla="*/ 5526182 w 10143477"/>
                <a:gd name="connsiteY2976" fmla="*/ 2498829 h 4026844"/>
                <a:gd name="connsiteX2977" fmla="*/ 5503250 w 10143477"/>
                <a:gd name="connsiteY2977" fmla="*/ 2521296 h 4026844"/>
                <a:gd name="connsiteX2978" fmla="*/ 5478303 w 10143477"/>
                <a:gd name="connsiteY2978" fmla="*/ 2498674 h 4026844"/>
                <a:gd name="connsiteX2979" fmla="*/ 5501236 w 10143477"/>
                <a:gd name="connsiteY2979" fmla="*/ 2476052 h 4026844"/>
                <a:gd name="connsiteX2980" fmla="*/ 3101015 w 10143477"/>
                <a:gd name="connsiteY2980" fmla="*/ 2476052 h 4026844"/>
                <a:gd name="connsiteX2981" fmla="*/ 3119297 w 10143477"/>
                <a:gd name="connsiteY2981" fmla="*/ 2497280 h 4026844"/>
                <a:gd name="connsiteX2982" fmla="*/ 3091409 w 10143477"/>
                <a:gd name="connsiteY2982" fmla="*/ 2521297 h 4026844"/>
                <a:gd name="connsiteX2983" fmla="*/ 3073123 w 10143477"/>
                <a:gd name="connsiteY2983" fmla="*/ 2500224 h 4026844"/>
                <a:gd name="connsiteX2984" fmla="*/ 3101015 w 10143477"/>
                <a:gd name="connsiteY2984" fmla="*/ 2476052 h 4026844"/>
                <a:gd name="connsiteX2985" fmla="*/ 5425156 w 10143477"/>
                <a:gd name="connsiteY2985" fmla="*/ 2475897 h 4026844"/>
                <a:gd name="connsiteX2986" fmla="*/ 5449947 w 10143477"/>
                <a:gd name="connsiteY2986" fmla="*/ 2498519 h 4026844"/>
                <a:gd name="connsiteX2987" fmla="*/ 5426860 w 10143477"/>
                <a:gd name="connsiteY2987" fmla="*/ 2520987 h 4026844"/>
                <a:gd name="connsiteX2988" fmla="*/ 5402069 w 10143477"/>
                <a:gd name="connsiteY2988" fmla="*/ 2498364 h 4026844"/>
                <a:gd name="connsiteX2989" fmla="*/ 5425156 w 10143477"/>
                <a:gd name="connsiteY2989" fmla="*/ 2475897 h 4026844"/>
                <a:gd name="connsiteX2990" fmla="*/ 9698594 w 10143477"/>
                <a:gd name="connsiteY2990" fmla="*/ 2475742 h 4026844"/>
                <a:gd name="connsiteX2991" fmla="*/ 9730358 w 10143477"/>
                <a:gd name="connsiteY2991" fmla="*/ 2500843 h 4026844"/>
                <a:gd name="connsiteX2992" fmla="*/ 9723695 w 10143477"/>
                <a:gd name="connsiteY2992" fmla="*/ 2520986 h 4026844"/>
                <a:gd name="connsiteX2993" fmla="*/ 9691931 w 10143477"/>
                <a:gd name="connsiteY2993" fmla="*/ 2495885 h 4026844"/>
                <a:gd name="connsiteX2994" fmla="*/ 9698594 w 10143477"/>
                <a:gd name="connsiteY2994" fmla="*/ 2475742 h 4026844"/>
                <a:gd name="connsiteX2995" fmla="*/ 5349233 w 10143477"/>
                <a:gd name="connsiteY2995" fmla="*/ 2475742 h 4026844"/>
                <a:gd name="connsiteX2996" fmla="*/ 5373869 w 10143477"/>
                <a:gd name="connsiteY2996" fmla="*/ 2498364 h 4026844"/>
                <a:gd name="connsiteX2997" fmla="*/ 5350627 w 10143477"/>
                <a:gd name="connsiteY2997" fmla="*/ 2520986 h 4026844"/>
                <a:gd name="connsiteX2998" fmla="*/ 5325991 w 10143477"/>
                <a:gd name="connsiteY2998" fmla="*/ 2498364 h 4026844"/>
                <a:gd name="connsiteX2999" fmla="*/ 5349233 w 10143477"/>
                <a:gd name="connsiteY2999" fmla="*/ 2475742 h 4026844"/>
                <a:gd name="connsiteX3000" fmla="*/ 8465836 w 10143477"/>
                <a:gd name="connsiteY3000" fmla="*/ 2474038 h 4026844"/>
                <a:gd name="connsiteX3001" fmla="*/ 8496205 w 10143477"/>
                <a:gd name="connsiteY3001" fmla="*/ 2498675 h 4026844"/>
                <a:gd name="connsiteX3002" fmla="*/ 8483345 w 10143477"/>
                <a:gd name="connsiteY3002" fmla="*/ 2519438 h 4026844"/>
                <a:gd name="connsiteX3003" fmla="*/ 8452975 w 10143477"/>
                <a:gd name="connsiteY3003" fmla="*/ 2494801 h 4026844"/>
                <a:gd name="connsiteX3004" fmla="*/ 8465836 w 10143477"/>
                <a:gd name="connsiteY3004" fmla="*/ 2474038 h 4026844"/>
                <a:gd name="connsiteX3005" fmla="*/ 3173932 w 10143477"/>
                <a:gd name="connsiteY3005" fmla="*/ 2471558 h 4026844"/>
                <a:gd name="connsiteX3006" fmla="*/ 3192526 w 10143477"/>
                <a:gd name="connsiteY3006" fmla="*/ 2492786 h 4026844"/>
                <a:gd name="connsiteX3007" fmla="*/ 3165467 w 10143477"/>
                <a:gd name="connsiteY3007" fmla="*/ 2516803 h 4026844"/>
                <a:gd name="connsiteX3008" fmla="*/ 3146876 w 10143477"/>
                <a:gd name="connsiteY3008" fmla="*/ 2495575 h 4026844"/>
                <a:gd name="connsiteX3009" fmla="*/ 3173932 w 10143477"/>
                <a:gd name="connsiteY3009" fmla="*/ 2471558 h 4026844"/>
                <a:gd name="connsiteX3010" fmla="*/ 9637390 w 10143477"/>
                <a:gd name="connsiteY3010" fmla="*/ 2467840 h 4026844"/>
                <a:gd name="connsiteX3011" fmla="*/ 9669154 w 10143477"/>
                <a:gd name="connsiteY3011" fmla="*/ 2492941 h 4026844"/>
                <a:gd name="connsiteX3012" fmla="*/ 9662181 w 10143477"/>
                <a:gd name="connsiteY3012" fmla="*/ 2513084 h 4026844"/>
                <a:gd name="connsiteX3013" fmla="*/ 9630417 w 10143477"/>
                <a:gd name="connsiteY3013" fmla="*/ 2487983 h 4026844"/>
                <a:gd name="connsiteX3014" fmla="*/ 9637390 w 10143477"/>
                <a:gd name="connsiteY3014" fmla="*/ 2467840 h 4026844"/>
                <a:gd name="connsiteX3015" fmla="*/ 8397194 w 10143477"/>
                <a:gd name="connsiteY3015" fmla="*/ 2467840 h 4026844"/>
                <a:gd name="connsiteX3016" fmla="*/ 8427408 w 10143477"/>
                <a:gd name="connsiteY3016" fmla="*/ 2492477 h 4026844"/>
                <a:gd name="connsiteX3017" fmla="*/ 8414238 w 10143477"/>
                <a:gd name="connsiteY3017" fmla="*/ 2513239 h 4026844"/>
                <a:gd name="connsiteX3018" fmla="*/ 8384023 w 10143477"/>
                <a:gd name="connsiteY3018" fmla="*/ 2488758 h 4026844"/>
                <a:gd name="connsiteX3019" fmla="*/ 8397194 w 10143477"/>
                <a:gd name="connsiteY3019" fmla="*/ 2467840 h 4026844"/>
                <a:gd name="connsiteX3020" fmla="*/ 3247532 w 10143477"/>
                <a:gd name="connsiteY3020" fmla="*/ 2467065 h 4026844"/>
                <a:gd name="connsiteX3021" fmla="*/ 3266280 w 10143477"/>
                <a:gd name="connsiteY3021" fmla="*/ 2488293 h 4026844"/>
                <a:gd name="connsiteX3022" fmla="*/ 3238699 w 10143477"/>
                <a:gd name="connsiteY3022" fmla="*/ 2512310 h 4026844"/>
                <a:gd name="connsiteX3023" fmla="*/ 3219951 w 10143477"/>
                <a:gd name="connsiteY3023" fmla="*/ 2491082 h 4026844"/>
                <a:gd name="connsiteX3024" fmla="*/ 3247532 w 10143477"/>
                <a:gd name="connsiteY3024" fmla="*/ 2467065 h 4026844"/>
                <a:gd name="connsiteX3025" fmla="*/ 3321596 w 10143477"/>
                <a:gd name="connsiteY3025" fmla="*/ 2462727 h 4026844"/>
                <a:gd name="connsiteX3026" fmla="*/ 3340655 w 10143477"/>
                <a:gd name="connsiteY3026" fmla="*/ 2484110 h 4026844"/>
                <a:gd name="connsiteX3027" fmla="*/ 3313074 w 10143477"/>
                <a:gd name="connsiteY3027" fmla="*/ 2507971 h 4026844"/>
                <a:gd name="connsiteX3028" fmla="*/ 3294016 w 10143477"/>
                <a:gd name="connsiteY3028" fmla="*/ 2486744 h 4026844"/>
                <a:gd name="connsiteX3029" fmla="*/ 3321596 w 10143477"/>
                <a:gd name="connsiteY3029" fmla="*/ 2462727 h 4026844"/>
                <a:gd name="connsiteX3030" fmla="*/ 9575721 w 10143477"/>
                <a:gd name="connsiteY3030" fmla="*/ 2459938 h 4026844"/>
                <a:gd name="connsiteX3031" fmla="*/ 9607330 w 10143477"/>
                <a:gd name="connsiteY3031" fmla="*/ 2485039 h 4026844"/>
                <a:gd name="connsiteX3032" fmla="*/ 9600047 w 10143477"/>
                <a:gd name="connsiteY3032" fmla="*/ 2505182 h 4026844"/>
                <a:gd name="connsiteX3033" fmla="*/ 9568438 w 10143477"/>
                <a:gd name="connsiteY3033" fmla="*/ 2480081 h 4026844"/>
                <a:gd name="connsiteX3034" fmla="*/ 9575721 w 10143477"/>
                <a:gd name="connsiteY3034" fmla="*/ 2459938 h 4026844"/>
                <a:gd name="connsiteX3035" fmla="*/ 3395506 w 10143477"/>
                <a:gd name="connsiteY3035" fmla="*/ 2458698 h 4026844"/>
                <a:gd name="connsiteX3036" fmla="*/ 3414720 w 10143477"/>
                <a:gd name="connsiteY3036" fmla="*/ 2480080 h 4026844"/>
                <a:gd name="connsiteX3037" fmla="*/ 3387294 w 10143477"/>
                <a:gd name="connsiteY3037" fmla="*/ 2503942 h 4026844"/>
                <a:gd name="connsiteX3038" fmla="*/ 3368081 w 10143477"/>
                <a:gd name="connsiteY3038" fmla="*/ 2482560 h 4026844"/>
                <a:gd name="connsiteX3039" fmla="*/ 3395506 w 10143477"/>
                <a:gd name="connsiteY3039" fmla="*/ 2458698 h 4026844"/>
                <a:gd name="connsiteX3040" fmla="*/ 2466918 w 10143477"/>
                <a:gd name="connsiteY3040" fmla="*/ 2452810 h 4026844"/>
                <a:gd name="connsiteX3041" fmla="*/ 2482726 w 10143477"/>
                <a:gd name="connsiteY3041" fmla="*/ 2473573 h 4026844"/>
                <a:gd name="connsiteX3042" fmla="*/ 2453745 w 10143477"/>
                <a:gd name="connsiteY3042" fmla="*/ 2498055 h 4026844"/>
                <a:gd name="connsiteX3043" fmla="*/ 2437937 w 10143477"/>
                <a:gd name="connsiteY3043" fmla="*/ 2477292 h 4026844"/>
                <a:gd name="connsiteX3044" fmla="*/ 2466918 w 10143477"/>
                <a:gd name="connsiteY3044" fmla="*/ 2452810 h 4026844"/>
                <a:gd name="connsiteX3045" fmla="*/ 8189410 w 10143477"/>
                <a:gd name="connsiteY3045" fmla="*/ 2450331 h 4026844"/>
                <a:gd name="connsiteX3046" fmla="*/ 8219315 w 10143477"/>
                <a:gd name="connsiteY3046" fmla="*/ 2474813 h 4026844"/>
                <a:gd name="connsiteX3047" fmla="*/ 8205370 w 10143477"/>
                <a:gd name="connsiteY3047" fmla="*/ 2495731 h 4026844"/>
                <a:gd name="connsiteX3048" fmla="*/ 8175466 w 10143477"/>
                <a:gd name="connsiteY3048" fmla="*/ 2471249 h 4026844"/>
                <a:gd name="connsiteX3049" fmla="*/ 8189410 w 10143477"/>
                <a:gd name="connsiteY3049" fmla="*/ 2450331 h 4026844"/>
                <a:gd name="connsiteX3050" fmla="*/ 2538516 w 10143477"/>
                <a:gd name="connsiteY3050" fmla="*/ 2446922 h 4026844"/>
                <a:gd name="connsiteX3051" fmla="*/ 2554634 w 10143477"/>
                <a:gd name="connsiteY3051" fmla="*/ 2467840 h 4026844"/>
                <a:gd name="connsiteX3052" fmla="*/ 2525654 w 10143477"/>
                <a:gd name="connsiteY3052" fmla="*/ 2492322 h 4026844"/>
                <a:gd name="connsiteX3053" fmla="*/ 2509536 w 10143477"/>
                <a:gd name="connsiteY3053" fmla="*/ 2471559 h 4026844"/>
                <a:gd name="connsiteX3054" fmla="*/ 2538516 w 10143477"/>
                <a:gd name="connsiteY3054" fmla="*/ 2446922 h 4026844"/>
                <a:gd name="connsiteX3055" fmla="*/ 8119839 w 10143477"/>
                <a:gd name="connsiteY3055" fmla="*/ 2444753 h 4026844"/>
                <a:gd name="connsiteX3056" fmla="*/ 8149588 w 10143477"/>
                <a:gd name="connsiteY3056" fmla="*/ 2469234 h 4026844"/>
                <a:gd name="connsiteX3057" fmla="*/ 8135333 w 10143477"/>
                <a:gd name="connsiteY3057" fmla="*/ 2490152 h 4026844"/>
                <a:gd name="connsiteX3058" fmla="*/ 8105584 w 10143477"/>
                <a:gd name="connsiteY3058" fmla="*/ 2465671 h 4026844"/>
                <a:gd name="connsiteX3059" fmla="*/ 8119839 w 10143477"/>
                <a:gd name="connsiteY3059" fmla="*/ 2444753 h 4026844"/>
                <a:gd name="connsiteX3060" fmla="*/ 8840961 w 10143477"/>
                <a:gd name="connsiteY3060" fmla="*/ 2442118 h 4026844"/>
                <a:gd name="connsiteX3061" fmla="*/ 8871797 w 10143477"/>
                <a:gd name="connsiteY3061" fmla="*/ 2466910 h 4026844"/>
                <a:gd name="connsiteX3062" fmla="*/ 8860950 w 10143477"/>
                <a:gd name="connsiteY3062" fmla="*/ 2487517 h 4026844"/>
                <a:gd name="connsiteX3063" fmla="*/ 8830116 w 10143477"/>
                <a:gd name="connsiteY3063" fmla="*/ 2462726 h 4026844"/>
                <a:gd name="connsiteX3064" fmla="*/ 8840961 w 10143477"/>
                <a:gd name="connsiteY3064" fmla="*/ 2442118 h 4026844"/>
                <a:gd name="connsiteX3065" fmla="*/ 2610271 w 10143477"/>
                <a:gd name="connsiteY3065" fmla="*/ 2441344 h 4026844"/>
                <a:gd name="connsiteX3066" fmla="*/ 2626543 w 10143477"/>
                <a:gd name="connsiteY3066" fmla="*/ 2462262 h 4026844"/>
                <a:gd name="connsiteX3067" fmla="*/ 2597718 w 10143477"/>
                <a:gd name="connsiteY3067" fmla="*/ 2486744 h 4026844"/>
                <a:gd name="connsiteX3068" fmla="*/ 2581291 w 10143477"/>
                <a:gd name="connsiteY3068" fmla="*/ 2465826 h 4026844"/>
                <a:gd name="connsiteX3069" fmla="*/ 2610271 w 10143477"/>
                <a:gd name="connsiteY3069" fmla="*/ 2441344 h 4026844"/>
                <a:gd name="connsiteX3070" fmla="*/ 8049803 w 10143477"/>
                <a:gd name="connsiteY3070" fmla="*/ 2439174 h 4026844"/>
                <a:gd name="connsiteX3071" fmla="*/ 8079553 w 10143477"/>
                <a:gd name="connsiteY3071" fmla="*/ 2463656 h 4026844"/>
                <a:gd name="connsiteX3072" fmla="*/ 8065143 w 10143477"/>
                <a:gd name="connsiteY3072" fmla="*/ 2484574 h 4026844"/>
                <a:gd name="connsiteX3073" fmla="*/ 8035393 w 10143477"/>
                <a:gd name="connsiteY3073" fmla="*/ 2460247 h 4026844"/>
                <a:gd name="connsiteX3074" fmla="*/ 8049803 w 10143477"/>
                <a:gd name="connsiteY3074" fmla="*/ 2439174 h 4026844"/>
                <a:gd name="connsiteX3075" fmla="*/ 2681868 w 10143477"/>
                <a:gd name="connsiteY3075" fmla="*/ 2435921 h 4026844"/>
                <a:gd name="connsiteX3076" fmla="*/ 2698451 w 10143477"/>
                <a:gd name="connsiteY3076" fmla="*/ 2456839 h 4026844"/>
                <a:gd name="connsiteX3077" fmla="*/ 2669780 w 10143477"/>
                <a:gd name="connsiteY3077" fmla="*/ 2481166 h 4026844"/>
                <a:gd name="connsiteX3078" fmla="*/ 2653198 w 10143477"/>
                <a:gd name="connsiteY3078" fmla="*/ 2460248 h 4026844"/>
                <a:gd name="connsiteX3079" fmla="*/ 2681868 w 10143477"/>
                <a:gd name="connsiteY3079" fmla="*/ 2435921 h 4026844"/>
                <a:gd name="connsiteX3080" fmla="*/ 2753778 w 10143477"/>
                <a:gd name="connsiteY3080" fmla="*/ 2430187 h 4026844"/>
                <a:gd name="connsiteX3081" fmla="*/ 2770669 w 10143477"/>
                <a:gd name="connsiteY3081" fmla="*/ 2451260 h 4026844"/>
                <a:gd name="connsiteX3082" fmla="*/ 2742154 w 10143477"/>
                <a:gd name="connsiteY3082" fmla="*/ 2475587 h 4026844"/>
                <a:gd name="connsiteX3083" fmla="*/ 2725261 w 10143477"/>
                <a:gd name="connsiteY3083" fmla="*/ 2454669 h 4026844"/>
                <a:gd name="connsiteX3084" fmla="*/ 2753778 w 10143477"/>
                <a:gd name="connsiteY3084" fmla="*/ 2430187 h 4026844"/>
                <a:gd name="connsiteX3085" fmla="*/ 2825997 w 10143477"/>
                <a:gd name="connsiteY3085" fmla="*/ 2425074 h 4026844"/>
                <a:gd name="connsiteX3086" fmla="*/ 2843044 w 10143477"/>
                <a:gd name="connsiteY3086" fmla="*/ 2446147 h 4026844"/>
                <a:gd name="connsiteX3087" fmla="*/ 2814683 w 10143477"/>
                <a:gd name="connsiteY3087" fmla="*/ 2470474 h 4026844"/>
                <a:gd name="connsiteX3088" fmla="*/ 2797635 w 10143477"/>
                <a:gd name="connsiteY3088" fmla="*/ 2449401 h 4026844"/>
                <a:gd name="connsiteX3089" fmla="*/ 2825997 w 10143477"/>
                <a:gd name="connsiteY3089" fmla="*/ 2425074 h 4026844"/>
                <a:gd name="connsiteX3090" fmla="*/ 8640925 w 10143477"/>
                <a:gd name="connsiteY3090" fmla="*/ 2422285 h 4026844"/>
                <a:gd name="connsiteX3091" fmla="*/ 8671449 w 10143477"/>
                <a:gd name="connsiteY3091" fmla="*/ 2447076 h 4026844"/>
                <a:gd name="connsiteX3092" fmla="*/ 8659674 w 10143477"/>
                <a:gd name="connsiteY3092" fmla="*/ 2467684 h 4026844"/>
                <a:gd name="connsiteX3093" fmla="*/ 8629149 w 10143477"/>
                <a:gd name="connsiteY3093" fmla="*/ 2442893 h 4026844"/>
                <a:gd name="connsiteX3094" fmla="*/ 8640925 w 10143477"/>
                <a:gd name="connsiteY3094" fmla="*/ 2422285 h 4026844"/>
                <a:gd name="connsiteX3095" fmla="*/ 9779786 w 10143477"/>
                <a:gd name="connsiteY3095" fmla="*/ 2421200 h 4026844"/>
                <a:gd name="connsiteX3096" fmla="*/ 9811550 w 10143477"/>
                <a:gd name="connsiteY3096" fmla="*/ 2446457 h 4026844"/>
                <a:gd name="connsiteX3097" fmla="*/ 9805662 w 10143477"/>
                <a:gd name="connsiteY3097" fmla="*/ 2466445 h 4026844"/>
                <a:gd name="connsiteX3098" fmla="*/ 9773898 w 10143477"/>
                <a:gd name="connsiteY3098" fmla="*/ 2441343 h 4026844"/>
                <a:gd name="connsiteX3099" fmla="*/ 9779786 w 10143477"/>
                <a:gd name="connsiteY3099" fmla="*/ 2421200 h 4026844"/>
                <a:gd name="connsiteX3100" fmla="*/ 2898491 w 10143477"/>
                <a:gd name="connsiteY3100" fmla="*/ 2419806 h 4026844"/>
                <a:gd name="connsiteX3101" fmla="*/ 2915846 w 10143477"/>
                <a:gd name="connsiteY3101" fmla="*/ 2440879 h 4026844"/>
                <a:gd name="connsiteX3102" fmla="*/ 2887496 w 10143477"/>
                <a:gd name="connsiteY3102" fmla="*/ 2465206 h 4026844"/>
                <a:gd name="connsiteX3103" fmla="*/ 2870148 w 10143477"/>
                <a:gd name="connsiteY3103" fmla="*/ 2444133 h 4026844"/>
                <a:gd name="connsiteX3104" fmla="*/ 2898491 w 10143477"/>
                <a:gd name="connsiteY3104" fmla="*/ 2419806 h 4026844"/>
                <a:gd name="connsiteX3105" fmla="*/ 8573525 w 10143477"/>
                <a:gd name="connsiteY3105" fmla="*/ 2415622 h 4026844"/>
                <a:gd name="connsiteX3106" fmla="*/ 8604049 w 10143477"/>
                <a:gd name="connsiteY3106" fmla="*/ 2440414 h 4026844"/>
                <a:gd name="connsiteX3107" fmla="*/ 8592117 w 10143477"/>
                <a:gd name="connsiteY3107" fmla="*/ 2461176 h 4026844"/>
                <a:gd name="connsiteX3108" fmla="*/ 8561593 w 10143477"/>
                <a:gd name="connsiteY3108" fmla="*/ 2436540 h 4026844"/>
                <a:gd name="connsiteX3109" fmla="*/ 8573525 w 10143477"/>
                <a:gd name="connsiteY3109" fmla="*/ 2415622 h 4026844"/>
                <a:gd name="connsiteX3110" fmla="*/ 2971006 w 10143477"/>
                <a:gd name="connsiteY3110" fmla="*/ 2414848 h 4026844"/>
                <a:gd name="connsiteX3111" fmla="*/ 2988518 w 10143477"/>
                <a:gd name="connsiteY3111" fmla="*/ 2436076 h 4026844"/>
                <a:gd name="connsiteX3112" fmla="*/ 2960316 w 10143477"/>
                <a:gd name="connsiteY3112" fmla="*/ 2460248 h 4026844"/>
                <a:gd name="connsiteX3113" fmla="*/ 2942799 w 10143477"/>
                <a:gd name="connsiteY3113" fmla="*/ 2439175 h 4026844"/>
                <a:gd name="connsiteX3114" fmla="*/ 2971006 w 10143477"/>
                <a:gd name="connsiteY3114" fmla="*/ 2414848 h 4026844"/>
                <a:gd name="connsiteX3115" fmla="*/ 6174170 w 10143477"/>
                <a:gd name="connsiteY3115" fmla="*/ 2414693 h 4026844"/>
                <a:gd name="connsiteX3116" fmla="*/ 6200356 w 10143477"/>
                <a:gd name="connsiteY3116" fmla="*/ 2437935 h 4026844"/>
                <a:gd name="connsiteX3117" fmla="*/ 6179438 w 10143477"/>
                <a:gd name="connsiteY3117" fmla="*/ 2460093 h 4026844"/>
                <a:gd name="connsiteX3118" fmla="*/ 6153252 w 10143477"/>
                <a:gd name="connsiteY3118" fmla="*/ 2436851 h 4026844"/>
                <a:gd name="connsiteX3119" fmla="*/ 6174170 w 10143477"/>
                <a:gd name="connsiteY3119" fmla="*/ 2414693 h 4026844"/>
                <a:gd name="connsiteX3120" fmla="*/ 9198580 w 10143477"/>
                <a:gd name="connsiteY3120" fmla="*/ 2414074 h 4026844"/>
                <a:gd name="connsiteX3121" fmla="*/ 9229880 w 10143477"/>
                <a:gd name="connsiteY3121" fmla="*/ 2439020 h 4026844"/>
                <a:gd name="connsiteX3122" fmla="*/ 9220892 w 10143477"/>
                <a:gd name="connsiteY3122" fmla="*/ 2459318 h 4026844"/>
                <a:gd name="connsiteX3123" fmla="*/ 9189593 w 10143477"/>
                <a:gd name="connsiteY3123" fmla="*/ 2434372 h 4026844"/>
                <a:gd name="connsiteX3124" fmla="*/ 9198580 w 10143477"/>
                <a:gd name="connsiteY3124" fmla="*/ 2414074 h 4026844"/>
                <a:gd name="connsiteX3125" fmla="*/ 9719821 w 10143477"/>
                <a:gd name="connsiteY3125" fmla="*/ 2412988 h 4026844"/>
                <a:gd name="connsiteX3126" fmla="*/ 9751585 w 10143477"/>
                <a:gd name="connsiteY3126" fmla="*/ 2438245 h 4026844"/>
                <a:gd name="connsiteX3127" fmla="*/ 9745387 w 10143477"/>
                <a:gd name="connsiteY3127" fmla="*/ 2458388 h 4026844"/>
                <a:gd name="connsiteX3128" fmla="*/ 9713623 w 10143477"/>
                <a:gd name="connsiteY3128" fmla="*/ 2433286 h 4026844"/>
                <a:gd name="connsiteX3129" fmla="*/ 9719821 w 10143477"/>
                <a:gd name="connsiteY3129" fmla="*/ 2412988 h 4026844"/>
                <a:gd name="connsiteX3130" fmla="*/ 6099330 w 10143477"/>
                <a:gd name="connsiteY3130" fmla="*/ 2412988 h 4026844"/>
                <a:gd name="connsiteX3131" fmla="*/ 6125361 w 10143477"/>
                <a:gd name="connsiteY3131" fmla="*/ 2436230 h 4026844"/>
                <a:gd name="connsiteX3132" fmla="*/ 6104289 w 10143477"/>
                <a:gd name="connsiteY3132" fmla="*/ 2458388 h 4026844"/>
                <a:gd name="connsiteX3133" fmla="*/ 6078257 w 10143477"/>
                <a:gd name="connsiteY3133" fmla="*/ 2435146 h 4026844"/>
                <a:gd name="connsiteX3134" fmla="*/ 6099330 w 10143477"/>
                <a:gd name="connsiteY3134" fmla="*/ 2412988 h 4026844"/>
                <a:gd name="connsiteX3135" fmla="*/ 6024336 w 10143477"/>
                <a:gd name="connsiteY3135" fmla="*/ 2411594 h 4026844"/>
                <a:gd name="connsiteX3136" fmla="*/ 6050212 w 10143477"/>
                <a:gd name="connsiteY3136" fmla="*/ 2434681 h 4026844"/>
                <a:gd name="connsiteX3137" fmla="*/ 6028984 w 10143477"/>
                <a:gd name="connsiteY3137" fmla="*/ 2456839 h 4026844"/>
                <a:gd name="connsiteX3138" fmla="*/ 6003108 w 10143477"/>
                <a:gd name="connsiteY3138" fmla="*/ 2433752 h 4026844"/>
                <a:gd name="connsiteX3139" fmla="*/ 6024336 w 10143477"/>
                <a:gd name="connsiteY3139" fmla="*/ 2411594 h 4026844"/>
                <a:gd name="connsiteX3140" fmla="*/ 5949342 w 10143477"/>
                <a:gd name="connsiteY3140" fmla="*/ 2410045 h 4026844"/>
                <a:gd name="connsiteX3141" fmla="*/ 5975064 w 10143477"/>
                <a:gd name="connsiteY3141" fmla="*/ 2433132 h 4026844"/>
                <a:gd name="connsiteX3142" fmla="*/ 5953526 w 10143477"/>
                <a:gd name="connsiteY3142" fmla="*/ 2455444 h 4026844"/>
                <a:gd name="connsiteX3143" fmla="*/ 5927805 w 10143477"/>
                <a:gd name="connsiteY3143" fmla="*/ 2432357 h 4026844"/>
                <a:gd name="connsiteX3144" fmla="*/ 5949342 w 10143477"/>
                <a:gd name="connsiteY3144" fmla="*/ 2410045 h 4026844"/>
                <a:gd name="connsiteX3145" fmla="*/ 3043677 w 10143477"/>
                <a:gd name="connsiteY3145" fmla="*/ 2410044 h 4026844"/>
                <a:gd name="connsiteX3146" fmla="*/ 3061496 w 10143477"/>
                <a:gd name="connsiteY3146" fmla="*/ 2431272 h 4026844"/>
                <a:gd name="connsiteX3147" fmla="*/ 3033451 w 10143477"/>
                <a:gd name="connsiteY3147" fmla="*/ 2455444 h 4026844"/>
                <a:gd name="connsiteX3148" fmla="*/ 3015625 w 10143477"/>
                <a:gd name="connsiteY3148" fmla="*/ 2434216 h 4026844"/>
                <a:gd name="connsiteX3149" fmla="*/ 3043677 w 10143477"/>
                <a:gd name="connsiteY3149" fmla="*/ 2410044 h 4026844"/>
                <a:gd name="connsiteX3150" fmla="*/ 5874193 w 10143477"/>
                <a:gd name="connsiteY3150" fmla="*/ 2408960 h 4026844"/>
                <a:gd name="connsiteX3151" fmla="*/ 5899759 w 10143477"/>
                <a:gd name="connsiteY3151" fmla="*/ 2432047 h 4026844"/>
                <a:gd name="connsiteX3152" fmla="*/ 5878066 w 10143477"/>
                <a:gd name="connsiteY3152" fmla="*/ 2454359 h 4026844"/>
                <a:gd name="connsiteX3153" fmla="*/ 5852500 w 10143477"/>
                <a:gd name="connsiteY3153" fmla="*/ 2431272 h 4026844"/>
                <a:gd name="connsiteX3154" fmla="*/ 5874193 w 10143477"/>
                <a:gd name="connsiteY3154" fmla="*/ 2408960 h 4026844"/>
                <a:gd name="connsiteX3155" fmla="*/ 5799044 w 10143477"/>
                <a:gd name="connsiteY3155" fmla="*/ 2407875 h 4026844"/>
                <a:gd name="connsiteX3156" fmla="*/ 5824455 w 10143477"/>
                <a:gd name="connsiteY3156" fmla="*/ 2430962 h 4026844"/>
                <a:gd name="connsiteX3157" fmla="*/ 5802608 w 10143477"/>
                <a:gd name="connsiteY3157" fmla="*/ 2453274 h 4026844"/>
                <a:gd name="connsiteX3158" fmla="*/ 5777196 w 10143477"/>
                <a:gd name="connsiteY3158" fmla="*/ 2430342 h 4026844"/>
                <a:gd name="connsiteX3159" fmla="*/ 5799044 w 10143477"/>
                <a:gd name="connsiteY3159" fmla="*/ 2407875 h 4026844"/>
                <a:gd name="connsiteX3160" fmla="*/ 5723894 w 10143477"/>
                <a:gd name="connsiteY3160" fmla="*/ 2406946 h 4026844"/>
                <a:gd name="connsiteX3161" fmla="*/ 5749151 w 10143477"/>
                <a:gd name="connsiteY3161" fmla="*/ 2429878 h 4026844"/>
                <a:gd name="connsiteX3162" fmla="*/ 5726993 w 10143477"/>
                <a:gd name="connsiteY3162" fmla="*/ 2452345 h 4026844"/>
                <a:gd name="connsiteX3163" fmla="*/ 5701737 w 10143477"/>
                <a:gd name="connsiteY3163" fmla="*/ 2429413 h 4026844"/>
                <a:gd name="connsiteX3164" fmla="*/ 5723894 w 10143477"/>
                <a:gd name="connsiteY3164" fmla="*/ 2406946 h 4026844"/>
                <a:gd name="connsiteX3165" fmla="*/ 5648590 w 10143477"/>
                <a:gd name="connsiteY3165" fmla="*/ 2406326 h 4026844"/>
                <a:gd name="connsiteX3166" fmla="*/ 5673692 w 10143477"/>
                <a:gd name="connsiteY3166" fmla="*/ 2429258 h 4026844"/>
                <a:gd name="connsiteX3167" fmla="*/ 5651379 w 10143477"/>
                <a:gd name="connsiteY3167" fmla="*/ 2451725 h 4026844"/>
                <a:gd name="connsiteX3168" fmla="*/ 5626278 w 10143477"/>
                <a:gd name="connsiteY3168" fmla="*/ 2428793 h 4026844"/>
                <a:gd name="connsiteX3169" fmla="*/ 5648590 w 10143477"/>
                <a:gd name="connsiteY3169" fmla="*/ 2406326 h 4026844"/>
                <a:gd name="connsiteX3170" fmla="*/ 5573285 w 10143477"/>
                <a:gd name="connsiteY3170" fmla="*/ 2405706 h 4026844"/>
                <a:gd name="connsiteX3171" fmla="*/ 5598232 w 10143477"/>
                <a:gd name="connsiteY3171" fmla="*/ 2428638 h 4026844"/>
                <a:gd name="connsiteX3172" fmla="*/ 5575764 w 10143477"/>
                <a:gd name="connsiteY3172" fmla="*/ 2451105 h 4026844"/>
                <a:gd name="connsiteX3173" fmla="*/ 5550818 w 10143477"/>
                <a:gd name="connsiteY3173" fmla="*/ 2428328 h 4026844"/>
                <a:gd name="connsiteX3174" fmla="*/ 5573285 w 10143477"/>
                <a:gd name="connsiteY3174" fmla="*/ 2405706 h 4026844"/>
                <a:gd name="connsiteX3175" fmla="*/ 5497827 w 10143477"/>
                <a:gd name="connsiteY3175" fmla="*/ 2405241 h 4026844"/>
                <a:gd name="connsiteX3176" fmla="*/ 5522618 w 10143477"/>
                <a:gd name="connsiteY3176" fmla="*/ 2428018 h 4026844"/>
                <a:gd name="connsiteX3177" fmla="*/ 5499996 w 10143477"/>
                <a:gd name="connsiteY3177" fmla="*/ 2450641 h 4026844"/>
                <a:gd name="connsiteX3178" fmla="*/ 5475204 w 10143477"/>
                <a:gd name="connsiteY3178" fmla="*/ 2427863 h 4026844"/>
                <a:gd name="connsiteX3179" fmla="*/ 5497827 w 10143477"/>
                <a:gd name="connsiteY3179" fmla="*/ 2405241 h 4026844"/>
                <a:gd name="connsiteX3180" fmla="*/ 3116499 w 10143477"/>
                <a:gd name="connsiteY3180" fmla="*/ 2405241 h 4026844"/>
                <a:gd name="connsiteX3181" fmla="*/ 3134471 w 10143477"/>
                <a:gd name="connsiteY3181" fmla="*/ 2426469 h 4026844"/>
                <a:gd name="connsiteX3182" fmla="*/ 3106584 w 10143477"/>
                <a:gd name="connsiteY3182" fmla="*/ 2450641 h 4026844"/>
                <a:gd name="connsiteX3183" fmla="*/ 3088610 w 10143477"/>
                <a:gd name="connsiteY3183" fmla="*/ 2429413 h 4026844"/>
                <a:gd name="connsiteX3184" fmla="*/ 3116499 w 10143477"/>
                <a:gd name="connsiteY3184" fmla="*/ 2405241 h 4026844"/>
                <a:gd name="connsiteX3185" fmla="*/ 9659391 w 10143477"/>
                <a:gd name="connsiteY3185" fmla="*/ 2405087 h 4026844"/>
                <a:gd name="connsiteX3186" fmla="*/ 9691155 w 10143477"/>
                <a:gd name="connsiteY3186" fmla="*/ 2430188 h 4026844"/>
                <a:gd name="connsiteX3187" fmla="*/ 9684648 w 10143477"/>
                <a:gd name="connsiteY3187" fmla="*/ 2450331 h 4026844"/>
                <a:gd name="connsiteX3188" fmla="*/ 9652884 w 10143477"/>
                <a:gd name="connsiteY3188" fmla="*/ 2425230 h 4026844"/>
                <a:gd name="connsiteX3189" fmla="*/ 9659391 w 10143477"/>
                <a:gd name="connsiteY3189" fmla="*/ 2405087 h 4026844"/>
                <a:gd name="connsiteX3190" fmla="*/ 5422522 w 10143477"/>
                <a:gd name="connsiteY3190" fmla="*/ 2405086 h 4026844"/>
                <a:gd name="connsiteX3191" fmla="*/ 5447159 w 10143477"/>
                <a:gd name="connsiteY3191" fmla="*/ 2427863 h 4026844"/>
                <a:gd name="connsiteX3192" fmla="*/ 5424226 w 10143477"/>
                <a:gd name="connsiteY3192" fmla="*/ 2450485 h 4026844"/>
                <a:gd name="connsiteX3193" fmla="*/ 5399590 w 10143477"/>
                <a:gd name="connsiteY3193" fmla="*/ 2427708 h 4026844"/>
                <a:gd name="connsiteX3194" fmla="*/ 5422522 w 10143477"/>
                <a:gd name="connsiteY3194" fmla="*/ 2405086 h 4026844"/>
                <a:gd name="connsiteX3195" fmla="*/ 5271604 w 10143477"/>
                <a:gd name="connsiteY3195" fmla="*/ 2405086 h 4026844"/>
                <a:gd name="connsiteX3196" fmla="*/ 5295775 w 10143477"/>
                <a:gd name="connsiteY3196" fmla="*/ 2427708 h 4026844"/>
                <a:gd name="connsiteX3197" fmla="*/ 5272533 w 10143477"/>
                <a:gd name="connsiteY3197" fmla="*/ 2450485 h 4026844"/>
                <a:gd name="connsiteX3198" fmla="*/ 5248362 w 10143477"/>
                <a:gd name="connsiteY3198" fmla="*/ 2427863 h 4026844"/>
                <a:gd name="connsiteX3199" fmla="*/ 5271604 w 10143477"/>
                <a:gd name="connsiteY3199" fmla="*/ 2405086 h 4026844"/>
                <a:gd name="connsiteX3200" fmla="*/ 5347063 w 10143477"/>
                <a:gd name="connsiteY3200" fmla="*/ 2404931 h 4026844"/>
                <a:gd name="connsiteX3201" fmla="*/ 5371545 w 10143477"/>
                <a:gd name="connsiteY3201" fmla="*/ 2427708 h 4026844"/>
                <a:gd name="connsiteX3202" fmla="*/ 5348458 w 10143477"/>
                <a:gd name="connsiteY3202" fmla="*/ 2450330 h 4026844"/>
                <a:gd name="connsiteX3203" fmla="*/ 5323976 w 10143477"/>
                <a:gd name="connsiteY3203" fmla="*/ 2427708 h 4026844"/>
                <a:gd name="connsiteX3204" fmla="*/ 5347063 w 10143477"/>
                <a:gd name="connsiteY3204" fmla="*/ 2404931 h 4026844"/>
                <a:gd name="connsiteX3205" fmla="*/ 3188652 w 10143477"/>
                <a:gd name="connsiteY3205" fmla="*/ 2400592 h 4026844"/>
                <a:gd name="connsiteX3206" fmla="*/ 3206936 w 10143477"/>
                <a:gd name="connsiteY3206" fmla="*/ 2421820 h 4026844"/>
                <a:gd name="connsiteX3207" fmla="*/ 3179200 w 10143477"/>
                <a:gd name="connsiteY3207" fmla="*/ 2445992 h 4026844"/>
                <a:gd name="connsiteX3208" fmla="*/ 3161585 w 10143477"/>
                <a:gd name="connsiteY3208" fmla="*/ 2424764 h 4026844"/>
                <a:gd name="connsiteX3209" fmla="*/ 3188652 w 10143477"/>
                <a:gd name="connsiteY3209" fmla="*/ 2400592 h 4026844"/>
                <a:gd name="connsiteX3210" fmla="*/ 2276756 w 10143477"/>
                <a:gd name="connsiteY3210" fmla="*/ 2400283 h 4026844"/>
                <a:gd name="connsiteX3211" fmla="*/ 2291479 w 10143477"/>
                <a:gd name="connsiteY3211" fmla="*/ 2421046 h 4026844"/>
                <a:gd name="connsiteX3212" fmla="*/ 2262034 w 10143477"/>
                <a:gd name="connsiteY3212" fmla="*/ 2445682 h 4026844"/>
                <a:gd name="connsiteX3213" fmla="*/ 2247312 w 10143477"/>
                <a:gd name="connsiteY3213" fmla="*/ 2424920 h 4026844"/>
                <a:gd name="connsiteX3214" fmla="*/ 2276756 w 10143477"/>
                <a:gd name="connsiteY3214" fmla="*/ 2400283 h 4026844"/>
                <a:gd name="connsiteX3215" fmla="*/ 9598498 w 10143477"/>
                <a:gd name="connsiteY3215" fmla="*/ 2397184 h 4026844"/>
                <a:gd name="connsiteX3216" fmla="*/ 9630108 w 10143477"/>
                <a:gd name="connsiteY3216" fmla="*/ 2422285 h 4026844"/>
                <a:gd name="connsiteX3217" fmla="*/ 9623444 w 10143477"/>
                <a:gd name="connsiteY3217" fmla="*/ 2442428 h 4026844"/>
                <a:gd name="connsiteX3218" fmla="*/ 9591835 w 10143477"/>
                <a:gd name="connsiteY3218" fmla="*/ 2417327 h 4026844"/>
                <a:gd name="connsiteX3219" fmla="*/ 9598498 w 10143477"/>
                <a:gd name="connsiteY3219" fmla="*/ 2397184 h 4026844"/>
                <a:gd name="connsiteX3220" fmla="*/ 3261787 w 10143477"/>
                <a:gd name="connsiteY3220" fmla="*/ 2396254 h 4026844"/>
                <a:gd name="connsiteX3221" fmla="*/ 3280225 w 10143477"/>
                <a:gd name="connsiteY3221" fmla="*/ 2417636 h 4026844"/>
                <a:gd name="connsiteX3222" fmla="*/ 3252645 w 10143477"/>
                <a:gd name="connsiteY3222" fmla="*/ 2441653 h 4026844"/>
                <a:gd name="connsiteX3223" fmla="*/ 3234206 w 10143477"/>
                <a:gd name="connsiteY3223" fmla="*/ 2420271 h 4026844"/>
                <a:gd name="connsiteX3224" fmla="*/ 3261787 w 10143477"/>
                <a:gd name="connsiteY3224" fmla="*/ 2396254 h 4026844"/>
                <a:gd name="connsiteX3225" fmla="*/ 3335076 w 10143477"/>
                <a:gd name="connsiteY3225" fmla="*/ 2391916 h 4026844"/>
                <a:gd name="connsiteX3226" fmla="*/ 3353825 w 10143477"/>
                <a:gd name="connsiteY3226" fmla="*/ 2413298 h 4026844"/>
                <a:gd name="connsiteX3227" fmla="*/ 3326399 w 10143477"/>
                <a:gd name="connsiteY3227" fmla="*/ 2437315 h 4026844"/>
                <a:gd name="connsiteX3228" fmla="*/ 3307651 w 10143477"/>
                <a:gd name="connsiteY3228" fmla="*/ 2415933 h 4026844"/>
                <a:gd name="connsiteX3229" fmla="*/ 3335076 w 10143477"/>
                <a:gd name="connsiteY3229" fmla="*/ 2391916 h 4026844"/>
                <a:gd name="connsiteX3230" fmla="*/ 9537449 w 10143477"/>
                <a:gd name="connsiteY3230" fmla="*/ 2389281 h 4026844"/>
                <a:gd name="connsiteX3231" fmla="*/ 9569059 w 10143477"/>
                <a:gd name="connsiteY3231" fmla="*/ 2414383 h 4026844"/>
                <a:gd name="connsiteX3232" fmla="*/ 9562086 w 10143477"/>
                <a:gd name="connsiteY3232" fmla="*/ 2434526 h 4026844"/>
                <a:gd name="connsiteX3233" fmla="*/ 9530476 w 10143477"/>
                <a:gd name="connsiteY3233" fmla="*/ 2409424 h 4026844"/>
                <a:gd name="connsiteX3234" fmla="*/ 9537449 w 10143477"/>
                <a:gd name="connsiteY3234" fmla="*/ 2389281 h 4026844"/>
                <a:gd name="connsiteX3235" fmla="*/ 2417474 w 10143477"/>
                <a:gd name="connsiteY3235" fmla="*/ 2387887 h 4026844"/>
                <a:gd name="connsiteX3236" fmla="*/ 2432661 w 10143477"/>
                <a:gd name="connsiteY3236" fmla="*/ 2408650 h 4026844"/>
                <a:gd name="connsiteX3237" fmla="*/ 2403526 w 10143477"/>
                <a:gd name="connsiteY3237" fmla="*/ 2433286 h 4026844"/>
                <a:gd name="connsiteX3238" fmla="*/ 2388183 w 10143477"/>
                <a:gd name="connsiteY3238" fmla="*/ 2412524 h 4026844"/>
                <a:gd name="connsiteX3239" fmla="*/ 2417474 w 10143477"/>
                <a:gd name="connsiteY3239" fmla="*/ 2387887 h 4026844"/>
                <a:gd name="connsiteX3240" fmla="*/ 2487987 w 10143477"/>
                <a:gd name="connsiteY3240" fmla="*/ 2381999 h 4026844"/>
                <a:gd name="connsiteX3241" fmla="*/ 2503485 w 10143477"/>
                <a:gd name="connsiteY3241" fmla="*/ 2402917 h 4026844"/>
                <a:gd name="connsiteX3242" fmla="*/ 2474504 w 10143477"/>
                <a:gd name="connsiteY3242" fmla="*/ 2427399 h 4026844"/>
                <a:gd name="connsiteX3243" fmla="*/ 2459007 w 10143477"/>
                <a:gd name="connsiteY3243" fmla="*/ 2406481 h 4026844"/>
                <a:gd name="connsiteX3244" fmla="*/ 2487987 w 10143477"/>
                <a:gd name="connsiteY3244" fmla="*/ 2381999 h 4026844"/>
                <a:gd name="connsiteX3245" fmla="*/ 9475935 w 10143477"/>
                <a:gd name="connsiteY3245" fmla="*/ 2381380 h 4026844"/>
                <a:gd name="connsiteX3246" fmla="*/ 9507544 w 10143477"/>
                <a:gd name="connsiteY3246" fmla="*/ 2406481 h 4026844"/>
                <a:gd name="connsiteX3247" fmla="*/ 9500261 w 10143477"/>
                <a:gd name="connsiteY3247" fmla="*/ 2426624 h 4026844"/>
                <a:gd name="connsiteX3248" fmla="*/ 9468652 w 10143477"/>
                <a:gd name="connsiteY3248" fmla="*/ 2401523 h 4026844"/>
                <a:gd name="connsiteX3249" fmla="*/ 9475935 w 10143477"/>
                <a:gd name="connsiteY3249" fmla="*/ 2381380 h 4026844"/>
                <a:gd name="connsiteX3250" fmla="*/ 8164153 w 10143477"/>
                <a:gd name="connsiteY3250" fmla="*/ 2379365 h 4026844"/>
                <a:gd name="connsiteX3251" fmla="*/ 8194058 w 10143477"/>
                <a:gd name="connsiteY3251" fmla="*/ 2403846 h 4026844"/>
                <a:gd name="connsiteX3252" fmla="*/ 8180423 w 10143477"/>
                <a:gd name="connsiteY3252" fmla="*/ 2424764 h 4026844"/>
                <a:gd name="connsiteX3253" fmla="*/ 8150518 w 10143477"/>
                <a:gd name="connsiteY3253" fmla="*/ 2400283 h 4026844"/>
                <a:gd name="connsiteX3254" fmla="*/ 8164153 w 10143477"/>
                <a:gd name="connsiteY3254" fmla="*/ 2379365 h 4026844"/>
                <a:gd name="connsiteX3255" fmla="*/ 2558810 w 10143477"/>
                <a:gd name="connsiteY3255" fmla="*/ 2376111 h 4026844"/>
                <a:gd name="connsiteX3256" fmla="*/ 2574619 w 10143477"/>
                <a:gd name="connsiteY3256" fmla="*/ 2397028 h 4026844"/>
                <a:gd name="connsiteX3257" fmla="*/ 2545793 w 10143477"/>
                <a:gd name="connsiteY3257" fmla="*/ 2421510 h 4026844"/>
                <a:gd name="connsiteX3258" fmla="*/ 2529985 w 10143477"/>
                <a:gd name="connsiteY3258" fmla="*/ 2400592 h 4026844"/>
                <a:gd name="connsiteX3259" fmla="*/ 2558810 w 10143477"/>
                <a:gd name="connsiteY3259" fmla="*/ 2376111 h 4026844"/>
                <a:gd name="connsiteX3260" fmla="*/ 8094892 w 10143477"/>
                <a:gd name="connsiteY3260" fmla="*/ 2373787 h 4026844"/>
                <a:gd name="connsiteX3261" fmla="*/ 8124642 w 10143477"/>
                <a:gd name="connsiteY3261" fmla="*/ 2398268 h 4026844"/>
                <a:gd name="connsiteX3262" fmla="*/ 8110851 w 10143477"/>
                <a:gd name="connsiteY3262" fmla="*/ 2419186 h 4026844"/>
                <a:gd name="connsiteX3263" fmla="*/ 8081102 w 10143477"/>
                <a:gd name="connsiteY3263" fmla="*/ 2394705 h 4026844"/>
                <a:gd name="connsiteX3264" fmla="*/ 8094892 w 10143477"/>
                <a:gd name="connsiteY3264" fmla="*/ 2373787 h 4026844"/>
                <a:gd name="connsiteX3265" fmla="*/ 8809508 w 10143477"/>
                <a:gd name="connsiteY3265" fmla="*/ 2371308 h 4026844"/>
                <a:gd name="connsiteX3266" fmla="*/ 8840343 w 10143477"/>
                <a:gd name="connsiteY3266" fmla="*/ 2396254 h 4026844"/>
                <a:gd name="connsiteX3267" fmla="*/ 8829806 w 10143477"/>
                <a:gd name="connsiteY3267" fmla="*/ 2416862 h 4026844"/>
                <a:gd name="connsiteX3268" fmla="*/ 8798972 w 10143477"/>
                <a:gd name="connsiteY3268" fmla="*/ 2391916 h 4026844"/>
                <a:gd name="connsiteX3269" fmla="*/ 8809508 w 10143477"/>
                <a:gd name="connsiteY3269" fmla="*/ 2371308 h 4026844"/>
                <a:gd name="connsiteX3270" fmla="*/ 2629944 w 10143477"/>
                <a:gd name="connsiteY3270" fmla="*/ 2370378 h 4026844"/>
                <a:gd name="connsiteX3271" fmla="*/ 2645907 w 10143477"/>
                <a:gd name="connsiteY3271" fmla="*/ 2391296 h 4026844"/>
                <a:gd name="connsiteX3272" fmla="*/ 2617081 w 10143477"/>
                <a:gd name="connsiteY3272" fmla="*/ 2415777 h 4026844"/>
                <a:gd name="connsiteX3273" fmla="*/ 2601119 w 10143477"/>
                <a:gd name="connsiteY3273" fmla="*/ 2394859 h 4026844"/>
                <a:gd name="connsiteX3274" fmla="*/ 2629944 w 10143477"/>
                <a:gd name="connsiteY3274" fmla="*/ 2370378 h 4026844"/>
                <a:gd name="connsiteX3275" fmla="*/ 9351977 w 10143477"/>
                <a:gd name="connsiteY3275" fmla="*/ 2365730 h 4026844"/>
                <a:gd name="connsiteX3276" fmla="*/ 9383431 w 10143477"/>
                <a:gd name="connsiteY3276" fmla="*/ 2390831 h 4026844"/>
                <a:gd name="connsiteX3277" fmla="*/ 9375528 w 10143477"/>
                <a:gd name="connsiteY3277" fmla="*/ 2411129 h 4026844"/>
                <a:gd name="connsiteX3278" fmla="*/ 9344075 w 10143477"/>
                <a:gd name="connsiteY3278" fmla="*/ 2386028 h 4026844"/>
                <a:gd name="connsiteX3279" fmla="*/ 9351977 w 10143477"/>
                <a:gd name="connsiteY3279" fmla="*/ 2365730 h 4026844"/>
                <a:gd name="connsiteX3280" fmla="*/ 2701079 w 10143477"/>
                <a:gd name="connsiteY3280" fmla="*/ 2364645 h 4026844"/>
                <a:gd name="connsiteX3281" fmla="*/ 2717351 w 10143477"/>
                <a:gd name="connsiteY3281" fmla="*/ 2385718 h 4026844"/>
                <a:gd name="connsiteX3282" fmla="*/ 2688681 w 10143477"/>
                <a:gd name="connsiteY3282" fmla="*/ 2410200 h 4026844"/>
                <a:gd name="connsiteX3283" fmla="*/ 2672408 w 10143477"/>
                <a:gd name="connsiteY3283" fmla="*/ 2389282 h 4026844"/>
                <a:gd name="connsiteX3284" fmla="*/ 2701079 w 10143477"/>
                <a:gd name="connsiteY3284" fmla="*/ 2364645 h 4026844"/>
                <a:gd name="connsiteX3285" fmla="*/ 8743656 w 10143477"/>
                <a:gd name="connsiteY3285" fmla="*/ 2364335 h 4026844"/>
                <a:gd name="connsiteX3286" fmla="*/ 8774335 w 10143477"/>
                <a:gd name="connsiteY3286" fmla="*/ 2389281 h 4026844"/>
                <a:gd name="connsiteX3287" fmla="*/ 8763488 w 10143477"/>
                <a:gd name="connsiteY3287" fmla="*/ 2409889 h 4026844"/>
                <a:gd name="connsiteX3288" fmla="*/ 8732809 w 10143477"/>
                <a:gd name="connsiteY3288" fmla="*/ 2385098 h 4026844"/>
                <a:gd name="connsiteX3289" fmla="*/ 8743656 w 10143477"/>
                <a:gd name="connsiteY3289" fmla="*/ 2364335 h 4026844"/>
                <a:gd name="connsiteX3290" fmla="*/ 2772677 w 10143477"/>
                <a:gd name="connsiteY3290" fmla="*/ 2359377 h 4026844"/>
                <a:gd name="connsiteX3291" fmla="*/ 2789104 w 10143477"/>
                <a:gd name="connsiteY3291" fmla="*/ 2380450 h 4026844"/>
                <a:gd name="connsiteX3292" fmla="*/ 2760588 w 10143477"/>
                <a:gd name="connsiteY3292" fmla="*/ 2404932 h 4026844"/>
                <a:gd name="connsiteX3293" fmla="*/ 2744006 w 10143477"/>
                <a:gd name="connsiteY3293" fmla="*/ 2383859 h 4026844"/>
                <a:gd name="connsiteX3294" fmla="*/ 2772677 w 10143477"/>
                <a:gd name="connsiteY3294" fmla="*/ 2359377 h 4026844"/>
                <a:gd name="connsiteX3295" fmla="*/ 2844119 w 10143477"/>
                <a:gd name="connsiteY3295" fmla="*/ 2354108 h 4026844"/>
                <a:gd name="connsiteX3296" fmla="*/ 2860847 w 10143477"/>
                <a:gd name="connsiteY3296" fmla="*/ 2375181 h 4026844"/>
                <a:gd name="connsiteX3297" fmla="*/ 2832497 w 10143477"/>
                <a:gd name="connsiteY3297" fmla="*/ 2399508 h 4026844"/>
                <a:gd name="connsiteX3298" fmla="*/ 2815760 w 10143477"/>
                <a:gd name="connsiteY3298" fmla="*/ 2378435 h 4026844"/>
                <a:gd name="connsiteX3299" fmla="*/ 2844119 w 10143477"/>
                <a:gd name="connsiteY3299" fmla="*/ 2354108 h 4026844"/>
                <a:gd name="connsiteX3300" fmla="*/ 8611021 w 10143477"/>
                <a:gd name="connsiteY3300" fmla="*/ 2351165 h 4026844"/>
                <a:gd name="connsiteX3301" fmla="*/ 8641546 w 10143477"/>
                <a:gd name="connsiteY3301" fmla="*/ 2375956 h 4026844"/>
                <a:gd name="connsiteX3302" fmla="*/ 8630080 w 10143477"/>
                <a:gd name="connsiteY3302" fmla="*/ 2396719 h 4026844"/>
                <a:gd name="connsiteX3303" fmla="*/ 8599556 w 10143477"/>
                <a:gd name="connsiteY3303" fmla="*/ 2371928 h 4026844"/>
                <a:gd name="connsiteX3304" fmla="*/ 8611021 w 10143477"/>
                <a:gd name="connsiteY3304" fmla="*/ 2351165 h 4026844"/>
                <a:gd name="connsiteX3305" fmla="*/ 2915837 w 10143477"/>
                <a:gd name="connsiteY3305" fmla="*/ 2348840 h 4026844"/>
                <a:gd name="connsiteX3306" fmla="*/ 2932881 w 10143477"/>
                <a:gd name="connsiteY3306" fmla="*/ 2370068 h 4026844"/>
                <a:gd name="connsiteX3307" fmla="*/ 2904681 w 10143477"/>
                <a:gd name="connsiteY3307" fmla="*/ 2394395 h 4026844"/>
                <a:gd name="connsiteX3308" fmla="*/ 2887644 w 10143477"/>
                <a:gd name="connsiteY3308" fmla="*/ 2373322 h 4026844"/>
                <a:gd name="connsiteX3309" fmla="*/ 2915837 w 10143477"/>
                <a:gd name="connsiteY3309" fmla="*/ 2348840 h 4026844"/>
                <a:gd name="connsiteX3310" fmla="*/ 6239712 w 10143477"/>
                <a:gd name="connsiteY3310" fmla="*/ 2345432 h 4026844"/>
                <a:gd name="connsiteX3311" fmla="*/ 6266053 w 10143477"/>
                <a:gd name="connsiteY3311" fmla="*/ 2368829 h 4026844"/>
                <a:gd name="connsiteX3312" fmla="*/ 6245600 w 10143477"/>
                <a:gd name="connsiteY3312" fmla="*/ 2390987 h 4026844"/>
                <a:gd name="connsiteX3313" fmla="*/ 6219259 w 10143477"/>
                <a:gd name="connsiteY3313" fmla="*/ 2367590 h 4026844"/>
                <a:gd name="connsiteX3314" fmla="*/ 6239712 w 10143477"/>
                <a:gd name="connsiteY3314" fmla="*/ 2345432 h 4026844"/>
                <a:gd name="connsiteX3315" fmla="*/ 2987740 w 10143477"/>
                <a:gd name="connsiteY3315" fmla="*/ 2343882 h 4026844"/>
                <a:gd name="connsiteX3316" fmla="*/ 3004932 w 10143477"/>
                <a:gd name="connsiteY3316" fmla="*/ 2365110 h 4026844"/>
                <a:gd name="connsiteX3317" fmla="*/ 2976880 w 10143477"/>
                <a:gd name="connsiteY3317" fmla="*/ 2389437 h 4026844"/>
                <a:gd name="connsiteX3318" fmla="*/ 2959686 w 10143477"/>
                <a:gd name="connsiteY3318" fmla="*/ 2368209 h 4026844"/>
                <a:gd name="connsiteX3319" fmla="*/ 2987740 w 10143477"/>
                <a:gd name="connsiteY3319" fmla="*/ 2343882 h 4026844"/>
                <a:gd name="connsiteX3320" fmla="*/ 6165493 w 10143477"/>
                <a:gd name="connsiteY3320" fmla="*/ 2343572 h 4026844"/>
                <a:gd name="connsiteX3321" fmla="*/ 6191679 w 10143477"/>
                <a:gd name="connsiteY3321" fmla="*/ 2366969 h 4026844"/>
                <a:gd name="connsiteX3322" fmla="*/ 6171072 w 10143477"/>
                <a:gd name="connsiteY3322" fmla="*/ 2389126 h 4026844"/>
                <a:gd name="connsiteX3323" fmla="*/ 6144885 w 10143477"/>
                <a:gd name="connsiteY3323" fmla="*/ 2365884 h 4026844"/>
                <a:gd name="connsiteX3324" fmla="*/ 6165493 w 10143477"/>
                <a:gd name="connsiteY3324" fmla="*/ 2343572 h 4026844"/>
                <a:gd name="connsiteX3325" fmla="*/ 9679534 w 10143477"/>
                <a:gd name="connsiteY3325" fmla="*/ 2342488 h 4026844"/>
                <a:gd name="connsiteX3326" fmla="*/ 9711299 w 10143477"/>
                <a:gd name="connsiteY3326" fmla="*/ 2367744 h 4026844"/>
                <a:gd name="connsiteX3327" fmla="*/ 9705411 w 10143477"/>
                <a:gd name="connsiteY3327" fmla="*/ 2387887 h 4026844"/>
                <a:gd name="connsiteX3328" fmla="*/ 9673647 w 10143477"/>
                <a:gd name="connsiteY3328" fmla="*/ 2362631 h 4026844"/>
                <a:gd name="connsiteX3329" fmla="*/ 9679534 w 10143477"/>
                <a:gd name="connsiteY3329" fmla="*/ 2342488 h 4026844"/>
                <a:gd name="connsiteX3330" fmla="*/ 6091119 w 10143477"/>
                <a:gd name="connsiteY3330" fmla="*/ 2341868 h 4026844"/>
                <a:gd name="connsiteX3331" fmla="*/ 6117150 w 10143477"/>
                <a:gd name="connsiteY3331" fmla="*/ 2365110 h 4026844"/>
                <a:gd name="connsiteX3332" fmla="*/ 6096387 w 10143477"/>
                <a:gd name="connsiteY3332" fmla="*/ 2387422 h 4026844"/>
                <a:gd name="connsiteX3333" fmla="*/ 6070356 w 10143477"/>
                <a:gd name="connsiteY3333" fmla="*/ 2364180 h 4026844"/>
                <a:gd name="connsiteX3334" fmla="*/ 6091119 w 10143477"/>
                <a:gd name="connsiteY3334" fmla="*/ 2341868 h 4026844"/>
                <a:gd name="connsiteX3335" fmla="*/ 2161138 w 10143477"/>
                <a:gd name="connsiteY3335" fmla="*/ 2341868 h 4026844"/>
                <a:gd name="connsiteX3336" fmla="*/ 2175086 w 10143477"/>
                <a:gd name="connsiteY3336" fmla="*/ 2362631 h 4026844"/>
                <a:gd name="connsiteX3337" fmla="*/ 2145486 w 10143477"/>
                <a:gd name="connsiteY3337" fmla="*/ 2387422 h 4026844"/>
                <a:gd name="connsiteX3338" fmla="*/ 2131537 w 10143477"/>
                <a:gd name="connsiteY3338" fmla="*/ 2366814 h 4026844"/>
                <a:gd name="connsiteX3339" fmla="*/ 2161138 w 10143477"/>
                <a:gd name="connsiteY3339" fmla="*/ 2341868 h 4026844"/>
                <a:gd name="connsiteX3340" fmla="*/ 6016899 w 10143477"/>
                <a:gd name="connsiteY3340" fmla="*/ 2340473 h 4026844"/>
                <a:gd name="connsiteX3341" fmla="*/ 6042775 w 10143477"/>
                <a:gd name="connsiteY3341" fmla="*/ 2363715 h 4026844"/>
                <a:gd name="connsiteX3342" fmla="*/ 6021702 w 10143477"/>
                <a:gd name="connsiteY3342" fmla="*/ 2386027 h 4026844"/>
                <a:gd name="connsiteX3343" fmla="*/ 5995826 w 10143477"/>
                <a:gd name="connsiteY3343" fmla="*/ 2362785 h 4026844"/>
                <a:gd name="connsiteX3344" fmla="*/ 6016899 w 10143477"/>
                <a:gd name="connsiteY3344" fmla="*/ 2340473 h 4026844"/>
                <a:gd name="connsiteX3345" fmla="*/ 5942369 w 10143477"/>
                <a:gd name="connsiteY3345" fmla="*/ 2338924 h 4026844"/>
                <a:gd name="connsiteX3346" fmla="*/ 5968091 w 10143477"/>
                <a:gd name="connsiteY3346" fmla="*/ 2362166 h 4026844"/>
                <a:gd name="connsiteX3347" fmla="*/ 5946863 w 10143477"/>
                <a:gd name="connsiteY3347" fmla="*/ 2384478 h 4026844"/>
                <a:gd name="connsiteX3348" fmla="*/ 5921142 w 10143477"/>
                <a:gd name="connsiteY3348" fmla="*/ 2361391 h 4026844"/>
                <a:gd name="connsiteX3349" fmla="*/ 5942369 w 10143477"/>
                <a:gd name="connsiteY3349" fmla="*/ 2338924 h 4026844"/>
                <a:gd name="connsiteX3350" fmla="*/ 3059784 w 10143477"/>
                <a:gd name="connsiteY3350" fmla="*/ 2338924 h 4026844"/>
                <a:gd name="connsiteX3351" fmla="*/ 3077291 w 10143477"/>
                <a:gd name="connsiteY3351" fmla="*/ 2360152 h 4026844"/>
                <a:gd name="connsiteX3352" fmla="*/ 3049404 w 10143477"/>
                <a:gd name="connsiteY3352" fmla="*/ 2384479 h 4026844"/>
                <a:gd name="connsiteX3353" fmla="*/ 3031894 w 10143477"/>
                <a:gd name="connsiteY3353" fmla="*/ 2363251 h 4026844"/>
                <a:gd name="connsiteX3354" fmla="*/ 3059784 w 10143477"/>
                <a:gd name="connsiteY3354" fmla="*/ 2338924 h 4026844"/>
                <a:gd name="connsiteX3355" fmla="*/ 5867840 w 10143477"/>
                <a:gd name="connsiteY3355" fmla="*/ 2337840 h 4026844"/>
                <a:gd name="connsiteX3356" fmla="*/ 5893251 w 10143477"/>
                <a:gd name="connsiteY3356" fmla="*/ 2360927 h 4026844"/>
                <a:gd name="connsiteX3357" fmla="*/ 5871869 w 10143477"/>
                <a:gd name="connsiteY3357" fmla="*/ 2383394 h 4026844"/>
                <a:gd name="connsiteX3358" fmla="*/ 5846458 w 10143477"/>
                <a:gd name="connsiteY3358" fmla="*/ 2360307 h 4026844"/>
                <a:gd name="connsiteX3359" fmla="*/ 5867840 w 10143477"/>
                <a:gd name="connsiteY3359" fmla="*/ 2337840 h 4026844"/>
                <a:gd name="connsiteX3360" fmla="*/ 5793465 w 10143477"/>
                <a:gd name="connsiteY3360" fmla="*/ 2336910 h 4026844"/>
                <a:gd name="connsiteX3361" fmla="*/ 5818721 w 10143477"/>
                <a:gd name="connsiteY3361" fmla="*/ 2359997 h 4026844"/>
                <a:gd name="connsiteX3362" fmla="*/ 5797029 w 10143477"/>
                <a:gd name="connsiteY3362" fmla="*/ 2382464 h 4026844"/>
                <a:gd name="connsiteX3363" fmla="*/ 5771772 w 10143477"/>
                <a:gd name="connsiteY3363" fmla="*/ 2359377 h 4026844"/>
                <a:gd name="connsiteX3364" fmla="*/ 5793465 w 10143477"/>
                <a:gd name="connsiteY3364" fmla="*/ 2336910 h 4026844"/>
                <a:gd name="connsiteX3365" fmla="*/ 5718781 w 10143477"/>
                <a:gd name="connsiteY3365" fmla="*/ 2335825 h 4026844"/>
                <a:gd name="connsiteX3366" fmla="*/ 5743882 w 10143477"/>
                <a:gd name="connsiteY3366" fmla="*/ 2358912 h 4026844"/>
                <a:gd name="connsiteX3367" fmla="*/ 5722035 w 10143477"/>
                <a:gd name="connsiteY3367" fmla="*/ 2381379 h 4026844"/>
                <a:gd name="connsiteX3368" fmla="*/ 5696933 w 10143477"/>
                <a:gd name="connsiteY3368" fmla="*/ 2358447 h 4026844"/>
                <a:gd name="connsiteX3369" fmla="*/ 5718781 w 10143477"/>
                <a:gd name="connsiteY3369" fmla="*/ 2335825 h 4026844"/>
                <a:gd name="connsiteX3370" fmla="*/ 5643941 w 10143477"/>
                <a:gd name="connsiteY3370" fmla="*/ 2335206 h 4026844"/>
                <a:gd name="connsiteX3371" fmla="*/ 5668888 w 10143477"/>
                <a:gd name="connsiteY3371" fmla="*/ 2358138 h 4026844"/>
                <a:gd name="connsiteX3372" fmla="*/ 5646885 w 10143477"/>
                <a:gd name="connsiteY3372" fmla="*/ 2380760 h 4026844"/>
                <a:gd name="connsiteX3373" fmla="*/ 5621939 w 10143477"/>
                <a:gd name="connsiteY3373" fmla="*/ 2357828 h 4026844"/>
                <a:gd name="connsiteX3374" fmla="*/ 5643941 w 10143477"/>
                <a:gd name="connsiteY3374" fmla="*/ 2335206 h 4026844"/>
                <a:gd name="connsiteX3375" fmla="*/ 5569412 w 10143477"/>
                <a:gd name="connsiteY3375" fmla="*/ 2334740 h 4026844"/>
                <a:gd name="connsiteX3376" fmla="*/ 5594204 w 10143477"/>
                <a:gd name="connsiteY3376" fmla="*/ 2357672 h 4026844"/>
                <a:gd name="connsiteX3377" fmla="*/ 5571891 w 10143477"/>
                <a:gd name="connsiteY3377" fmla="*/ 2380294 h 4026844"/>
                <a:gd name="connsiteX3378" fmla="*/ 5547100 w 10143477"/>
                <a:gd name="connsiteY3378" fmla="*/ 2357362 h 4026844"/>
                <a:gd name="connsiteX3379" fmla="*/ 5569412 w 10143477"/>
                <a:gd name="connsiteY3379" fmla="*/ 2334740 h 4026844"/>
                <a:gd name="connsiteX3380" fmla="*/ 9619725 w 10143477"/>
                <a:gd name="connsiteY3380" fmla="*/ 2334431 h 4026844"/>
                <a:gd name="connsiteX3381" fmla="*/ 9651335 w 10143477"/>
                <a:gd name="connsiteY3381" fmla="*/ 2359687 h 4026844"/>
                <a:gd name="connsiteX3382" fmla="*/ 9645136 w 10143477"/>
                <a:gd name="connsiteY3382" fmla="*/ 2379830 h 4026844"/>
                <a:gd name="connsiteX3383" fmla="*/ 9613528 w 10143477"/>
                <a:gd name="connsiteY3383" fmla="*/ 2354574 h 4026844"/>
                <a:gd name="connsiteX3384" fmla="*/ 9619725 w 10143477"/>
                <a:gd name="connsiteY3384" fmla="*/ 2334431 h 4026844"/>
                <a:gd name="connsiteX3385" fmla="*/ 5195215 w 10143477"/>
                <a:gd name="connsiteY3385" fmla="*/ 2334431 h 4026844"/>
                <a:gd name="connsiteX3386" fmla="*/ 5219077 w 10143477"/>
                <a:gd name="connsiteY3386" fmla="*/ 2357053 h 4026844"/>
                <a:gd name="connsiteX3387" fmla="*/ 5195835 w 10143477"/>
                <a:gd name="connsiteY3387" fmla="*/ 2379830 h 4026844"/>
                <a:gd name="connsiteX3388" fmla="*/ 5171973 w 10143477"/>
                <a:gd name="connsiteY3388" fmla="*/ 2357208 h 4026844"/>
                <a:gd name="connsiteX3389" fmla="*/ 5195215 w 10143477"/>
                <a:gd name="connsiteY3389" fmla="*/ 2334431 h 4026844"/>
                <a:gd name="connsiteX3390" fmla="*/ 5494572 w 10143477"/>
                <a:gd name="connsiteY3390" fmla="*/ 2334121 h 4026844"/>
                <a:gd name="connsiteX3391" fmla="*/ 5519209 w 10143477"/>
                <a:gd name="connsiteY3391" fmla="*/ 2357053 h 4026844"/>
                <a:gd name="connsiteX3392" fmla="*/ 5496741 w 10143477"/>
                <a:gd name="connsiteY3392" fmla="*/ 2379675 h 4026844"/>
                <a:gd name="connsiteX3393" fmla="*/ 5472105 w 10143477"/>
                <a:gd name="connsiteY3393" fmla="*/ 2356898 h 4026844"/>
                <a:gd name="connsiteX3394" fmla="*/ 5494572 w 10143477"/>
                <a:gd name="connsiteY3394" fmla="*/ 2334121 h 4026844"/>
                <a:gd name="connsiteX3395" fmla="*/ 5419733 w 10143477"/>
                <a:gd name="connsiteY3395" fmla="*/ 2334121 h 4026844"/>
                <a:gd name="connsiteX3396" fmla="*/ 5444215 w 10143477"/>
                <a:gd name="connsiteY3396" fmla="*/ 2356898 h 4026844"/>
                <a:gd name="connsiteX3397" fmla="*/ 5421593 w 10143477"/>
                <a:gd name="connsiteY3397" fmla="*/ 2379520 h 4026844"/>
                <a:gd name="connsiteX3398" fmla="*/ 5397111 w 10143477"/>
                <a:gd name="connsiteY3398" fmla="*/ 2356743 h 4026844"/>
                <a:gd name="connsiteX3399" fmla="*/ 5419733 w 10143477"/>
                <a:gd name="connsiteY3399" fmla="*/ 2334121 h 4026844"/>
                <a:gd name="connsiteX3400" fmla="*/ 3132139 w 10143477"/>
                <a:gd name="connsiteY3400" fmla="*/ 2334121 h 4026844"/>
                <a:gd name="connsiteX3401" fmla="*/ 3149802 w 10143477"/>
                <a:gd name="connsiteY3401" fmla="*/ 2355504 h 4026844"/>
                <a:gd name="connsiteX3402" fmla="*/ 3121914 w 10143477"/>
                <a:gd name="connsiteY3402" fmla="*/ 2379675 h 4026844"/>
                <a:gd name="connsiteX3403" fmla="*/ 3104252 w 10143477"/>
                <a:gd name="connsiteY3403" fmla="*/ 2358448 h 4026844"/>
                <a:gd name="connsiteX3404" fmla="*/ 3132139 w 10143477"/>
                <a:gd name="connsiteY3404" fmla="*/ 2334121 h 4026844"/>
                <a:gd name="connsiteX3405" fmla="*/ 5345049 w 10143477"/>
                <a:gd name="connsiteY3405" fmla="*/ 2333966 h 4026844"/>
                <a:gd name="connsiteX3406" fmla="*/ 5369375 w 10143477"/>
                <a:gd name="connsiteY3406" fmla="*/ 2356743 h 4026844"/>
                <a:gd name="connsiteX3407" fmla="*/ 5346444 w 10143477"/>
                <a:gd name="connsiteY3407" fmla="*/ 2379520 h 4026844"/>
                <a:gd name="connsiteX3408" fmla="*/ 5322117 w 10143477"/>
                <a:gd name="connsiteY3408" fmla="*/ 2356743 h 4026844"/>
                <a:gd name="connsiteX3409" fmla="*/ 5345049 w 10143477"/>
                <a:gd name="connsiteY3409" fmla="*/ 2333966 h 4026844"/>
                <a:gd name="connsiteX3410" fmla="*/ 5270210 w 10143477"/>
                <a:gd name="connsiteY3410" fmla="*/ 2333966 h 4026844"/>
                <a:gd name="connsiteX3411" fmla="*/ 5294227 w 10143477"/>
                <a:gd name="connsiteY3411" fmla="*/ 2356743 h 4026844"/>
                <a:gd name="connsiteX3412" fmla="*/ 5271139 w 10143477"/>
                <a:gd name="connsiteY3412" fmla="*/ 2379520 h 4026844"/>
                <a:gd name="connsiteX3413" fmla="*/ 5247123 w 10143477"/>
                <a:gd name="connsiteY3413" fmla="*/ 2356898 h 4026844"/>
                <a:gd name="connsiteX3414" fmla="*/ 5270210 w 10143477"/>
                <a:gd name="connsiteY3414" fmla="*/ 2333966 h 4026844"/>
                <a:gd name="connsiteX3415" fmla="*/ 3203991 w 10143477"/>
                <a:gd name="connsiteY3415" fmla="*/ 2329627 h 4026844"/>
                <a:gd name="connsiteX3416" fmla="*/ 3221965 w 10143477"/>
                <a:gd name="connsiteY3416" fmla="*/ 2351009 h 4026844"/>
                <a:gd name="connsiteX3417" fmla="*/ 3194230 w 10143477"/>
                <a:gd name="connsiteY3417" fmla="*/ 2375181 h 4026844"/>
                <a:gd name="connsiteX3418" fmla="*/ 3176256 w 10143477"/>
                <a:gd name="connsiteY3418" fmla="*/ 2353798 h 4026844"/>
                <a:gd name="connsiteX3419" fmla="*/ 3203991 w 10143477"/>
                <a:gd name="connsiteY3419" fmla="*/ 2329627 h 4026844"/>
                <a:gd name="connsiteX3420" fmla="*/ 2299839 w 10143477"/>
                <a:gd name="connsiteY3420" fmla="*/ 2329162 h 4026844"/>
                <a:gd name="connsiteX3421" fmla="*/ 2314251 w 10143477"/>
                <a:gd name="connsiteY3421" fmla="*/ 2349925 h 4026844"/>
                <a:gd name="connsiteX3422" fmla="*/ 2284962 w 10143477"/>
                <a:gd name="connsiteY3422" fmla="*/ 2374716 h 4026844"/>
                <a:gd name="connsiteX3423" fmla="*/ 2270549 w 10143477"/>
                <a:gd name="connsiteY3423" fmla="*/ 2353953 h 4026844"/>
                <a:gd name="connsiteX3424" fmla="*/ 2299839 w 10143477"/>
                <a:gd name="connsiteY3424" fmla="*/ 2329162 h 4026844"/>
                <a:gd name="connsiteX3425" fmla="*/ 9035885 w 10143477"/>
                <a:gd name="connsiteY3425" fmla="*/ 2328232 h 4026844"/>
                <a:gd name="connsiteX3426" fmla="*/ 9067029 w 10143477"/>
                <a:gd name="connsiteY3426" fmla="*/ 2353334 h 4026844"/>
                <a:gd name="connsiteX3427" fmla="*/ 9057887 w 10143477"/>
                <a:gd name="connsiteY3427" fmla="*/ 2373787 h 4026844"/>
                <a:gd name="connsiteX3428" fmla="*/ 9026744 w 10143477"/>
                <a:gd name="connsiteY3428" fmla="*/ 2348840 h 4026844"/>
                <a:gd name="connsiteX3429" fmla="*/ 9035885 w 10143477"/>
                <a:gd name="connsiteY3429" fmla="*/ 2328232 h 4026844"/>
                <a:gd name="connsiteX3430" fmla="*/ 8971892 w 10143477"/>
                <a:gd name="connsiteY3430" fmla="*/ 2321260 h 4026844"/>
                <a:gd name="connsiteX3431" fmla="*/ 9002881 w 10143477"/>
                <a:gd name="connsiteY3431" fmla="*/ 2346206 h 4026844"/>
                <a:gd name="connsiteX3432" fmla="*/ 8993430 w 10143477"/>
                <a:gd name="connsiteY3432" fmla="*/ 2366659 h 4026844"/>
                <a:gd name="connsiteX3433" fmla="*/ 8962440 w 10143477"/>
                <a:gd name="connsiteY3433" fmla="*/ 2341713 h 4026844"/>
                <a:gd name="connsiteX3434" fmla="*/ 8971892 w 10143477"/>
                <a:gd name="connsiteY3434" fmla="*/ 2321260 h 4026844"/>
                <a:gd name="connsiteX3435" fmla="*/ 9498712 w 10143477"/>
                <a:gd name="connsiteY3435" fmla="*/ 2318316 h 4026844"/>
                <a:gd name="connsiteX3436" fmla="*/ 9530322 w 10143477"/>
                <a:gd name="connsiteY3436" fmla="*/ 2343572 h 4026844"/>
                <a:gd name="connsiteX3437" fmla="*/ 9523658 w 10143477"/>
                <a:gd name="connsiteY3437" fmla="*/ 2363715 h 4026844"/>
                <a:gd name="connsiteX3438" fmla="*/ 9492049 w 10143477"/>
                <a:gd name="connsiteY3438" fmla="*/ 2338614 h 4026844"/>
                <a:gd name="connsiteX3439" fmla="*/ 9498712 w 10143477"/>
                <a:gd name="connsiteY3439" fmla="*/ 2318316 h 4026844"/>
                <a:gd name="connsiteX3440" fmla="*/ 8907435 w 10143477"/>
                <a:gd name="connsiteY3440" fmla="*/ 2314133 h 4026844"/>
                <a:gd name="connsiteX3441" fmla="*/ 8938424 w 10143477"/>
                <a:gd name="connsiteY3441" fmla="*/ 2339079 h 4026844"/>
                <a:gd name="connsiteX3442" fmla="*/ 8928663 w 10143477"/>
                <a:gd name="connsiteY3442" fmla="*/ 2359687 h 4026844"/>
                <a:gd name="connsiteX3443" fmla="*/ 8897673 w 10143477"/>
                <a:gd name="connsiteY3443" fmla="*/ 2334740 h 4026844"/>
                <a:gd name="connsiteX3444" fmla="*/ 8907435 w 10143477"/>
                <a:gd name="connsiteY3444" fmla="*/ 2314133 h 4026844"/>
                <a:gd name="connsiteX3445" fmla="*/ 2509364 w 10143477"/>
                <a:gd name="connsiteY3445" fmla="*/ 2310879 h 4026844"/>
                <a:gd name="connsiteX3446" fmla="*/ 2524552 w 10143477"/>
                <a:gd name="connsiteY3446" fmla="*/ 2331797 h 4026844"/>
                <a:gd name="connsiteX3447" fmla="*/ 2495571 w 10143477"/>
                <a:gd name="connsiteY3447" fmla="*/ 2356433 h 4026844"/>
                <a:gd name="connsiteX3448" fmla="*/ 2480384 w 10143477"/>
                <a:gd name="connsiteY3448" fmla="*/ 2335515 h 4026844"/>
                <a:gd name="connsiteX3449" fmla="*/ 2509364 w 10143477"/>
                <a:gd name="connsiteY3449" fmla="*/ 2310879 h 4026844"/>
                <a:gd name="connsiteX3450" fmla="*/ 8138277 w 10143477"/>
                <a:gd name="connsiteY3450" fmla="*/ 2308245 h 4026844"/>
                <a:gd name="connsiteX3451" fmla="*/ 8168182 w 10143477"/>
                <a:gd name="connsiteY3451" fmla="*/ 2332881 h 4026844"/>
                <a:gd name="connsiteX3452" fmla="*/ 8154857 w 10143477"/>
                <a:gd name="connsiteY3452" fmla="*/ 2353799 h 4026844"/>
                <a:gd name="connsiteX3453" fmla="*/ 8124952 w 10143477"/>
                <a:gd name="connsiteY3453" fmla="*/ 2329163 h 4026844"/>
                <a:gd name="connsiteX3454" fmla="*/ 8138277 w 10143477"/>
                <a:gd name="connsiteY3454" fmla="*/ 2308245 h 4026844"/>
                <a:gd name="connsiteX3455" fmla="*/ 8842667 w 10143477"/>
                <a:gd name="connsiteY3455" fmla="*/ 2307159 h 4026844"/>
                <a:gd name="connsiteX3456" fmla="*/ 8873502 w 10143477"/>
                <a:gd name="connsiteY3456" fmla="*/ 2332106 h 4026844"/>
                <a:gd name="connsiteX3457" fmla="*/ 8863430 w 10143477"/>
                <a:gd name="connsiteY3457" fmla="*/ 2352714 h 4026844"/>
                <a:gd name="connsiteX3458" fmla="*/ 8832595 w 10143477"/>
                <a:gd name="connsiteY3458" fmla="*/ 2327767 h 4026844"/>
                <a:gd name="connsiteX3459" fmla="*/ 8842667 w 10143477"/>
                <a:gd name="connsiteY3459" fmla="*/ 2307159 h 4026844"/>
                <a:gd name="connsiteX3460" fmla="*/ 2579724 w 10143477"/>
                <a:gd name="connsiteY3460" fmla="*/ 2304991 h 4026844"/>
                <a:gd name="connsiteX3461" fmla="*/ 2595221 w 10143477"/>
                <a:gd name="connsiteY3461" fmla="*/ 2325909 h 4026844"/>
                <a:gd name="connsiteX3462" fmla="*/ 2566396 w 10143477"/>
                <a:gd name="connsiteY3462" fmla="*/ 2350545 h 4026844"/>
                <a:gd name="connsiteX3463" fmla="*/ 2550899 w 10143477"/>
                <a:gd name="connsiteY3463" fmla="*/ 2329628 h 4026844"/>
                <a:gd name="connsiteX3464" fmla="*/ 2579724 w 10143477"/>
                <a:gd name="connsiteY3464" fmla="*/ 2304991 h 4026844"/>
                <a:gd name="connsiteX3465" fmla="*/ 8069636 w 10143477"/>
                <a:gd name="connsiteY3465" fmla="*/ 2302356 h 4026844"/>
                <a:gd name="connsiteX3466" fmla="*/ 8099386 w 10143477"/>
                <a:gd name="connsiteY3466" fmla="*/ 2326993 h 4026844"/>
                <a:gd name="connsiteX3467" fmla="*/ 8085906 w 10143477"/>
                <a:gd name="connsiteY3467" fmla="*/ 2348066 h 4026844"/>
                <a:gd name="connsiteX3468" fmla="*/ 8056156 w 10143477"/>
                <a:gd name="connsiteY3468" fmla="*/ 2323584 h 4026844"/>
                <a:gd name="connsiteX3469" fmla="*/ 8069636 w 10143477"/>
                <a:gd name="connsiteY3469" fmla="*/ 2302356 h 4026844"/>
                <a:gd name="connsiteX3470" fmla="*/ 8777589 w 10143477"/>
                <a:gd name="connsiteY3470" fmla="*/ 2300187 h 4026844"/>
                <a:gd name="connsiteX3471" fmla="*/ 8808423 w 10143477"/>
                <a:gd name="connsiteY3471" fmla="*/ 2325133 h 4026844"/>
                <a:gd name="connsiteX3472" fmla="*/ 8798197 w 10143477"/>
                <a:gd name="connsiteY3472" fmla="*/ 2345741 h 4026844"/>
                <a:gd name="connsiteX3473" fmla="*/ 8767362 w 10143477"/>
                <a:gd name="connsiteY3473" fmla="*/ 2320795 h 4026844"/>
                <a:gd name="connsiteX3474" fmla="*/ 8777589 w 10143477"/>
                <a:gd name="connsiteY3474" fmla="*/ 2300187 h 4026844"/>
                <a:gd name="connsiteX3475" fmla="*/ 2650081 w 10143477"/>
                <a:gd name="connsiteY3475" fmla="*/ 2299257 h 4026844"/>
                <a:gd name="connsiteX3476" fmla="*/ 2665734 w 10143477"/>
                <a:gd name="connsiteY3476" fmla="*/ 2320330 h 4026844"/>
                <a:gd name="connsiteX3477" fmla="*/ 2637064 w 10143477"/>
                <a:gd name="connsiteY3477" fmla="*/ 2344812 h 4026844"/>
                <a:gd name="connsiteX3478" fmla="*/ 2621411 w 10143477"/>
                <a:gd name="connsiteY3478" fmla="*/ 2323894 h 4026844"/>
                <a:gd name="connsiteX3479" fmla="*/ 2650081 w 10143477"/>
                <a:gd name="connsiteY3479" fmla="*/ 2299257 h 4026844"/>
                <a:gd name="connsiteX3480" fmla="*/ 8000839 w 10143477"/>
                <a:gd name="connsiteY3480" fmla="*/ 2296933 h 4026844"/>
                <a:gd name="connsiteX3481" fmla="*/ 8030434 w 10143477"/>
                <a:gd name="connsiteY3481" fmla="*/ 2321415 h 4026844"/>
                <a:gd name="connsiteX3482" fmla="*/ 8016644 w 10143477"/>
                <a:gd name="connsiteY3482" fmla="*/ 2342487 h 4026844"/>
                <a:gd name="connsiteX3483" fmla="*/ 7987049 w 10143477"/>
                <a:gd name="connsiteY3483" fmla="*/ 2318006 h 4026844"/>
                <a:gd name="connsiteX3484" fmla="*/ 8000839 w 10143477"/>
                <a:gd name="connsiteY3484" fmla="*/ 2296933 h 4026844"/>
                <a:gd name="connsiteX3485" fmla="*/ 2720905 w 10143477"/>
                <a:gd name="connsiteY3485" fmla="*/ 2293834 h 4026844"/>
                <a:gd name="connsiteX3486" fmla="*/ 2736868 w 10143477"/>
                <a:gd name="connsiteY3486" fmla="*/ 2314907 h 4026844"/>
                <a:gd name="connsiteX3487" fmla="*/ 2708197 w 10143477"/>
                <a:gd name="connsiteY3487" fmla="*/ 2339389 h 4026844"/>
                <a:gd name="connsiteX3488" fmla="*/ 2692235 w 10143477"/>
                <a:gd name="connsiteY3488" fmla="*/ 2318316 h 4026844"/>
                <a:gd name="connsiteX3489" fmla="*/ 2720905 w 10143477"/>
                <a:gd name="connsiteY3489" fmla="*/ 2293834 h 4026844"/>
                <a:gd name="connsiteX3490" fmla="*/ 2791729 w 10143477"/>
                <a:gd name="connsiteY3490" fmla="*/ 2288256 h 4026844"/>
                <a:gd name="connsiteX3491" fmla="*/ 2807847 w 10143477"/>
                <a:gd name="connsiteY3491" fmla="*/ 2309329 h 4026844"/>
                <a:gd name="connsiteX3492" fmla="*/ 2779332 w 10143477"/>
                <a:gd name="connsiteY3492" fmla="*/ 2333811 h 4026844"/>
                <a:gd name="connsiteX3493" fmla="*/ 2763214 w 10143477"/>
                <a:gd name="connsiteY3493" fmla="*/ 2312738 h 4026844"/>
                <a:gd name="connsiteX3494" fmla="*/ 2791729 w 10143477"/>
                <a:gd name="connsiteY3494" fmla="*/ 2288256 h 4026844"/>
                <a:gd name="connsiteX3495" fmla="*/ 2862695 w 10143477"/>
                <a:gd name="connsiteY3495" fmla="*/ 2282678 h 4026844"/>
                <a:gd name="connsiteX3496" fmla="*/ 2879113 w 10143477"/>
                <a:gd name="connsiteY3496" fmla="*/ 2303906 h 4026844"/>
                <a:gd name="connsiteX3497" fmla="*/ 2850769 w 10143477"/>
                <a:gd name="connsiteY3497" fmla="*/ 2328388 h 4026844"/>
                <a:gd name="connsiteX3498" fmla="*/ 2834347 w 10143477"/>
                <a:gd name="connsiteY3498" fmla="*/ 2307315 h 4026844"/>
                <a:gd name="connsiteX3499" fmla="*/ 2862695 w 10143477"/>
                <a:gd name="connsiteY3499" fmla="*/ 2282678 h 4026844"/>
                <a:gd name="connsiteX3500" fmla="*/ 2933956 w 10143477"/>
                <a:gd name="connsiteY3500" fmla="*/ 2277875 h 4026844"/>
                <a:gd name="connsiteX3501" fmla="*/ 2950535 w 10143477"/>
                <a:gd name="connsiteY3501" fmla="*/ 2299103 h 4026844"/>
                <a:gd name="connsiteX3502" fmla="*/ 2922332 w 10143477"/>
                <a:gd name="connsiteY3502" fmla="*/ 2323430 h 4026844"/>
                <a:gd name="connsiteX3503" fmla="*/ 2905601 w 10143477"/>
                <a:gd name="connsiteY3503" fmla="*/ 2302202 h 4026844"/>
                <a:gd name="connsiteX3504" fmla="*/ 2933956 w 10143477"/>
                <a:gd name="connsiteY3504" fmla="*/ 2277875 h 4026844"/>
                <a:gd name="connsiteX3505" fmla="*/ 6303860 w 10143477"/>
                <a:gd name="connsiteY3505" fmla="*/ 2276016 h 4026844"/>
                <a:gd name="connsiteX3506" fmla="*/ 6330201 w 10143477"/>
                <a:gd name="connsiteY3506" fmla="*/ 2299568 h 4026844"/>
                <a:gd name="connsiteX3507" fmla="*/ 6310213 w 10143477"/>
                <a:gd name="connsiteY3507" fmla="*/ 2321725 h 4026844"/>
                <a:gd name="connsiteX3508" fmla="*/ 6283872 w 10143477"/>
                <a:gd name="connsiteY3508" fmla="*/ 2298328 h 4026844"/>
                <a:gd name="connsiteX3509" fmla="*/ 6303860 w 10143477"/>
                <a:gd name="connsiteY3509" fmla="*/ 2276016 h 4026844"/>
                <a:gd name="connsiteX3510" fmla="*/ 6230261 w 10143477"/>
                <a:gd name="connsiteY3510" fmla="*/ 2274311 h 4026844"/>
                <a:gd name="connsiteX3511" fmla="*/ 6256447 w 10143477"/>
                <a:gd name="connsiteY3511" fmla="*/ 2297708 h 4026844"/>
                <a:gd name="connsiteX3512" fmla="*/ 6236304 w 10143477"/>
                <a:gd name="connsiteY3512" fmla="*/ 2319866 h 4026844"/>
                <a:gd name="connsiteX3513" fmla="*/ 6210118 w 10143477"/>
                <a:gd name="connsiteY3513" fmla="*/ 2296469 h 4026844"/>
                <a:gd name="connsiteX3514" fmla="*/ 6230261 w 10143477"/>
                <a:gd name="connsiteY3514" fmla="*/ 2274311 h 4026844"/>
                <a:gd name="connsiteX3515" fmla="*/ 3005078 w 10143477"/>
                <a:gd name="connsiteY3515" fmla="*/ 2272761 h 4026844"/>
                <a:gd name="connsiteX3516" fmla="*/ 3021969 w 10143477"/>
                <a:gd name="connsiteY3516" fmla="*/ 2293989 h 4026844"/>
                <a:gd name="connsiteX3517" fmla="*/ 2993923 w 10143477"/>
                <a:gd name="connsiteY3517" fmla="*/ 2318316 h 4026844"/>
                <a:gd name="connsiteX3518" fmla="*/ 2977029 w 10143477"/>
                <a:gd name="connsiteY3518" fmla="*/ 2297088 h 4026844"/>
                <a:gd name="connsiteX3519" fmla="*/ 3005078 w 10143477"/>
                <a:gd name="connsiteY3519" fmla="*/ 2272761 h 4026844"/>
                <a:gd name="connsiteX3520" fmla="*/ 6156661 w 10143477"/>
                <a:gd name="connsiteY3520" fmla="*/ 2272297 h 4026844"/>
                <a:gd name="connsiteX3521" fmla="*/ 6182693 w 10143477"/>
                <a:gd name="connsiteY3521" fmla="*/ 2295694 h 4026844"/>
                <a:gd name="connsiteX3522" fmla="*/ 6162395 w 10143477"/>
                <a:gd name="connsiteY3522" fmla="*/ 2318006 h 4026844"/>
                <a:gd name="connsiteX3523" fmla="*/ 6136363 w 10143477"/>
                <a:gd name="connsiteY3523" fmla="*/ 2294609 h 4026844"/>
                <a:gd name="connsiteX3524" fmla="*/ 6156661 w 10143477"/>
                <a:gd name="connsiteY3524" fmla="*/ 2272297 h 4026844"/>
                <a:gd name="connsiteX3525" fmla="*/ 9639093 w 10143477"/>
                <a:gd name="connsiteY3525" fmla="*/ 2271677 h 4026844"/>
                <a:gd name="connsiteX3526" fmla="*/ 9670703 w 10143477"/>
                <a:gd name="connsiteY3526" fmla="*/ 2296933 h 4026844"/>
                <a:gd name="connsiteX3527" fmla="*/ 9664970 w 10143477"/>
                <a:gd name="connsiteY3527" fmla="*/ 2317076 h 4026844"/>
                <a:gd name="connsiteX3528" fmla="*/ 9633360 w 10143477"/>
                <a:gd name="connsiteY3528" fmla="*/ 2291820 h 4026844"/>
                <a:gd name="connsiteX3529" fmla="*/ 9639093 w 10143477"/>
                <a:gd name="connsiteY3529" fmla="*/ 2271677 h 4026844"/>
                <a:gd name="connsiteX3530" fmla="*/ 2186079 w 10143477"/>
                <a:gd name="connsiteY3530" fmla="*/ 2271057 h 4026844"/>
                <a:gd name="connsiteX3531" fmla="*/ 2199716 w 10143477"/>
                <a:gd name="connsiteY3531" fmla="*/ 2291820 h 4026844"/>
                <a:gd name="connsiteX3532" fmla="*/ 2170116 w 10143477"/>
                <a:gd name="connsiteY3532" fmla="*/ 2316611 h 4026844"/>
                <a:gd name="connsiteX3533" fmla="*/ 2156478 w 10143477"/>
                <a:gd name="connsiteY3533" fmla="*/ 2295848 h 4026844"/>
                <a:gd name="connsiteX3534" fmla="*/ 2186079 w 10143477"/>
                <a:gd name="connsiteY3534" fmla="*/ 2271057 h 4026844"/>
                <a:gd name="connsiteX3535" fmla="*/ 6083061 w 10143477"/>
                <a:gd name="connsiteY3535" fmla="*/ 2270592 h 4026844"/>
                <a:gd name="connsiteX3536" fmla="*/ 6108938 w 10143477"/>
                <a:gd name="connsiteY3536" fmla="*/ 2293989 h 4026844"/>
                <a:gd name="connsiteX3537" fmla="*/ 6088330 w 10143477"/>
                <a:gd name="connsiteY3537" fmla="*/ 2316301 h 4026844"/>
                <a:gd name="connsiteX3538" fmla="*/ 6062453 w 10143477"/>
                <a:gd name="connsiteY3538" fmla="*/ 2293059 h 4026844"/>
                <a:gd name="connsiteX3539" fmla="*/ 6083061 w 10143477"/>
                <a:gd name="connsiteY3539" fmla="*/ 2270592 h 4026844"/>
                <a:gd name="connsiteX3540" fmla="*/ 6009306 w 10143477"/>
                <a:gd name="connsiteY3540" fmla="*/ 2269198 h 4026844"/>
                <a:gd name="connsiteX3541" fmla="*/ 6035028 w 10143477"/>
                <a:gd name="connsiteY3541" fmla="*/ 2292440 h 4026844"/>
                <a:gd name="connsiteX3542" fmla="*/ 6014265 w 10143477"/>
                <a:gd name="connsiteY3542" fmla="*/ 2314752 h 4026844"/>
                <a:gd name="connsiteX3543" fmla="*/ 5988543 w 10143477"/>
                <a:gd name="connsiteY3543" fmla="*/ 2291510 h 4026844"/>
                <a:gd name="connsiteX3544" fmla="*/ 6009306 w 10143477"/>
                <a:gd name="connsiteY3544" fmla="*/ 2269198 h 4026844"/>
                <a:gd name="connsiteX3545" fmla="*/ 5935552 w 10143477"/>
                <a:gd name="connsiteY3545" fmla="*/ 2267803 h 4026844"/>
                <a:gd name="connsiteX3546" fmla="*/ 5961118 w 10143477"/>
                <a:gd name="connsiteY3546" fmla="*/ 2291045 h 4026844"/>
                <a:gd name="connsiteX3547" fmla="*/ 5940045 w 10143477"/>
                <a:gd name="connsiteY3547" fmla="*/ 2313512 h 4026844"/>
                <a:gd name="connsiteX3548" fmla="*/ 5914479 w 10143477"/>
                <a:gd name="connsiteY3548" fmla="*/ 2290270 h 4026844"/>
                <a:gd name="connsiteX3549" fmla="*/ 5935552 w 10143477"/>
                <a:gd name="connsiteY3549" fmla="*/ 2267803 h 4026844"/>
                <a:gd name="connsiteX3550" fmla="*/ 3076660 w 10143477"/>
                <a:gd name="connsiteY3550" fmla="*/ 2267649 h 4026844"/>
                <a:gd name="connsiteX3551" fmla="*/ 3093860 w 10143477"/>
                <a:gd name="connsiteY3551" fmla="*/ 2289031 h 4026844"/>
                <a:gd name="connsiteX3552" fmla="*/ 3065968 w 10143477"/>
                <a:gd name="connsiteY3552" fmla="*/ 2313358 h 4026844"/>
                <a:gd name="connsiteX3553" fmla="*/ 3048775 w 10143477"/>
                <a:gd name="connsiteY3553" fmla="*/ 2292130 h 4026844"/>
                <a:gd name="connsiteX3554" fmla="*/ 3076660 w 10143477"/>
                <a:gd name="connsiteY3554" fmla="*/ 2267649 h 4026844"/>
                <a:gd name="connsiteX3555" fmla="*/ 5861487 w 10143477"/>
                <a:gd name="connsiteY3555" fmla="*/ 2266564 h 4026844"/>
                <a:gd name="connsiteX3556" fmla="*/ 5886899 w 10143477"/>
                <a:gd name="connsiteY3556" fmla="*/ 2289806 h 4026844"/>
                <a:gd name="connsiteX3557" fmla="*/ 5865671 w 10143477"/>
                <a:gd name="connsiteY3557" fmla="*/ 2312273 h 4026844"/>
                <a:gd name="connsiteX3558" fmla="*/ 5840260 w 10143477"/>
                <a:gd name="connsiteY3558" fmla="*/ 2289186 h 4026844"/>
                <a:gd name="connsiteX3559" fmla="*/ 5861487 w 10143477"/>
                <a:gd name="connsiteY3559" fmla="*/ 2266564 h 4026844"/>
                <a:gd name="connsiteX3560" fmla="*/ 5787577 w 10143477"/>
                <a:gd name="connsiteY3560" fmla="*/ 2265634 h 4026844"/>
                <a:gd name="connsiteX3561" fmla="*/ 5812679 w 10143477"/>
                <a:gd name="connsiteY3561" fmla="*/ 2288721 h 4026844"/>
                <a:gd name="connsiteX3562" fmla="*/ 5791296 w 10143477"/>
                <a:gd name="connsiteY3562" fmla="*/ 2311188 h 4026844"/>
                <a:gd name="connsiteX3563" fmla="*/ 5766195 w 10143477"/>
                <a:gd name="connsiteY3563" fmla="*/ 2288101 h 4026844"/>
                <a:gd name="connsiteX3564" fmla="*/ 5787577 w 10143477"/>
                <a:gd name="connsiteY3564" fmla="*/ 2265634 h 4026844"/>
                <a:gd name="connsiteX3565" fmla="*/ 5713668 w 10143477"/>
                <a:gd name="connsiteY3565" fmla="*/ 2264705 h 4026844"/>
                <a:gd name="connsiteX3566" fmla="*/ 5738614 w 10143477"/>
                <a:gd name="connsiteY3566" fmla="*/ 2287792 h 4026844"/>
                <a:gd name="connsiteX3567" fmla="*/ 5716922 w 10143477"/>
                <a:gd name="connsiteY3567" fmla="*/ 2310414 h 4026844"/>
                <a:gd name="connsiteX3568" fmla="*/ 5691975 w 10143477"/>
                <a:gd name="connsiteY3568" fmla="*/ 2287327 h 4026844"/>
                <a:gd name="connsiteX3569" fmla="*/ 5713668 w 10143477"/>
                <a:gd name="connsiteY3569" fmla="*/ 2264705 h 4026844"/>
                <a:gd name="connsiteX3570" fmla="*/ 5639448 w 10143477"/>
                <a:gd name="connsiteY3570" fmla="*/ 2264085 h 4026844"/>
                <a:gd name="connsiteX3571" fmla="*/ 5664239 w 10143477"/>
                <a:gd name="connsiteY3571" fmla="*/ 2287172 h 4026844"/>
                <a:gd name="connsiteX3572" fmla="*/ 5642392 w 10143477"/>
                <a:gd name="connsiteY3572" fmla="*/ 2309794 h 4026844"/>
                <a:gd name="connsiteX3573" fmla="*/ 5617600 w 10143477"/>
                <a:gd name="connsiteY3573" fmla="*/ 2286707 h 4026844"/>
                <a:gd name="connsiteX3574" fmla="*/ 5639448 w 10143477"/>
                <a:gd name="connsiteY3574" fmla="*/ 2264085 h 4026844"/>
                <a:gd name="connsiteX3575" fmla="*/ 9579594 w 10143477"/>
                <a:gd name="connsiteY3575" fmla="*/ 2263620 h 4026844"/>
                <a:gd name="connsiteX3576" fmla="*/ 9611203 w 10143477"/>
                <a:gd name="connsiteY3576" fmla="*/ 2288876 h 4026844"/>
                <a:gd name="connsiteX3577" fmla="*/ 9605315 w 10143477"/>
                <a:gd name="connsiteY3577" fmla="*/ 2309019 h 4026844"/>
                <a:gd name="connsiteX3578" fmla="*/ 9573706 w 10143477"/>
                <a:gd name="connsiteY3578" fmla="*/ 2283763 h 4026844"/>
                <a:gd name="connsiteX3579" fmla="*/ 9579594 w 10143477"/>
                <a:gd name="connsiteY3579" fmla="*/ 2263620 h 4026844"/>
                <a:gd name="connsiteX3580" fmla="*/ 5565228 w 10143477"/>
                <a:gd name="connsiteY3580" fmla="*/ 2263465 h 4026844"/>
                <a:gd name="connsiteX3581" fmla="*/ 5589865 w 10143477"/>
                <a:gd name="connsiteY3581" fmla="*/ 2286397 h 4026844"/>
                <a:gd name="connsiteX3582" fmla="*/ 5567862 w 10143477"/>
                <a:gd name="connsiteY3582" fmla="*/ 2309019 h 4026844"/>
                <a:gd name="connsiteX3583" fmla="*/ 5543226 w 10143477"/>
                <a:gd name="connsiteY3583" fmla="*/ 2286087 h 4026844"/>
                <a:gd name="connsiteX3584" fmla="*/ 5565228 w 10143477"/>
                <a:gd name="connsiteY3584" fmla="*/ 2263465 h 4026844"/>
                <a:gd name="connsiteX3585" fmla="*/ 5491319 w 10143477"/>
                <a:gd name="connsiteY3585" fmla="*/ 2263000 h 4026844"/>
                <a:gd name="connsiteX3586" fmla="*/ 5515800 w 10143477"/>
                <a:gd name="connsiteY3586" fmla="*/ 2285932 h 4026844"/>
                <a:gd name="connsiteX3587" fmla="*/ 5493488 w 10143477"/>
                <a:gd name="connsiteY3587" fmla="*/ 2308709 h 4026844"/>
                <a:gd name="connsiteX3588" fmla="*/ 5469007 w 10143477"/>
                <a:gd name="connsiteY3588" fmla="*/ 2285777 h 4026844"/>
                <a:gd name="connsiteX3589" fmla="*/ 5491319 w 10143477"/>
                <a:gd name="connsiteY3589" fmla="*/ 2263000 h 4026844"/>
                <a:gd name="connsiteX3590" fmla="*/ 3148243 w 10143477"/>
                <a:gd name="connsiteY3590" fmla="*/ 2263000 h 4026844"/>
                <a:gd name="connsiteX3591" fmla="*/ 3165596 w 10143477"/>
                <a:gd name="connsiteY3591" fmla="*/ 2284382 h 4026844"/>
                <a:gd name="connsiteX3592" fmla="*/ 3137862 w 10143477"/>
                <a:gd name="connsiteY3592" fmla="*/ 2308709 h 4026844"/>
                <a:gd name="connsiteX3593" fmla="*/ 3120509 w 10143477"/>
                <a:gd name="connsiteY3593" fmla="*/ 2287326 h 4026844"/>
                <a:gd name="connsiteX3594" fmla="*/ 3148243 w 10143477"/>
                <a:gd name="connsiteY3594" fmla="*/ 2263000 h 4026844"/>
                <a:gd name="connsiteX3595" fmla="*/ 5416944 w 10143477"/>
                <a:gd name="connsiteY3595" fmla="*/ 2262845 h 4026844"/>
                <a:gd name="connsiteX3596" fmla="*/ 5441271 w 10143477"/>
                <a:gd name="connsiteY3596" fmla="*/ 2285777 h 4026844"/>
                <a:gd name="connsiteX3597" fmla="*/ 5418804 w 10143477"/>
                <a:gd name="connsiteY3597" fmla="*/ 2308554 h 4026844"/>
                <a:gd name="connsiteX3598" fmla="*/ 5394477 w 10143477"/>
                <a:gd name="connsiteY3598" fmla="*/ 2285622 h 4026844"/>
                <a:gd name="connsiteX3599" fmla="*/ 5416944 w 10143477"/>
                <a:gd name="connsiteY3599" fmla="*/ 2262845 h 4026844"/>
                <a:gd name="connsiteX3600" fmla="*/ 5342724 w 10143477"/>
                <a:gd name="connsiteY3600" fmla="*/ 2262845 h 4026844"/>
                <a:gd name="connsiteX3601" fmla="*/ 5366741 w 10143477"/>
                <a:gd name="connsiteY3601" fmla="*/ 2285622 h 4026844"/>
                <a:gd name="connsiteX3602" fmla="*/ 5344119 w 10143477"/>
                <a:gd name="connsiteY3602" fmla="*/ 2308399 h 4026844"/>
                <a:gd name="connsiteX3603" fmla="*/ 5320102 w 10143477"/>
                <a:gd name="connsiteY3603" fmla="*/ 2285622 h 4026844"/>
                <a:gd name="connsiteX3604" fmla="*/ 5342724 w 10143477"/>
                <a:gd name="connsiteY3604" fmla="*/ 2262845 h 4026844"/>
                <a:gd name="connsiteX3605" fmla="*/ 5268660 w 10143477"/>
                <a:gd name="connsiteY3605" fmla="*/ 2262690 h 4026844"/>
                <a:gd name="connsiteX3606" fmla="*/ 5292522 w 10143477"/>
                <a:gd name="connsiteY3606" fmla="*/ 2285467 h 4026844"/>
                <a:gd name="connsiteX3607" fmla="*/ 5269589 w 10143477"/>
                <a:gd name="connsiteY3607" fmla="*/ 2308399 h 4026844"/>
                <a:gd name="connsiteX3608" fmla="*/ 5245728 w 10143477"/>
                <a:gd name="connsiteY3608" fmla="*/ 2285622 h 4026844"/>
                <a:gd name="connsiteX3609" fmla="*/ 5268660 w 10143477"/>
                <a:gd name="connsiteY3609" fmla="*/ 2262690 h 4026844"/>
                <a:gd name="connsiteX3610" fmla="*/ 9519784 w 10143477"/>
                <a:gd name="connsiteY3610" fmla="*/ 2255562 h 4026844"/>
                <a:gd name="connsiteX3611" fmla="*/ 9551394 w 10143477"/>
                <a:gd name="connsiteY3611" fmla="*/ 2280819 h 4026844"/>
                <a:gd name="connsiteX3612" fmla="*/ 9545196 w 10143477"/>
                <a:gd name="connsiteY3612" fmla="*/ 2300962 h 4026844"/>
                <a:gd name="connsiteX3613" fmla="*/ 9513587 w 10143477"/>
                <a:gd name="connsiteY3613" fmla="*/ 2275705 h 4026844"/>
                <a:gd name="connsiteX3614" fmla="*/ 9519784 w 10143477"/>
                <a:gd name="connsiteY3614" fmla="*/ 2255562 h 4026844"/>
                <a:gd name="connsiteX3615" fmla="*/ 9944805 w 10143477"/>
                <a:gd name="connsiteY3615" fmla="*/ 2251533 h 4026844"/>
                <a:gd name="connsiteX3616" fmla="*/ 9976569 w 10143477"/>
                <a:gd name="connsiteY3616" fmla="*/ 2276790 h 4026844"/>
                <a:gd name="connsiteX3617" fmla="*/ 9972695 w 10143477"/>
                <a:gd name="connsiteY3617" fmla="*/ 2296623 h 4026844"/>
                <a:gd name="connsiteX3618" fmla="*/ 9940931 w 10143477"/>
                <a:gd name="connsiteY3618" fmla="*/ 2271366 h 4026844"/>
                <a:gd name="connsiteX3619" fmla="*/ 9944805 w 10143477"/>
                <a:gd name="connsiteY3619" fmla="*/ 2251533 h 4026844"/>
                <a:gd name="connsiteX3620" fmla="*/ 8937804 w 10143477"/>
                <a:gd name="connsiteY3620" fmla="*/ 2250140 h 4026844"/>
                <a:gd name="connsiteX3621" fmla="*/ 8968793 w 10143477"/>
                <a:gd name="connsiteY3621" fmla="*/ 2275241 h 4026844"/>
                <a:gd name="connsiteX3622" fmla="*/ 8959652 w 10143477"/>
                <a:gd name="connsiteY3622" fmla="*/ 2295694 h 4026844"/>
                <a:gd name="connsiteX3623" fmla="*/ 8928663 w 10143477"/>
                <a:gd name="connsiteY3623" fmla="*/ 2270592 h 4026844"/>
                <a:gd name="connsiteX3624" fmla="*/ 8937804 w 10143477"/>
                <a:gd name="connsiteY3624" fmla="*/ 2250140 h 4026844"/>
                <a:gd name="connsiteX3625" fmla="*/ 9459666 w 10143477"/>
                <a:gd name="connsiteY3625" fmla="*/ 2247506 h 4026844"/>
                <a:gd name="connsiteX3626" fmla="*/ 9491120 w 10143477"/>
                <a:gd name="connsiteY3626" fmla="*/ 2272762 h 4026844"/>
                <a:gd name="connsiteX3627" fmla="*/ 9484612 w 10143477"/>
                <a:gd name="connsiteY3627" fmla="*/ 2292905 h 4026844"/>
                <a:gd name="connsiteX3628" fmla="*/ 9453157 w 10143477"/>
                <a:gd name="connsiteY3628" fmla="*/ 2267649 h 4026844"/>
                <a:gd name="connsiteX3629" fmla="*/ 9459666 w 10143477"/>
                <a:gd name="connsiteY3629" fmla="*/ 2247506 h 4026844"/>
                <a:gd name="connsiteX3630" fmla="*/ 8873810 w 10143477"/>
                <a:gd name="connsiteY3630" fmla="*/ 2243012 h 4026844"/>
                <a:gd name="connsiteX3631" fmla="*/ 8904800 w 10143477"/>
                <a:gd name="connsiteY3631" fmla="*/ 2267958 h 4026844"/>
                <a:gd name="connsiteX3632" fmla="*/ 8895348 w 10143477"/>
                <a:gd name="connsiteY3632" fmla="*/ 2288566 h 4026844"/>
                <a:gd name="connsiteX3633" fmla="*/ 8864359 w 10143477"/>
                <a:gd name="connsiteY3633" fmla="*/ 2263619 h 4026844"/>
                <a:gd name="connsiteX3634" fmla="*/ 8873810 w 10143477"/>
                <a:gd name="connsiteY3634" fmla="*/ 2243012 h 4026844"/>
                <a:gd name="connsiteX3635" fmla="*/ 2531360 w 10143477"/>
                <a:gd name="connsiteY3635" fmla="*/ 2239758 h 4026844"/>
                <a:gd name="connsiteX3636" fmla="*/ 2546239 w 10143477"/>
                <a:gd name="connsiteY3636" fmla="*/ 2260675 h 4026844"/>
                <a:gd name="connsiteX3637" fmla="*/ 2517258 w 10143477"/>
                <a:gd name="connsiteY3637" fmla="*/ 2285312 h 4026844"/>
                <a:gd name="connsiteX3638" fmla="*/ 2502380 w 10143477"/>
                <a:gd name="connsiteY3638" fmla="*/ 2264394 h 4026844"/>
                <a:gd name="connsiteX3639" fmla="*/ 2531360 w 10143477"/>
                <a:gd name="connsiteY3639" fmla="*/ 2239758 h 4026844"/>
                <a:gd name="connsiteX3640" fmla="*/ 8111628 w 10143477"/>
                <a:gd name="connsiteY3640" fmla="*/ 2236969 h 4026844"/>
                <a:gd name="connsiteX3641" fmla="*/ 8141532 w 10143477"/>
                <a:gd name="connsiteY3641" fmla="*/ 2261605 h 4026844"/>
                <a:gd name="connsiteX3642" fmla="*/ 8128671 w 10143477"/>
                <a:gd name="connsiteY3642" fmla="*/ 2282678 h 4026844"/>
                <a:gd name="connsiteX3643" fmla="*/ 8098922 w 10143477"/>
                <a:gd name="connsiteY3643" fmla="*/ 2258042 h 4026844"/>
                <a:gd name="connsiteX3644" fmla="*/ 8111628 w 10143477"/>
                <a:gd name="connsiteY3644" fmla="*/ 2236969 h 4026844"/>
                <a:gd name="connsiteX3645" fmla="*/ 9830918 w 10143477"/>
                <a:gd name="connsiteY3645" fmla="*/ 2234335 h 4026844"/>
                <a:gd name="connsiteX3646" fmla="*/ 9862682 w 10143477"/>
                <a:gd name="connsiteY3646" fmla="*/ 2259591 h 4026844"/>
                <a:gd name="connsiteX3647" fmla="*/ 9858189 w 10143477"/>
                <a:gd name="connsiteY3647" fmla="*/ 2279579 h 4026844"/>
                <a:gd name="connsiteX3648" fmla="*/ 9826425 w 10143477"/>
                <a:gd name="connsiteY3648" fmla="*/ 2254323 h 4026844"/>
                <a:gd name="connsiteX3649" fmla="*/ 9830918 w 10143477"/>
                <a:gd name="connsiteY3649" fmla="*/ 2234335 h 4026844"/>
                <a:gd name="connsiteX3650" fmla="*/ 2601254 w 10143477"/>
                <a:gd name="connsiteY3650" fmla="*/ 2233715 h 4026844"/>
                <a:gd name="connsiteX3651" fmla="*/ 2616286 w 10143477"/>
                <a:gd name="connsiteY3651" fmla="*/ 2254788 h 4026844"/>
                <a:gd name="connsiteX3652" fmla="*/ 2587461 w 10143477"/>
                <a:gd name="connsiteY3652" fmla="*/ 2279424 h 4026844"/>
                <a:gd name="connsiteX3653" fmla="*/ 2572274 w 10143477"/>
                <a:gd name="connsiteY3653" fmla="*/ 2258506 h 4026844"/>
                <a:gd name="connsiteX3654" fmla="*/ 2601254 w 10143477"/>
                <a:gd name="connsiteY3654" fmla="*/ 2233715 h 4026844"/>
                <a:gd name="connsiteX3655" fmla="*/ 8043915 w 10143477"/>
                <a:gd name="connsiteY3655" fmla="*/ 2231236 h 4026844"/>
                <a:gd name="connsiteX3656" fmla="*/ 8073665 w 10143477"/>
                <a:gd name="connsiteY3656" fmla="*/ 2255873 h 4026844"/>
                <a:gd name="connsiteX3657" fmla="*/ 8060494 w 10143477"/>
                <a:gd name="connsiteY3657" fmla="*/ 2276945 h 4026844"/>
                <a:gd name="connsiteX3658" fmla="*/ 8030745 w 10143477"/>
                <a:gd name="connsiteY3658" fmla="*/ 2252309 h 4026844"/>
                <a:gd name="connsiteX3659" fmla="*/ 8043915 w 10143477"/>
                <a:gd name="connsiteY3659" fmla="*/ 2231236 h 4026844"/>
                <a:gd name="connsiteX3660" fmla="*/ 8745049 w 10143477"/>
                <a:gd name="connsiteY3660" fmla="*/ 2229067 h 4026844"/>
                <a:gd name="connsiteX3661" fmla="*/ 8775885 w 10143477"/>
                <a:gd name="connsiteY3661" fmla="*/ 2254013 h 4026844"/>
                <a:gd name="connsiteX3662" fmla="*/ 8765968 w 10143477"/>
                <a:gd name="connsiteY3662" fmla="*/ 2274621 h 4026844"/>
                <a:gd name="connsiteX3663" fmla="*/ 8735133 w 10143477"/>
                <a:gd name="connsiteY3663" fmla="*/ 2249675 h 4026844"/>
                <a:gd name="connsiteX3664" fmla="*/ 8745049 w 10143477"/>
                <a:gd name="connsiteY3664" fmla="*/ 2229067 h 4026844"/>
                <a:gd name="connsiteX3665" fmla="*/ 2670838 w 10143477"/>
                <a:gd name="connsiteY3665" fmla="*/ 2227982 h 4026844"/>
                <a:gd name="connsiteX3666" fmla="*/ 2686180 w 10143477"/>
                <a:gd name="connsiteY3666" fmla="*/ 2249055 h 4026844"/>
                <a:gd name="connsiteX3667" fmla="*/ 2657510 w 10143477"/>
                <a:gd name="connsiteY3667" fmla="*/ 2273692 h 4026844"/>
                <a:gd name="connsiteX3668" fmla="*/ 2642167 w 10143477"/>
                <a:gd name="connsiteY3668" fmla="*/ 2252619 h 4026844"/>
                <a:gd name="connsiteX3669" fmla="*/ 2670838 w 10143477"/>
                <a:gd name="connsiteY3669" fmla="*/ 2227982 h 4026844"/>
                <a:gd name="connsiteX3670" fmla="*/ 1941367 w 10143477"/>
                <a:gd name="connsiteY3670" fmla="*/ 2227052 h 4026844"/>
                <a:gd name="connsiteX3671" fmla="*/ 1953610 w 10143477"/>
                <a:gd name="connsiteY3671" fmla="*/ 2247660 h 4026844"/>
                <a:gd name="connsiteX3672" fmla="*/ 1923700 w 10143477"/>
                <a:gd name="connsiteY3672" fmla="*/ 2272606 h 4026844"/>
                <a:gd name="connsiteX3673" fmla="*/ 1911457 w 10143477"/>
                <a:gd name="connsiteY3673" fmla="*/ 2251998 h 4026844"/>
                <a:gd name="connsiteX3674" fmla="*/ 1941367 w 10143477"/>
                <a:gd name="connsiteY3674" fmla="*/ 2227052 h 4026844"/>
                <a:gd name="connsiteX3675" fmla="*/ 2740886 w 10143477"/>
                <a:gd name="connsiteY3675" fmla="*/ 2222559 h 4026844"/>
                <a:gd name="connsiteX3676" fmla="*/ 2756538 w 10143477"/>
                <a:gd name="connsiteY3676" fmla="*/ 2243632 h 4026844"/>
                <a:gd name="connsiteX3677" fmla="*/ 2728023 w 10143477"/>
                <a:gd name="connsiteY3677" fmla="*/ 2268114 h 4026844"/>
                <a:gd name="connsiteX3678" fmla="*/ 2712370 w 10143477"/>
                <a:gd name="connsiteY3678" fmla="*/ 2247041 h 4026844"/>
                <a:gd name="connsiteX3679" fmla="*/ 2740886 w 10143477"/>
                <a:gd name="connsiteY3679" fmla="*/ 2222559 h 4026844"/>
                <a:gd name="connsiteX3680" fmla="*/ 8680282 w 10143477"/>
                <a:gd name="connsiteY3680" fmla="*/ 2222249 h 4026844"/>
                <a:gd name="connsiteX3681" fmla="*/ 8710962 w 10143477"/>
                <a:gd name="connsiteY3681" fmla="*/ 2247195 h 4026844"/>
                <a:gd name="connsiteX3682" fmla="*/ 8700735 w 10143477"/>
                <a:gd name="connsiteY3682" fmla="*/ 2267803 h 4026844"/>
                <a:gd name="connsiteX3683" fmla="*/ 8670056 w 10143477"/>
                <a:gd name="connsiteY3683" fmla="*/ 2242857 h 4026844"/>
                <a:gd name="connsiteX3684" fmla="*/ 8680282 w 10143477"/>
                <a:gd name="connsiteY3684" fmla="*/ 2222249 h 4026844"/>
                <a:gd name="connsiteX3685" fmla="*/ 2008780 w 10143477"/>
                <a:gd name="connsiteY3685" fmla="*/ 2220080 h 4026844"/>
                <a:gd name="connsiteX3686" fmla="*/ 2021179 w 10143477"/>
                <a:gd name="connsiteY3686" fmla="*/ 2240688 h 4026844"/>
                <a:gd name="connsiteX3687" fmla="*/ 1991268 w 10143477"/>
                <a:gd name="connsiteY3687" fmla="*/ 2265634 h 4026844"/>
                <a:gd name="connsiteX3688" fmla="*/ 1978717 w 10143477"/>
                <a:gd name="connsiteY3688" fmla="*/ 2245026 h 4026844"/>
                <a:gd name="connsiteX3689" fmla="*/ 2008780 w 10143477"/>
                <a:gd name="connsiteY3689" fmla="*/ 2220080 h 4026844"/>
                <a:gd name="connsiteX3690" fmla="*/ 2811090 w 10143477"/>
                <a:gd name="connsiteY3690" fmla="*/ 2216826 h 4026844"/>
                <a:gd name="connsiteX3691" fmla="*/ 2826897 w 10143477"/>
                <a:gd name="connsiteY3691" fmla="*/ 2238054 h 4026844"/>
                <a:gd name="connsiteX3692" fmla="*/ 2798537 w 10143477"/>
                <a:gd name="connsiteY3692" fmla="*/ 2262536 h 4026844"/>
                <a:gd name="connsiteX3693" fmla="*/ 2782730 w 10143477"/>
                <a:gd name="connsiteY3693" fmla="*/ 2241463 h 4026844"/>
                <a:gd name="connsiteX3694" fmla="*/ 2811090 w 10143477"/>
                <a:gd name="connsiteY3694" fmla="*/ 2216826 h 4026844"/>
                <a:gd name="connsiteX3695" fmla="*/ 2075884 w 10143477"/>
                <a:gd name="connsiteY3695" fmla="*/ 2213107 h 4026844"/>
                <a:gd name="connsiteX3696" fmla="*/ 2088591 w 10143477"/>
                <a:gd name="connsiteY3696" fmla="*/ 2233715 h 4026844"/>
                <a:gd name="connsiteX3697" fmla="*/ 2058837 w 10143477"/>
                <a:gd name="connsiteY3697" fmla="*/ 2258661 h 4026844"/>
                <a:gd name="connsiteX3698" fmla="*/ 2046129 w 10143477"/>
                <a:gd name="connsiteY3698" fmla="*/ 2238053 h 4026844"/>
                <a:gd name="connsiteX3699" fmla="*/ 2075884 w 10143477"/>
                <a:gd name="connsiteY3699" fmla="*/ 2213107 h 4026844"/>
                <a:gd name="connsiteX3700" fmla="*/ 2881735 w 10143477"/>
                <a:gd name="connsiteY3700" fmla="*/ 2211712 h 4026844"/>
                <a:gd name="connsiteX3701" fmla="*/ 2897848 w 10143477"/>
                <a:gd name="connsiteY3701" fmla="*/ 2232940 h 4026844"/>
                <a:gd name="connsiteX3702" fmla="*/ 2869499 w 10143477"/>
                <a:gd name="connsiteY3702" fmla="*/ 2257422 h 4026844"/>
                <a:gd name="connsiteX3703" fmla="*/ 2853392 w 10143477"/>
                <a:gd name="connsiteY3703" fmla="*/ 2236194 h 4026844"/>
                <a:gd name="connsiteX3704" fmla="*/ 2881735 w 10143477"/>
                <a:gd name="connsiteY3704" fmla="*/ 2211712 h 4026844"/>
                <a:gd name="connsiteX3705" fmla="*/ 6438819 w 10143477"/>
                <a:gd name="connsiteY3705" fmla="*/ 2209078 h 4026844"/>
                <a:gd name="connsiteX3706" fmla="*/ 6465470 w 10143477"/>
                <a:gd name="connsiteY3706" fmla="*/ 2232785 h 4026844"/>
                <a:gd name="connsiteX3707" fmla="*/ 6446257 w 10143477"/>
                <a:gd name="connsiteY3707" fmla="*/ 2254942 h 4026844"/>
                <a:gd name="connsiteX3708" fmla="*/ 6419761 w 10143477"/>
                <a:gd name="connsiteY3708" fmla="*/ 2231390 h 4026844"/>
                <a:gd name="connsiteX3709" fmla="*/ 6438819 w 10143477"/>
                <a:gd name="connsiteY3709" fmla="*/ 2209078 h 4026844"/>
                <a:gd name="connsiteX3710" fmla="*/ 10068297 w 10143477"/>
                <a:gd name="connsiteY3710" fmla="*/ 2207064 h 4026844"/>
                <a:gd name="connsiteX3711" fmla="*/ 10099906 w 10143477"/>
                <a:gd name="connsiteY3711" fmla="*/ 2232321 h 4026844"/>
                <a:gd name="connsiteX3712" fmla="*/ 10096962 w 10143477"/>
                <a:gd name="connsiteY3712" fmla="*/ 2252154 h 4026844"/>
                <a:gd name="connsiteX3713" fmla="*/ 10065353 w 10143477"/>
                <a:gd name="connsiteY3713" fmla="*/ 2226898 h 4026844"/>
                <a:gd name="connsiteX3714" fmla="*/ 10068297 w 10143477"/>
                <a:gd name="connsiteY3714" fmla="*/ 2207064 h 4026844"/>
                <a:gd name="connsiteX3715" fmla="*/ 6366304 w 10143477"/>
                <a:gd name="connsiteY3715" fmla="*/ 2206909 h 4026844"/>
                <a:gd name="connsiteX3716" fmla="*/ 6392645 w 10143477"/>
                <a:gd name="connsiteY3716" fmla="*/ 2230461 h 4026844"/>
                <a:gd name="connsiteX3717" fmla="*/ 6373277 w 10143477"/>
                <a:gd name="connsiteY3717" fmla="*/ 2252619 h 4026844"/>
                <a:gd name="connsiteX3718" fmla="*/ 6346936 w 10143477"/>
                <a:gd name="connsiteY3718" fmla="*/ 2229067 h 4026844"/>
                <a:gd name="connsiteX3719" fmla="*/ 6366304 w 10143477"/>
                <a:gd name="connsiteY3719" fmla="*/ 2206909 h 4026844"/>
                <a:gd name="connsiteX3720" fmla="*/ 2952384 w 10143477"/>
                <a:gd name="connsiteY3720" fmla="*/ 2206444 h 4026844"/>
                <a:gd name="connsiteX3721" fmla="*/ 2968654 w 10143477"/>
                <a:gd name="connsiteY3721" fmla="*/ 2227672 h 4026844"/>
                <a:gd name="connsiteX3722" fmla="*/ 2940450 w 10143477"/>
                <a:gd name="connsiteY3722" fmla="*/ 2252154 h 4026844"/>
                <a:gd name="connsiteX3723" fmla="*/ 2924028 w 10143477"/>
                <a:gd name="connsiteY3723" fmla="*/ 2230926 h 4026844"/>
                <a:gd name="connsiteX3724" fmla="*/ 2952384 w 10143477"/>
                <a:gd name="connsiteY3724" fmla="*/ 2206444 h 4026844"/>
                <a:gd name="connsiteX3725" fmla="*/ 2143453 w 10143477"/>
                <a:gd name="connsiteY3725" fmla="*/ 2206289 h 4026844"/>
                <a:gd name="connsiteX3726" fmla="*/ 2156470 w 10143477"/>
                <a:gd name="connsiteY3726" fmla="*/ 2227052 h 4026844"/>
                <a:gd name="connsiteX3727" fmla="*/ 2126871 w 10143477"/>
                <a:gd name="connsiteY3727" fmla="*/ 2251998 h 4026844"/>
                <a:gd name="connsiteX3728" fmla="*/ 2113853 w 10143477"/>
                <a:gd name="connsiteY3728" fmla="*/ 2231235 h 4026844"/>
                <a:gd name="connsiteX3729" fmla="*/ 2143453 w 10143477"/>
                <a:gd name="connsiteY3729" fmla="*/ 2206289 h 4026844"/>
                <a:gd name="connsiteX3730" fmla="*/ 6293635 w 10143477"/>
                <a:gd name="connsiteY3730" fmla="*/ 2204895 h 4026844"/>
                <a:gd name="connsiteX3731" fmla="*/ 6319821 w 10143477"/>
                <a:gd name="connsiteY3731" fmla="*/ 2228447 h 4026844"/>
                <a:gd name="connsiteX3732" fmla="*/ 6300142 w 10143477"/>
                <a:gd name="connsiteY3732" fmla="*/ 2250604 h 4026844"/>
                <a:gd name="connsiteX3733" fmla="*/ 6273956 w 10143477"/>
                <a:gd name="connsiteY3733" fmla="*/ 2227052 h 4026844"/>
                <a:gd name="connsiteX3734" fmla="*/ 6293635 w 10143477"/>
                <a:gd name="connsiteY3734" fmla="*/ 2204895 h 4026844"/>
                <a:gd name="connsiteX3735" fmla="*/ 6220654 w 10143477"/>
                <a:gd name="connsiteY3735" fmla="*/ 2202571 h 4026844"/>
                <a:gd name="connsiteX3736" fmla="*/ 6246685 w 10143477"/>
                <a:gd name="connsiteY3736" fmla="*/ 2226123 h 4026844"/>
                <a:gd name="connsiteX3737" fmla="*/ 6226852 w 10143477"/>
                <a:gd name="connsiteY3737" fmla="*/ 2248435 h 4026844"/>
                <a:gd name="connsiteX3738" fmla="*/ 6200820 w 10143477"/>
                <a:gd name="connsiteY3738" fmla="*/ 2225038 h 4026844"/>
                <a:gd name="connsiteX3739" fmla="*/ 6220654 w 10143477"/>
                <a:gd name="connsiteY3739" fmla="*/ 2202571 h 4026844"/>
                <a:gd name="connsiteX3740" fmla="*/ 6147674 w 10143477"/>
                <a:gd name="connsiteY3740" fmla="*/ 2201021 h 4026844"/>
                <a:gd name="connsiteX3741" fmla="*/ 6173550 w 10143477"/>
                <a:gd name="connsiteY3741" fmla="*/ 2224418 h 4026844"/>
                <a:gd name="connsiteX3742" fmla="*/ 6153407 w 10143477"/>
                <a:gd name="connsiteY3742" fmla="*/ 2246730 h 4026844"/>
                <a:gd name="connsiteX3743" fmla="*/ 6127531 w 10143477"/>
                <a:gd name="connsiteY3743" fmla="*/ 2223333 h 4026844"/>
                <a:gd name="connsiteX3744" fmla="*/ 6147674 w 10143477"/>
                <a:gd name="connsiteY3744" fmla="*/ 2201021 h 4026844"/>
                <a:gd name="connsiteX3745" fmla="*/ 2211641 w 10143477"/>
                <a:gd name="connsiteY3745" fmla="*/ 2199627 h 4026844"/>
                <a:gd name="connsiteX3746" fmla="*/ 2224814 w 10143477"/>
                <a:gd name="connsiteY3746" fmla="*/ 2220390 h 4026844"/>
                <a:gd name="connsiteX3747" fmla="*/ 2195213 w 10143477"/>
                <a:gd name="connsiteY3747" fmla="*/ 2245336 h 4026844"/>
                <a:gd name="connsiteX3748" fmla="*/ 2181887 w 10143477"/>
                <a:gd name="connsiteY3748" fmla="*/ 2224574 h 4026844"/>
                <a:gd name="connsiteX3749" fmla="*/ 2211641 w 10143477"/>
                <a:gd name="connsiteY3749" fmla="*/ 2199627 h 4026844"/>
                <a:gd name="connsiteX3750" fmla="*/ 6074539 w 10143477"/>
                <a:gd name="connsiteY3750" fmla="*/ 2199317 h 4026844"/>
                <a:gd name="connsiteX3751" fmla="*/ 6100260 w 10143477"/>
                <a:gd name="connsiteY3751" fmla="*/ 2222714 h 4026844"/>
                <a:gd name="connsiteX3752" fmla="*/ 6079962 w 10143477"/>
                <a:gd name="connsiteY3752" fmla="*/ 2245026 h 4026844"/>
                <a:gd name="connsiteX3753" fmla="*/ 6054241 w 10143477"/>
                <a:gd name="connsiteY3753" fmla="*/ 2221629 h 4026844"/>
                <a:gd name="connsiteX3754" fmla="*/ 6074539 w 10143477"/>
                <a:gd name="connsiteY3754" fmla="*/ 2199317 h 4026844"/>
                <a:gd name="connsiteX3755" fmla="*/ 10013136 w 10143477"/>
                <a:gd name="connsiteY3755" fmla="*/ 2198232 h 4026844"/>
                <a:gd name="connsiteX3756" fmla="*/ 10044745 w 10143477"/>
                <a:gd name="connsiteY3756" fmla="*/ 2223488 h 4026844"/>
                <a:gd name="connsiteX3757" fmla="*/ 10041492 w 10143477"/>
                <a:gd name="connsiteY3757" fmla="*/ 2243321 h 4026844"/>
                <a:gd name="connsiteX3758" fmla="*/ 10009728 w 10143477"/>
                <a:gd name="connsiteY3758" fmla="*/ 2218065 h 4026844"/>
                <a:gd name="connsiteX3759" fmla="*/ 10013136 w 10143477"/>
                <a:gd name="connsiteY3759" fmla="*/ 2198232 h 4026844"/>
                <a:gd name="connsiteX3760" fmla="*/ 6001559 w 10143477"/>
                <a:gd name="connsiteY3760" fmla="*/ 2197613 h 4026844"/>
                <a:gd name="connsiteX3761" fmla="*/ 6027125 w 10143477"/>
                <a:gd name="connsiteY3761" fmla="*/ 2221010 h 4026844"/>
                <a:gd name="connsiteX3762" fmla="*/ 6006517 w 10143477"/>
                <a:gd name="connsiteY3762" fmla="*/ 2243477 h 4026844"/>
                <a:gd name="connsiteX3763" fmla="*/ 5980950 w 10143477"/>
                <a:gd name="connsiteY3763" fmla="*/ 2220235 h 4026844"/>
                <a:gd name="connsiteX3764" fmla="*/ 6001559 w 10143477"/>
                <a:gd name="connsiteY3764" fmla="*/ 2197613 h 4026844"/>
                <a:gd name="connsiteX3765" fmla="*/ 5928269 w 10143477"/>
                <a:gd name="connsiteY3765" fmla="*/ 2196528 h 4026844"/>
                <a:gd name="connsiteX3766" fmla="*/ 5953680 w 10143477"/>
                <a:gd name="connsiteY3766" fmla="*/ 2219770 h 4026844"/>
                <a:gd name="connsiteX3767" fmla="*/ 5932917 w 10143477"/>
                <a:gd name="connsiteY3767" fmla="*/ 2242238 h 4026844"/>
                <a:gd name="connsiteX3768" fmla="*/ 5907506 w 10143477"/>
                <a:gd name="connsiteY3768" fmla="*/ 2218995 h 4026844"/>
                <a:gd name="connsiteX3769" fmla="*/ 5928269 w 10143477"/>
                <a:gd name="connsiteY3769" fmla="*/ 2196528 h 4026844"/>
                <a:gd name="connsiteX3770" fmla="*/ 5854979 w 10143477"/>
                <a:gd name="connsiteY3770" fmla="*/ 2195288 h 4026844"/>
                <a:gd name="connsiteX3771" fmla="*/ 5880235 w 10143477"/>
                <a:gd name="connsiteY3771" fmla="*/ 2218530 h 4026844"/>
                <a:gd name="connsiteX3772" fmla="*/ 5859318 w 10143477"/>
                <a:gd name="connsiteY3772" fmla="*/ 2240997 h 4026844"/>
                <a:gd name="connsiteX3773" fmla="*/ 5834061 w 10143477"/>
                <a:gd name="connsiteY3773" fmla="*/ 2217755 h 4026844"/>
                <a:gd name="connsiteX3774" fmla="*/ 5854979 w 10143477"/>
                <a:gd name="connsiteY3774" fmla="*/ 2195288 h 4026844"/>
                <a:gd name="connsiteX3775" fmla="*/ 5781689 w 10143477"/>
                <a:gd name="connsiteY3775" fmla="*/ 2194204 h 4026844"/>
                <a:gd name="connsiteX3776" fmla="*/ 5806636 w 10143477"/>
                <a:gd name="connsiteY3776" fmla="*/ 2217446 h 4026844"/>
                <a:gd name="connsiteX3777" fmla="*/ 5785408 w 10143477"/>
                <a:gd name="connsiteY3777" fmla="*/ 2240068 h 4026844"/>
                <a:gd name="connsiteX3778" fmla="*/ 5760462 w 10143477"/>
                <a:gd name="connsiteY3778" fmla="*/ 2216826 h 4026844"/>
                <a:gd name="connsiteX3779" fmla="*/ 5781689 w 10143477"/>
                <a:gd name="connsiteY3779" fmla="*/ 2194204 h 4026844"/>
                <a:gd name="connsiteX3780" fmla="*/ 5708245 w 10143477"/>
                <a:gd name="connsiteY3780" fmla="*/ 2193274 h 4026844"/>
                <a:gd name="connsiteX3781" fmla="*/ 5733036 w 10143477"/>
                <a:gd name="connsiteY3781" fmla="*/ 2216361 h 4026844"/>
                <a:gd name="connsiteX3782" fmla="*/ 5711654 w 10143477"/>
                <a:gd name="connsiteY3782" fmla="*/ 2238983 h 4026844"/>
                <a:gd name="connsiteX3783" fmla="*/ 5686862 w 10143477"/>
                <a:gd name="connsiteY3783" fmla="*/ 2215896 h 4026844"/>
                <a:gd name="connsiteX3784" fmla="*/ 5708245 w 10143477"/>
                <a:gd name="connsiteY3784" fmla="*/ 2193274 h 4026844"/>
                <a:gd name="connsiteX3785" fmla="*/ 2279520 w 10143477"/>
                <a:gd name="connsiteY3785" fmla="*/ 2193273 h 4026844"/>
                <a:gd name="connsiteX3786" fmla="*/ 2293003 w 10143477"/>
                <a:gd name="connsiteY3786" fmla="*/ 2214036 h 4026844"/>
                <a:gd name="connsiteX3787" fmla="*/ 2263558 w 10143477"/>
                <a:gd name="connsiteY3787" fmla="*/ 2238828 h 4026844"/>
                <a:gd name="connsiteX3788" fmla="*/ 2250075 w 10143477"/>
                <a:gd name="connsiteY3788" fmla="*/ 2218065 h 4026844"/>
                <a:gd name="connsiteX3789" fmla="*/ 2279520 w 10143477"/>
                <a:gd name="connsiteY3789" fmla="*/ 2193273 h 4026844"/>
                <a:gd name="connsiteX3790" fmla="*/ 5634800 w 10143477"/>
                <a:gd name="connsiteY3790" fmla="*/ 2192654 h 4026844"/>
                <a:gd name="connsiteX3791" fmla="*/ 5659436 w 10143477"/>
                <a:gd name="connsiteY3791" fmla="*/ 2215741 h 4026844"/>
                <a:gd name="connsiteX3792" fmla="*/ 5637744 w 10143477"/>
                <a:gd name="connsiteY3792" fmla="*/ 2238363 h 4026844"/>
                <a:gd name="connsiteX3793" fmla="*/ 5613107 w 10143477"/>
                <a:gd name="connsiteY3793" fmla="*/ 2215276 h 4026844"/>
                <a:gd name="connsiteX3794" fmla="*/ 5634800 w 10143477"/>
                <a:gd name="connsiteY3794" fmla="*/ 2192654 h 4026844"/>
                <a:gd name="connsiteX3795" fmla="*/ 1640243 w 10143477"/>
                <a:gd name="connsiteY3795" fmla="*/ 2192654 h 4026844"/>
                <a:gd name="connsiteX3796" fmla="*/ 1650781 w 10143477"/>
                <a:gd name="connsiteY3796" fmla="*/ 2213107 h 4026844"/>
                <a:gd name="connsiteX3797" fmla="*/ 1620407 w 10143477"/>
                <a:gd name="connsiteY3797" fmla="*/ 2238208 h 4026844"/>
                <a:gd name="connsiteX3798" fmla="*/ 1609869 w 10143477"/>
                <a:gd name="connsiteY3798" fmla="*/ 2217755 h 4026844"/>
                <a:gd name="connsiteX3799" fmla="*/ 1640243 w 10143477"/>
                <a:gd name="connsiteY3799" fmla="*/ 2192654 h 4026844"/>
                <a:gd name="connsiteX3800" fmla="*/ 5561355 w 10143477"/>
                <a:gd name="connsiteY3800" fmla="*/ 2192034 h 4026844"/>
                <a:gd name="connsiteX3801" fmla="*/ 5585836 w 10143477"/>
                <a:gd name="connsiteY3801" fmla="*/ 2215121 h 4026844"/>
                <a:gd name="connsiteX3802" fmla="*/ 5563988 w 10143477"/>
                <a:gd name="connsiteY3802" fmla="*/ 2237898 h 4026844"/>
                <a:gd name="connsiteX3803" fmla="*/ 5539507 w 10143477"/>
                <a:gd name="connsiteY3803" fmla="*/ 2214811 h 4026844"/>
                <a:gd name="connsiteX3804" fmla="*/ 5561355 w 10143477"/>
                <a:gd name="connsiteY3804" fmla="*/ 2192034 h 4026844"/>
                <a:gd name="connsiteX3805" fmla="*/ 5193356 w 10143477"/>
                <a:gd name="connsiteY3805" fmla="*/ 2191724 h 4026844"/>
                <a:gd name="connsiteX3806" fmla="*/ 5216908 w 10143477"/>
                <a:gd name="connsiteY3806" fmla="*/ 2214501 h 4026844"/>
                <a:gd name="connsiteX3807" fmla="*/ 5193976 w 10143477"/>
                <a:gd name="connsiteY3807" fmla="*/ 2237433 h 4026844"/>
                <a:gd name="connsiteX3808" fmla="*/ 5170424 w 10143477"/>
                <a:gd name="connsiteY3808" fmla="*/ 2214656 h 4026844"/>
                <a:gd name="connsiteX3809" fmla="*/ 5193356 w 10143477"/>
                <a:gd name="connsiteY3809" fmla="*/ 2191724 h 4026844"/>
                <a:gd name="connsiteX3810" fmla="*/ 5487755 w 10143477"/>
                <a:gd name="connsiteY3810" fmla="*/ 2191569 h 4026844"/>
                <a:gd name="connsiteX3811" fmla="*/ 5512082 w 10143477"/>
                <a:gd name="connsiteY3811" fmla="*/ 2214501 h 4026844"/>
                <a:gd name="connsiteX3812" fmla="*/ 5490079 w 10143477"/>
                <a:gd name="connsiteY3812" fmla="*/ 2237278 h 4026844"/>
                <a:gd name="connsiteX3813" fmla="*/ 5465753 w 10143477"/>
                <a:gd name="connsiteY3813" fmla="*/ 2214346 h 4026844"/>
                <a:gd name="connsiteX3814" fmla="*/ 5487755 w 10143477"/>
                <a:gd name="connsiteY3814" fmla="*/ 2191569 h 4026844"/>
                <a:gd name="connsiteX3815" fmla="*/ 5266956 w 10143477"/>
                <a:gd name="connsiteY3815" fmla="*/ 2191415 h 4026844"/>
                <a:gd name="connsiteX3816" fmla="*/ 5290663 w 10143477"/>
                <a:gd name="connsiteY3816" fmla="*/ 2214192 h 4026844"/>
                <a:gd name="connsiteX3817" fmla="*/ 5268041 w 10143477"/>
                <a:gd name="connsiteY3817" fmla="*/ 2237124 h 4026844"/>
                <a:gd name="connsiteX3818" fmla="*/ 5244334 w 10143477"/>
                <a:gd name="connsiteY3818" fmla="*/ 2214347 h 4026844"/>
                <a:gd name="connsiteX3819" fmla="*/ 5266956 w 10143477"/>
                <a:gd name="connsiteY3819" fmla="*/ 2191415 h 4026844"/>
                <a:gd name="connsiteX3820" fmla="*/ 5414155 w 10143477"/>
                <a:gd name="connsiteY3820" fmla="*/ 2191414 h 4026844"/>
                <a:gd name="connsiteX3821" fmla="*/ 5438171 w 10143477"/>
                <a:gd name="connsiteY3821" fmla="*/ 2214346 h 4026844"/>
                <a:gd name="connsiteX3822" fmla="*/ 5415859 w 10143477"/>
                <a:gd name="connsiteY3822" fmla="*/ 2237124 h 4026844"/>
                <a:gd name="connsiteX3823" fmla="*/ 5391842 w 10143477"/>
                <a:gd name="connsiteY3823" fmla="*/ 2214191 h 4026844"/>
                <a:gd name="connsiteX3824" fmla="*/ 5414155 w 10143477"/>
                <a:gd name="connsiteY3824" fmla="*/ 2191414 h 4026844"/>
                <a:gd name="connsiteX3825" fmla="*/ 5340555 w 10143477"/>
                <a:gd name="connsiteY3825" fmla="*/ 2191259 h 4026844"/>
                <a:gd name="connsiteX3826" fmla="*/ 5364417 w 10143477"/>
                <a:gd name="connsiteY3826" fmla="*/ 2214191 h 4026844"/>
                <a:gd name="connsiteX3827" fmla="*/ 5341950 w 10143477"/>
                <a:gd name="connsiteY3827" fmla="*/ 2237123 h 4026844"/>
                <a:gd name="connsiteX3828" fmla="*/ 5318088 w 10143477"/>
                <a:gd name="connsiteY3828" fmla="*/ 2214191 h 4026844"/>
                <a:gd name="connsiteX3829" fmla="*/ 5340555 w 10143477"/>
                <a:gd name="connsiteY3829" fmla="*/ 2191259 h 4026844"/>
                <a:gd name="connsiteX3830" fmla="*/ 9957200 w 10143477"/>
                <a:gd name="connsiteY3830" fmla="*/ 2189555 h 4026844"/>
                <a:gd name="connsiteX3831" fmla="*/ 9988809 w 10143477"/>
                <a:gd name="connsiteY3831" fmla="*/ 2214811 h 4026844"/>
                <a:gd name="connsiteX3832" fmla="*/ 9985400 w 10143477"/>
                <a:gd name="connsiteY3832" fmla="*/ 2234644 h 4026844"/>
                <a:gd name="connsiteX3833" fmla="*/ 9953791 w 10143477"/>
                <a:gd name="connsiteY3833" fmla="*/ 2209388 h 4026844"/>
                <a:gd name="connsiteX3834" fmla="*/ 9957200 w 10143477"/>
                <a:gd name="connsiteY3834" fmla="*/ 2189555 h 4026844"/>
                <a:gd name="connsiteX3835" fmla="*/ 8966314 w 10143477"/>
                <a:gd name="connsiteY3835" fmla="*/ 2186302 h 4026844"/>
                <a:gd name="connsiteX3836" fmla="*/ 8997303 w 10143477"/>
                <a:gd name="connsiteY3836" fmla="*/ 2211403 h 4026844"/>
                <a:gd name="connsiteX3837" fmla="*/ 8988782 w 10143477"/>
                <a:gd name="connsiteY3837" fmla="*/ 2231856 h 4026844"/>
                <a:gd name="connsiteX3838" fmla="*/ 8957792 w 10143477"/>
                <a:gd name="connsiteY3838" fmla="*/ 2206754 h 4026844"/>
                <a:gd name="connsiteX3839" fmla="*/ 8966314 w 10143477"/>
                <a:gd name="connsiteY3839" fmla="*/ 2186302 h 4026844"/>
                <a:gd name="connsiteX3840" fmla="*/ 1705643 w 10143477"/>
                <a:gd name="connsiteY3840" fmla="*/ 2185062 h 4026844"/>
                <a:gd name="connsiteX3841" fmla="*/ 1716491 w 10143477"/>
                <a:gd name="connsiteY3841" fmla="*/ 2205514 h 4026844"/>
                <a:gd name="connsiteX3842" fmla="*/ 1686116 w 10143477"/>
                <a:gd name="connsiteY3842" fmla="*/ 2230616 h 4026844"/>
                <a:gd name="connsiteX3843" fmla="*/ 1675268 w 10143477"/>
                <a:gd name="connsiteY3843" fmla="*/ 2210163 h 4026844"/>
                <a:gd name="connsiteX3844" fmla="*/ 1705643 w 10143477"/>
                <a:gd name="connsiteY3844" fmla="*/ 2185062 h 4026844"/>
                <a:gd name="connsiteX3845" fmla="*/ 8285787 w 10143477"/>
                <a:gd name="connsiteY3845" fmla="*/ 2183357 h 4026844"/>
                <a:gd name="connsiteX3846" fmla="*/ 8315847 w 10143477"/>
                <a:gd name="connsiteY3846" fmla="*/ 2208148 h 4026844"/>
                <a:gd name="connsiteX3847" fmla="*/ 8304071 w 10143477"/>
                <a:gd name="connsiteY3847" fmla="*/ 2229066 h 4026844"/>
                <a:gd name="connsiteX3848" fmla="*/ 8274011 w 10143477"/>
                <a:gd name="connsiteY3848" fmla="*/ 2204274 h 4026844"/>
                <a:gd name="connsiteX3849" fmla="*/ 8285787 w 10143477"/>
                <a:gd name="connsiteY3849" fmla="*/ 2183357 h 4026844"/>
                <a:gd name="connsiteX3850" fmla="*/ 9901265 w 10143477"/>
                <a:gd name="connsiteY3850" fmla="*/ 2180878 h 4026844"/>
                <a:gd name="connsiteX3851" fmla="*/ 9932873 w 10143477"/>
                <a:gd name="connsiteY3851" fmla="*/ 2206134 h 4026844"/>
                <a:gd name="connsiteX3852" fmla="*/ 9929155 w 10143477"/>
                <a:gd name="connsiteY3852" fmla="*/ 2225967 h 4026844"/>
                <a:gd name="connsiteX3853" fmla="*/ 9897545 w 10143477"/>
                <a:gd name="connsiteY3853" fmla="*/ 2200711 h 4026844"/>
                <a:gd name="connsiteX3854" fmla="*/ 9901265 w 10143477"/>
                <a:gd name="connsiteY3854" fmla="*/ 2180878 h 4026844"/>
                <a:gd name="connsiteX3855" fmla="*/ 1771197 w 10143477"/>
                <a:gd name="connsiteY3855" fmla="*/ 2177624 h 4026844"/>
                <a:gd name="connsiteX3856" fmla="*/ 1782354 w 10143477"/>
                <a:gd name="connsiteY3856" fmla="*/ 2198077 h 4026844"/>
                <a:gd name="connsiteX3857" fmla="*/ 1752135 w 10143477"/>
                <a:gd name="connsiteY3857" fmla="*/ 2223178 h 4026844"/>
                <a:gd name="connsiteX3858" fmla="*/ 1740977 w 10143477"/>
                <a:gd name="connsiteY3858" fmla="*/ 2202725 h 4026844"/>
                <a:gd name="connsiteX3859" fmla="*/ 1771197 w 10143477"/>
                <a:gd name="connsiteY3859" fmla="*/ 2177624 h 4026844"/>
                <a:gd name="connsiteX3860" fmla="*/ 8219159 w 10143477"/>
                <a:gd name="connsiteY3860" fmla="*/ 2177314 h 4026844"/>
                <a:gd name="connsiteX3861" fmla="*/ 8249219 w 10143477"/>
                <a:gd name="connsiteY3861" fmla="*/ 2202105 h 4026844"/>
                <a:gd name="connsiteX3862" fmla="*/ 8237134 w 10143477"/>
                <a:gd name="connsiteY3862" fmla="*/ 2223023 h 4026844"/>
                <a:gd name="connsiteX3863" fmla="*/ 8207074 w 10143477"/>
                <a:gd name="connsiteY3863" fmla="*/ 2198231 h 4026844"/>
                <a:gd name="connsiteX3864" fmla="*/ 8219159 w 10143477"/>
                <a:gd name="connsiteY3864" fmla="*/ 2177314 h 4026844"/>
                <a:gd name="connsiteX3865" fmla="*/ 9844863 w 10143477"/>
                <a:gd name="connsiteY3865" fmla="*/ 2172201 h 4026844"/>
                <a:gd name="connsiteX3866" fmla="*/ 9876472 w 10143477"/>
                <a:gd name="connsiteY3866" fmla="*/ 2197457 h 4026844"/>
                <a:gd name="connsiteX3867" fmla="*/ 9872444 w 10143477"/>
                <a:gd name="connsiteY3867" fmla="*/ 2217445 h 4026844"/>
                <a:gd name="connsiteX3868" fmla="*/ 9840835 w 10143477"/>
                <a:gd name="connsiteY3868" fmla="*/ 2192189 h 4026844"/>
                <a:gd name="connsiteX3869" fmla="*/ 9844863 w 10143477"/>
                <a:gd name="connsiteY3869" fmla="*/ 2172201 h 4026844"/>
                <a:gd name="connsiteX3870" fmla="*/ 8839878 w 10143477"/>
                <a:gd name="connsiteY3870" fmla="*/ 2171736 h 4026844"/>
                <a:gd name="connsiteX3871" fmla="*/ 8870712 w 10143477"/>
                <a:gd name="connsiteY3871" fmla="*/ 2196837 h 4026844"/>
                <a:gd name="connsiteX3872" fmla="*/ 8861570 w 10143477"/>
                <a:gd name="connsiteY3872" fmla="*/ 2217445 h 4026844"/>
                <a:gd name="connsiteX3873" fmla="*/ 8830736 w 10143477"/>
                <a:gd name="connsiteY3873" fmla="*/ 2192344 h 4026844"/>
                <a:gd name="connsiteX3874" fmla="*/ 8839878 w 10143477"/>
                <a:gd name="connsiteY3874" fmla="*/ 2171736 h 4026844"/>
                <a:gd name="connsiteX3875" fmla="*/ 8152378 w 10143477"/>
                <a:gd name="connsiteY3875" fmla="*/ 2171116 h 4026844"/>
                <a:gd name="connsiteX3876" fmla="*/ 8182283 w 10143477"/>
                <a:gd name="connsiteY3876" fmla="*/ 2195908 h 4026844"/>
                <a:gd name="connsiteX3877" fmla="*/ 8169887 w 10143477"/>
                <a:gd name="connsiteY3877" fmla="*/ 2216981 h 4026844"/>
                <a:gd name="connsiteX3878" fmla="*/ 8139982 w 10143477"/>
                <a:gd name="connsiteY3878" fmla="*/ 2192344 h 4026844"/>
                <a:gd name="connsiteX3879" fmla="*/ 8152378 w 10143477"/>
                <a:gd name="connsiteY3879" fmla="*/ 2171116 h 4026844"/>
                <a:gd name="connsiteX3880" fmla="*/ 1837370 w 10143477"/>
                <a:gd name="connsiteY3880" fmla="*/ 2170187 h 4026844"/>
                <a:gd name="connsiteX3881" fmla="*/ 1848683 w 10143477"/>
                <a:gd name="connsiteY3881" fmla="*/ 2190640 h 4026844"/>
                <a:gd name="connsiteX3882" fmla="*/ 1818463 w 10143477"/>
                <a:gd name="connsiteY3882" fmla="*/ 2215741 h 4026844"/>
                <a:gd name="connsiteX3883" fmla="*/ 1806995 w 10143477"/>
                <a:gd name="connsiteY3883" fmla="*/ 2195288 h 4026844"/>
                <a:gd name="connsiteX3884" fmla="*/ 1837370 w 10143477"/>
                <a:gd name="connsiteY3884" fmla="*/ 2170187 h 4026844"/>
                <a:gd name="connsiteX3885" fmla="*/ 9787997 w 10143477"/>
                <a:gd name="connsiteY3885" fmla="*/ 2163679 h 4026844"/>
                <a:gd name="connsiteX3886" fmla="*/ 9819607 w 10143477"/>
                <a:gd name="connsiteY3886" fmla="*/ 2188935 h 4026844"/>
                <a:gd name="connsiteX3887" fmla="*/ 9815423 w 10143477"/>
                <a:gd name="connsiteY3887" fmla="*/ 2208923 h 4026844"/>
                <a:gd name="connsiteX3888" fmla="*/ 9783814 w 10143477"/>
                <a:gd name="connsiteY3888" fmla="*/ 2183667 h 4026844"/>
                <a:gd name="connsiteX3889" fmla="*/ 9787997 w 10143477"/>
                <a:gd name="connsiteY3889" fmla="*/ 2163679 h 4026844"/>
                <a:gd name="connsiteX3890" fmla="*/ 1903233 w 10143477"/>
                <a:gd name="connsiteY3890" fmla="*/ 2162904 h 4026844"/>
                <a:gd name="connsiteX3891" fmla="*/ 1914856 w 10143477"/>
                <a:gd name="connsiteY3891" fmla="*/ 2183512 h 4026844"/>
                <a:gd name="connsiteX3892" fmla="*/ 1884791 w 10143477"/>
                <a:gd name="connsiteY3892" fmla="*/ 2208613 h 4026844"/>
                <a:gd name="connsiteX3893" fmla="*/ 1873168 w 10143477"/>
                <a:gd name="connsiteY3893" fmla="*/ 2188005 h 4026844"/>
                <a:gd name="connsiteX3894" fmla="*/ 1903233 w 10143477"/>
                <a:gd name="connsiteY3894" fmla="*/ 2162904 h 4026844"/>
                <a:gd name="connsiteX3895" fmla="*/ 8017574 w 10143477"/>
                <a:gd name="connsiteY3895" fmla="*/ 2159805 h 4026844"/>
                <a:gd name="connsiteX3896" fmla="*/ 8047324 w 10143477"/>
                <a:gd name="connsiteY3896" fmla="*/ 2184442 h 4026844"/>
                <a:gd name="connsiteX3897" fmla="*/ 8034463 w 10143477"/>
                <a:gd name="connsiteY3897" fmla="*/ 2205514 h 4026844"/>
                <a:gd name="connsiteX3898" fmla="*/ 8004868 w 10143477"/>
                <a:gd name="connsiteY3898" fmla="*/ 2180878 h 4026844"/>
                <a:gd name="connsiteX3899" fmla="*/ 8017574 w 10143477"/>
                <a:gd name="connsiteY3899" fmla="*/ 2159805 h 4026844"/>
                <a:gd name="connsiteX3900" fmla="*/ 8712200 w 10143477"/>
                <a:gd name="connsiteY3900" fmla="*/ 2157791 h 4026844"/>
                <a:gd name="connsiteX3901" fmla="*/ 8742881 w 10143477"/>
                <a:gd name="connsiteY3901" fmla="*/ 2182737 h 4026844"/>
                <a:gd name="connsiteX3902" fmla="*/ 8733274 w 10143477"/>
                <a:gd name="connsiteY3902" fmla="*/ 2203345 h 4026844"/>
                <a:gd name="connsiteX3903" fmla="*/ 8702594 w 10143477"/>
                <a:gd name="connsiteY3903" fmla="*/ 2178399 h 4026844"/>
                <a:gd name="connsiteX3904" fmla="*/ 8712200 w 10143477"/>
                <a:gd name="connsiteY3904" fmla="*/ 2157791 h 4026844"/>
                <a:gd name="connsiteX3905" fmla="*/ 1969406 w 10143477"/>
                <a:gd name="connsiteY3905" fmla="*/ 2155777 h 4026844"/>
                <a:gd name="connsiteX3906" fmla="*/ 1981339 w 10143477"/>
                <a:gd name="connsiteY3906" fmla="*/ 2176385 h 4026844"/>
                <a:gd name="connsiteX3907" fmla="*/ 1951429 w 10143477"/>
                <a:gd name="connsiteY3907" fmla="*/ 2201486 h 4026844"/>
                <a:gd name="connsiteX3908" fmla="*/ 1939497 w 10143477"/>
                <a:gd name="connsiteY3908" fmla="*/ 2180878 h 4026844"/>
                <a:gd name="connsiteX3909" fmla="*/ 1969406 w 10143477"/>
                <a:gd name="connsiteY3909" fmla="*/ 2155777 h 4026844"/>
                <a:gd name="connsiteX3910" fmla="*/ 9730977 w 10143477"/>
                <a:gd name="connsiteY3910" fmla="*/ 2155157 h 4026844"/>
                <a:gd name="connsiteX3911" fmla="*/ 9762587 w 10143477"/>
                <a:gd name="connsiteY3911" fmla="*/ 2180413 h 4026844"/>
                <a:gd name="connsiteX3912" fmla="*/ 9758093 w 10143477"/>
                <a:gd name="connsiteY3912" fmla="*/ 2200401 h 4026844"/>
                <a:gd name="connsiteX3913" fmla="*/ 9726484 w 10143477"/>
                <a:gd name="connsiteY3913" fmla="*/ 2175145 h 4026844"/>
                <a:gd name="connsiteX3914" fmla="*/ 9730977 w 10143477"/>
                <a:gd name="connsiteY3914" fmla="*/ 2155157 h 4026844"/>
                <a:gd name="connsiteX3915" fmla="*/ 8648053 w 10143477"/>
                <a:gd name="connsiteY3915" fmla="*/ 2150818 h 4026844"/>
                <a:gd name="connsiteX3916" fmla="*/ 8678732 w 10143477"/>
                <a:gd name="connsiteY3916" fmla="*/ 2175764 h 4026844"/>
                <a:gd name="connsiteX3917" fmla="*/ 8668816 w 10143477"/>
                <a:gd name="connsiteY3917" fmla="*/ 2196527 h 4026844"/>
                <a:gd name="connsiteX3918" fmla="*/ 8638136 w 10143477"/>
                <a:gd name="connsiteY3918" fmla="*/ 2171581 h 4026844"/>
                <a:gd name="connsiteX3919" fmla="*/ 8648053 w 10143477"/>
                <a:gd name="connsiteY3919" fmla="*/ 2150818 h 4026844"/>
                <a:gd name="connsiteX3920" fmla="*/ 2036201 w 10143477"/>
                <a:gd name="connsiteY3920" fmla="*/ 2148804 h 4026844"/>
                <a:gd name="connsiteX3921" fmla="*/ 2048288 w 10143477"/>
                <a:gd name="connsiteY3921" fmla="*/ 2169412 h 4026844"/>
                <a:gd name="connsiteX3922" fmla="*/ 2018533 w 10143477"/>
                <a:gd name="connsiteY3922" fmla="*/ 2194358 h 4026844"/>
                <a:gd name="connsiteX3923" fmla="*/ 2006291 w 10143477"/>
                <a:gd name="connsiteY3923" fmla="*/ 2173750 h 4026844"/>
                <a:gd name="connsiteX3924" fmla="*/ 2036201 w 10143477"/>
                <a:gd name="connsiteY3924" fmla="*/ 2148804 h 4026844"/>
                <a:gd name="connsiteX3925" fmla="*/ 2102839 w 10143477"/>
                <a:gd name="connsiteY3925" fmla="*/ 2141676 h 4026844"/>
                <a:gd name="connsiteX3926" fmla="*/ 2115236 w 10143477"/>
                <a:gd name="connsiteY3926" fmla="*/ 2162439 h 4026844"/>
                <a:gd name="connsiteX3927" fmla="*/ 2085482 w 10143477"/>
                <a:gd name="connsiteY3927" fmla="*/ 2187385 h 4026844"/>
                <a:gd name="connsiteX3928" fmla="*/ 2073084 w 10143477"/>
                <a:gd name="connsiteY3928" fmla="*/ 2166777 h 4026844"/>
                <a:gd name="connsiteX3929" fmla="*/ 2102839 w 10143477"/>
                <a:gd name="connsiteY3929" fmla="*/ 2141676 h 4026844"/>
                <a:gd name="connsiteX3930" fmla="*/ 6427198 w 10143477"/>
                <a:gd name="connsiteY3930" fmla="*/ 2137803 h 4026844"/>
                <a:gd name="connsiteX3931" fmla="*/ 6453694 w 10143477"/>
                <a:gd name="connsiteY3931" fmla="*/ 2161510 h 4026844"/>
                <a:gd name="connsiteX3932" fmla="*/ 6434791 w 10143477"/>
                <a:gd name="connsiteY3932" fmla="*/ 2183667 h 4026844"/>
                <a:gd name="connsiteX3933" fmla="*/ 6408295 w 10143477"/>
                <a:gd name="connsiteY3933" fmla="*/ 2159960 h 4026844"/>
                <a:gd name="connsiteX3934" fmla="*/ 6427198 w 10143477"/>
                <a:gd name="connsiteY3934" fmla="*/ 2137803 h 4026844"/>
                <a:gd name="connsiteX3935" fmla="*/ 6355303 w 10143477"/>
                <a:gd name="connsiteY3935" fmla="*/ 2135479 h 4026844"/>
                <a:gd name="connsiteX3936" fmla="*/ 6381644 w 10143477"/>
                <a:gd name="connsiteY3936" fmla="*/ 2159030 h 4026844"/>
                <a:gd name="connsiteX3937" fmla="*/ 6362431 w 10143477"/>
                <a:gd name="connsiteY3937" fmla="*/ 2181188 h 4026844"/>
                <a:gd name="connsiteX3938" fmla="*/ 6336090 w 10143477"/>
                <a:gd name="connsiteY3938" fmla="*/ 2157636 h 4026844"/>
                <a:gd name="connsiteX3939" fmla="*/ 6355303 w 10143477"/>
                <a:gd name="connsiteY3939" fmla="*/ 2135479 h 4026844"/>
                <a:gd name="connsiteX3940" fmla="*/ 2169941 w 10143477"/>
                <a:gd name="connsiteY3940" fmla="*/ 2135014 h 4026844"/>
                <a:gd name="connsiteX3941" fmla="*/ 2182649 w 10143477"/>
                <a:gd name="connsiteY3941" fmla="*/ 2155777 h 4026844"/>
                <a:gd name="connsiteX3942" fmla="*/ 2153049 w 10143477"/>
                <a:gd name="connsiteY3942" fmla="*/ 2180724 h 4026844"/>
                <a:gd name="connsiteX3943" fmla="*/ 2140341 w 10143477"/>
                <a:gd name="connsiteY3943" fmla="*/ 2159960 h 4026844"/>
                <a:gd name="connsiteX3944" fmla="*/ 2169941 w 10143477"/>
                <a:gd name="connsiteY3944" fmla="*/ 2135014 h 4026844"/>
                <a:gd name="connsiteX3945" fmla="*/ 6282943 w 10143477"/>
                <a:gd name="connsiteY3945" fmla="*/ 2133309 h 4026844"/>
                <a:gd name="connsiteX3946" fmla="*/ 6309129 w 10143477"/>
                <a:gd name="connsiteY3946" fmla="*/ 2156861 h 4026844"/>
                <a:gd name="connsiteX3947" fmla="*/ 6289760 w 10143477"/>
                <a:gd name="connsiteY3947" fmla="*/ 2179173 h 4026844"/>
                <a:gd name="connsiteX3948" fmla="*/ 6263729 w 10143477"/>
                <a:gd name="connsiteY3948" fmla="*/ 2155621 h 4026844"/>
                <a:gd name="connsiteX3949" fmla="*/ 6282943 w 10143477"/>
                <a:gd name="connsiteY3949" fmla="*/ 2133309 h 4026844"/>
                <a:gd name="connsiteX3950" fmla="*/ 6210893 w 10143477"/>
                <a:gd name="connsiteY3950" fmla="*/ 2131295 h 4026844"/>
                <a:gd name="connsiteX3951" fmla="*/ 6236769 w 10143477"/>
                <a:gd name="connsiteY3951" fmla="*/ 2154847 h 4026844"/>
                <a:gd name="connsiteX3952" fmla="*/ 6217091 w 10143477"/>
                <a:gd name="connsiteY3952" fmla="*/ 2177159 h 4026844"/>
                <a:gd name="connsiteX3953" fmla="*/ 6191214 w 10143477"/>
                <a:gd name="connsiteY3953" fmla="*/ 2153607 h 4026844"/>
                <a:gd name="connsiteX3954" fmla="*/ 6210893 w 10143477"/>
                <a:gd name="connsiteY3954" fmla="*/ 2131295 h 4026844"/>
                <a:gd name="connsiteX3955" fmla="*/ 6138378 w 10143477"/>
                <a:gd name="connsiteY3955" fmla="*/ 2129436 h 4026844"/>
                <a:gd name="connsiteX3956" fmla="*/ 6164099 w 10143477"/>
                <a:gd name="connsiteY3956" fmla="*/ 2152988 h 4026844"/>
                <a:gd name="connsiteX3957" fmla="*/ 6144266 w 10143477"/>
                <a:gd name="connsiteY3957" fmla="*/ 2175300 h 4026844"/>
                <a:gd name="connsiteX3958" fmla="*/ 6118544 w 10143477"/>
                <a:gd name="connsiteY3958" fmla="*/ 2151903 h 4026844"/>
                <a:gd name="connsiteX3959" fmla="*/ 6138378 w 10143477"/>
                <a:gd name="connsiteY3959" fmla="*/ 2129436 h 4026844"/>
                <a:gd name="connsiteX3960" fmla="*/ 2237045 w 10143477"/>
                <a:gd name="connsiteY3960" fmla="*/ 2128351 h 4026844"/>
                <a:gd name="connsiteX3961" fmla="*/ 2249908 w 10143477"/>
                <a:gd name="connsiteY3961" fmla="*/ 2149114 h 4026844"/>
                <a:gd name="connsiteX3962" fmla="*/ 2220463 w 10143477"/>
                <a:gd name="connsiteY3962" fmla="*/ 2174061 h 4026844"/>
                <a:gd name="connsiteX3963" fmla="*/ 2207601 w 10143477"/>
                <a:gd name="connsiteY3963" fmla="*/ 2153298 h 4026844"/>
                <a:gd name="connsiteX3964" fmla="*/ 2237045 w 10143477"/>
                <a:gd name="connsiteY3964" fmla="*/ 2128351 h 4026844"/>
                <a:gd name="connsiteX3965" fmla="*/ 9968511 w 10143477"/>
                <a:gd name="connsiteY3965" fmla="*/ 2127731 h 4026844"/>
                <a:gd name="connsiteX3966" fmla="*/ 10000120 w 10143477"/>
                <a:gd name="connsiteY3966" fmla="*/ 2152987 h 4026844"/>
                <a:gd name="connsiteX3967" fmla="*/ 9997022 w 10143477"/>
                <a:gd name="connsiteY3967" fmla="*/ 2172820 h 4026844"/>
                <a:gd name="connsiteX3968" fmla="*/ 9965412 w 10143477"/>
                <a:gd name="connsiteY3968" fmla="*/ 2147564 h 4026844"/>
                <a:gd name="connsiteX3969" fmla="*/ 9968511 w 10143477"/>
                <a:gd name="connsiteY3969" fmla="*/ 2127731 h 4026844"/>
                <a:gd name="connsiteX3970" fmla="*/ 6066017 w 10143477"/>
                <a:gd name="connsiteY3970" fmla="*/ 2127731 h 4026844"/>
                <a:gd name="connsiteX3971" fmla="*/ 6091583 w 10143477"/>
                <a:gd name="connsiteY3971" fmla="*/ 2151128 h 4026844"/>
                <a:gd name="connsiteX3972" fmla="*/ 6071595 w 10143477"/>
                <a:gd name="connsiteY3972" fmla="*/ 2173595 h 4026844"/>
                <a:gd name="connsiteX3973" fmla="*/ 6046029 w 10143477"/>
                <a:gd name="connsiteY3973" fmla="*/ 2150198 h 4026844"/>
                <a:gd name="connsiteX3974" fmla="*/ 6066017 w 10143477"/>
                <a:gd name="connsiteY3974" fmla="*/ 2127731 h 4026844"/>
                <a:gd name="connsiteX3975" fmla="*/ 5993502 w 10143477"/>
                <a:gd name="connsiteY3975" fmla="*/ 2126337 h 4026844"/>
                <a:gd name="connsiteX3976" fmla="*/ 6018913 w 10143477"/>
                <a:gd name="connsiteY3976" fmla="*/ 2149734 h 4026844"/>
                <a:gd name="connsiteX3977" fmla="*/ 5998615 w 10143477"/>
                <a:gd name="connsiteY3977" fmla="*/ 2172201 h 4026844"/>
                <a:gd name="connsiteX3978" fmla="*/ 5973204 w 10143477"/>
                <a:gd name="connsiteY3978" fmla="*/ 2148804 h 4026844"/>
                <a:gd name="connsiteX3979" fmla="*/ 5993502 w 10143477"/>
                <a:gd name="connsiteY3979" fmla="*/ 2126337 h 4026844"/>
                <a:gd name="connsiteX3980" fmla="*/ 4681256 w 10143477"/>
                <a:gd name="connsiteY3980" fmla="*/ 2126337 h 4026844"/>
                <a:gd name="connsiteX3981" fmla="*/ 4703103 w 10143477"/>
                <a:gd name="connsiteY3981" fmla="*/ 2148804 h 4026844"/>
                <a:gd name="connsiteX3982" fmla="*/ 4679087 w 10143477"/>
                <a:gd name="connsiteY3982" fmla="*/ 2172201 h 4026844"/>
                <a:gd name="connsiteX3983" fmla="*/ 4657239 w 10143477"/>
                <a:gd name="connsiteY3983" fmla="*/ 2149734 h 4026844"/>
                <a:gd name="connsiteX3984" fmla="*/ 4681256 w 10143477"/>
                <a:gd name="connsiteY3984" fmla="*/ 2126337 h 4026844"/>
                <a:gd name="connsiteX3985" fmla="*/ 5920832 w 10143477"/>
                <a:gd name="connsiteY3985" fmla="*/ 2124787 h 4026844"/>
                <a:gd name="connsiteX3986" fmla="*/ 5946088 w 10143477"/>
                <a:gd name="connsiteY3986" fmla="*/ 2148184 h 4026844"/>
                <a:gd name="connsiteX3987" fmla="*/ 5925635 w 10143477"/>
                <a:gd name="connsiteY3987" fmla="*/ 2170651 h 4026844"/>
                <a:gd name="connsiteX3988" fmla="*/ 5900379 w 10143477"/>
                <a:gd name="connsiteY3988" fmla="*/ 2147409 h 4026844"/>
                <a:gd name="connsiteX3989" fmla="*/ 5920832 w 10143477"/>
                <a:gd name="connsiteY3989" fmla="*/ 2124787 h 4026844"/>
                <a:gd name="connsiteX3990" fmla="*/ 5848317 w 10143477"/>
                <a:gd name="connsiteY3990" fmla="*/ 2123703 h 4026844"/>
                <a:gd name="connsiteX3991" fmla="*/ 5873418 w 10143477"/>
                <a:gd name="connsiteY3991" fmla="*/ 2146945 h 4026844"/>
                <a:gd name="connsiteX3992" fmla="*/ 5852655 w 10143477"/>
                <a:gd name="connsiteY3992" fmla="*/ 2169567 h 4026844"/>
                <a:gd name="connsiteX3993" fmla="*/ 5827554 w 10143477"/>
                <a:gd name="connsiteY3993" fmla="*/ 2146325 h 4026844"/>
                <a:gd name="connsiteX3994" fmla="*/ 5848317 w 10143477"/>
                <a:gd name="connsiteY3994" fmla="*/ 2123703 h 4026844"/>
                <a:gd name="connsiteX3995" fmla="*/ 4827216 w 10143477"/>
                <a:gd name="connsiteY3995" fmla="*/ 2123703 h 4026844"/>
                <a:gd name="connsiteX3996" fmla="*/ 4849529 w 10143477"/>
                <a:gd name="connsiteY3996" fmla="*/ 2146325 h 4026844"/>
                <a:gd name="connsiteX3997" fmla="*/ 4825822 w 10143477"/>
                <a:gd name="connsiteY3997" fmla="*/ 2169567 h 4026844"/>
                <a:gd name="connsiteX3998" fmla="*/ 4803509 w 10143477"/>
                <a:gd name="connsiteY3998" fmla="*/ 2147100 h 4026844"/>
                <a:gd name="connsiteX3999" fmla="*/ 4827216 w 10143477"/>
                <a:gd name="connsiteY3999" fmla="*/ 2123703 h 4026844"/>
                <a:gd name="connsiteX4000" fmla="*/ 4900351 w 10143477"/>
                <a:gd name="connsiteY4000" fmla="*/ 2122773 h 4026844"/>
                <a:gd name="connsiteX4001" fmla="*/ 4922818 w 10143477"/>
                <a:gd name="connsiteY4001" fmla="*/ 2145395 h 4026844"/>
                <a:gd name="connsiteX4002" fmla="*/ 4899266 w 10143477"/>
                <a:gd name="connsiteY4002" fmla="*/ 2168637 h 4026844"/>
                <a:gd name="connsiteX4003" fmla="*/ 4876799 w 10143477"/>
                <a:gd name="connsiteY4003" fmla="*/ 2146015 h 4026844"/>
                <a:gd name="connsiteX4004" fmla="*/ 4900351 w 10143477"/>
                <a:gd name="connsiteY4004" fmla="*/ 2122773 h 4026844"/>
                <a:gd name="connsiteX4005" fmla="*/ 5775492 w 10143477"/>
                <a:gd name="connsiteY4005" fmla="*/ 2122618 h 4026844"/>
                <a:gd name="connsiteX4006" fmla="*/ 5800283 w 10143477"/>
                <a:gd name="connsiteY4006" fmla="*/ 2145860 h 4026844"/>
                <a:gd name="connsiteX4007" fmla="*/ 5779366 w 10143477"/>
                <a:gd name="connsiteY4007" fmla="*/ 2168482 h 4026844"/>
                <a:gd name="connsiteX4008" fmla="*/ 5754574 w 10143477"/>
                <a:gd name="connsiteY4008" fmla="*/ 2145240 h 4026844"/>
                <a:gd name="connsiteX4009" fmla="*/ 5775492 w 10143477"/>
                <a:gd name="connsiteY4009" fmla="*/ 2122618 h 4026844"/>
                <a:gd name="connsiteX4010" fmla="*/ 8993275 w 10143477"/>
                <a:gd name="connsiteY4010" fmla="*/ 2122463 h 4026844"/>
                <a:gd name="connsiteX4011" fmla="*/ 9024420 w 10143477"/>
                <a:gd name="connsiteY4011" fmla="*/ 2147564 h 4026844"/>
                <a:gd name="connsiteX4012" fmla="*/ 9016362 w 10143477"/>
                <a:gd name="connsiteY4012" fmla="*/ 2168017 h 4026844"/>
                <a:gd name="connsiteX4013" fmla="*/ 8985218 w 10143477"/>
                <a:gd name="connsiteY4013" fmla="*/ 2142916 h 4026844"/>
                <a:gd name="connsiteX4014" fmla="*/ 8993275 w 10143477"/>
                <a:gd name="connsiteY4014" fmla="*/ 2122463 h 4026844"/>
                <a:gd name="connsiteX4015" fmla="*/ 9498712 w 10143477"/>
                <a:gd name="connsiteY4015" fmla="*/ 2121844 h 4026844"/>
                <a:gd name="connsiteX4016" fmla="*/ 9530167 w 10143477"/>
                <a:gd name="connsiteY4016" fmla="*/ 2147100 h 4026844"/>
                <a:gd name="connsiteX4017" fmla="*/ 9524743 w 10143477"/>
                <a:gd name="connsiteY4017" fmla="*/ 2167243 h 4026844"/>
                <a:gd name="connsiteX4018" fmla="*/ 9493289 w 10143477"/>
                <a:gd name="connsiteY4018" fmla="*/ 2141987 h 4026844"/>
                <a:gd name="connsiteX4019" fmla="*/ 9498712 w 10143477"/>
                <a:gd name="connsiteY4019" fmla="*/ 2121844 h 4026844"/>
                <a:gd name="connsiteX4020" fmla="*/ 5702822 w 10143477"/>
                <a:gd name="connsiteY4020" fmla="*/ 2121688 h 4026844"/>
                <a:gd name="connsiteX4021" fmla="*/ 5727458 w 10143477"/>
                <a:gd name="connsiteY4021" fmla="*/ 2144930 h 4026844"/>
                <a:gd name="connsiteX4022" fmla="*/ 5706231 w 10143477"/>
                <a:gd name="connsiteY4022" fmla="*/ 2167552 h 4026844"/>
                <a:gd name="connsiteX4023" fmla="*/ 5681594 w 10143477"/>
                <a:gd name="connsiteY4023" fmla="*/ 2144465 h 4026844"/>
                <a:gd name="connsiteX4024" fmla="*/ 5702822 w 10143477"/>
                <a:gd name="connsiteY4024" fmla="*/ 2121688 h 4026844"/>
                <a:gd name="connsiteX4025" fmla="*/ 1671693 w 10143477"/>
                <a:gd name="connsiteY4025" fmla="*/ 2121379 h 4026844"/>
                <a:gd name="connsiteX4026" fmla="*/ 1681922 w 10143477"/>
                <a:gd name="connsiteY4026" fmla="*/ 2141831 h 4026844"/>
                <a:gd name="connsiteX4027" fmla="*/ 1651547 w 10143477"/>
                <a:gd name="connsiteY4027" fmla="*/ 2167088 h 4026844"/>
                <a:gd name="connsiteX4028" fmla="*/ 1641319 w 10143477"/>
                <a:gd name="connsiteY4028" fmla="*/ 2146635 h 4026844"/>
                <a:gd name="connsiteX4029" fmla="*/ 1671693 w 10143477"/>
                <a:gd name="connsiteY4029" fmla="*/ 2121379 h 4026844"/>
                <a:gd name="connsiteX4030" fmla="*/ 5629996 w 10143477"/>
                <a:gd name="connsiteY4030" fmla="*/ 2121069 h 4026844"/>
                <a:gd name="connsiteX4031" fmla="*/ 5654478 w 10143477"/>
                <a:gd name="connsiteY4031" fmla="*/ 2144156 h 4026844"/>
                <a:gd name="connsiteX4032" fmla="*/ 5633095 w 10143477"/>
                <a:gd name="connsiteY4032" fmla="*/ 2166933 h 4026844"/>
                <a:gd name="connsiteX4033" fmla="*/ 5608613 w 10143477"/>
                <a:gd name="connsiteY4033" fmla="*/ 2143846 h 4026844"/>
                <a:gd name="connsiteX4034" fmla="*/ 5629996 w 10143477"/>
                <a:gd name="connsiteY4034" fmla="*/ 2121069 h 4026844"/>
                <a:gd name="connsiteX4035" fmla="*/ 5557171 w 10143477"/>
                <a:gd name="connsiteY4035" fmla="*/ 2120449 h 4026844"/>
                <a:gd name="connsiteX4036" fmla="*/ 5581498 w 10143477"/>
                <a:gd name="connsiteY4036" fmla="*/ 2143536 h 4026844"/>
                <a:gd name="connsiteX4037" fmla="*/ 5559805 w 10143477"/>
                <a:gd name="connsiteY4037" fmla="*/ 2166313 h 4026844"/>
                <a:gd name="connsiteX4038" fmla="*/ 5535478 w 10143477"/>
                <a:gd name="connsiteY4038" fmla="*/ 2143226 h 4026844"/>
                <a:gd name="connsiteX4039" fmla="*/ 5557171 w 10143477"/>
                <a:gd name="connsiteY4039" fmla="*/ 2120449 h 4026844"/>
                <a:gd name="connsiteX4040" fmla="*/ 5119291 w 10143477"/>
                <a:gd name="connsiteY4040" fmla="*/ 2120449 h 4026844"/>
                <a:gd name="connsiteX4041" fmla="*/ 5142378 w 10143477"/>
                <a:gd name="connsiteY4041" fmla="*/ 2143226 h 4026844"/>
                <a:gd name="connsiteX4042" fmla="*/ 5119446 w 10143477"/>
                <a:gd name="connsiteY4042" fmla="*/ 2166313 h 4026844"/>
                <a:gd name="connsiteX4043" fmla="*/ 5096359 w 10143477"/>
                <a:gd name="connsiteY4043" fmla="*/ 2143536 h 4026844"/>
                <a:gd name="connsiteX4044" fmla="*/ 5119291 w 10143477"/>
                <a:gd name="connsiteY4044" fmla="*/ 2120449 h 4026844"/>
                <a:gd name="connsiteX4045" fmla="*/ 5192271 w 10143477"/>
                <a:gd name="connsiteY4045" fmla="*/ 2120139 h 4026844"/>
                <a:gd name="connsiteX4046" fmla="*/ 5215513 w 10143477"/>
                <a:gd name="connsiteY4046" fmla="*/ 2142916 h 4026844"/>
                <a:gd name="connsiteX4047" fmla="*/ 5192891 w 10143477"/>
                <a:gd name="connsiteY4047" fmla="*/ 2165848 h 4026844"/>
                <a:gd name="connsiteX4048" fmla="*/ 5169649 w 10143477"/>
                <a:gd name="connsiteY4048" fmla="*/ 2143071 h 4026844"/>
                <a:gd name="connsiteX4049" fmla="*/ 5192271 w 10143477"/>
                <a:gd name="connsiteY4049" fmla="*/ 2120139 h 4026844"/>
                <a:gd name="connsiteX4050" fmla="*/ 5484036 w 10143477"/>
                <a:gd name="connsiteY4050" fmla="*/ 2119984 h 4026844"/>
                <a:gd name="connsiteX4051" fmla="*/ 5508208 w 10143477"/>
                <a:gd name="connsiteY4051" fmla="*/ 2143071 h 4026844"/>
                <a:gd name="connsiteX4052" fmla="*/ 5486361 w 10143477"/>
                <a:gd name="connsiteY4052" fmla="*/ 2165848 h 4026844"/>
                <a:gd name="connsiteX4053" fmla="*/ 5462344 w 10143477"/>
                <a:gd name="connsiteY4053" fmla="*/ 2142916 h 4026844"/>
                <a:gd name="connsiteX4054" fmla="*/ 5484036 w 10143477"/>
                <a:gd name="connsiteY4054" fmla="*/ 2119984 h 4026844"/>
                <a:gd name="connsiteX4055" fmla="*/ 5411211 w 10143477"/>
                <a:gd name="connsiteY4055" fmla="*/ 2119984 h 4026844"/>
                <a:gd name="connsiteX4056" fmla="*/ 5435073 w 10143477"/>
                <a:gd name="connsiteY4056" fmla="*/ 2142916 h 4026844"/>
                <a:gd name="connsiteX4057" fmla="*/ 5413071 w 10143477"/>
                <a:gd name="connsiteY4057" fmla="*/ 2165693 h 4026844"/>
                <a:gd name="connsiteX4058" fmla="*/ 5389209 w 10143477"/>
                <a:gd name="connsiteY4058" fmla="*/ 2142761 h 4026844"/>
                <a:gd name="connsiteX4059" fmla="*/ 5411211 w 10143477"/>
                <a:gd name="connsiteY4059" fmla="*/ 2119984 h 4026844"/>
                <a:gd name="connsiteX4060" fmla="*/ 5338385 w 10143477"/>
                <a:gd name="connsiteY4060" fmla="*/ 2119829 h 4026844"/>
                <a:gd name="connsiteX4061" fmla="*/ 5362092 w 10143477"/>
                <a:gd name="connsiteY4061" fmla="*/ 2142761 h 4026844"/>
                <a:gd name="connsiteX4062" fmla="*/ 5339780 w 10143477"/>
                <a:gd name="connsiteY4062" fmla="*/ 2165693 h 4026844"/>
                <a:gd name="connsiteX4063" fmla="*/ 5316073 w 10143477"/>
                <a:gd name="connsiteY4063" fmla="*/ 2142761 h 4026844"/>
                <a:gd name="connsiteX4064" fmla="*/ 5338385 w 10143477"/>
                <a:gd name="connsiteY4064" fmla="*/ 2119829 h 4026844"/>
                <a:gd name="connsiteX4065" fmla="*/ 5265251 w 10143477"/>
                <a:gd name="connsiteY4065" fmla="*/ 2119829 h 4026844"/>
                <a:gd name="connsiteX4066" fmla="*/ 5288803 w 10143477"/>
                <a:gd name="connsiteY4066" fmla="*/ 2142761 h 4026844"/>
                <a:gd name="connsiteX4067" fmla="*/ 5266336 w 10143477"/>
                <a:gd name="connsiteY4067" fmla="*/ 2165693 h 4026844"/>
                <a:gd name="connsiteX4068" fmla="*/ 5242784 w 10143477"/>
                <a:gd name="connsiteY4068" fmla="*/ 2142916 h 4026844"/>
                <a:gd name="connsiteX4069" fmla="*/ 5265251 w 10143477"/>
                <a:gd name="connsiteY4069" fmla="*/ 2119829 h 4026844"/>
                <a:gd name="connsiteX4070" fmla="*/ 9913039 w 10143477"/>
                <a:gd name="connsiteY4070" fmla="*/ 2119054 h 4026844"/>
                <a:gd name="connsiteX4071" fmla="*/ 9944649 w 10143477"/>
                <a:gd name="connsiteY4071" fmla="*/ 2144311 h 4026844"/>
                <a:gd name="connsiteX4072" fmla="*/ 9941395 w 10143477"/>
                <a:gd name="connsiteY4072" fmla="*/ 2164144 h 4026844"/>
                <a:gd name="connsiteX4073" fmla="*/ 9909786 w 10143477"/>
                <a:gd name="connsiteY4073" fmla="*/ 2138887 h 4026844"/>
                <a:gd name="connsiteX4074" fmla="*/ 9913039 w 10143477"/>
                <a:gd name="connsiteY4074" fmla="*/ 2119054 h 4026844"/>
                <a:gd name="connsiteX4075" fmla="*/ 7470767 w 10143477"/>
                <a:gd name="connsiteY4075" fmla="*/ 2118899 h 4026844"/>
                <a:gd name="connsiteX4076" fmla="*/ 7499432 w 10143477"/>
                <a:gd name="connsiteY4076" fmla="*/ 2143226 h 4026844"/>
                <a:gd name="connsiteX4077" fmla="*/ 7484557 w 10143477"/>
                <a:gd name="connsiteY4077" fmla="*/ 2164608 h 4026844"/>
                <a:gd name="connsiteX4078" fmla="*/ 7455892 w 10143477"/>
                <a:gd name="connsiteY4078" fmla="*/ 2140282 h 4026844"/>
                <a:gd name="connsiteX4079" fmla="*/ 7470767 w 10143477"/>
                <a:gd name="connsiteY4079" fmla="*/ 2118899 h 4026844"/>
                <a:gd name="connsiteX4080" fmla="*/ 2372336 w 10143477"/>
                <a:gd name="connsiteY4080" fmla="*/ 2115490 h 4026844"/>
                <a:gd name="connsiteX4081" fmla="*/ 2385819 w 10143477"/>
                <a:gd name="connsiteY4081" fmla="*/ 2136408 h 4026844"/>
                <a:gd name="connsiteX4082" fmla="*/ 2356530 w 10143477"/>
                <a:gd name="connsiteY4082" fmla="*/ 2161199 h 4026844"/>
                <a:gd name="connsiteX4083" fmla="*/ 2343047 w 10143477"/>
                <a:gd name="connsiteY4083" fmla="*/ 2140282 h 4026844"/>
                <a:gd name="connsiteX4084" fmla="*/ 2372336 w 10143477"/>
                <a:gd name="connsiteY4084" fmla="*/ 2115490 h 4026844"/>
                <a:gd name="connsiteX4085" fmla="*/ 8930985 w 10143477"/>
                <a:gd name="connsiteY4085" fmla="*/ 2115026 h 4026844"/>
                <a:gd name="connsiteX4086" fmla="*/ 8961975 w 10143477"/>
                <a:gd name="connsiteY4086" fmla="*/ 2140127 h 4026844"/>
                <a:gd name="connsiteX4087" fmla="*/ 8953608 w 10143477"/>
                <a:gd name="connsiteY4087" fmla="*/ 2160580 h 4026844"/>
                <a:gd name="connsiteX4088" fmla="*/ 8922619 w 10143477"/>
                <a:gd name="connsiteY4088" fmla="*/ 2135479 h 4026844"/>
                <a:gd name="connsiteX4089" fmla="*/ 8930985 w 10143477"/>
                <a:gd name="connsiteY4089" fmla="*/ 2115026 h 4026844"/>
                <a:gd name="connsiteX4090" fmla="*/ 1736472 w 10143477"/>
                <a:gd name="connsiteY4090" fmla="*/ 2113786 h 4026844"/>
                <a:gd name="connsiteX4091" fmla="*/ 1747011 w 10143477"/>
                <a:gd name="connsiteY4091" fmla="*/ 2134239 h 4026844"/>
                <a:gd name="connsiteX4092" fmla="*/ 1716636 w 10143477"/>
                <a:gd name="connsiteY4092" fmla="*/ 2159340 h 4026844"/>
                <a:gd name="connsiteX4093" fmla="*/ 1706098 w 10143477"/>
                <a:gd name="connsiteY4093" fmla="*/ 2138887 h 4026844"/>
                <a:gd name="connsiteX4094" fmla="*/ 1736472 w 10143477"/>
                <a:gd name="connsiteY4094" fmla="*/ 2113786 h 4026844"/>
                <a:gd name="connsiteX4095" fmla="*/ 9439832 w 10143477"/>
                <a:gd name="connsiteY4095" fmla="*/ 2113631 h 4026844"/>
                <a:gd name="connsiteX4096" fmla="*/ 9471286 w 10143477"/>
                <a:gd name="connsiteY4096" fmla="*/ 2138887 h 4026844"/>
                <a:gd name="connsiteX4097" fmla="*/ 9465553 w 10143477"/>
                <a:gd name="connsiteY4097" fmla="*/ 2159030 h 4026844"/>
                <a:gd name="connsiteX4098" fmla="*/ 9434099 w 10143477"/>
                <a:gd name="connsiteY4098" fmla="*/ 2133774 h 4026844"/>
                <a:gd name="connsiteX4099" fmla="*/ 9439832 w 10143477"/>
                <a:gd name="connsiteY4099" fmla="*/ 2113631 h 4026844"/>
                <a:gd name="connsiteX4100" fmla="*/ 8256812 w 10143477"/>
                <a:gd name="connsiteY4100" fmla="*/ 2112081 h 4026844"/>
                <a:gd name="connsiteX4101" fmla="*/ 8286872 w 10143477"/>
                <a:gd name="connsiteY4101" fmla="*/ 2136873 h 4026844"/>
                <a:gd name="connsiteX4102" fmla="*/ 8275405 w 10143477"/>
                <a:gd name="connsiteY4102" fmla="*/ 2157791 h 4026844"/>
                <a:gd name="connsiteX4103" fmla="*/ 8245345 w 10143477"/>
                <a:gd name="connsiteY4103" fmla="*/ 2132999 h 4026844"/>
                <a:gd name="connsiteX4104" fmla="*/ 8256812 w 10143477"/>
                <a:gd name="connsiteY4104" fmla="*/ 2112081 h 4026844"/>
                <a:gd name="connsiteX4105" fmla="*/ 9857570 w 10143477"/>
                <a:gd name="connsiteY4105" fmla="*/ 2110377 h 4026844"/>
                <a:gd name="connsiteX4106" fmla="*/ 9889179 w 10143477"/>
                <a:gd name="connsiteY4106" fmla="*/ 2135634 h 4026844"/>
                <a:gd name="connsiteX4107" fmla="*/ 9885615 w 10143477"/>
                <a:gd name="connsiteY4107" fmla="*/ 2155467 h 4026844"/>
                <a:gd name="connsiteX4108" fmla="*/ 9854005 w 10143477"/>
                <a:gd name="connsiteY4108" fmla="*/ 2130210 h 4026844"/>
                <a:gd name="connsiteX4109" fmla="*/ 9857570 w 10143477"/>
                <a:gd name="connsiteY4109" fmla="*/ 2110377 h 4026844"/>
                <a:gd name="connsiteX4110" fmla="*/ 8868388 w 10143477"/>
                <a:gd name="connsiteY4110" fmla="*/ 2107588 h 4026844"/>
                <a:gd name="connsiteX4111" fmla="*/ 8899377 w 10143477"/>
                <a:gd name="connsiteY4111" fmla="*/ 2132690 h 4026844"/>
                <a:gd name="connsiteX4112" fmla="*/ 8890856 w 10143477"/>
                <a:gd name="connsiteY4112" fmla="*/ 2153298 h 4026844"/>
                <a:gd name="connsiteX4113" fmla="*/ 8859866 w 10143477"/>
                <a:gd name="connsiteY4113" fmla="*/ 2128196 h 4026844"/>
                <a:gd name="connsiteX4114" fmla="*/ 8868388 w 10143477"/>
                <a:gd name="connsiteY4114" fmla="*/ 2107588 h 4026844"/>
                <a:gd name="connsiteX4115" fmla="*/ 1801560 w 10143477"/>
                <a:gd name="connsiteY4115" fmla="*/ 2106349 h 4026844"/>
                <a:gd name="connsiteX4116" fmla="*/ 1812408 w 10143477"/>
                <a:gd name="connsiteY4116" fmla="*/ 2126801 h 4026844"/>
                <a:gd name="connsiteX4117" fmla="*/ 1782190 w 10143477"/>
                <a:gd name="connsiteY4117" fmla="*/ 2151903 h 4026844"/>
                <a:gd name="connsiteX4118" fmla="*/ 1771341 w 10143477"/>
                <a:gd name="connsiteY4118" fmla="*/ 2131450 h 4026844"/>
                <a:gd name="connsiteX4119" fmla="*/ 1801560 w 10143477"/>
                <a:gd name="connsiteY4119" fmla="*/ 2106349 h 4026844"/>
                <a:gd name="connsiteX4120" fmla="*/ 8190805 w 10143477"/>
                <a:gd name="connsiteY4120" fmla="*/ 2106038 h 4026844"/>
                <a:gd name="connsiteX4121" fmla="*/ 8220710 w 10143477"/>
                <a:gd name="connsiteY4121" fmla="*/ 2130830 h 4026844"/>
                <a:gd name="connsiteX4122" fmla="*/ 8208934 w 10143477"/>
                <a:gd name="connsiteY4122" fmla="*/ 2151748 h 4026844"/>
                <a:gd name="connsiteX4123" fmla="*/ 8179029 w 10143477"/>
                <a:gd name="connsiteY4123" fmla="*/ 2126956 h 4026844"/>
                <a:gd name="connsiteX4124" fmla="*/ 8190805 w 10143477"/>
                <a:gd name="connsiteY4124" fmla="*/ 2106038 h 4026844"/>
                <a:gd name="connsiteX4125" fmla="*/ 9801324 w 10143477"/>
                <a:gd name="connsiteY4125" fmla="*/ 2101700 h 4026844"/>
                <a:gd name="connsiteX4126" fmla="*/ 9832933 w 10143477"/>
                <a:gd name="connsiteY4126" fmla="*/ 2126956 h 4026844"/>
                <a:gd name="connsiteX4127" fmla="*/ 9829214 w 10143477"/>
                <a:gd name="connsiteY4127" fmla="*/ 2146789 h 4026844"/>
                <a:gd name="connsiteX4128" fmla="*/ 9797605 w 10143477"/>
                <a:gd name="connsiteY4128" fmla="*/ 2121533 h 4026844"/>
                <a:gd name="connsiteX4129" fmla="*/ 9801324 w 10143477"/>
                <a:gd name="connsiteY4129" fmla="*/ 2101700 h 4026844"/>
                <a:gd name="connsiteX4130" fmla="*/ 8124488 w 10143477"/>
                <a:gd name="connsiteY4130" fmla="*/ 2099841 h 4026844"/>
                <a:gd name="connsiteX4131" fmla="*/ 8154392 w 10143477"/>
                <a:gd name="connsiteY4131" fmla="*/ 2124632 h 4026844"/>
                <a:gd name="connsiteX4132" fmla="*/ 8142307 w 10143477"/>
                <a:gd name="connsiteY4132" fmla="*/ 2145705 h 4026844"/>
                <a:gd name="connsiteX4133" fmla="*/ 8112402 w 10143477"/>
                <a:gd name="connsiteY4133" fmla="*/ 2120914 h 4026844"/>
                <a:gd name="connsiteX4134" fmla="*/ 8124488 w 10143477"/>
                <a:gd name="connsiteY4134" fmla="*/ 2099841 h 4026844"/>
                <a:gd name="connsiteX4135" fmla="*/ 1866650 w 10143477"/>
                <a:gd name="connsiteY4135" fmla="*/ 2098756 h 4026844"/>
                <a:gd name="connsiteX4136" fmla="*/ 1877652 w 10143477"/>
                <a:gd name="connsiteY4136" fmla="*/ 2119364 h 4026844"/>
                <a:gd name="connsiteX4137" fmla="*/ 1847587 w 10143477"/>
                <a:gd name="connsiteY4137" fmla="*/ 2144465 h 4026844"/>
                <a:gd name="connsiteX4138" fmla="*/ 1836585 w 10143477"/>
                <a:gd name="connsiteY4138" fmla="*/ 2124012 h 4026844"/>
                <a:gd name="connsiteX4139" fmla="*/ 1866650 w 10143477"/>
                <a:gd name="connsiteY4139" fmla="*/ 2098756 h 4026844"/>
                <a:gd name="connsiteX4140" fmla="*/ 9320988 w 10143477"/>
                <a:gd name="connsiteY4140" fmla="*/ 2097517 h 4026844"/>
                <a:gd name="connsiteX4141" fmla="*/ 9352442 w 10143477"/>
                <a:gd name="connsiteY4141" fmla="*/ 2122773 h 4026844"/>
                <a:gd name="connsiteX4142" fmla="*/ 9346244 w 10143477"/>
                <a:gd name="connsiteY4142" fmla="*/ 2143071 h 4026844"/>
                <a:gd name="connsiteX4143" fmla="*/ 9314790 w 10143477"/>
                <a:gd name="connsiteY4143" fmla="*/ 2117815 h 4026844"/>
                <a:gd name="connsiteX4144" fmla="*/ 9320988 w 10143477"/>
                <a:gd name="connsiteY4144" fmla="*/ 2097517 h 4026844"/>
                <a:gd name="connsiteX4145" fmla="*/ 9745077 w 10143477"/>
                <a:gd name="connsiteY4145" fmla="*/ 2093023 h 4026844"/>
                <a:gd name="connsiteX4146" fmla="*/ 9776686 w 10143477"/>
                <a:gd name="connsiteY4146" fmla="*/ 2118279 h 4026844"/>
                <a:gd name="connsiteX4147" fmla="*/ 9772658 w 10143477"/>
                <a:gd name="connsiteY4147" fmla="*/ 2138267 h 4026844"/>
                <a:gd name="connsiteX4148" fmla="*/ 9741049 w 10143477"/>
                <a:gd name="connsiteY4148" fmla="*/ 2113011 h 4026844"/>
                <a:gd name="connsiteX4149" fmla="*/ 9745077 w 10143477"/>
                <a:gd name="connsiteY4149" fmla="*/ 2093023 h 4026844"/>
                <a:gd name="connsiteX4150" fmla="*/ 9261178 w 10143477"/>
                <a:gd name="connsiteY4150" fmla="*/ 2089615 h 4026844"/>
                <a:gd name="connsiteX4151" fmla="*/ 9292478 w 10143477"/>
                <a:gd name="connsiteY4151" fmla="*/ 2114871 h 4026844"/>
                <a:gd name="connsiteX4152" fmla="*/ 9285970 w 10143477"/>
                <a:gd name="connsiteY4152" fmla="*/ 2135169 h 4026844"/>
                <a:gd name="connsiteX4153" fmla="*/ 9254670 w 10143477"/>
                <a:gd name="connsiteY4153" fmla="*/ 2109913 h 4026844"/>
                <a:gd name="connsiteX4154" fmla="*/ 9261178 w 10143477"/>
                <a:gd name="connsiteY4154" fmla="*/ 2089615 h 4026844"/>
                <a:gd name="connsiteX4155" fmla="*/ 7991078 w 10143477"/>
                <a:gd name="connsiteY4155" fmla="*/ 2088375 h 4026844"/>
                <a:gd name="connsiteX4156" fmla="*/ 8020673 w 10143477"/>
                <a:gd name="connsiteY4156" fmla="*/ 2113012 h 4026844"/>
                <a:gd name="connsiteX4157" fmla="*/ 8008122 w 10143477"/>
                <a:gd name="connsiteY4157" fmla="*/ 2134084 h 4026844"/>
                <a:gd name="connsiteX4158" fmla="*/ 7978528 w 10143477"/>
                <a:gd name="connsiteY4158" fmla="*/ 2109448 h 4026844"/>
                <a:gd name="connsiteX4159" fmla="*/ 7991078 w 10143477"/>
                <a:gd name="connsiteY4159" fmla="*/ 2088375 h 4026844"/>
                <a:gd name="connsiteX4160" fmla="*/ 9688367 w 10143477"/>
                <a:gd name="connsiteY4160" fmla="*/ 2084501 h 4026844"/>
                <a:gd name="connsiteX4161" fmla="*/ 9719977 w 10143477"/>
                <a:gd name="connsiteY4161" fmla="*/ 2109757 h 4026844"/>
                <a:gd name="connsiteX4162" fmla="*/ 9715638 w 10143477"/>
                <a:gd name="connsiteY4162" fmla="*/ 2129745 h 4026844"/>
                <a:gd name="connsiteX4163" fmla="*/ 9684029 w 10143477"/>
                <a:gd name="connsiteY4163" fmla="*/ 2104489 h 4026844"/>
                <a:gd name="connsiteX4164" fmla="*/ 9688367 w 10143477"/>
                <a:gd name="connsiteY4164" fmla="*/ 2084501 h 4026844"/>
                <a:gd name="connsiteX4165" fmla="*/ 8615050 w 10143477"/>
                <a:gd name="connsiteY4165" fmla="*/ 2079543 h 4026844"/>
                <a:gd name="connsiteX4166" fmla="*/ 8645729 w 10143477"/>
                <a:gd name="connsiteY4166" fmla="*/ 2104489 h 4026844"/>
                <a:gd name="connsiteX4167" fmla="*/ 8636123 w 10143477"/>
                <a:gd name="connsiteY4167" fmla="*/ 2125252 h 4026844"/>
                <a:gd name="connsiteX4168" fmla="*/ 8605597 w 10143477"/>
                <a:gd name="connsiteY4168" fmla="*/ 2100306 h 4026844"/>
                <a:gd name="connsiteX4169" fmla="*/ 8615050 w 10143477"/>
                <a:gd name="connsiteY4169" fmla="*/ 2079543 h 4026844"/>
                <a:gd name="connsiteX4170" fmla="*/ 9631191 w 10143477"/>
                <a:gd name="connsiteY4170" fmla="*/ 2075979 h 4026844"/>
                <a:gd name="connsiteX4171" fmla="*/ 9662801 w 10143477"/>
                <a:gd name="connsiteY4171" fmla="*/ 2101235 h 4026844"/>
                <a:gd name="connsiteX4172" fmla="*/ 9658307 w 10143477"/>
                <a:gd name="connsiteY4172" fmla="*/ 2121223 h 4026844"/>
                <a:gd name="connsiteX4173" fmla="*/ 9626698 w 10143477"/>
                <a:gd name="connsiteY4173" fmla="*/ 2095967 h 4026844"/>
                <a:gd name="connsiteX4174" fmla="*/ 9631191 w 10143477"/>
                <a:gd name="connsiteY4174" fmla="*/ 2075979 h 4026844"/>
                <a:gd name="connsiteX4175" fmla="*/ 1512526 w 10143477"/>
                <a:gd name="connsiteY4175" fmla="*/ 2073655 h 4026844"/>
                <a:gd name="connsiteX4176" fmla="*/ 1521669 w 10143477"/>
                <a:gd name="connsiteY4176" fmla="*/ 2093953 h 4026844"/>
                <a:gd name="connsiteX4177" fmla="*/ 1490985 w 10143477"/>
                <a:gd name="connsiteY4177" fmla="*/ 2119209 h 4026844"/>
                <a:gd name="connsiteX4178" fmla="*/ 1481687 w 10143477"/>
                <a:gd name="connsiteY4178" fmla="*/ 2098911 h 4026844"/>
                <a:gd name="connsiteX4179" fmla="*/ 1512526 w 10143477"/>
                <a:gd name="connsiteY4179" fmla="*/ 2073655 h 4026844"/>
                <a:gd name="connsiteX4180" fmla="*/ 2130103 w 10143477"/>
                <a:gd name="connsiteY4180" fmla="*/ 2070556 h 4026844"/>
                <a:gd name="connsiteX4181" fmla="*/ 2142190 w 10143477"/>
                <a:gd name="connsiteY4181" fmla="*/ 2091319 h 4026844"/>
                <a:gd name="connsiteX4182" fmla="*/ 2112591 w 10143477"/>
                <a:gd name="connsiteY4182" fmla="*/ 2116265 h 4026844"/>
                <a:gd name="connsiteX4183" fmla="*/ 2100503 w 10143477"/>
                <a:gd name="connsiteY4183" fmla="*/ 2095503 h 4026844"/>
                <a:gd name="connsiteX4184" fmla="*/ 2130103 w 10143477"/>
                <a:gd name="connsiteY4184" fmla="*/ 2070556 h 4026844"/>
                <a:gd name="connsiteX4185" fmla="*/ 9573862 w 10143477"/>
                <a:gd name="connsiteY4185" fmla="*/ 2067612 h 4026844"/>
                <a:gd name="connsiteX4186" fmla="*/ 9605315 w 10143477"/>
                <a:gd name="connsiteY4186" fmla="*/ 2092868 h 4026844"/>
                <a:gd name="connsiteX4187" fmla="*/ 9600512 w 10143477"/>
                <a:gd name="connsiteY4187" fmla="*/ 2112856 h 4026844"/>
                <a:gd name="connsiteX4188" fmla="*/ 9569058 w 10143477"/>
                <a:gd name="connsiteY4188" fmla="*/ 2087600 h 4026844"/>
                <a:gd name="connsiteX4189" fmla="*/ 9573862 w 10143477"/>
                <a:gd name="connsiteY4189" fmla="*/ 2067612 h 4026844"/>
                <a:gd name="connsiteX4190" fmla="*/ 36836 w 10143477"/>
                <a:gd name="connsiteY4190" fmla="*/ 2066837 h 4026844"/>
                <a:gd name="connsiteX4191" fmla="*/ 38693 w 10143477"/>
                <a:gd name="connsiteY4191" fmla="*/ 2086050 h 4026844"/>
                <a:gd name="connsiteX4192" fmla="*/ 7392 w 10143477"/>
                <a:gd name="connsiteY4192" fmla="*/ 2111617 h 4026844"/>
                <a:gd name="connsiteX4193" fmla="*/ 5688 w 10143477"/>
                <a:gd name="connsiteY4193" fmla="*/ 2092403 h 4026844"/>
                <a:gd name="connsiteX4194" fmla="*/ 36836 w 10143477"/>
                <a:gd name="connsiteY4194" fmla="*/ 2066837 h 4026844"/>
                <a:gd name="connsiteX4195" fmla="*/ 6415267 w 10143477"/>
                <a:gd name="connsiteY4195" fmla="*/ 2066218 h 4026844"/>
                <a:gd name="connsiteX4196" fmla="*/ 6441608 w 10143477"/>
                <a:gd name="connsiteY4196" fmla="*/ 2089925 h 4026844"/>
                <a:gd name="connsiteX4197" fmla="*/ 6423014 w 10143477"/>
                <a:gd name="connsiteY4197" fmla="*/ 2112082 h 4026844"/>
                <a:gd name="connsiteX4198" fmla="*/ 6396673 w 10143477"/>
                <a:gd name="connsiteY4198" fmla="*/ 2088375 h 4026844"/>
                <a:gd name="connsiteX4199" fmla="*/ 6415267 w 10143477"/>
                <a:gd name="connsiteY4199" fmla="*/ 2066218 h 4026844"/>
                <a:gd name="connsiteX4200" fmla="*/ 6343837 w 10143477"/>
                <a:gd name="connsiteY4200" fmla="*/ 2063738 h 4026844"/>
                <a:gd name="connsiteX4201" fmla="*/ 6370023 w 10143477"/>
                <a:gd name="connsiteY4201" fmla="*/ 2087445 h 4026844"/>
                <a:gd name="connsiteX4202" fmla="*/ 6351119 w 10143477"/>
                <a:gd name="connsiteY4202" fmla="*/ 2109602 h 4026844"/>
                <a:gd name="connsiteX4203" fmla="*/ 6324933 w 10143477"/>
                <a:gd name="connsiteY4203" fmla="*/ 2086050 h 4026844"/>
                <a:gd name="connsiteX4204" fmla="*/ 6343837 w 10143477"/>
                <a:gd name="connsiteY4204" fmla="*/ 2063738 h 4026844"/>
                <a:gd name="connsiteX4205" fmla="*/ 2196741 w 10143477"/>
                <a:gd name="connsiteY4205" fmla="*/ 2063738 h 4026844"/>
                <a:gd name="connsiteX4206" fmla="*/ 2209138 w 10143477"/>
                <a:gd name="connsiteY4206" fmla="*/ 2084501 h 4026844"/>
                <a:gd name="connsiteX4207" fmla="*/ 2179539 w 10143477"/>
                <a:gd name="connsiteY4207" fmla="*/ 2109447 h 4026844"/>
                <a:gd name="connsiteX4208" fmla="*/ 2167141 w 10143477"/>
                <a:gd name="connsiteY4208" fmla="*/ 2088685 h 4026844"/>
                <a:gd name="connsiteX4209" fmla="*/ 2196741 w 10143477"/>
                <a:gd name="connsiteY4209" fmla="*/ 2063738 h 4026844"/>
                <a:gd name="connsiteX4210" fmla="*/ 6272251 w 10143477"/>
                <a:gd name="connsiteY4210" fmla="*/ 2061723 h 4026844"/>
                <a:gd name="connsiteX4211" fmla="*/ 6298282 w 10143477"/>
                <a:gd name="connsiteY4211" fmla="*/ 2085275 h 4026844"/>
                <a:gd name="connsiteX4212" fmla="*/ 6279224 w 10143477"/>
                <a:gd name="connsiteY4212" fmla="*/ 2107588 h 4026844"/>
                <a:gd name="connsiteX4213" fmla="*/ 6253193 w 10143477"/>
                <a:gd name="connsiteY4213" fmla="*/ 2084036 h 4026844"/>
                <a:gd name="connsiteX4214" fmla="*/ 6272251 w 10143477"/>
                <a:gd name="connsiteY4214" fmla="*/ 2061723 h 4026844"/>
                <a:gd name="connsiteX4215" fmla="*/ 6200666 w 10143477"/>
                <a:gd name="connsiteY4215" fmla="*/ 2059709 h 4026844"/>
                <a:gd name="connsiteX4216" fmla="*/ 6226542 w 10143477"/>
                <a:gd name="connsiteY4216" fmla="*/ 2083261 h 4026844"/>
                <a:gd name="connsiteX4217" fmla="*/ 6207173 w 10143477"/>
                <a:gd name="connsiteY4217" fmla="*/ 2105573 h 4026844"/>
                <a:gd name="connsiteX4218" fmla="*/ 6181452 w 10143477"/>
                <a:gd name="connsiteY4218" fmla="*/ 2082021 h 4026844"/>
                <a:gd name="connsiteX4219" fmla="*/ 6200666 w 10143477"/>
                <a:gd name="connsiteY4219" fmla="*/ 2059709 h 4026844"/>
                <a:gd name="connsiteX4220" fmla="*/ 9515911 w 10143477"/>
                <a:gd name="connsiteY4220" fmla="*/ 2059089 h 4026844"/>
                <a:gd name="connsiteX4221" fmla="*/ 9547366 w 10143477"/>
                <a:gd name="connsiteY4221" fmla="*/ 2084346 h 4026844"/>
                <a:gd name="connsiteX4222" fmla="*/ 9542407 w 10143477"/>
                <a:gd name="connsiteY4222" fmla="*/ 2104489 h 4026844"/>
                <a:gd name="connsiteX4223" fmla="*/ 9510954 w 10143477"/>
                <a:gd name="connsiteY4223" fmla="*/ 2079232 h 4026844"/>
                <a:gd name="connsiteX4224" fmla="*/ 9515911 w 10143477"/>
                <a:gd name="connsiteY4224" fmla="*/ 2059089 h 4026844"/>
                <a:gd name="connsiteX4225" fmla="*/ 6128926 w 10143477"/>
                <a:gd name="connsiteY4225" fmla="*/ 2058005 h 4026844"/>
                <a:gd name="connsiteX4226" fmla="*/ 6154492 w 10143477"/>
                <a:gd name="connsiteY4226" fmla="*/ 2081557 h 4026844"/>
                <a:gd name="connsiteX4227" fmla="*/ 6134968 w 10143477"/>
                <a:gd name="connsiteY4227" fmla="*/ 2103870 h 4026844"/>
                <a:gd name="connsiteX4228" fmla="*/ 6109402 w 10143477"/>
                <a:gd name="connsiteY4228" fmla="*/ 2080318 h 4026844"/>
                <a:gd name="connsiteX4229" fmla="*/ 6128926 w 10143477"/>
                <a:gd name="connsiteY4229" fmla="*/ 2058005 h 4026844"/>
                <a:gd name="connsiteX4230" fmla="*/ 4540255 w 10143477"/>
                <a:gd name="connsiteY4230" fmla="*/ 2058005 h 4026844"/>
                <a:gd name="connsiteX4231" fmla="*/ 4561483 w 10143477"/>
                <a:gd name="connsiteY4231" fmla="*/ 2080317 h 4026844"/>
                <a:gd name="connsiteX4232" fmla="*/ 4537156 w 10143477"/>
                <a:gd name="connsiteY4232" fmla="*/ 2103869 h 4026844"/>
                <a:gd name="connsiteX4233" fmla="*/ 4515928 w 10143477"/>
                <a:gd name="connsiteY4233" fmla="*/ 2081557 h 4026844"/>
                <a:gd name="connsiteX4234" fmla="*/ 4540255 w 10143477"/>
                <a:gd name="connsiteY4234" fmla="*/ 2058005 h 4026844"/>
                <a:gd name="connsiteX4235" fmla="*/ 9923886 w 10143477"/>
                <a:gd name="connsiteY4235" fmla="*/ 2057385 h 4026844"/>
                <a:gd name="connsiteX4236" fmla="*/ 9955496 w 10143477"/>
                <a:gd name="connsiteY4236" fmla="*/ 2082797 h 4026844"/>
                <a:gd name="connsiteX4237" fmla="*/ 9952552 w 10143477"/>
                <a:gd name="connsiteY4237" fmla="*/ 2102630 h 4026844"/>
                <a:gd name="connsiteX4238" fmla="*/ 9920942 w 10143477"/>
                <a:gd name="connsiteY4238" fmla="*/ 2077219 h 4026844"/>
                <a:gd name="connsiteX4239" fmla="*/ 9923886 w 10143477"/>
                <a:gd name="connsiteY4239" fmla="*/ 2057385 h 4026844"/>
                <a:gd name="connsiteX4240" fmla="*/ 89678 w 10143477"/>
                <a:gd name="connsiteY4240" fmla="*/ 2056920 h 4026844"/>
                <a:gd name="connsiteX4241" fmla="*/ 91694 w 10143477"/>
                <a:gd name="connsiteY4241" fmla="*/ 2076133 h 4026844"/>
                <a:gd name="connsiteX4242" fmla="*/ 60385 w 10143477"/>
                <a:gd name="connsiteY4242" fmla="*/ 2101700 h 4026844"/>
                <a:gd name="connsiteX4243" fmla="*/ 58373 w 10143477"/>
                <a:gd name="connsiteY4243" fmla="*/ 2082486 h 4026844"/>
                <a:gd name="connsiteX4244" fmla="*/ 89678 w 10143477"/>
                <a:gd name="connsiteY4244" fmla="*/ 2056920 h 4026844"/>
                <a:gd name="connsiteX4245" fmla="*/ 4612614 w 10143477"/>
                <a:gd name="connsiteY4245" fmla="*/ 2056456 h 4026844"/>
                <a:gd name="connsiteX4246" fmla="*/ 4633997 w 10143477"/>
                <a:gd name="connsiteY4246" fmla="*/ 2078923 h 4026844"/>
                <a:gd name="connsiteX4247" fmla="*/ 4609825 w 10143477"/>
                <a:gd name="connsiteY4247" fmla="*/ 2102320 h 4026844"/>
                <a:gd name="connsiteX4248" fmla="*/ 4588443 w 10143477"/>
                <a:gd name="connsiteY4248" fmla="*/ 2079853 h 4026844"/>
                <a:gd name="connsiteX4249" fmla="*/ 4612614 w 10143477"/>
                <a:gd name="connsiteY4249" fmla="*/ 2056456 h 4026844"/>
                <a:gd name="connsiteX4250" fmla="*/ 6057341 w 10143477"/>
                <a:gd name="connsiteY4250" fmla="*/ 2056146 h 4026844"/>
                <a:gd name="connsiteX4251" fmla="*/ 6082752 w 10143477"/>
                <a:gd name="connsiteY4251" fmla="*/ 2079543 h 4026844"/>
                <a:gd name="connsiteX4252" fmla="*/ 6062918 w 10143477"/>
                <a:gd name="connsiteY4252" fmla="*/ 2102010 h 4026844"/>
                <a:gd name="connsiteX4253" fmla="*/ 6037507 w 10143477"/>
                <a:gd name="connsiteY4253" fmla="*/ 2078613 h 4026844"/>
                <a:gd name="connsiteX4254" fmla="*/ 6057341 w 10143477"/>
                <a:gd name="connsiteY4254" fmla="*/ 2056146 h 4026844"/>
                <a:gd name="connsiteX4255" fmla="*/ 5985289 w 10143477"/>
                <a:gd name="connsiteY4255" fmla="*/ 2054751 h 4026844"/>
                <a:gd name="connsiteX4256" fmla="*/ 6010546 w 10143477"/>
                <a:gd name="connsiteY4256" fmla="*/ 2078148 h 4026844"/>
                <a:gd name="connsiteX4257" fmla="*/ 5990558 w 10143477"/>
                <a:gd name="connsiteY4257" fmla="*/ 2100615 h 4026844"/>
                <a:gd name="connsiteX4258" fmla="*/ 5965302 w 10143477"/>
                <a:gd name="connsiteY4258" fmla="*/ 2077218 h 4026844"/>
                <a:gd name="connsiteX4259" fmla="*/ 5985289 w 10143477"/>
                <a:gd name="connsiteY4259" fmla="*/ 2054751 h 4026844"/>
                <a:gd name="connsiteX4260" fmla="*/ 4684819 w 10143477"/>
                <a:gd name="connsiteY4260" fmla="*/ 2054751 h 4026844"/>
                <a:gd name="connsiteX4261" fmla="*/ 4706512 w 10143477"/>
                <a:gd name="connsiteY4261" fmla="*/ 2077218 h 4026844"/>
                <a:gd name="connsiteX4262" fmla="*/ 4682650 w 10143477"/>
                <a:gd name="connsiteY4262" fmla="*/ 2100615 h 4026844"/>
                <a:gd name="connsiteX4263" fmla="*/ 4660957 w 10143477"/>
                <a:gd name="connsiteY4263" fmla="*/ 2078148 h 4026844"/>
                <a:gd name="connsiteX4264" fmla="*/ 4684819 w 10143477"/>
                <a:gd name="connsiteY4264" fmla="*/ 2054751 h 4026844"/>
                <a:gd name="connsiteX4265" fmla="*/ 5913549 w 10143477"/>
                <a:gd name="connsiteY4265" fmla="*/ 2053357 h 4026844"/>
                <a:gd name="connsiteX4266" fmla="*/ 5938650 w 10143477"/>
                <a:gd name="connsiteY4266" fmla="*/ 2076754 h 4026844"/>
                <a:gd name="connsiteX4267" fmla="*/ 5918352 w 10143477"/>
                <a:gd name="connsiteY4267" fmla="*/ 2099221 h 4026844"/>
                <a:gd name="connsiteX4268" fmla="*/ 5893251 w 10143477"/>
                <a:gd name="connsiteY4268" fmla="*/ 2075824 h 4026844"/>
                <a:gd name="connsiteX4269" fmla="*/ 5913549 w 10143477"/>
                <a:gd name="connsiteY4269" fmla="*/ 2053357 h 4026844"/>
                <a:gd name="connsiteX4270" fmla="*/ 4757180 w 10143477"/>
                <a:gd name="connsiteY4270" fmla="*/ 2053357 h 4026844"/>
                <a:gd name="connsiteX4271" fmla="*/ 4779027 w 10143477"/>
                <a:gd name="connsiteY4271" fmla="*/ 2075824 h 4026844"/>
                <a:gd name="connsiteX4272" fmla="*/ 4755321 w 10143477"/>
                <a:gd name="connsiteY4272" fmla="*/ 2099221 h 4026844"/>
                <a:gd name="connsiteX4273" fmla="*/ 4733473 w 10143477"/>
                <a:gd name="connsiteY4273" fmla="*/ 2076754 h 4026844"/>
                <a:gd name="connsiteX4274" fmla="*/ 4757180 w 10143477"/>
                <a:gd name="connsiteY4274" fmla="*/ 2053357 h 4026844"/>
                <a:gd name="connsiteX4275" fmla="*/ 4829540 w 10143477"/>
                <a:gd name="connsiteY4275" fmla="*/ 2052272 h 4026844"/>
                <a:gd name="connsiteX4276" fmla="*/ 4851543 w 10143477"/>
                <a:gd name="connsiteY4276" fmla="*/ 2074894 h 4026844"/>
                <a:gd name="connsiteX4277" fmla="*/ 4827991 w 10143477"/>
                <a:gd name="connsiteY4277" fmla="*/ 2098136 h 4026844"/>
                <a:gd name="connsiteX4278" fmla="*/ 4805989 w 10143477"/>
                <a:gd name="connsiteY4278" fmla="*/ 2075514 h 4026844"/>
                <a:gd name="connsiteX4279" fmla="*/ 4829540 w 10143477"/>
                <a:gd name="connsiteY4279" fmla="*/ 2052272 h 4026844"/>
                <a:gd name="connsiteX4280" fmla="*/ 5841344 w 10143477"/>
                <a:gd name="connsiteY4280" fmla="*/ 2052117 h 4026844"/>
                <a:gd name="connsiteX4281" fmla="*/ 5866291 w 10143477"/>
                <a:gd name="connsiteY4281" fmla="*/ 2075359 h 4026844"/>
                <a:gd name="connsiteX4282" fmla="*/ 5845838 w 10143477"/>
                <a:gd name="connsiteY4282" fmla="*/ 2097981 h 4026844"/>
                <a:gd name="connsiteX4283" fmla="*/ 5820891 w 10143477"/>
                <a:gd name="connsiteY4283" fmla="*/ 2074739 h 4026844"/>
                <a:gd name="connsiteX4284" fmla="*/ 5841344 w 10143477"/>
                <a:gd name="connsiteY4284" fmla="*/ 2052117 h 4026844"/>
                <a:gd name="connsiteX4285" fmla="*/ 8956863 w 10143477"/>
                <a:gd name="connsiteY4285" fmla="*/ 2051188 h 4026844"/>
                <a:gd name="connsiteX4286" fmla="*/ 8987852 w 10143477"/>
                <a:gd name="connsiteY4286" fmla="*/ 2076289 h 4026844"/>
                <a:gd name="connsiteX4287" fmla="*/ 8980105 w 10143477"/>
                <a:gd name="connsiteY4287" fmla="*/ 2096742 h 4026844"/>
                <a:gd name="connsiteX4288" fmla="*/ 8949115 w 10143477"/>
                <a:gd name="connsiteY4288" fmla="*/ 2071640 h 4026844"/>
                <a:gd name="connsiteX4289" fmla="*/ 8956863 w 10143477"/>
                <a:gd name="connsiteY4289" fmla="*/ 2051188 h 4026844"/>
                <a:gd name="connsiteX4290" fmla="*/ 4901745 w 10143477"/>
                <a:gd name="connsiteY4290" fmla="*/ 2051188 h 4026844"/>
                <a:gd name="connsiteX4291" fmla="*/ 4924058 w 10143477"/>
                <a:gd name="connsiteY4291" fmla="*/ 2073810 h 4026844"/>
                <a:gd name="connsiteX4292" fmla="*/ 4900815 w 10143477"/>
                <a:gd name="connsiteY4292" fmla="*/ 2097052 h 4026844"/>
                <a:gd name="connsiteX4293" fmla="*/ 4878503 w 10143477"/>
                <a:gd name="connsiteY4293" fmla="*/ 2074430 h 4026844"/>
                <a:gd name="connsiteX4294" fmla="*/ 4901745 w 10143477"/>
                <a:gd name="connsiteY4294" fmla="*/ 2051188 h 4026844"/>
                <a:gd name="connsiteX4295" fmla="*/ 5769449 w 10143477"/>
                <a:gd name="connsiteY4295" fmla="*/ 2051033 h 4026844"/>
                <a:gd name="connsiteX4296" fmla="*/ 5794085 w 10143477"/>
                <a:gd name="connsiteY4296" fmla="*/ 2074275 h 4026844"/>
                <a:gd name="connsiteX4297" fmla="*/ 5773323 w 10143477"/>
                <a:gd name="connsiteY4297" fmla="*/ 2096897 h 4026844"/>
                <a:gd name="connsiteX4298" fmla="*/ 5748686 w 10143477"/>
                <a:gd name="connsiteY4298" fmla="*/ 2073655 h 4026844"/>
                <a:gd name="connsiteX4299" fmla="*/ 5769449 w 10143477"/>
                <a:gd name="connsiteY4299" fmla="*/ 2051033 h 4026844"/>
                <a:gd name="connsiteX4300" fmla="*/ 5697243 w 10143477"/>
                <a:gd name="connsiteY4300" fmla="*/ 2050258 h 4026844"/>
                <a:gd name="connsiteX4301" fmla="*/ 5721725 w 10143477"/>
                <a:gd name="connsiteY4301" fmla="*/ 2073500 h 4026844"/>
                <a:gd name="connsiteX4302" fmla="*/ 5700807 w 10143477"/>
                <a:gd name="connsiteY4302" fmla="*/ 2096122 h 4026844"/>
                <a:gd name="connsiteX4303" fmla="*/ 5676325 w 10143477"/>
                <a:gd name="connsiteY4303" fmla="*/ 2072880 h 4026844"/>
                <a:gd name="connsiteX4304" fmla="*/ 5697243 w 10143477"/>
                <a:gd name="connsiteY4304" fmla="*/ 2050258 h 4026844"/>
                <a:gd name="connsiteX4305" fmla="*/ 4974261 w 10143477"/>
                <a:gd name="connsiteY4305" fmla="*/ 2050258 h 4026844"/>
                <a:gd name="connsiteX4306" fmla="*/ 4996728 w 10143477"/>
                <a:gd name="connsiteY4306" fmla="*/ 2072880 h 4026844"/>
                <a:gd name="connsiteX4307" fmla="*/ 4973641 w 10143477"/>
                <a:gd name="connsiteY4307" fmla="*/ 2096122 h 4026844"/>
                <a:gd name="connsiteX4308" fmla="*/ 4951174 w 10143477"/>
                <a:gd name="connsiteY4308" fmla="*/ 2073500 h 4026844"/>
                <a:gd name="connsiteX4309" fmla="*/ 4974261 w 10143477"/>
                <a:gd name="connsiteY4309" fmla="*/ 2050258 h 4026844"/>
                <a:gd name="connsiteX4310" fmla="*/ 1703451 w 10143477"/>
                <a:gd name="connsiteY4310" fmla="*/ 2050103 h 4026844"/>
                <a:gd name="connsiteX4311" fmla="*/ 1713370 w 10143477"/>
                <a:gd name="connsiteY4311" fmla="*/ 2070556 h 4026844"/>
                <a:gd name="connsiteX4312" fmla="*/ 1682995 w 10143477"/>
                <a:gd name="connsiteY4312" fmla="*/ 2095812 h 4026844"/>
                <a:gd name="connsiteX4313" fmla="*/ 1673076 w 10143477"/>
                <a:gd name="connsiteY4313" fmla="*/ 2075359 h 4026844"/>
                <a:gd name="connsiteX4314" fmla="*/ 1703451 w 10143477"/>
                <a:gd name="connsiteY4314" fmla="*/ 2050103 h 4026844"/>
                <a:gd name="connsiteX4315" fmla="*/ 5625193 w 10143477"/>
                <a:gd name="connsiteY4315" fmla="*/ 2049483 h 4026844"/>
                <a:gd name="connsiteX4316" fmla="*/ 5649520 w 10143477"/>
                <a:gd name="connsiteY4316" fmla="*/ 2072570 h 4026844"/>
                <a:gd name="connsiteX4317" fmla="*/ 5628292 w 10143477"/>
                <a:gd name="connsiteY4317" fmla="*/ 2095347 h 4026844"/>
                <a:gd name="connsiteX4318" fmla="*/ 5603965 w 10143477"/>
                <a:gd name="connsiteY4318" fmla="*/ 2072260 h 4026844"/>
                <a:gd name="connsiteX4319" fmla="*/ 5625193 w 10143477"/>
                <a:gd name="connsiteY4319" fmla="*/ 2049483 h 4026844"/>
                <a:gd name="connsiteX4320" fmla="*/ 5046621 w 10143477"/>
                <a:gd name="connsiteY4320" fmla="*/ 2049483 h 4026844"/>
                <a:gd name="connsiteX4321" fmla="*/ 5069243 w 10143477"/>
                <a:gd name="connsiteY4321" fmla="*/ 2072260 h 4026844"/>
                <a:gd name="connsiteX4322" fmla="*/ 5046311 w 10143477"/>
                <a:gd name="connsiteY4322" fmla="*/ 2095347 h 4026844"/>
                <a:gd name="connsiteX4323" fmla="*/ 5023689 w 10143477"/>
                <a:gd name="connsiteY4323" fmla="*/ 2072570 h 4026844"/>
                <a:gd name="connsiteX4324" fmla="*/ 5046621 w 10143477"/>
                <a:gd name="connsiteY4324" fmla="*/ 2049483 h 4026844"/>
                <a:gd name="connsiteX4325" fmla="*/ 5552833 w 10143477"/>
                <a:gd name="connsiteY4325" fmla="*/ 2048863 h 4026844"/>
                <a:gd name="connsiteX4326" fmla="*/ 5577005 w 10143477"/>
                <a:gd name="connsiteY4326" fmla="*/ 2071950 h 4026844"/>
                <a:gd name="connsiteX4327" fmla="*/ 5555622 w 10143477"/>
                <a:gd name="connsiteY4327" fmla="*/ 2094727 h 4026844"/>
                <a:gd name="connsiteX4328" fmla="*/ 5531450 w 10143477"/>
                <a:gd name="connsiteY4328" fmla="*/ 2071640 h 4026844"/>
                <a:gd name="connsiteX4329" fmla="*/ 5552833 w 10143477"/>
                <a:gd name="connsiteY4329" fmla="*/ 2048863 h 4026844"/>
                <a:gd name="connsiteX4330" fmla="*/ 5118981 w 10143477"/>
                <a:gd name="connsiteY4330" fmla="*/ 2048863 h 4026844"/>
                <a:gd name="connsiteX4331" fmla="*/ 5141913 w 10143477"/>
                <a:gd name="connsiteY4331" fmla="*/ 2071640 h 4026844"/>
                <a:gd name="connsiteX4332" fmla="*/ 5119291 w 10143477"/>
                <a:gd name="connsiteY4332" fmla="*/ 2094727 h 4026844"/>
                <a:gd name="connsiteX4333" fmla="*/ 5096359 w 10143477"/>
                <a:gd name="connsiteY4333" fmla="*/ 2071950 h 4026844"/>
                <a:gd name="connsiteX4334" fmla="*/ 5118981 w 10143477"/>
                <a:gd name="connsiteY4334" fmla="*/ 2048863 h 4026844"/>
                <a:gd name="connsiteX4335" fmla="*/ 5480627 w 10143477"/>
                <a:gd name="connsiteY4335" fmla="*/ 2048554 h 4026844"/>
                <a:gd name="connsiteX4336" fmla="*/ 5504489 w 10143477"/>
                <a:gd name="connsiteY4336" fmla="*/ 2071641 h 4026844"/>
                <a:gd name="connsiteX4337" fmla="*/ 5482951 w 10143477"/>
                <a:gd name="connsiteY4337" fmla="*/ 2094418 h 4026844"/>
                <a:gd name="connsiteX4338" fmla="*/ 5459089 w 10143477"/>
                <a:gd name="connsiteY4338" fmla="*/ 2071331 h 4026844"/>
                <a:gd name="connsiteX4339" fmla="*/ 5480627 w 10143477"/>
                <a:gd name="connsiteY4339" fmla="*/ 2048554 h 4026844"/>
                <a:gd name="connsiteX4340" fmla="*/ 5263702 w 10143477"/>
                <a:gd name="connsiteY4340" fmla="*/ 2048399 h 4026844"/>
                <a:gd name="connsiteX4341" fmla="*/ 5286944 w 10143477"/>
                <a:gd name="connsiteY4341" fmla="*/ 2071331 h 4026844"/>
                <a:gd name="connsiteX4342" fmla="*/ 5264632 w 10143477"/>
                <a:gd name="connsiteY4342" fmla="*/ 2094263 h 4026844"/>
                <a:gd name="connsiteX4343" fmla="*/ 5241390 w 10143477"/>
                <a:gd name="connsiteY4343" fmla="*/ 2071331 h 4026844"/>
                <a:gd name="connsiteX4344" fmla="*/ 5263702 w 10143477"/>
                <a:gd name="connsiteY4344" fmla="*/ 2048399 h 4026844"/>
                <a:gd name="connsiteX4345" fmla="*/ 5191341 w 10143477"/>
                <a:gd name="connsiteY4345" fmla="*/ 2048399 h 4026844"/>
                <a:gd name="connsiteX4346" fmla="*/ 5214428 w 10143477"/>
                <a:gd name="connsiteY4346" fmla="*/ 2071176 h 4026844"/>
                <a:gd name="connsiteX4347" fmla="*/ 5191961 w 10143477"/>
                <a:gd name="connsiteY4347" fmla="*/ 2094263 h 4026844"/>
                <a:gd name="connsiteX4348" fmla="*/ 5168874 w 10143477"/>
                <a:gd name="connsiteY4348" fmla="*/ 2071486 h 4026844"/>
                <a:gd name="connsiteX4349" fmla="*/ 5191341 w 10143477"/>
                <a:gd name="connsiteY4349" fmla="*/ 2048399 h 4026844"/>
                <a:gd name="connsiteX4350" fmla="*/ 5336062 w 10143477"/>
                <a:gd name="connsiteY4350" fmla="*/ 2048244 h 4026844"/>
                <a:gd name="connsiteX4351" fmla="*/ 5359614 w 10143477"/>
                <a:gd name="connsiteY4351" fmla="*/ 2071176 h 4026844"/>
                <a:gd name="connsiteX4352" fmla="*/ 5337611 w 10143477"/>
                <a:gd name="connsiteY4352" fmla="*/ 2094108 h 4026844"/>
                <a:gd name="connsiteX4353" fmla="*/ 5314060 w 10143477"/>
                <a:gd name="connsiteY4353" fmla="*/ 2071176 h 4026844"/>
                <a:gd name="connsiteX4354" fmla="*/ 5336062 w 10143477"/>
                <a:gd name="connsiteY4354" fmla="*/ 2048244 h 4026844"/>
                <a:gd name="connsiteX4355" fmla="*/ 5408423 w 10143477"/>
                <a:gd name="connsiteY4355" fmla="*/ 2048243 h 4026844"/>
                <a:gd name="connsiteX4356" fmla="*/ 5432129 w 10143477"/>
                <a:gd name="connsiteY4356" fmla="*/ 2071175 h 4026844"/>
                <a:gd name="connsiteX4357" fmla="*/ 5410282 w 10143477"/>
                <a:gd name="connsiteY4357" fmla="*/ 2094107 h 4026844"/>
                <a:gd name="connsiteX4358" fmla="*/ 5386575 w 10143477"/>
                <a:gd name="connsiteY4358" fmla="*/ 2071175 h 4026844"/>
                <a:gd name="connsiteX4359" fmla="*/ 5408423 w 10143477"/>
                <a:gd name="connsiteY4359" fmla="*/ 2048243 h 4026844"/>
                <a:gd name="connsiteX4360" fmla="*/ 142813 w 10143477"/>
                <a:gd name="connsiteY4360" fmla="*/ 2046849 h 4026844"/>
                <a:gd name="connsiteX4361" fmla="*/ 144986 w 10143477"/>
                <a:gd name="connsiteY4361" fmla="*/ 2066062 h 4026844"/>
                <a:gd name="connsiteX4362" fmla="*/ 113694 w 10143477"/>
                <a:gd name="connsiteY4362" fmla="*/ 2091629 h 4026844"/>
                <a:gd name="connsiteX4363" fmla="*/ 111523 w 10143477"/>
                <a:gd name="connsiteY4363" fmla="*/ 2072415 h 4026844"/>
                <a:gd name="connsiteX4364" fmla="*/ 142813 w 10143477"/>
                <a:gd name="connsiteY4364" fmla="*/ 2046849 h 4026844"/>
                <a:gd name="connsiteX4365" fmla="*/ 2397274 w 10143477"/>
                <a:gd name="connsiteY4365" fmla="*/ 2044060 h 4026844"/>
                <a:gd name="connsiteX4366" fmla="*/ 2410447 w 10143477"/>
                <a:gd name="connsiteY4366" fmla="*/ 2064978 h 4026844"/>
                <a:gd name="connsiteX4367" fmla="*/ 2381312 w 10143477"/>
                <a:gd name="connsiteY4367" fmla="*/ 2089769 h 4026844"/>
                <a:gd name="connsiteX4368" fmla="*/ 2368140 w 10143477"/>
                <a:gd name="connsiteY4368" fmla="*/ 2068852 h 4026844"/>
                <a:gd name="connsiteX4369" fmla="*/ 2397274 w 10143477"/>
                <a:gd name="connsiteY4369" fmla="*/ 2044060 h 4026844"/>
                <a:gd name="connsiteX4370" fmla="*/ 8895193 w 10143477"/>
                <a:gd name="connsiteY4370" fmla="*/ 2043905 h 4026844"/>
                <a:gd name="connsiteX4371" fmla="*/ 8926183 w 10143477"/>
                <a:gd name="connsiteY4371" fmla="*/ 2069006 h 4026844"/>
                <a:gd name="connsiteX4372" fmla="*/ 8918126 w 10143477"/>
                <a:gd name="connsiteY4372" fmla="*/ 2089459 h 4026844"/>
                <a:gd name="connsiteX4373" fmla="*/ 8887137 w 10143477"/>
                <a:gd name="connsiteY4373" fmla="*/ 2064357 h 4026844"/>
                <a:gd name="connsiteX4374" fmla="*/ 8895193 w 10143477"/>
                <a:gd name="connsiteY4374" fmla="*/ 2043905 h 4026844"/>
                <a:gd name="connsiteX4375" fmla="*/ 7380277 w 10143477"/>
                <a:gd name="connsiteY4375" fmla="*/ 2042665 h 4026844"/>
                <a:gd name="connsiteX4376" fmla="*/ 7408788 w 10143477"/>
                <a:gd name="connsiteY4376" fmla="*/ 2066992 h 4026844"/>
                <a:gd name="connsiteX4377" fmla="*/ 7393913 w 10143477"/>
                <a:gd name="connsiteY4377" fmla="*/ 2088529 h 4026844"/>
                <a:gd name="connsiteX4378" fmla="*/ 7365558 w 10143477"/>
                <a:gd name="connsiteY4378" fmla="*/ 2064203 h 4026844"/>
                <a:gd name="connsiteX4379" fmla="*/ 7380277 w 10143477"/>
                <a:gd name="connsiteY4379" fmla="*/ 2042665 h 4026844"/>
                <a:gd name="connsiteX4380" fmla="*/ 1767609 w 10143477"/>
                <a:gd name="connsiteY4380" fmla="*/ 2042511 h 4026844"/>
                <a:gd name="connsiteX4381" fmla="*/ 1777838 w 10143477"/>
                <a:gd name="connsiteY4381" fmla="*/ 2062963 h 4026844"/>
                <a:gd name="connsiteX4382" fmla="*/ 1747618 w 10143477"/>
                <a:gd name="connsiteY4382" fmla="*/ 2088220 h 4026844"/>
                <a:gd name="connsiteX4383" fmla="*/ 1737390 w 10143477"/>
                <a:gd name="connsiteY4383" fmla="*/ 2067767 h 4026844"/>
                <a:gd name="connsiteX4384" fmla="*/ 1767609 w 10143477"/>
                <a:gd name="connsiteY4384" fmla="*/ 2042511 h 4026844"/>
                <a:gd name="connsiteX4385" fmla="*/ 8227528 w 10143477"/>
                <a:gd name="connsiteY4385" fmla="*/ 2040651 h 4026844"/>
                <a:gd name="connsiteX4386" fmla="*/ 8257588 w 10143477"/>
                <a:gd name="connsiteY4386" fmla="*/ 2065443 h 4026844"/>
                <a:gd name="connsiteX4387" fmla="*/ 8246431 w 10143477"/>
                <a:gd name="connsiteY4387" fmla="*/ 2086361 h 4026844"/>
                <a:gd name="connsiteX4388" fmla="*/ 8216371 w 10143477"/>
                <a:gd name="connsiteY4388" fmla="*/ 2061569 h 4026844"/>
                <a:gd name="connsiteX4389" fmla="*/ 8227528 w 10143477"/>
                <a:gd name="connsiteY4389" fmla="*/ 2040651 h 4026844"/>
                <a:gd name="connsiteX4390" fmla="*/ 9813564 w 10143477"/>
                <a:gd name="connsiteY4390" fmla="*/ 2039721 h 4026844"/>
                <a:gd name="connsiteX4391" fmla="*/ 9845173 w 10143477"/>
                <a:gd name="connsiteY4391" fmla="*/ 2065132 h 4026844"/>
                <a:gd name="connsiteX4392" fmla="*/ 9841765 w 10143477"/>
                <a:gd name="connsiteY4392" fmla="*/ 2084965 h 4026844"/>
                <a:gd name="connsiteX4393" fmla="*/ 9810156 w 10143477"/>
                <a:gd name="connsiteY4393" fmla="*/ 2059554 h 4026844"/>
                <a:gd name="connsiteX4394" fmla="*/ 9813564 w 10143477"/>
                <a:gd name="connsiteY4394" fmla="*/ 2039721 h 4026844"/>
                <a:gd name="connsiteX4395" fmla="*/ 7311636 w 10143477"/>
                <a:gd name="connsiteY4395" fmla="*/ 2038327 h 4026844"/>
                <a:gd name="connsiteX4396" fmla="*/ 7339991 w 10143477"/>
                <a:gd name="connsiteY4396" fmla="*/ 2062654 h 4026844"/>
                <a:gd name="connsiteX4397" fmla="*/ 7324806 w 10143477"/>
                <a:gd name="connsiteY4397" fmla="*/ 2084191 h 4026844"/>
                <a:gd name="connsiteX4398" fmla="*/ 7296451 w 10143477"/>
                <a:gd name="connsiteY4398" fmla="*/ 2059865 h 4026844"/>
                <a:gd name="connsiteX4399" fmla="*/ 7311636 w 10143477"/>
                <a:gd name="connsiteY4399" fmla="*/ 2038327 h 4026844"/>
                <a:gd name="connsiteX4400" fmla="*/ 1832233 w 10143477"/>
                <a:gd name="connsiteY4400" fmla="*/ 2035073 h 4026844"/>
                <a:gd name="connsiteX4401" fmla="*/ 1842772 w 10143477"/>
                <a:gd name="connsiteY4401" fmla="*/ 2055526 h 4026844"/>
                <a:gd name="connsiteX4402" fmla="*/ 1812551 w 10143477"/>
                <a:gd name="connsiteY4402" fmla="*/ 2080627 h 4026844"/>
                <a:gd name="connsiteX4403" fmla="*/ 1802014 w 10143477"/>
                <a:gd name="connsiteY4403" fmla="*/ 2060174 h 4026844"/>
                <a:gd name="connsiteX4404" fmla="*/ 1832233 w 10143477"/>
                <a:gd name="connsiteY4404" fmla="*/ 2035073 h 4026844"/>
                <a:gd name="connsiteX4405" fmla="*/ 8161985 w 10143477"/>
                <a:gd name="connsiteY4405" fmla="*/ 2034453 h 4026844"/>
                <a:gd name="connsiteX4406" fmla="*/ 8191890 w 10143477"/>
                <a:gd name="connsiteY4406" fmla="*/ 2059244 h 4026844"/>
                <a:gd name="connsiteX4407" fmla="*/ 8180423 w 10143477"/>
                <a:gd name="connsiteY4407" fmla="*/ 2080162 h 4026844"/>
                <a:gd name="connsiteX4408" fmla="*/ 8150518 w 10143477"/>
                <a:gd name="connsiteY4408" fmla="*/ 2055370 h 4026844"/>
                <a:gd name="connsiteX4409" fmla="*/ 8161985 w 10143477"/>
                <a:gd name="connsiteY4409" fmla="*/ 2034453 h 4026844"/>
                <a:gd name="connsiteX4410" fmla="*/ 2532101 w 10143477"/>
                <a:gd name="connsiteY4410" fmla="*/ 2031509 h 4026844"/>
                <a:gd name="connsiteX4411" fmla="*/ 2545738 w 10143477"/>
                <a:gd name="connsiteY4411" fmla="*/ 2052427 h 4026844"/>
                <a:gd name="connsiteX4412" fmla="*/ 2516758 w 10143477"/>
                <a:gd name="connsiteY4412" fmla="*/ 2077218 h 4026844"/>
                <a:gd name="connsiteX4413" fmla="*/ 2503121 w 10143477"/>
                <a:gd name="connsiteY4413" fmla="*/ 2056301 h 4026844"/>
                <a:gd name="connsiteX4414" fmla="*/ 2532101 w 10143477"/>
                <a:gd name="connsiteY4414" fmla="*/ 2031509 h 4026844"/>
                <a:gd name="connsiteX4415" fmla="*/ 9757939 w 10143477"/>
                <a:gd name="connsiteY4415" fmla="*/ 2031044 h 4026844"/>
                <a:gd name="connsiteX4416" fmla="*/ 9789393 w 10143477"/>
                <a:gd name="connsiteY4416" fmla="*/ 2056455 h 4026844"/>
                <a:gd name="connsiteX4417" fmla="*/ 9785829 w 10143477"/>
                <a:gd name="connsiteY4417" fmla="*/ 2076288 h 4026844"/>
                <a:gd name="connsiteX4418" fmla="*/ 9754220 w 10143477"/>
                <a:gd name="connsiteY4418" fmla="*/ 2050877 h 4026844"/>
                <a:gd name="connsiteX4419" fmla="*/ 9757939 w 10143477"/>
                <a:gd name="connsiteY4419" fmla="*/ 2031044 h 4026844"/>
                <a:gd name="connsiteX4420" fmla="*/ 8096286 w 10143477"/>
                <a:gd name="connsiteY4420" fmla="*/ 2028410 h 4026844"/>
                <a:gd name="connsiteX4421" fmla="*/ 8126037 w 10143477"/>
                <a:gd name="connsiteY4421" fmla="*/ 2053201 h 4026844"/>
                <a:gd name="connsiteX4422" fmla="*/ 8114261 w 10143477"/>
                <a:gd name="connsiteY4422" fmla="*/ 2074274 h 4026844"/>
                <a:gd name="connsiteX4423" fmla="*/ 8084511 w 10143477"/>
                <a:gd name="connsiteY4423" fmla="*/ 2049483 h 4026844"/>
                <a:gd name="connsiteX4424" fmla="*/ 8096286 w 10143477"/>
                <a:gd name="connsiteY4424" fmla="*/ 2028410 h 4026844"/>
                <a:gd name="connsiteX4425" fmla="*/ 1896857 w 10143477"/>
                <a:gd name="connsiteY4425" fmla="*/ 2027481 h 4026844"/>
                <a:gd name="connsiteX4426" fmla="*/ 1907550 w 10143477"/>
                <a:gd name="connsiteY4426" fmla="*/ 2048089 h 4026844"/>
                <a:gd name="connsiteX4427" fmla="*/ 1877485 w 10143477"/>
                <a:gd name="connsiteY4427" fmla="*/ 2073190 h 4026844"/>
                <a:gd name="connsiteX4428" fmla="*/ 1866793 w 10143477"/>
                <a:gd name="connsiteY4428" fmla="*/ 2052737 h 4026844"/>
                <a:gd name="connsiteX4429" fmla="*/ 1896857 w 10143477"/>
                <a:gd name="connsiteY4429" fmla="*/ 2027481 h 4026844"/>
                <a:gd name="connsiteX4430" fmla="*/ 9281477 w 10143477"/>
                <a:gd name="connsiteY4430" fmla="*/ 2026396 h 4026844"/>
                <a:gd name="connsiteX4431" fmla="*/ 9312776 w 10143477"/>
                <a:gd name="connsiteY4431" fmla="*/ 2051653 h 4026844"/>
                <a:gd name="connsiteX4432" fmla="*/ 9306732 w 10143477"/>
                <a:gd name="connsiteY4432" fmla="*/ 2071951 h 4026844"/>
                <a:gd name="connsiteX4433" fmla="*/ 9275434 w 10143477"/>
                <a:gd name="connsiteY4433" fmla="*/ 2046694 h 4026844"/>
                <a:gd name="connsiteX4434" fmla="*/ 9281477 w 10143477"/>
                <a:gd name="connsiteY4434" fmla="*/ 2026396 h 4026844"/>
                <a:gd name="connsiteX4435" fmla="*/ 2599823 w 10143477"/>
                <a:gd name="connsiteY4435" fmla="*/ 2025466 h 4026844"/>
                <a:gd name="connsiteX4436" fmla="*/ 2613771 w 10143477"/>
                <a:gd name="connsiteY4436" fmla="*/ 2046539 h 4026844"/>
                <a:gd name="connsiteX4437" fmla="*/ 2584946 w 10143477"/>
                <a:gd name="connsiteY4437" fmla="*/ 2071330 h 4026844"/>
                <a:gd name="connsiteX4438" fmla="*/ 2570999 w 10143477"/>
                <a:gd name="connsiteY4438" fmla="*/ 2050258 h 4026844"/>
                <a:gd name="connsiteX4439" fmla="*/ 2599823 w 10143477"/>
                <a:gd name="connsiteY4439" fmla="*/ 2025466 h 4026844"/>
                <a:gd name="connsiteX4440" fmla="*/ 8030125 w 10143477"/>
                <a:gd name="connsiteY4440" fmla="*/ 2022522 h 4026844"/>
                <a:gd name="connsiteX4441" fmla="*/ 8059875 w 10143477"/>
                <a:gd name="connsiteY4441" fmla="*/ 2047314 h 4026844"/>
                <a:gd name="connsiteX4442" fmla="*/ 8047944 w 10143477"/>
                <a:gd name="connsiteY4442" fmla="*/ 2068386 h 4026844"/>
                <a:gd name="connsiteX4443" fmla="*/ 8018349 w 10143477"/>
                <a:gd name="connsiteY4443" fmla="*/ 2043750 h 4026844"/>
                <a:gd name="connsiteX4444" fmla="*/ 8030125 w 10143477"/>
                <a:gd name="connsiteY4444" fmla="*/ 2022522 h 4026844"/>
                <a:gd name="connsiteX4445" fmla="*/ 9702002 w 10143477"/>
                <a:gd name="connsiteY4445" fmla="*/ 2022368 h 4026844"/>
                <a:gd name="connsiteX4446" fmla="*/ 9733457 w 10143477"/>
                <a:gd name="connsiteY4446" fmla="*/ 2047779 h 4026844"/>
                <a:gd name="connsiteX4447" fmla="*/ 9729583 w 10143477"/>
                <a:gd name="connsiteY4447" fmla="*/ 2067767 h 4026844"/>
                <a:gd name="connsiteX4448" fmla="*/ 9697974 w 10143477"/>
                <a:gd name="connsiteY4448" fmla="*/ 2042356 h 4026844"/>
                <a:gd name="connsiteX4449" fmla="*/ 9702002 w 10143477"/>
                <a:gd name="connsiteY4449" fmla="*/ 2022368 h 4026844"/>
                <a:gd name="connsiteX4450" fmla="*/ 8708173 w 10143477"/>
                <a:gd name="connsiteY4450" fmla="*/ 2022213 h 4026844"/>
                <a:gd name="connsiteX4451" fmla="*/ 8738852 w 10143477"/>
                <a:gd name="connsiteY4451" fmla="*/ 2047314 h 4026844"/>
                <a:gd name="connsiteX4452" fmla="*/ 8730020 w 10143477"/>
                <a:gd name="connsiteY4452" fmla="*/ 2067922 h 4026844"/>
                <a:gd name="connsiteX4453" fmla="*/ 8699341 w 10143477"/>
                <a:gd name="connsiteY4453" fmla="*/ 2042820 h 4026844"/>
                <a:gd name="connsiteX4454" fmla="*/ 8708173 w 10143477"/>
                <a:gd name="connsiteY4454" fmla="*/ 2022213 h 4026844"/>
                <a:gd name="connsiteX4455" fmla="*/ 2667703 w 10143477"/>
                <a:gd name="connsiteY4455" fmla="*/ 2019578 h 4026844"/>
                <a:gd name="connsiteX4456" fmla="*/ 2681805 w 10143477"/>
                <a:gd name="connsiteY4456" fmla="*/ 2040651 h 4026844"/>
                <a:gd name="connsiteX4457" fmla="*/ 2653135 w 10143477"/>
                <a:gd name="connsiteY4457" fmla="*/ 2065442 h 4026844"/>
                <a:gd name="connsiteX4458" fmla="*/ 2639033 w 10143477"/>
                <a:gd name="connsiteY4458" fmla="*/ 2044370 h 4026844"/>
                <a:gd name="connsiteX4459" fmla="*/ 2667703 w 10143477"/>
                <a:gd name="connsiteY4459" fmla="*/ 2019578 h 4026844"/>
                <a:gd name="connsiteX4460" fmla="*/ 7964117 w 10143477"/>
                <a:gd name="connsiteY4460" fmla="*/ 2016944 h 4026844"/>
                <a:gd name="connsiteX4461" fmla="*/ 7993712 w 10143477"/>
                <a:gd name="connsiteY4461" fmla="*/ 2041580 h 4026844"/>
                <a:gd name="connsiteX4462" fmla="*/ 7981471 w 10143477"/>
                <a:gd name="connsiteY4462" fmla="*/ 2062653 h 4026844"/>
                <a:gd name="connsiteX4463" fmla="*/ 7951876 w 10143477"/>
                <a:gd name="connsiteY4463" fmla="*/ 2038017 h 4026844"/>
                <a:gd name="connsiteX4464" fmla="*/ 7964117 w 10143477"/>
                <a:gd name="connsiteY4464" fmla="*/ 2016944 h 4026844"/>
                <a:gd name="connsiteX4465" fmla="*/ 3761336 w 10143477"/>
                <a:gd name="connsiteY4465" fmla="*/ 2015705 h 4026844"/>
                <a:gd name="connsiteX4466" fmla="*/ 3779775 w 10143477"/>
                <a:gd name="connsiteY4466" fmla="*/ 2037553 h 4026844"/>
                <a:gd name="connsiteX4467" fmla="*/ 3753589 w 10143477"/>
                <a:gd name="connsiteY4467" fmla="*/ 2061569 h 4026844"/>
                <a:gd name="connsiteX4468" fmla="*/ 3735150 w 10143477"/>
                <a:gd name="connsiteY4468" fmla="*/ 2039722 h 4026844"/>
                <a:gd name="connsiteX4469" fmla="*/ 3761336 w 10143477"/>
                <a:gd name="connsiteY4469" fmla="*/ 2015705 h 4026844"/>
                <a:gd name="connsiteX4470" fmla="*/ 9645447 w 10143477"/>
                <a:gd name="connsiteY4470" fmla="*/ 2013535 h 4026844"/>
                <a:gd name="connsiteX4471" fmla="*/ 9676901 w 10143477"/>
                <a:gd name="connsiteY4471" fmla="*/ 2038947 h 4026844"/>
                <a:gd name="connsiteX4472" fmla="*/ 9672872 w 10143477"/>
                <a:gd name="connsiteY4472" fmla="*/ 2058935 h 4026844"/>
                <a:gd name="connsiteX4473" fmla="*/ 9641419 w 10143477"/>
                <a:gd name="connsiteY4473" fmla="*/ 2033678 h 4026844"/>
                <a:gd name="connsiteX4474" fmla="*/ 9645447 w 10143477"/>
                <a:gd name="connsiteY4474" fmla="*/ 2013535 h 4026844"/>
                <a:gd name="connsiteX4475" fmla="*/ 8582201 w 10143477"/>
                <a:gd name="connsiteY4475" fmla="*/ 2008112 h 4026844"/>
                <a:gd name="connsiteX4476" fmla="*/ 8612725 w 10143477"/>
                <a:gd name="connsiteY4476" fmla="*/ 2033059 h 4026844"/>
                <a:gd name="connsiteX4477" fmla="*/ 8603428 w 10143477"/>
                <a:gd name="connsiteY4477" fmla="*/ 2053821 h 4026844"/>
                <a:gd name="connsiteX4478" fmla="*/ 8572903 w 10143477"/>
                <a:gd name="connsiteY4478" fmla="*/ 2028875 h 4026844"/>
                <a:gd name="connsiteX4479" fmla="*/ 8582201 w 10143477"/>
                <a:gd name="connsiteY4479" fmla="*/ 2008112 h 4026844"/>
                <a:gd name="connsiteX4480" fmla="*/ 2804078 w 10143477"/>
                <a:gd name="connsiteY4480" fmla="*/ 2007957 h 4026844"/>
                <a:gd name="connsiteX4481" fmla="*/ 2818645 w 10143477"/>
                <a:gd name="connsiteY4481" fmla="*/ 2029185 h 4026844"/>
                <a:gd name="connsiteX4482" fmla="*/ 2790284 w 10143477"/>
                <a:gd name="connsiteY4482" fmla="*/ 2053821 h 4026844"/>
                <a:gd name="connsiteX4483" fmla="*/ 2775562 w 10143477"/>
                <a:gd name="connsiteY4483" fmla="*/ 2032749 h 4026844"/>
                <a:gd name="connsiteX4484" fmla="*/ 2804078 w 10143477"/>
                <a:gd name="connsiteY4484" fmla="*/ 2007957 h 4026844"/>
                <a:gd name="connsiteX4485" fmla="*/ 2092430 w 10143477"/>
                <a:gd name="connsiteY4485" fmla="*/ 2006098 h 4026844"/>
                <a:gd name="connsiteX4486" fmla="*/ 2103898 w 10143477"/>
                <a:gd name="connsiteY4486" fmla="*/ 2026706 h 4026844"/>
                <a:gd name="connsiteX4487" fmla="*/ 2074144 w 10143477"/>
                <a:gd name="connsiteY4487" fmla="*/ 2051807 h 4026844"/>
                <a:gd name="connsiteX4488" fmla="*/ 2062676 w 10143477"/>
                <a:gd name="connsiteY4488" fmla="*/ 2031199 h 4026844"/>
                <a:gd name="connsiteX4489" fmla="*/ 2092430 w 10143477"/>
                <a:gd name="connsiteY4489" fmla="*/ 2006098 h 4026844"/>
                <a:gd name="connsiteX4490" fmla="*/ 9588891 w 10143477"/>
                <a:gd name="connsiteY4490" fmla="*/ 2005323 h 4026844"/>
                <a:gd name="connsiteX4491" fmla="*/ 9620346 w 10143477"/>
                <a:gd name="connsiteY4491" fmla="*/ 2030579 h 4026844"/>
                <a:gd name="connsiteX4492" fmla="*/ 9616007 w 10143477"/>
                <a:gd name="connsiteY4492" fmla="*/ 2050567 h 4026844"/>
                <a:gd name="connsiteX4493" fmla="*/ 9584553 w 10143477"/>
                <a:gd name="connsiteY4493" fmla="*/ 2025311 h 4026844"/>
                <a:gd name="connsiteX4494" fmla="*/ 9588891 w 10143477"/>
                <a:gd name="connsiteY4494" fmla="*/ 2005323 h 4026844"/>
                <a:gd name="connsiteX4495" fmla="*/ 4045509 w 10143477"/>
                <a:gd name="connsiteY4495" fmla="*/ 2002844 h 4026844"/>
                <a:gd name="connsiteX4496" fmla="*/ 4064877 w 10143477"/>
                <a:gd name="connsiteY4496" fmla="*/ 2024846 h 4026844"/>
                <a:gd name="connsiteX4497" fmla="*/ 4039311 w 10143477"/>
                <a:gd name="connsiteY4497" fmla="*/ 2048708 h 4026844"/>
                <a:gd name="connsiteX4498" fmla="*/ 4019943 w 10143477"/>
                <a:gd name="connsiteY4498" fmla="*/ 2026706 h 4026844"/>
                <a:gd name="connsiteX4499" fmla="*/ 4045509 w 10143477"/>
                <a:gd name="connsiteY4499" fmla="*/ 2002844 h 4026844"/>
                <a:gd name="connsiteX4500" fmla="*/ 6544183 w 10143477"/>
                <a:gd name="connsiteY4500" fmla="*/ 1999590 h 4026844"/>
                <a:gd name="connsiteX4501" fmla="*/ 6570679 w 10143477"/>
                <a:gd name="connsiteY4501" fmla="*/ 2023451 h 4026844"/>
                <a:gd name="connsiteX4502" fmla="*/ 6552860 w 10143477"/>
                <a:gd name="connsiteY4502" fmla="*/ 2045609 h 4026844"/>
                <a:gd name="connsiteX4503" fmla="*/ 6526365 w 10143477"/>
                <a:gd name="connsiteY4503" fmla="*/ 2021747 h 4026844"/>
                <a:gd name="connsiteX4504" fmla="*/ 6544183 w 10143477"/>
                <a:gd name="connsiteY4504" fmla="*/ 1999590 h 4026844"/>
                <a:gd name="connsiteX4505" fmla="*/ 6473683 w 10143477"/>
                <a:gd name="connsiteY4505" fmla="*/ 1996956 h 4026844"/>
                <a:gd name="connsiteX4506" fmla="*/ 6500023 w 10143477"/>
                <a:gd name="connsiteY4506" fmla="*/ 2020663 h 4026844"/>
                <a:gd name="connsiteX4507" fmla="*/ 6481895 w 10143477"/>
                <a:gd name="connsiteY4507" fmla="*/ 2042820 h 4026844"/>
                <a:gd name="connsiteX4508" fmla="*/ 6455554 w 10143477"/>
                <a:gd name="connsiteY4508" fmla="*/ 2019113 h 4026844"/>
                <a:gd name="connsiteX4509" fmla="*/ 6473683 w 10143477"/>
                <a:gd name="connsiteY4509" fmla="*/ 1996956 h 4026844"/>
                <a:gd name="connsiteX4510" fmla="*/ 9531715 w 10143477"/>
                <a:gd name="connsiteY4510" fmla="*/ 1996801 h 4026844"/>
                <a:gd name="connsiteX4511" fmla="*/ 9563170 w 10143477"/>
                <a:gd name="connsiteY4511" fmla="*/ 2022057 h 4026844"/>
                <a:gd name="connsiteX4512" fmla="*/ 9558676 w 10143477"/>
                <a:gd name="connsiteY4512" fmla="*/ 2042045 h 4026844"/>
                <a:gd name="connsiteX4513" fmla="*/ 9527222 w 10143477"/>
                <a:gd name="connsiteY4513" fmla="*/ 2016789 h 4026844"/>
                <a:gd name="connsiteX4514" fmla="*/ 9531715 w 10143477"/>
                <a:gd name="connsiteY4514" fmla="*/ 1996801 h 4026844"/>
                <a:gd name="connsiteX4515" fmla="*/ 1609062 w 10143477"/>
                <a:gd name="connsiteY4515" fmla="*/ 1994632 h 4026844"/>
                <a:gd name="connsiteX4516" fmla="*/ 1618206 w 10143477"/>
                <a:gd name="connsiteY4516" fmla="*/ 2014930 h 4026844"/>
                <a:gd name="connsiteX4517" fmla="*/ 1587676 w 10143477"/>
                <a:gd name="connsiteY4517" fmla="*/ 2040186 h 4026844"/>
                <a:gd name="connsiteX4518" fmla="*/ 1578533 w 10143477"/>
                <a:gd name="connsiteY4518" fmla="*/ 2019888 h 4026844"/>
                <a:gd name="connsiteX4519" fmla="*/ 1609062 w 10143477"/>
                <a:gd name="connsiteY4519" fmla="*/ 1994632 h 4026844"/>
                <a:gd name="connsiteX4520" fmla="*/ 6403027 w 10143477"/>
                <a:gd name="connsiteY4520" fmla="*/ 1994477 h 4026844"/>
                <a:gd name="connsiteX4521" fmla="*/ 6429213 w 10143477"/>
                <a:gd name="connsiteY4521" fmla="*/ 2018184 h 4026844"/>
                <a:gd name="connsiteX4522" fmla="*/ 6410929 w 10143477"/>
                <a:gd name="connsiteY4522" fmla="*/ 2040341 h 4026844"/>
                <a:gd name="connsiteX4523" fmla="*/ 6384743 w 10143477"/>
                <a:gd name="connsiteY4523" fmla="*/ 2016634 h 4026844"/>
                <a:gd name="connsiteX4524" fmla="*/ 6403027 w 10143477"/>
                <a:gd name="connsiteY4524" fmla="*/ 1994477 h 4026844"/>
                <a:gd name="connsiteX4525" fmla="*/ 6332371 w 10143477"/>
                <a:gd name="connsiteY4525" fmla="*/ 1992153 h 4026844"/>
                <a:gd name="connsiteX4526" fmla="*/ 6358402 w 10143477"/>
                <a:gd name="connsiteY4526" fmla="*/ 2015860 h 4026844"/>
                <a:gd name="connsiteX4527" fmla="*/ 6339809 w 10143477"/>
                <a:gd name="connsiteY4527" fmla="*/ 2038172 h 4026844"/>
                <a:gd name="connsiteX4528" fmla="*/ 6313778 w 10143477"/>
                <a:gd name="connsiteY4528" fmla="*/ 2014465 h 4026844"/>
                <a:gd name="connsiteX4529" fmla="*/ 6332371 w 10143477"/>
                <a:gd name="connsiteY4529" fmla="*/ 1992153 h 4026844"/>
                <a:gd name="connsiteX4530" fmla="*/ 4402197 w 10143477"/>
                <a:gd name="connsiteY4530" fmla="*/ 1990293 h 4026844"/>
                <a:gd name="connsiteX4531" fmla="*/ 4422650 w 10143477"/>
                <a:gd name="connsiteY4531" fmla="*/ 2012605 h 4026844"/>
                <a:gd name="connsiteX4532" fmla="*/ 4398168 w 10143477"/>
                <a:gd name="connsiteY4532" fmla="*/ 2036157 h 4026844"/>
                <a:gd name="connsiteX4533" fmla="*/ 4377715 w 10143477"/>
                <a:gd name="connsiteY4533" fmla="*/ 2013845 h 4026844"/>
                <a:gd name="connsiteX4534" fmla="*/ 4402197 w 10143477"/>
                <a:gd name="connsiteY4534" fmla="*/ 1990293 h 4026844"/>
                <a:gd name="connsiteX4535" fmla="*/ 6261560 w 10143477"/>
                <a:gd name="connsiteY4535" fmla="*/ 1989983 h 4026844"/>
                <a:gd name="connsiteX4536" fmla="*/ 6287436 w 10143477"/>
                <a:gd name="connsiteY4536" fmla="*/ 2013535 h 4026844"/>
                <a:gd name="connsiteX4537" fmla="*/ 6268532 w 10143477"/>
                <a:gd name="connsiteY4537" fmla="*/ 2035847 h 4026844"/>
                <a:gd name="connsiteX4538" fmla="*/ 6242656 w 10143477"/>
                <a:gd name="connsiteY4538" fmla="*/ 2012295 h 4026844"/>
                <a:gd name="connsiteX4539" fmla="*/ 6261560 w 10143477"/>
                <a:gd name="connsiteY4539" fmla="*/ 1989983 h 4026844"/>
                <a:gd name="connsiteX4540" fmla="*/ 9474385 w 10143477"/>
                <a:gd name="connsiteY4540" fmla="*/ 1988434 h 4026844"/>
                <a:gd name="connsiteX4541" fmla="*/ 9505840 w 10143477"/>
                <a:gd name="connsiteY4541" fmla="*/ 2013690 h 4026844"/>
                <a:gd name="connsiteX4542" fmla="*/ 9501037 w 10143477"/>
                <a:gd name="connsiteY4542" fmla="*/ 2033678 h 4026844"/>
                <a:gd name="connsiteX4543" fmla="*/ 9469582 w 10143477"/>
                <a:gd name="connsiteY4543" fmla="*/ 2008422 h 4026844"/>
                <a:gd name="connsiteX4544" fmla="*/ 9474385 w 10143477"/>
                <a:gd name="connsiteY4544" fmla="*/ 1988434 h 4026844"/>
                <a:gd name="connsiteX4545" fmla="*/ 4473782 w 10143477"/>
                <a:gd name="connsiteY4545" fmla="*/ 1988279 h 4026844"/>
                <a:gd name="connsiteX4546" fmla="*/ 4494545 w 10143477"/>
                <a:gd name="connsiteY4546" fmla="*/ 2010591 h 4026844"/>
                <a:gd name="connsiteX4547" fmla="*/ 4470218 w 10143477"/>
                <a:gd name="connsiteY4547" fmla="*/ 2034143 h 4026844"/>
                <a:gd name="connsiteX4548" fmla="*/ 4449455 w 10143477"/>
                <a:gd name="connsiteY4548" fmla="*/ 2011831 h 4026844"/>
                <a:gd name="connsiteX4549" fmla="*/ 4473782 w 10143477"/>
                <a:gd name="connsiteY4549" fmla="*/ 1988279 h 4026844"/>
                <a:gd name="connsiteX4550" fmla="*/ 6190440 w 10143477"/>
                <a:gd name="connsiteY4550" fmla="*/ 1988123 h 4026844"/>
                <a:gd name="connsiteX4551" fmla="*/ 6216161 w 10143477"/>
                <a:gd name="connsiteY4551" fmla="*/ 2011675 h 4026844"/>
                <a:gd name="connsiteX4552" fmla="*/ 6197102 w 10143477"/>
                <a:gd name="connsiteY4552" fmla="*/ 2033988 h 4026844"/>
                <a:gd name="connsiteX4553" fmla="*/ 6171381 w 10143477"/>
                <a:gd name="connsiteY4553" fmla="*/ 2010436 h 4026844"/>
                <a:gd name="connsiteX4554" fmla="*/ 6190440 w 10143477"/>
                <a:gd name="connsiteY4554" fmla="*/ 1988123 h 4026844"/>
                <a:gd name="connsiteX4555" fmla="*/ 1672136 w 10143477"/>
                <a:gd name="connsiteY4555" fmla="*/ 1986730 h 4026844"/>
                <a:gd name="connsiteX4556" fmla="*/ 1681589 w 10143477"/>
                <a:gd name="connsiteY4556" fmla="*/ 2007028 h 4026844"/>
                <a:gd name="connsiteX4557" fmla="*/ 1651214 w 10143477"/>
                <a:gd name="connsiteY4557" fmla="*/ 2032284 h 4026844"/>
                <a:gd name="connsiteX4558" fmla="*/ 1641761 w 10143477"/>
                <a:gd name="connsiteY4558" fmla="*/ 2011986 h 4026844"/>
                <a:gd name="connsiteX4559" fmla="*/ 1672136 w 10143477"/>
                <a:gd name="connsiteY4559" fmla="*/ 1986730 h 4026844"/>
                <a:gd name="connsiteX4560" fmla="*/ 4545368 w 10143477"/>
                <a:gd name="connsiteY4560" fmla="*/ 1986265 h 4026844"/>
                <a:gd name="connsiteX4561" fmla="*/ 4566286 w 10143477"/>
                <a:gd name="connsiteY4561" fmla="*/ 2008732 h 4026844"/>
                <a:gd name="connsiteX4562" fmla="*/ 4542114 w 10143477"/>
                <a:gd name="connsiteY4562" fmla="*/ 2032284 h 4026844"/>
                <a:gd name="connsiteX4563" fmla="*/ 4521196 w 10143477"/>
                <a:gd name="connsiteY4563" fmla="*/ 2009972 h 4026844"/>
                <a:gd name="connsiteX4564" fmla="*/ 4545368 w 10143477"/>
                <a:gd name="connsiteY4564" fmla="*/ 1986265 h 4026844"/>
                <a:gd name="connsiteX4565" fmla="*/ 6119473 w 10143477"/>
                <a:gd name="connsiteY4565" fmla="*/ 1986110 h 4026844"/>
                <a:gd name="connsiteX4566" fmla="*/ 6144885 w 10143477"/>
                <a:gd name="connsiteY4566" fmla="*/ 2009662 h 4026844"/>
                <a:gd name="connsiteX4567" fmla="*/ 6125516 w 10143477"/>
                <a:gd name="connsiteY4567" fmla="*/ 2032129 h 4026844"/>
                <a:gd name="connsiteX4568" fmla="*/ 6100105 w 10143477"/>
                <a:gd name="connsiteY4568" fmla="*/ 2008577 h 4026844"/>
                <a:gd name="connsiteX4569" fmla="*/ 6119473 w 10143477"/>
                <a:gd name="connsiteY4569" fmla="*/ 1986110 h 4026844"/>
                <a:gd name="connsiteX4570" fmla="*/ 4616953 w 10143477"/>
                <a:gd name="connsiteY4570" fmla="*/ 1984715 h 4026844"/>
                <a:gd name="connsiteX4571" fmla="*/ 4638181 w 10143477"/>
                <a:gd name="connsiteY4571" fmla="*/ 2007182 h 4026844"/>
                <a:gd name="connsiteX4572" fmla="*/ 4614164 w 10143477"/>
                <a:gd name="connsiteY4572" fmla="*/ 2030579 h 4026844"/>
                <a:gd name="connsiteX4573" fmla="*/ 4592936 w 10143477"/>
                <a:gd name="connsiteY4573" fmla="*/ 2008112 h 4026844"/>
                <a:gd name="connsiteX4574" fmla="*/ 4616953 w 10143477"/>
                <a:gd name="connsiteY4574" fmla="*/ 1984715 h 4026844"/>
                <a:gd name="connsiteX4575" fmla="*/ 6048353 w 10143477"/>
                <a:gd name="connsiteY4575" fmla="*/ 1984560 h 4026844"/>
                <a:gd name="connsiteX4576" fmla="*/ 6073610 w 10143477"/>
                <a:gd name="connsiteY4576" fmla="*/ 2007957 h 4026844"/>
                <a:gd name="connsiteX4577" fmla="*/ 6054086 w 10143477"/>
                <a:gd name="connsiteY4577" fmla="*/ 2030424 h 4026844"/>
                <a:gd name="connsiteX4578" fmla="*/ 6028830 w 10143477"/>
                <a:gd name="connsiteY4578" fmla="*/ 2007027 h 4026844"/>
                <a:gd name="connsiteX4579" fmla="*/ 6048353 w 10143477"/>
                <a:gd name="connsiteY4579" fmla="*/ 1984560 h 4026844"/>
                <a:gd name="connsiteX4580" fmla="*/ 4688539 w 10143477"/>
                <a:gd name="connsiteY4580" fmla="*/ 1983166 h 4026844"/>
                <a:gd name="connsiteX4581" fmla="*/ 4709921 w 10143477"/>
                <a:gd name="connsiteY4581" fmla="*/ 2005633 h 4026844"/>
                <a:gd name="connsiteX4582" fmla="*/ 4686214 w 10143477"/>
                <a:gd name="connsiteY4582" fmla="*/ 2029030 h 4026844"/>
                <a:gd name="connsiteX4583" fmla="*/ 4664832 w 10143477"/>
                <a:gd name="connsiteY4583" fmla="*/ 2006563 h 4026844"/>
                <a:gd name="connsiteX4584" fmla="*/ 4688539 w 10143477"/>
                <a:gd name="connsiteY4584" fmla="*/ 1983166 h 4026844"/>
                <a:gd name="connsiteX4585" fmla="*/ 5977233 w 10143477"/>
                <a:gd name="connsiteY4585" fmla="*/ 1983011 h 4026844"/>
                <a:gd name="connsiteX4586" fmla="*/ 6002334 w 10143477"/>
                <a:gd name="connsiteY4586" fmla="*/ 2006408 h 4026844"/>
                <a:gd name="connsiteX4587" fmla="*/ 5982501 w 10143477"/>
                <a:gd name="connsiteY4587" fmla="*/ 2028875 h 4026844"/>
                <a:gd name="connsiteX4588" fmla="*/ 5957399 w 10143477"/>
                <a:gd name="connsiteY4588" fmla="*/ 2005478 h 4026844"/>
                <a:gd name="connsiteX4589" fmla="*/ 5977233 w 10143477"/>
                <a:gd name="connsiteY4589" fmla="*/ 1983011 h 4026844"/>
                <a:gd name="connsiteX4590" fmla="*/ 5905802 w 10143477"/>
                <a:gd name="connsiteY4590" fmla="*/ 1981771 h 4026844"/>
                <a:gd name="connsiteX4591" fmla="*/ 5930749 w 10143477"/>
                <a:gd name="connsiteY4591" fmla="*/ 2005168 h 4026844"/>
                <a:gd name="connsiteX4592" fmla="*/ 5910760 w 10143477"/>
                <a:gd name="connsiteY4592" fmla="*/ 2027635 h 4026844"/>
                <a:gd name="connsiteX4593" fmla="*/ 5885814 w 10143477"/>
                <a:gd name="connsiteY4593" fmla="*/ 2004238 h 4026844"/>
                <a:gd name="connsiteX4594" fmla="*/ 5905802 w 10143477"/>
                <a:gd name="connsiteY4594" fmla="*/ 1981771 h 4026844"/>
                <a:gd name="connsiteX4595" fmla="*/ 4760124 w 10143477"/>
                <a:gd name="connsiteY4595" fmla="*/ 1981616 h 4026844"/>
                <a:gd name="connsiteX4596" fmla="*/ 4781662 w 10143477"/>
                <a:gd name="connsiteY4596" fmla="*/ 2004238 h 4026844"/>
                <a:gd name="connsiteX4597" fmla="*/ 4758110 w 10143477"/>
                <a:gd name="connsiteY4597" fmla="*/ 2027635 h 4026844"/>
                <a:gd name="connsiteX4598" fmla="*/ 4736572 w 10143477"/>
                <a:gd name="connsiteY4598" fmla="*/ 2005168 h 4026844"/>
                <a:gd name="connsiteX4599" fmla="*/ 4760124 w 10143477"/>
                <a:gd name="connsiteY4599" fmla="*/ 1981616 h 4026844"/>
                <a:gd name="connsiteX4600" fmla="*/ 4831865 w 10143477"/>
                <a:gd name="connsiteY4600" fmla="*/ 1980532 h 4026844"/>
                <a:gd name="connsiteX4601" fmla="*/ 4853712 w 10143477"/>
                <a:gd name="connsiteY4601" fmla="*/ 2003154 h 4026844"/>
                <a:gd name="connsiteX4602" fmla="*/ 4830316 w 10143477"/>
                <a:gd name="connsiteY4602" fmla="*/ 2026396 h 4026844"/>
                <a:gd name="connsiteX4603" fmla="*/ 4808468 w 10143477"/>
                <a:gd name="connsiteY4603" fmla="*/ 2003774 h 4026844"/>
                <a:gd name="connsiteX4604" fmla="*/ 4831865 w 10143477"/>
                <a:gd name="connsiteY4604" fmla="*/ 1980532 h 4026844"/>
                <a:gd name="connsiteX4605" fmla="*/ 5834372 w 10143477"/>
                <a:gd name="connsiteY4605" fmla="*/ 1980377 h 4026844"/>
                <a:gd name="connsiteX4606" fmla="*/ 5859163 w 10143477"/>
                <a:gd name="connsiteY4606" fmla="*/ 2003619 h 4026844"/>
                <a:gd name="connsiteX4607" fmla="*/ 5838865 w 10143477"/>
                <a:gd name="connsiteY4607" fmla="*/ 2026241 h 4026844"/>
                <a:gd name="connsiteX4608" fmla="*/ 5814229 w 10143477"/>
                <a:gd name="connsiteY4608" fmla="*/ 2002999 h 4026844"/>
                <a:gd name="connsiteX4609" fmla="*/ 5834372 w 10143477"/>
                <a:gd name="connsiteY4609" fmla="*/ 1980377 h 4026844"/>
                <a:gd name="connsiteX4610" fmla="*/ 9416591 w 10143477"/>
                <a:gd name="connsiteY4610" fmla="*/ 1980067 h 4026844"/>
                <a:gd name="connsiteX4611" fmla="*/ 9448045 w 10143477"/>
                <a:gd name="connsiteY4611" fmla="*/ 2005323 h 4026844"/>
                <a:gd name="connsiteX4612" fmla="*/ 9443087 w 10143477"/>
                <a:gd name="connsiteY4612" fmla="*/ 2025466 h 4026844"/>
                <a:gd name="connsiteX4613" fmla="*/ 9411632 w 10143477"/>
                <a:gd name="connsiteY4613" fmla="*/ 2000210 h 4026844"/>
                <a:gd name="connsiteX4614" fmla="*/ 9416591 w 10143477"/>
                <a:gd name="connsiteY4614" fmla="*/ 1980067 h 4026844"/>
                <a:gd name="connsiteX4615" fmla="*/ 5763096 w 10143477"/>
                <a:gd name="connsiteY4615" fmla="*/ 1979447 h 4026844"/>
                <a:gd name="connsiteX4616" fmla="*/ 5787578 w 10143477"/>
                <a:gd name="connsiteY4616" fmla="*/ 2002689 h 4026844"/>
                <a:gd name="connsiteX4617" fmla="*/ 5767125 w 10143477"/>
                <a:gd name="connsiteY4617" fmla="*/ 2025311 h 4026844"/>
                <a:gd name="connsiteX4618" fmla="*/ 5742643 w 10143477"/>
                <a:gd name="connsiteY4618" fmla="*/ 2002069 h 4026844"/>
                <a:gd name="connsiteX4619" fmla="*/ 5763096 w 10143477"/>
                <a:gd name="connsiteY4619" fmla="*/ 1979447 h 4026844"/>
                <a:gd name="connsiteX4620" fmla="*/ 4903451 w 10143477"/>
                <a:gd name="connsiteY4620" fmla="*/ 1979447 h 4026844"/>
                <a:gd name="connsiteX4621" fmla="*/ 4925453 w 10143477"/>
                <a:gd name="connsiteY4621" fmla="*/ 2002069 h 4026844"/>
                <a:gd name="connsiteX4622" fmla="*/ 4902366 w 10143477"/>
                <a:gd name="connsiteY4622" fmla="*/ 2025311 h 4026844"/>
                <a:gd name="connsiteX4623" fmla="*/ 4880363 w 10143477"/>
                <a:gd name="connsiteY4623" fmla="*/ 2002689 h 4026844"/>
                <a:gd name="connsiteX4624" fmla="*/ 4903451 w 10143477"/>
                <a:gd name="connsiteY4624" fmla="*/ 1979447 h 4026844"/>
                <a:gd name="connsiteX4625" fmla="*/ 2356348 w 10143477"/>
                <a:gd name="connsiteY4625" fmla="*/ 1978982 h 4026844"/>
                <a:gd name="connsiteX4626" fmla="*/ 2368899 w 10143477"/>
                <a:gd name="connsiteY4626" fmla="*/ 1999745 h 4026844"/>
                <a:gd name="connsiteX4627" fmla="*/ 2339610 w 10143477"/>
                <a:gd name="connsiteY4627" fmla="*/ 2024691 h 4026844"/>
                <a:gd name="connsiteX4628" fmla="*/ 2327058 w 10143477"/>
                <a:gd name="connsiteY4628" fmla="*/ 2003928 h 4026844"/>
                <a:gd name="connsiteX4629" fmla="*/ 2356348 w 10143477"/>
                <a:gd name="connsiteY4629" fmla="*/ 1978982 h 4026844"/>
                <a:gd name="connsiteX4630" fmla="*/ 1735829 w 10143477"/>
                <a:gd name="connsiteY4630" fmla="*/ 1978828 h 4026844"/>
                <a:gd name="connsiteX4631" fmla="*/ 1745438 w 10143477"/>
                <a:gd name="connsiteY4631" fmla="*/ 1999281 h 4026844"/>
                <a:gd name="connsiteX4632" fmla="*/ 1715063 w 10143477"/>
                <a:gd name="connsiteY4632" fmla="*/ 2024537 h 4026844"/>
                <a:gd name="connsiteX4633" fmla="*/ 1705299 w 10143477"/>
                <a:gd name="connsiteY4633" fmla="*/ 2004084 h 4026844"/>
                <a:gd name="connsiteX4634" fmla="*/ 1735829 w 10143477"/>
                <a:gd name="connsiteY4634" fmla="*/ 1978828 h 4026844"/>
                <a:gd name="connsiteX4635" fmla="*/ 5691665 w 10143477"/>
                <a:gd name="connsiteY4635" fmla="*/ 1978518 h 4026844"/>
                <a:gd name="connsiteX4636" fmla="*/ 5715992 w 10143477"/>
                <a:gd name="connsiteY4636" fmla="*/ 2001760 h 4026844"/>
                <a:gd name="connsiteX4637" fmla="*/ 5695228 w 10143477"/>
                <a:gd name="connsiteY4637" fmla="*/ 2024382 h 4026844"/>
                <a:gd name="connsiteX4638" fmla="*/ 5670902 w 10143477"/>
                <a:gd name="connsiteY4638" fmla="*/ 2001140 h 4026844"/>
                <a:gd name="connsiteX4639" fmla="*/ 5691665 w 10143477"/>
                <a:gd name="connsiteY4639" fmla="*/ 1978518 h 4026844"/>
                <a:gd name="connsiteX4640" fmla="*/ 4975346 w 10143477"/>
                <a:gd name="connsiteY4640" fmla="*/ 1978362 h 4026844"/>
                <a:gd name="connsiteX4641" fmla="*/ 4997658 w 10143477"/>
                <a:gd name="connsiteY4641" fmla="*/ 2001139 h 4026844"/>
                <a:gd name="connsiteX4642" fmla="*/ 4974726 w 10143477"/>
                <a:gd name="connsiteY4642" fmla="*/ 2024381 h 4026844"/>
                <a:gd name="connsiteX4643" fmla="*/ 4952414 w 10143477"/>
                <a:gd name="connsiteY4643" fmla="*/ 2001759 h 4026844"/>
                <a:gd name="connsiteX4644" fmla="*/ 4975346 w 10143477"/>
                <a:gd name="connsiteY4644" fmla="*/ 1978362 h 4026844"/>
                <a:gd name="connsiteX4645" fmla="*/ 5046931 w 10143477"/>
                <a:gd name="connsiteY4645" fmla="*/ 1977898 h 4026844"/>
                <a:gd name="connsiteX4646" fmla="*/ 5069398 w 10143477"/>
                <a:gd name="connsiteY4646" fmla="*/ 2000675 h 4026844"/>
                <a:gd name="connsiteX4647" fmla="*/ 5046776 w 10143477"/>
                <a:gd name="connsiteY4647" fmla="*/ 2023762 h 4026844"/>
                <a:gd name="connsiteX4648" fmla="*/ 5024309 w 10143477"/>
                <a:gd name="connsiteY4648" fmla="*/ 2000985 h 4026844"/>
                <a:gd name="connsiteX4649" fmla="*/ 5046931 w 10143477"/>
                <a:gd name="connsiteY4649" fmla="*/ 1977898 h 4026844"/>
                <a:gd name="connsiteX4650" fmla="*/ 5620080 w 10143477"/>
                <a:gd name="connsiteY4650" fmla="*/ 1977743 h 4026844"/>
                <a:gd name="connsiteX4651" fmla="*/ 5644252 w 10143477"/>
                <a:gd name="connsiteY4651" fmla="*/ 2000830 h 4026844"/>
                <a:gd name="connsiteX4652" fmla="*/ 5623334 w 10143477"/>
                <a:gd name="connsiteY4652" fmla="*/ 2023607 h 4026844"/>
                <a:gd name="connsiteX4653" fmla="*/ 5599162 w 10143477"/>
                <a:gd name="connsiteY4653" fmla="*/ 2000520 h 4026844"/>
                <a:gd name="connsiteX4654" fmla="*/ 5620080 w 10143477"/>
                <a:gd name="connsiteY4654" fmla="*/ 1977743 h 4026844"/>
                <a:gd name="connsiteX4655" fmla="*/ 5548649 w 10143477"/>
                <a:gd name="connsiteY4655" fmla="*/ 1977278 h 4026844"/>
                <a:gd name="connsiteX4656" fmla="*/ 5572511 w 10143477"/>
                <a:gd name="connsiteY4656" fmla="*/ 2000365 h 4026844"/>
                <a:gd name="connsiteX4657" fmla="*/ 5551284 w 10143477"/>
                <a:gd name="connsiteY4657" fmla="*/ 2023142 h 4026844"/>
                <a:gd name="connsiteX4658" fmla="*/ 5527422 w 10143477"/>
                <a:gd name="connsiteY4658" fmla="*/ 2000055 h 4026844"/>
                <a:gd name="connsiteX4659" fmla="*/ 5548649 w 10143477"/>
                <a:gd name="connsiteY4659" fmla="*/ 1977278 h 4026844"/>
                <a:gd name="connsiteX4660" fmla="*/ 5118671 w 10143477"/>
                <a:gd name="connsiteY4660" fmla="*/ 1977278 h 4026844"/>
                <a:gd name="connsiteX4661" fmla="*/ 5141293 w 10143477"/>
                <a:gd name="connsiteY4661" fmla="*/ 2000055 h 4026844"/>
                <a:gd name="connsiteX4662" fmla="*/ 5118826 w 10143477"/>
                <a:gd name="connsiteY4662" fmla="*/ 2023142 h 4026844"/>
                <a:gd name="connsiteX4663" fmla="*/ 5096204 w 10143477"/>
                <a:gd name="connsiteY4663" fmla="*/ 2000365 h 4026844"/>
                <a:gd name="connsiteX4664" fmla="*/ 5118671 w 10143477"/>
                <a:gd name="connsiteY4664" fmla="*/ 1977278 h 4026844"/>
                <a:gd name="connsiteX4665" fmla="*/ 5477064 w 10143477"/>
                <a:gd name="connsiteY4665" fmla="*/ 1976968 h 4026844"/>
                <a:gd name="connsiteX4666" fmla="*/ 5500770 w 10143477"/>
                <a:gd name="connsiteY4666" fmla="*/ 2000055 h 4026844"/>
                <a:gd name="connsiteX4667" fmla="*/ 5479388 w 10143477"/>
                <a:gd name="connsiteY4667" fmla="*/ 2022832 h 4026844"/>
                <a:gd name="connsiteX4668" fmla="*/ 5455681 w 10143477"/>
                <a:gd name="connsiteY4668" fmla="*/ 1999745 h 4026844"/>
                <a:gd name="connsiteX4669" fmla="*/ 5477064 w 10143477"/>
                <a:gd name="connsiteY4669" fmla="*/ 1976968 h 4026844"/>
                <a:gd name="connsiteX4670" fmla="*/ 188229 w 10143477"/>
                <a:gd name="connsiteY4670" fmla="*/ 1976968 h 4026844"/>
                <a:gd name="connsiteX4671" fmla="*/ 190394 w 10143477"/>
                <a:gd name="connsiteY4671" fmla="*/ 1996181 h 4026844"/>
                <a:gd name="connsiteX4672" fmla="*/ 159088 w 10143477"/>
                <a:gd name="connsiteY4672" fmla="*/ 2021748 h 4026844"/>
                <a:gd name="connsiteX4673" fmla="*/ 157075 w 10143477"/>
                <a:gd name="connsiteY4673" fmla="*/ 2002534 h 4026844"/>
                <a:gd name="connsiteX4674" fmla="*/ 188229 w 10143477"/>
                <a:gd name="connsiteY4674" fmla="*/ 1976968 h 4026844"/>
                <a:gd name="connsiteX4675" fmla="*/ 5261997 w 10143477"/>
                <a:gd name="connsiteY4675" fmla="*/ 1976658 h 4026844"/>
                <a:gd name="connsiteX4676" fmla="*/ 5285084 w 10143477"/>
                <a:gd name="connsiteY4676" fmla="*/ 1999590 h 4026844"/>
                <a:gd name="connsiteX4677" fmla="*/ 5263082 w 10143477"/>
                <a:gd name="connsiteY4677" fmla="*/ 2022522 h 4026844"/>
                <a:gd name="connsiteX4678" fmla="*/ 5239995 w 10143477"/>
                <a:gd name="connsiteY4678" fmla="*/ 1999590 h 4026844"/>
                <a:gd name="connsiteX4679" fmla="*/ 5261997 w 10143477"/>
                <a:gd name="connsiteY4679" fmla="*/ 1976658 h 4026844"/>
                <a:gd name="connsiteX4680" fmla="*/ 5190412 w 10143477"/>
                <a:gd name="connsiteY4680" fmla="*/ 1976658 h 4026844"/>
                <a:gd name="connsiteX4681" fmla="*/ 5213344 w 10143477"/>
                <a:gd name="connsiteY4681" fmla="*/ 1999590 h 4026844"/>
                <a:gd name="connsiteX4682" fmla="*/ 5191032 w 10143477"/>
                <a:gd name="connsiteY4682" fmla="*/ 2022677 h 4026844"/>
                <a:gd name="connsiteX4683" fmla="*/ 5168100 w 10143477"/>
                <a:gd name="connsiteY4683" fmla="*/ 1999900 h 4026844"/>
                <a:gd name="connsiteX4684" fmla="*/ 5190412 w 10143477"/>
                <a:gd name="connsiteY4684" fmla="*/ 1976658 h 4026844"/>
                <a:gd name="connsiteX4685" fmla="*/ 5333738 w 10143477"/>
                <a:gd name="connsiteY4685" fmla="*/ 1976503 h 4026844"/>
                <a:gd name="connsiteX4686" fmla="*/ 5356980 w 10143477"/>
                <a:gd name="connsiteY4686" fmla="*/ 1999435 h 4026844"/>
                <a:gd name="connsiteX4687" fmla="*/ 5335132 w 10143477"/>
                <a:gd name="connsiteY4687" fmla="*/ 2022367 h 4026844"/>
                <a:gd name="connsiteX4688" fmla="*/ 5311890 w 10143477"/>
                <a:gd name="connsiteY4688" fmla="*/ 1999435 h 4026844"/>
                <a:gd name="connsiteX4689" fmla="*/ 5333738 w 10143477"/>
                <a:gd name="connsiteY4689" fmla="*/ 1976503 h 4026844"/>
                <a:gd name="connsiteX4690" fmla="*/ 5405324 w 10143477"/>
                <a:gd name="connsiteY4690" fmla="*/ 1976348 h 4026844"/>
                <a:gd name="connsiteX4691" fmla="*/ 5428876 w 10143477"/>
                <a:gd name="connsiteY4691" fmla="*/ 1999435 h 4026844"/>
                <a:gd name="connsiteX4692" fmla="*/ 5407338 w 10143477"/>
                <a:gd name="connsiteY4692" fmla="*/ 2022367 h 4026844"/>
                <a:gd name="connsiteX4693" fmla="*/ 5383786 w 10143477"/>
                <a:gd name="connsiteY4693" fmla="*/ 1999435 h 4026844"/>
                <a:gd name="connsiteX4694" fmla="*/ 5405324 w 10143477"/>
                <a:gd name="connsiteY4694" fmla="*/ 1976348 h 4026844"/>
                <a:gd name="connsiteX4695" fmla="*/ 8859092 w 10143477"/>
                <a:gd name="connsiteY4695" fmla="*/ 1972630 h 4026844"/>
                <a:gd name="connsiteX4696" fmla="*/ 8889926 w 10143477"/>
                <a:gd name="connsiteY4696" fmla="*/ 1997731 h 4026844"/>
                <a:gd name="connsiteX4697" fmla="*/ 8882179 w 10143477"/>
                <a:gd name="connsiteY4697" fmla="*/ 2018184 h 4026844"/>
                <a:gd name="connsiteX4698" fmla="*/ 8851344 w 10143477"/>
                <a:gd name="connsiteY4698" fmla="*/ 1993083 h 4026844"/>
                <a:gd name="connsiteX4699" fmla="*/ 8859092 w 10143477"/>
                <a:gd name="connsiteY4699" fmla="*/ 1972630 h 4026844"/>
                <a:gd name="connsiteX4700" fmla="*/ 9358640 w 10143477"/>
                <a:gd name="connsiteY4700" fmla="*/ 1971854 h 4026844"/>
                <a:gd name="connsiteX4701" fmla="*/ 9389939 w 10143477"/>
                <a:gd name="connsiteY4701" fmla="*/ 1997111 h 4026844"/>
                <a:gd name="connsiteX4702" fmla="*/ 9384671 w 10143477"/>
                <a:gd name="connsiteY4702" fmla="*/ 2017254 h 4026844"/>
                <a:gd name="connsiteX4703" fmla="*/ 9353371 w 10143477"/>
                <a:gd name="connsiteY4703" fmla="*/ 1991997 h 4026844"/>
                <a:gd name="connsiteX4704" fmla="*/ 9358640 w 10143477"/>
                <a:gd name="connsiteY4704" fmla="*/ 1971854 h 4026844"/>
                <a:gd name="connsiteX4705" fmla="*/ 1799212 w 10143477"/>
                <a:gd name="connsiteY4705" fmla="*/ 1971235 h 4026844"/>
                <a:gd name="connsiteX4706" fmla="*/ 1809130 w 10143477"/>
                <a:gd name="connsiteY4706" fmla="*/ 1991687 h 4026844"/>
                <a:gd name="connsiteX4707" fmla="*/ 1778911 w 10143477"/>
                <a:gd name="connsiteY4707" fmla="*/ 2016944 h 4026844"/>
                <a:gd name="connsiteX4708" fmla="*/ 1768993 w 10143477"/>
                <a:gd name="connsiteY4708" fmla="*/ 1996491 h 4026844"/>
                <a:gd name="connsiteX4709" fmla="*/ 1799212 w 10143477"/>
                <a:gd name="connsiteY4709" fmla="*/ 1971235 h 4026844"/>
                <a:gd name="connsiteX4710" fmla="*/ 7358894 w 10143477"/>
                <a:gd name="connsiteY4710" fmla="*/ 1971080 h 4026844"/>
                <a:gd name="connsiteX4711" fmla="*/ 7387249 w 10143477"/>
                <a:gd name="connsiteY4711" fmla="*/ 1995407 h 4026844"/>
                <a:gd name="connsiteX4712" fmla="*/ 7372684 w 10143477"/>
                <a:gd name="connsiteY4712" fmla="*/ 2016944 h 4026844"/>
                <a:gd name="connsiteX4713" fmla="*/ 7344329 w 10143477"/>
                <a:gd name="connsiteY4713" fmla="*/ 1992618 h 4026844"/>
                <a:gd name="connsiteX4714" fmla="*/ 7358894 w 10143477"/>
                <a:gd name="connsiteY4714" fmla="*/ 1971080 h 4026844"/>
                <a:gd name="connsiteX4715" fmla="*/ 9769559 w 10143477"/>
                <a:gd name="connsiteY4715" fmla="*/ 1969220 h 4026844"/>
                <a:gd name="connsiteX4716" fmla="*/ 9801013 w 10143477"/>
                <a:gd name="connsiteY4716" fmla="*/ 1994632 h 4026844"/>
                <a:gd name="connsiteX4717" fmla="*/ 9797759 w 10143477"/>
                <a:gd name="connsiteY4717" fmla="*/ 2014465 h 4026844"/>
                <a:gd name="connsiteX4718" fmla="*/ 9766305 w 10143477"/>
                <a:gd name="connsiteY4718" fmla="*/ 1989054 h 4026844"/>
                <a:gd name="connsiteX4719" fmla="*/ 9769559 w 10143477"/>
                <a:gd name="connsiteY4719" fmla="*/ 1969220 h 4026844"/>
                <a:gd name="connsiteX4720" fmla="*/ 241527 w 10143477"/>
                <a:gd name="connsiteY4720" fmla="*/ 1966897 h 4026844"/>
                <a:gd name="connsiteX4721" fmla="*/ 243848 w 10143477"/>
                <a:gd name="connsiteY4721" fmla="*/ 1986265 h 4026844"/>
                <a:gd name="connsiteX4722" fmla="*/ 212548 w 10143477"/>
                <a:gd name="connsiteY4722" fmla="*/ 2011831 h 4026844"/>
                <a:gd name="connsiteX4723" fmla="*/ 210222 w 10143477"/>
                <a:gd name="connsiteY4723" fmla="*/ 1992463 h 4026844"/>
                <a:gd name="connsiteX4724" fmla="*/ 241527 w 10143477"/>
                <a:gd name="connsiteY4724" fmla="*/ 1966897 h 4026844"/>
                <a:gd name="connsiteX4725" fmla="*/ 7290872 w 10143477"/>
                <a:gd name="connsiteY4725" fmla="*/ 1966741 h 4026844"/>
                <a:gd name="connsiteX4726" fmla="*/ 7319073 w 10143477"/>
                <a:gd name="connsiteY4726" fmla="*/ 1991068 h 4026844"/>
                <a:gd name="connsiteX4727" fmla="*/ 7304198 w 10143477"/>
                <a:gd name="connsiteY4727" fmla="*/ 2012605 h 4026844"/>
                <a:gd name="connsiteX4728" fmla="*/ 7275998 w 10143477"/>
                <a:gd name="connsiteY4728" fmla="*/ 1988279 h 4026844"/>
                <a:gd name="connsiteX4729" fmla="*/ 7290872 w 10143477"/>
                <a:gd name="connsiteY4729" fmla="*/ 1966741 h 4026844"/>
                <a:gd name="connsiteX4730" fmla="*/ 2489469 w 10143477"/>
                <a:gd name="connsiteY4730" fmla="*/ 1966276 h 4026844"/>
                <a:gd name="connsiteX4731" fmla="*/ 2502486 w 10143477"/>
                <a:gd name="connsiteY4731" fmla="*/ 1987194 h 4026844"/>
                <a:gd name="connsiteX4732" fmla="*/ 2473506 w 10143477"/>
                <a:gd name="connsiteY4732" fmla="*/ 2011985 h 4026844"/>
                <a:gd name="connsiteX4733" fmla="*/ 2460489 w 10143477"/>
                <a:gd name="connsiteY4733" fmla="*/ 1991068 h 4026844"/>
                <a:gd name="connsiteX4734" fmla="*/ 2489469 w 10143477"/>
                <a:gd name="connsiteY4734" fmla="*/ 1966276 h 4026844"/>
                <a:gd name="connsiteX4735" fmla="*/ 1863060 w 10143477"/>
                <a:gd name="connsiteY4735" fmla="*/ 1963798 h 4026844"/>
                <a:gd name="connsiteX4736" fmla="*/ 1873289 w 10143477"/>
                <a:gd name="connsiteY4736" fmla="*/ 1984251 h 4026844"/>
                <a:gd name="connsiteX4737" fmla="*/ 1843224 w 10143477"/>
                <a:gd name="connsiteY4737" fmla="*/ 2009352 h 4026844"/>
                <a:gd name="connsiteX4738" fmla="*/ 1832997 w 10143477"/>
                <a:gd name="connsiteY4738" fmla="*/ 1988899 h 4026844"/>
                <a:gd name="connsiteX4739" fmla="*/ 1863060 w 10143477"/>
                <a:gd name="connsiteY4739" fmla="*/ 1963798 h 4026844"/>
                <a:gd name="connsiteX4740" fmla="*/ 9300380 w 10143477"/>
                <a:gd name="connsiteY4740" fmla="*/ 1963643 h 4026844"/>
                <a:gd name="connsiteX4741" fmla="*/ 9331679 w 10143477"/>
                <a:gd name="connsiteY4741" fmla="*/ 1988899 h 4026844"/>
                <a:gd name="connsiteX4742" fmla="*/ 9326100 w 10143477"/>
                <a:gd name="connsiteY4742" fmla="*/ 2009042 h 4026844"/>
                <a:gd name="connsiteX4743" fmla="*/ 9294802 w 10143477"/>
                <a:gd name="connsiteY4743" fmla="*/ 1983786 h 4026844"/>
                <a:gd name="connsiteX4744" fmla="*/ 9300380 w 10143477"/>
                <a:gd name="connsiteY4744" fmla="*/ 1963643 h 4026844"/>
                <a:gd name="connsiteX4745" fmla="*/ 8132855 w 10143477"/>
                <a:gd name="connsiteY4745" fmla="*/ 1963023 h 4026844"/>
                <a:gd name="connsiteX4746" fmla="*/ 8162760 w 10143477"/>
                <a:gd name="connsiteY4746" fmla="*/ 1987814 h 4026844"/>
                <a:gd name="connsiteX4747" fmla="*/ 8151603 w 10143477"/>
                <a:gd name="connsiteY4747" fmla="*/ 2008732 h 4026844"/>
                <a:gd name="connsiteX4748" fmla="*/ 8121699 w 10143477"/>
                <a:gd name="connsiteY4748" fmla="*/ 1983940 h 4026844"/>
                <a:gd name="connsiteX4749" fmla="*/ 8132855 w 10143477"/>
                <a:gd name="connsiteY4749" fmla="*/ 1963023 h 4026844"/>
                <a:gd name="connsiteX4750" fmla="*/ 7222386 w 10143477"/>
                <a:gd name="connsiteY4750" fmla="*/ 1962402 h 4026844"/>
                <a:gd name="connsiteX4751" fmla="*/ 7250432 w 10143477"/>
                <a:gd name="connsiteY4751" fmla="*/ 1986729 h 4026844"/>
                <a:gd name="connsiteX4752" fmla="*/ 7235402 w 10143477"/>
                <a:gd name="connsiteY4752" fmla="*/ 2008267 h 4026844"/>
                <a:gd name="connsiteX4753" fmla="*/ 7207357 w 10143477"/>
                <a:gd name="connsiteY4753" fmla="*/ 1984095 h 4026844"/>
                <a:gd name="connsiteX4754" fmla="*/ 7222386 w 10143477"/>
                <a:gd name="connsiteY4754" fmla="*/ 1962402 h 4026844"/>
                <a:gd name="connsiteX4755" fmla="*/ 9714089 w 10143477"/>
                <a:gd name="connsiteY4755" fmla="*/ 1960543 h 4026844"/>
                <a:gd name="connsiteX4756" fmla="*/ 9745543 w 10143477"/>
                <a:gd name="connsiteY4756" fmla="*/ 1985955 h 4026844"/>
                <a:gd name="connsiteX4757" fmla="*/ 9742134 w 10143477"/>
                <a:gd name="connsiteY4757" fmla="*/ 2005788 h 4026844"/>
                <a:gd name="connsiteX4758" fmla="*/ 9710680 w 10143477"/>
                <a:gd name="connsiteY4758" fmla="*/ 1980377 h 4026844"/>
                <a:gd name="connsiteX4759" fmla="*/ 9714089 w 10143477"/>
                <a:gd name="connsiteY4759" fmla="*/ 1960543 h 4026844"/>
                <a:gd name="connsiteX4760" fmla="*/ 8067777 w 10143477"/>
                <a:gd name="connsiteY4760" fmla="*/ 1956980 h 4026844"/>
                <a:gd name="connsiteX4761" fmla="*/ 8097527 w 10143477"/>
                <a:gd name="connsiteY4761" fmla="*/ 1981771 h 4026844"/>
                <a:gd name="connsiteX4762" fmla="*/ 8086061 w 10143477"/>
                <a:gd name="connsiteY4762" fmla="*/ 2002844 h 4026844"/>
                <a:gd name="connsiteX4763" fmla="*/ 8056311 w 10143477"/>
                <a:gd name="connsiteY4763" fmla="*/ 1978053 h 4026844"/>
                <a:gd name="connsiteX4764" fmla="*/ 8067777 w 10143477"/>
                <a:gd name="connsiteY4764" fmla="*/ 1956980 h 4026844"/>
                <a:gd name="connsiteX4765" fmla="*/ 295120 w 10143477"/>
                <a:gd name="connsiteY4765" fmla="*/ 1956980 h 4026844"/>
                <a:gd name="connsiteX4766" fmla="*/ 297611 w 10143477"/>
                <a:gd name="connsiteY4766" fmla="*/ 1976348 h 4026844"/>
                <a:gd name="connsiteX4767" fmla="*/ 266312 w 10143477"/>
                <a:gd name="connsiteY4767" fmla="*/ 2001914 h 4026844"/>
                <a:gd name="connsiteX4768" fmla="*/ 263834 w 10143477"/>
                <a:gd name="connsiteY4768" fmla="*/ 1982546 h 4026844"/>
                <a:gd name="connsiteX4769" fmla="*/ 295120 w 10143477"/>
                <a:gd name="connsiteY4769" fmla="*/ 1956980 h 4026844"/>
                <a:gd name="connsiteX4770" fmla="*/ 1927527 w 10143477"/>
                <a:gd name="connsiteY4770" fmla="*/ 1956360 h 4026844"/>
                <a:gd name="connsiteX4771" fmla="*/ 1937911 w 10143477"/>
                <a:gd name="connsiteY4771" fmla="*/ 1976813 h 4026844"/>
                <a:gd name="connsiteX4772" fmla="*/ 1907846 w 10143477"/>
                <a:gd name="connsiteY4772" fmla="*/ 2001914 h 4026844"/>
                <a:gd name="connsiteX4773" fmla="*/ 1897308 w 10143477"/>
                <a:gd name="connsiteY4773" fmla="*/ 1981461 h 4026844"/>
                <a:gd name="connsiteX4774" fmla="*/ 1927527 w 10143477"/>
                <a:gd name="connsiteY4774" fmla="*/ 1956360 h 4026844"/>
                <a:gd name="connsiteX4775" fmla="*/ 2623364 w 10143477"/>
                <a:gd name="connsiteY4775" fmla="*/ 1954036 h 4026844"/>
                <a:gd name="connsiteX4776" fmla="*/ 2637002 w 10143477"/>
                <a:gd name="connsiteY4776" fmla="*/ 1975109 h 4026844"/>
                <a:gd name="connsiteX4777" fmla="*/ 2608332 w 10143477"/>
                <a:gd name="connsiteY4777" fmla="*/ 1999900 h 4026844"/>
                <a:gd name="connsiteX4778" fmla="*/ 2594695 w 10143477"/>
                <a:gd name="connsiteY4778" fmla="*/ 1978828 h 4026844"/>
                <a:gd name="connsiteX4779" fmla="*/ 2623364 w 10143477"/>
                <a:gd name="connsiteY4779" fmla="*/ 1954036 h 4026844"/>
                <a:gd name="connsiteX4780" fmla="*/ 9658617 w 10143477"/>
                <a:gd name="connsiteY4780" fmla="*/ 1951867 h 4026844"/>
                <a:gd name="connsiteX4781" fmla="*/ 9690072 w 10143477"/>
                <a:gd name="connsiteY4781" fmla="*/ 1977278 h 4026844"/>
                <a:gd name="connsiteX4782" fmla="*/ 9686352 w 10143477"/>
                <a:gd name="connsiteY4782" fmla="*/ 1997111 h 4026844"/>
                <a:gd name="connsiteX4783" fmla="*/ 9654898 w 10143477"/>
                <a:gd name="connsiteY4783" fmla="*/ 1971700 h 4026844"/>
                <a:gd name="connsiteX4784" fmla="*/ 9658617 w 10143477"/>
                <a:gd name="connsiteY4784" fmla="*/ 1951867 h 4026844"/>
                <a:gd name="connsiteX4785" fmla="*/ 8002234 w 10143477"/>
                <a:gd name="connsiteY4785" fmla="*/ 1951092 h 4026844"/>
                <a:gd name="connsiteX4786" fmla="*/ 8031829 w 10143477"/>
                <a:gd name="connsiteY4786" fmla="*/ 1975884 h 4026844"/>
                <a:gd name="connsiteX4787" fmla="*/ 8020208 w 10143477"/>
                <a:gd name="connsiteY4787" fmla="*/ 1996957 h 4026844"/>
                <a:gd name="connsiteX4788" fmla="*/ 7990613 w 10143477"/>
                <a:gd name="connsiteY4788" fmla="*/ 1972165 h 4026844"/>
                <a:gd name="connsiteX4789" fmla="*/ 8002234 w 10143477"/>
                <a:gd name="connsiteY4789" fmla="*/ 1951092 h 4026844"/>
                <a:gd name="connsiteX4790" fmla="*/ 2690623 w 10143477"/>
                <a:gd name="connsiteY4790" fmla="*/ 1947993 h 4026844"/>
                <a:gd name="connsiteX4791" fmla="*/ 2704415 w 10143477"/>
                <a:gd name="connsiteY4791" fmla="*/ 1969066 h 4026844"/>
                <a:gd name="connsiteX4792" fmla="*/ 2675900 w 10143477"/>
                <a:gd name="connsiteY4792" fmla="*/ 1993857 h 4026844"/>
                <a:gd name="connsiteX4793" fmla="*/ 2662108 w 10143477"/>
                <a:gd name="connsiteY4793" fmla="*/ 1972785 h 4026844"/>
                <a:gd name="connsiteX4794" fmla="*/ 2690623 w 10143477"/>
                <a:gd name="connsiteY4794" fmla="*/ 1947993 h 4026844"/>
                <a:gd name="connsiteX4795" fmla="*/ 9182775 w 10143477"/>
                <a:gd name="connsiteY4795" fmla="*/ 1947528 h 4026844"/>
                <a:gd name="connsiteX4796" fmla="*/ 9214075 w 10143477"/>
                <a:gd name="connsiteY4796" fmla="*/ 1972784 h 4026844"/>
                <a:gd name="connsiteX4797" fmla="*/ 9208031 w 10143477"/>
                <a:gd name="connsiteY4797" fmla="*/ 1993082 h 4026844"/>
                <a:gd name="connsiteX4798" fmla="*/ 9176733 w 10143477"/>
                <a:gd name="connsiteY4798" fmla="*/ 1967826 h 4026844"/>
                <a:gd name="connsiteX4799" fmla="*/ 9182775 w 10143477"/>
                <a:gd name="connsiteY4799" fmla="*/ 1947528 h 4026844"/>
                <a:gd name="connsiteX4800" fmla="*/ 1456247 w 10143477"/>
                <a:gd name="connsiteY4800" fmla="*/ 1947528 h 4026844"/>
                <a:gd name="connsiteX4801" fmla="*/ 1464462 w 10143477"/>
                <a:gd name="connsiteY4801" fmla="*/ 1967671 h 4026844"/>
                <a:gd name="connsiteX4802" fmla="*/ 1433777 w 10143477"/>
                <a:gd name="connsiteY4802" fmla="*/ 1993083 h 4026844"/>
                <a:gd name="connsiteX4803" fmla="*/ 1425564 w 10143477"/>
                <a:gd name="connsiteY4803" fmla="*/ 1972940 h 4026844"/>
                <a:gd name="connsiteX4804" fmla="*/ 1456247 w 10143477"/>
                <a:gd name="connsiteY4804" fmla="*/ 1947528 h 4026844"/>
                <a:gd name="connsiteX4805" fmla="*/ 348905 w 10143477"/>
                <a:gd name="connsiteY4805" fmla="*/ 1946908 h 4026844"/>
                <a:gd name="connsiteX4806" fmla="*/ 351692 w 10143477"/>
                <a:gd name="connsiteY4806" fmla="*/ 1966276 h 4026844"/>
                <a:gd name="connsiteX4807" fmla="*/ 320388 w 10143477"/>
                <a:gd name="connsiteY4807" fmla="*/ 1991842 h 4026844"/>
                <a:gd name="connsiteX4808" fmla="*/ 317759 w 10143477"/>
                <a:gd name="connsiteY4808" fmla="*/ 1972474 h 4026844"/>
                <a:gd name="connsiteX4809" fmla="*/ 348905 w 10143477"/>
                <a:gd name="connsiteY4809" fmla="*/ 1946908 h 4026844"/>
                <a:gd name="connsiteX4810" fmla="*/ 7936692 w 10143477"/>
                <a:gd name="connsiteY4810" fmla="*/ 1945359 h 4026844"/>
                <a:gd name="connsiteX4811" fmla="*/ 7966132 w 10143477"/>
                <a:gd name="connsiteY4811" fmla="*/ 1969996 h 4026844"/>
                <a:gd name="connsiteX4812" fmla="*/ 7954201 w 10143477"/>
                <a:gd name="connsiteY4812" fmla="*/ 1991068 h 4026844"/>
                <a:gd name="connsiteX4813" fmla="*/ 7924761 w 10143477"/>
                <a:gd name="connsiteY4813" fmla="*/ 1966432 h 4026844"/>
                <a:gd name="connsiteX4814" fmla="*/ 7936692 w 10143477"/>
                <a:gd name="connsiteY4814" fmla="*/ 1945359 h 4026844"/>
                <a:gd name="connsiteX4815" fmla="*/ 9602526 w 10143477"/>
                <a:gd name="connsiteY4815" fmla="*/ 1943035 h 4026844"/>
                <a:gd name="connsiteX4816" fmla="*/ 9633981 w 10143477"/>
                <a:gd name="connsiteY4816" fmla="*/ 1968446 h 4026844"/>
                <a:gd name="connsiteX4817" fmla="*/ 9630107 w 10143477"/>
                <a:gd name="connsiteY4817" fmla="*/ 1988434 h 4026844"/>
                <a:gd name="connsiteX4818" fmla="*/ 9598652 w 10143477"/>
                <a:gd name="connsiteY4818" fmla="*/ 1963023 h 4026844"/>
                <a:gd name="connsiteX4819" fmla="*/ 9602526 w 10143477"/>
                <a:gd name="connsiteY4819" fmla="*/ 1943035 h 4026844"/>
                <a:gd name="connsiteX4820" fmla="*/ 3844078 w 10143477"/>
                <a:gd name="connsiteY4820" fmla="*/ 1940555 h 4026844"/>
                <a:gd name="connsiteX4821" fmla="*/ 3862361 w 10143477"/>
                <a:gd name="connsiteY4821" fmla="*/ 1962403 h 4026844"/>
                <a:gd name="connsiteX4822" fmla="*/ 3836485 w 10143477"/>
                <a:gd name="connsiteY4822" fmla="*/ 1986419 h 4026844"/>
                <a:gd name="connsiteX4823" fmla="*/ 3818202 w 10143477"/>
                <a:gd name="connsiteY4823" fmla="*/ 1964572 h 4026844"/>
                <a:gd name="connsiteX4824" fmla="*/ 3844078 w 10143477"/>
                <a:gd name="connsiteY4824" fmla="*/ 1940555 h 4026844"/>
                <a:gd name="connsiteX4825" fmla="*/ 7870839 w 10143477"/>
                <a:gd name="connsiteY4825" fmla="*/ 1939625 h 4026844"/>
                <a:gd name="connsiteX4826" fmla="*/ 7900280 w 10143477"/>
                <a:gd name="connsiteY4826" fmla="*/ 1964262 h 4026844"/>
                <a:gd name="connsiteX4827" fmla="*/ 7888039 w 10143477"/>
                <a:gd name="connsiteY4827" fmla="*/ 1985490 h 4026844"/>
                <a:gd name="connsiteX4828" fmla="*/ 7858753 w 10143477"/>
                <a:gd name="connsiteY4828" fmla="*/ 1960853 h 4026844"/>
                <a:gd name="connsiteX4829" fmla="*/ 7870839 w 10143477"/>
                <a:gd name="connsiteY4829" fmla="*/ 1939625 h 4026844"/>
                <a:gd name="connsiteX4830" fmla="*/ 77280 w 10143477"/>
                <a:gd name="connsiteY4830" fmla="*/ 1937457 h 4026844"/>
                <a:gd name="connsiteX4831" fmla="*/ 78676 w 10143477"/>
                <a:gd name="connsiteY4831" fmla="*/ 1956515 h 4026844"/>
                <a:gd name="connsiteX4832" fmla="*/ 47527 w 10143477"/>
                <a:gd name="connsiteY4832" fmla="*/ 1982081 h 4026844"/>
                <a:gd name="connsiteX4833" fmla="*/ 46134 w 10143477"/>
                <a:gd name="connsiteY4833" fmla="*/ 1963023 h 4026844"/>
                <a:gd name="connsiteX4834" fmla="*/ 77280 w 10143477"/>
                <a:gd name="connsiteY4834" fmla="*/ 1937457 h 4026844"/>
                <a:gd name="connsiteX4835" fmla="*/ 3914423 w 10143477"/>
                <a:gd name="connsiteY4835" fmla="*/ 1937301 h 4026844"/>
                <a:gd name="connsiteX4836" fmla="*/ 3933017 w 10143477"/>
                <a:gd name="connsiteY4836" fmla="*/ 1959303 h 4026844"/>
                <a:gd name="connsiteX4837" fmla="*/ 3907296 w 10143477"/>
                <a:gd name="connsiteY4837" fmla="*/ 1983165 h 4026844"/>
                <a:gd name="connsiteX4838" fmla="*/ 3888702 w 10143477"/>
                <a:gd name="connsiteY4838" fmla="*/ 1961318 h 4026844"/>
                <a:gd name="connsiteX4839" fmla="*/ 3914423 w 10143477"/>
                <a:gd name="connsiteY4839" fmla="*/ 1937301 h 4026844"/>
                <a:gd name="connsiteX4840" fmla="*/ 9546280 w 10143477"/>
                <a:gd name="connsiteY4840" fmla="*/ 1934513 h 4026844"/>
                <a:gd name="connsiteX4841" fmla="*/ 9577735 w 10143477"/>
                <a:gd name="connsiteY4841" fmla="*/ 1959924 h 4026844"/>
                <a:gd name="connsiteX4842" fmla="*/ 9573551 w 10143477"/>
                <a:gd name="connsiteY4842" fmla="*/ 1979912 h 4026844"/>
                <a:gd name="connsiteX4843" fmla="*/ 9542097 w 10143477"/>
                <a:gd name="connsiteY4843" fmla="*/ 1954501 h 4026844"/>
                <a:gd name="connsiteX4844" fmla="*/ 9546280 w 10143477"/>
                <a:gd name="connsiteY4844" fmla="*/ 1934513 h 4026844"/>
                <a:gd name="connsiteX4845" fmla="*/ 7804832 w 10143477"/>
                <a:gd name="connsiteY4845" fmla="*/ 1934202 h 4026844"/>
                <a:gd name="connsiteX4846" fmla="*/ 7834116 w 10143477"/>
                <a:gd name="connsiteY4846" fmla="*/ 1958839 h 4026844"/>
                <a:gd name="connsiteX4847" fmla="*/ 7821721 w 10143477"/>
                <a:gd name="connsiteY4847" fmla="*/ 1980066 h 4026844"/>
                <a:gd name="connsiteX4848" fmla="*/ 7792436 w 10143477"/>
                <a:gd name="connsiteY4848" fmla="*/ 1955430 h 4026844"/>
                <a:gd name="connsiteX4849" fmla="*/ 7804832 w 10143477"/>
                <a:gd name="connsiteY4849" fmla="*/ 1934202 h 4026844"/>
                <a:gd name="connsiteX4850" fmla="*/ 1580224 w 10143477"/>
                <a:gd name="connsiteY4850" fmla="*/ 1931414 h 4026844"/>
                <a:gd name="connsiteX4851" fmla="*/ 1588902 w 10143477"/>
                <a:gd name="connsiteY4851" fmla="*/ 1951712 h 4026844"/>
                <a:gd name="connsiteX4852" fmla="*/ 1558373 w 10143477"/>
                <a:gd name="connsiteY4852" fmla="*/ 1976968 h 4026844"/>
                <a:gd name="connsiteX4853" fmla="*/ 1549695 w 10143477"/>
                <a:gd name="connsiteY4853" fmla="*/ 1956670 h 4026844"/>
                <a:gd name="connsiteX4854" fmla="*/ 1580224 w 10143477"/>
                <a:gd name="connsiteY4854" fmla="*/ 1931414 h 4026844"/>
                <a:gd name="connsiteX4855" fmla="*/ 2893455 w 10143477"/>
                <a:gd name="connsiteY4855" fmla="*/ 1931103 h 4026844"/>
                <a:gd name="connsiteX4856" fmla="*/ 2908018 w 10143477"/>
                <a:gd name="connsiteY4856" fmla="*/ 1952331 h 4026844"/>
                <a:gd name="connsiteX4857" fmla="*/ 2879824 w 10143477"/>
                <a:gd name="connsiteY4857" fmla="*/ 1976967 h 4026844"/>
                <a:gd name="connsiteX4858" fmla="*/ 2865263 w 10143477"/>
                <a:gd name="connsiteY4858" fmla="*/ 1955740 h 4026844"/>
                <a:gd name="connsiteX4859" fmla="*/ 2893455 w 10143477"/>
                <a:gd name="connsiteY4859" fmla="*/ 1931103 h 4026844"/>
                <a:gd name="connsiteX4860" fmla="*/ 9489571 w 10143477"/>
                <a:gd name="connsiteY4860" fmla="*/ 1925990 h 4026844"/>
                <a:gd name="connsiteX4861" fmla="*/ 9521025 w 10143477"/>
                <a:gd name="connsiteY4861" fmla="*/ 1951246 h 4026844"/>
                <a:gd name="connsiteX4862" fmla="*/ 9516687 w 10143477"/>
                <a:gd name="connsiteY4862" fmla="*/ 1971234 h 4026844"/>
                <a:gd name="connsiteX4863" fmla="*/ 9485232 w 10143477"/>
                <a:gd name="connsiteY4863" fmla="*/ 1945978 h 4026844"/>
                <a:gd name="connsiteX4864" fmla="*/ 9489571 w 10143477"/>
                <a:gd name="connsiteY4864" fmla="*/ 1925990 h 4026844"/>
                <a:gd name="connsiteX4865" fmla="*/ 2961321 w 10143477"/>
                <a:gd name="connsiteY4865" fmla="*/ 1925680 h 4026844"/>
                <a:gd name="connsiteX4866" fmla="*/ 2976192 w 10143477"/>
                <a:gd name="connsiteY4866" fmla="*/ 1946908 h 4026844"/>
                <a:gd name="connsiteX4867" fmla="*/ 2948148 w 10143477"/>
                <a:gd name="connsiteY4867" fmla="*/ 1971544 h 4026844"/>
                <a:gd name="connsiteX4868" fmla="*/ 2933271 w 10143477"/>
                <a:gd name="connsiteY4868" fmla="*/ 1950317 h 4026844"/>
                <a:gd name="connsiteX4869" fmla="*/ 2961321 w 10143477"/>
                <a:gd name="connsiteY4869" fmla="*/ 1925680 h 4026844"/>
                <a:gd name="connsiteX4870" fmla="*/ 1642676 w 10143477"/>
                <a:gd name="connsiteY4870" fmla="*/ 1923357 h 4026844"/>
                <a:gd name="connsiteX4871" fmla="*/ 1651510 w 10143477"/>
                <a:gd name="connsiteY4871" fmla="*/ 1943655 h 4026844"/>
                <a:gd name="connsiteX4872" fmla="*/ 1620980 w 10143477"/>
                <a:gd name="connsiteY4872" fmla="*/ 1968911 h 4026844"/>
                <a:gd name="connsiteX4873" fmla="*/ 1612147 w 10143477"/>
                <a:gd name="connsiteY4873" fmla="*/ 1948613 h 4026844"/>
                <a:gd name="connsiteX4874" fmla="*/ 1642676 w 10143477"/>
                <a:gd name="connsiteY4874" fmla="*/ 1923357 h 4026844"/>
                <a:gd name="connsiteX4875" fmla="*/ 6320595 w 10143477"/>
                <a:gd name="connsiteY4875" fmla="*/ 1920412 h 4026844"/>
                <a:gd name="connsiteX4876" fmla="*/ 6346471 w 10143477"/>
                <a:gd name="connsiteY4876" fmla="*/ 1944119 h 4026844"/>
                <a:gd name="connsiteX4877" fmla="*/ 6328188 w 10143477"/>
                <a:gd name="connsiteY4877" fmla="*/ 1966431 h 4026844"/>
                <a:gd name="connsiteX4878" fmla="*/ 6302312 w 10143477"/>
                <a:gd name="connsiteY4878" fmla="*/ 1942724 h 4026844"/>
                <a:gd name="connsiteX4879" fmla="*/ 6320595 w 10143477"/>
                <a:gd name="connsiteY4879" fmla="*/ 1920412 h 4026844"/>
                <a:gd name="connsiteX4880" fmla="*/ 4408549 w 10143477"/>
                <a:gd name="connsiteY4880" fmla="*/ 1918708 h 4026844"/>
                <a:gd name="connsiteX4881" fmla="*/ 4428847 w 10143477"/>
                <a:gd name="connsiteY4881" fmla="*/ 1941020 h 4026844"/>
                <a:gd name="connsiteX4882" fmla="*/ 4404521 w 10143477"/>
                <a:gd name="connsiteY4882" fmla="*/ 1964572 h 4026844"/>
                <a:gd name="connsiteX4883" fmla="*/ 4384223 w 10143477"/>
                <a:gd name="connsiteY4883" fmla="*/ 1942260 h 4026844"/>
                <a:gd name="connsiteX4884" fmla="*/ 4408549 w 10143477"/>
                <a:gd name="connsiteY4884" fmla="*/ 1918708 h 4026844"/>
                <a:gd name="connsiteX4885" fmla="*/ 6250404 w 10143477"/>
                <a:gd name="connsiteY4885" fmla="*/ 1918398 h 4026844"/>
                <a:gd name="connsiteX4886" fmla="*/ 6276125 w 10143477"/>
                <a:gd name="connsiteY4886" fmla="*/ 1941950 h 4026844"/>
                <a:gd name="connsiteX4887" fmla="*/ 6257532 w 10143477"/>
                <a:gd name="connsiteY4887" fmla="*/ 1964262 h 4026844"/>
                <a:gd name="connsiteX4888" fmla="*/ 6231810 w 10143477"/>
                <a:gd name="connsiteY4888" fmla="*/ 1940710 h 4026844"/>
                <a:gd name="connsiteX4889" fmla="*/ 6250404 w 10143477"/>
                <a:gd name="connsiteY4889" fmla="*/ 1918398 h 4026844"/>
                <a:gd name="connsiteX4890" fmla="*/ 9432859 w 10143477"/>
                <a:gd name="connsiteY4890" fmla="*/ 1917623 h 4026844"/>
                <a:gd name="connsiteX4891" fmla="*/ 9464158 w 10143477"/>
                <a:gd name="connsiteY4891" fmla="*/ 1942879 h 4026844"/>
                <a:gd name="connsiteX4892" fmla="*/ 9459510 w 10143477"/>
                <a:gd name="connsiteY4892" fmla="*/ 1962867 h 4026844"/>
                <a:gd name="connsiteX4893" fmla="*/ 9428056 w 10143477"/>
                <a:gd name="connsiteY4893" fmla="*/ 1937611 h 4026844"/>
                <a:gd name="connsiteX4894" fmla="*/ 9432859 w 10143477"/>
                <a:gd name="connsiteY4894" fmla="*/ 1917623 h 4026844"/>
                <a:gd name="connsiteX4895" fmla="*/ 181253 w 10143477"/>
                <a:gd name="connsiteY4895" fmla="*/ 1917158 h 4026844"/>
                <a:gd name="connsiteX4896" fmla="*/ 183111 w 10143477"/>
                <a:gd name="connsiteY4896" fmla="*/ 1936371 h 4026844"/>
                <a:gd name="connsiteX4897" fmla="*/ 151959 w 10143477"/>
                <a:gd name="connsiteY4897" fmla="*/ 1961938 h 4026844"/>
                <a:gd name="connsiteX4898" fmla="*/ 150101 w 10143477"/>
                <a:gd name="connsiteY4898" fmla="*/ 1942724 h 4026844"/>
                <a:gd name="connsiteX4899" fmla="*/ 181253 w 10143477"/>
                <a:gd name="connsiteY4899" fmla="*/ 1917158 h 4026844"/>
                <a:gd name="connsiteX4900" fmla="*/ 4479515 w 10143477"/>
                <a:gd name="connsiteY4900" fmla="*/ 1916693 h 4026844"/>
                <a:gd name="connsiteX4901" fmla="*/ 4499968 w 10143477"/>
                <a:gd name="connsiteY4901" fmla="*/ 1939005 h 4026844"/>
                <a:gd name="connsiteX4902" fmla="*/ 4475796 w 10143477"/>
                <a:gd name="connsiteY4902" fmla="*/ 1962557 h 4026844"/>
                <a:gd name="connsiteX4903" fmla="*/ 4455343 w 10143477"/>
                <a:gd name="connsiteY4903" fmla="*/ 1940245 h 4026844"/>
                <a:gd name="connsiteX4904" fmla="*/ 4479515 w 10143477"/>
                <a:gd name="connsiteY4904" fmla="*/ 1916693 h 4026844"/>
                <a:gd name="connsiteX4905" fmla="*/ 6180058 w 10143477"/>
                <a:gd name="connsiteY4905" fmla="*/ 1916383 h 4026844"/>
                <a:gd name="connsiteX4906" fmla="*/ 6205624 w 10143477"/>
                <a:gd name="connsiteY4906" fmla="*/ 1939935 h 4026844"/>
                <a:gd name="connsiteX4907" fmla="*/ 6186876 w 10143477"/>
                <a:gd name="connsiteY4907" fmla="*/ 1962247 h 4026844"/>
                <a:gd name="connsiteX4908" fmla="*/ 6161310 w 10143477"/>
                <a:gd name="connsiteY4908" fmla="*/ 1938695 h 4026844"/>
                <a:gd name="connsiteX4909" fmla="*/ 6180058 w 10143477"/>
                <a:gd name="connsiteY4909" fmla="*/ 1916383 h 4026844"/>
                <a:gd name="connsiteX4910" fmla="*/ 1705285 w 10143477"/>
                <a:gd name="connsiteY4910" fmla="*/ 1915454 h 4026844"/>
                <a:gd name="connsiteX4911" fmla="*/ 1714428 w 10143477"/>
                <a:gd name="connsiteY4911" fmla="*/ 1935752 h 4026844"/>
                <a:gd name="connsiteX4912" fmla="*/ 1684055 w 10143477"/>
                <a:gd name="connsiteY4912" fmla="*/ 1961008 h 4026844"/>
                <a:gd name="connsiteX4913" fmla="*/ 1674912 w 10143477"/>
                <a:gd name="connsiteY4913" fmla="*/ 1940710 h 4026844"/>
                <a:gd name="connsiteX4914" fmla="*/ 1705285 w 10143477"/>
                <a:gd name="connsiteY4914" fmla="*/ 1915454 h 4026844"/>
                <a:gd name="connsiteX4915" fmla="*/ 6109712 w 10143477"/>
                <a:gd name="connsiteY4915" fmla="*/ 1914524 h 4026844"/>
                <a:gd name="connsiteX4916" fmla="*/ 6134969 w 10143477"/>
                <a:gd name="connsiteY4916" fmla="*/ 1938076 h 4026844"/>
                <a:gd name="connsiteX4917" fmla="*/ 6115910 w 10143477"/>
                <a:gd name="connsiteY4917" fmla="*/ 1960543 h 4026844"/>
                <a:gd name="connsiteX4918" fmla="*/ 6090654 w 10143477"/>
                <a:gd name="connsiteY4918" fmla="*/ 1936991 h 4026844"/>
                <a:gd name="connsiteX4919" fmla="*/ 6109712 w 10143477"/>
                <a:gd name="connsiteY4919" fmla="*/ 1914524 h 4026844"/>
                <a:gd name="connsiteX4920" fmla="*/ 4550481 w 10143477"/>
                <a:gd name="connsiteY4920" fmla="*/ 1914524 h 4026844"/>
                <a:gd name="connsiteX4921" fmla="*/ 4571244 w 10143477"/>
                <a:gd name="connsiteY4921" fmla="*/ 1936991 h 4026844"/>
                <a:gd name="connsiteX4922" fmla="*/ 4547227 w 10143477"/>
                <a:gd name="connsiteY4922" fmla="*/ 1960543 h 4026844"/>
                <a:gd name="connsiteX4923" fmla="*/ 4526464 w 10143477"/>
                <a:gd name="connsiteY4923" fmla="*/ 1938231 h 4026844"/>
                <a:gd name="connsiteX4924" fmla="*/ 4550481 w 10143477"/>
                <a:gd name="connsiteY4924" fmla="*/ 1914524 h 4026844"/>
                <a:gd name="connsiteX4925" fmla="*/ 4621291 w 10143477"/>
                <a:gd name="connsiteY4925" fmla="*/ 1913130 h 4026844"/>
                <a:gd name="connsiteX4926" fmla="*/ 4642209 w 10143477"/>
                <a:gd name="connsiteY4926" fmla="*/ 1935597 h 4026844"/>
                <a:gd name="connsiteX4927" fmla="*/ 4618502 w 10143477"/>
                <a:gd name="connsiteY4927" fmla="*/ 1958994 h 4026844"/>
                <a:gd name="connsiteX4928" fmla="*/ 4597584 w 10143477"/>
                <a:gd name="connsiteY4928" fmla="*/ 1936527 h 4026844"/>
                <a:gd name="connsiteX4929" fmla="*/ 4621291 w 10143477"/>
                <a:gd name="connsiteY4929" fmla="*/ 1913130 h 4026844"/>
                <a:gd name="connsiteX4930" fmla="*/ 6039366 w 10143477"/>
                <a:gd name="connsiteY4930" fmla="*/ 1912820 h 4026844"/>
                <a:gd name="connsiteX4931" fmla="*/ 6064467 w 10143477"/>
                <a:gd name="connsiteY4931" fmla="*/ 1936217 h 4026844"/>
                <a:gd name="connsiteX4932" fmla="*/ 6045099 w 10143477"/>
                <a:gd name="connsiteY4932" fmla="*/ 1958684 h 4026844"/>
                <a:gd name="connsiteX4933" fmla="*/ 6019998 w 10143477"/>
                <a:gd name="connsiteY4933" fmla="*/ 1935287 h 4026844"/>
                <a:gd name="connsiteX4934" fmla="*/ 6039366 w 10143477"/>
                <a:gd name="connsiteY4934" fmla="*/ 1912820 h 4026844"/>
                <a:gd name="connsiteX4935" fmla="*/ 4692257 w 10143477"/>
                <a:gd name="connsiteY4935" fmla="*/ 1911580 h 4026844"/>
                <a:gd name="connsiteX4936" fmla="*/ 4713330 w 10143477"/>
                <a:gd name="connsiteY4936" fmla="*/ 1934047 h 4026844"/>
                <a:gd name="connsiteX4937" fmla="*/ 4689778 w 10143477"/>
                <a:gd name="connsiteY4937" fmla="*/ 1957444 h 4026844"/>
                <a:gd name="connsiteX4938" fmla="*/ 4668705 w 10143477"/>
                <a:gd name="connsiteY4938" fmla="*/ 1934977 h 4026844"/>
                <a:gd name="connsiteX4939" fmla="*/ 4692257 w 10143477"/>
                <a:gd name="connsiteY4939" fmla="*/ 1911580 h 4026844"/>
                <a:gd name="connsiteX4940" fmla="*/ 5968711 w 10143477"/>
                <a:gd name="connsiteY4940" fmla="*/ 1911425 h 4026844"/>
                <a:gd name="connsiteX4941" fmla="*/ 5993657 w 10143477"/>
                <a:gd name="connsiteY4941" fmla="*/ 1934822 h 4026844"/>
                <a:gd name="connsiteX4942" fmla="*/ 5974133 w 10143477"/>
                <a:gd name="connsiteY4942" fmla="*/ 1957289 h 4026844"/>
                <a:gd name="connsiteX4943" fmla="*/ 5949187 w 10143477"/>
                <a:gd name="connsiteY4943" fmla="*/ 1933892 h 4026844"/>
                <a:gd name="connsiteX4944" fmla="*/ 5968711 w 10143477"/>
                <a:gd name="connsiteY4944" fmla="*/ 1911425 h 4026844"/>
                <a:gd name="connsiteX4945" fmla="*/ 8295704 w 10143477"/>
                <a:gd name="connsiteY4945" fmla="*/ 1910186 h 4026844"/>
                <a:gd name="connsiteX4946" fmla="*/ 8325763 w 10143477"/>
                <a:gd name="connsiteY4946" fmla="*/ 1935132 h 4026844"/>
                <a:gd name="connsiteX4947" fmla="*/ 8315692 w 10143477"/>
                <a:gd name="connsiteY4947" fmla="*/ 1956050 h 4026844"/>
                <a:gd name="connsiteX4948" fmla="*/ 8285633 w 10143477"/>
                <a:gd name="connsiteY4948" fmla="*/ 1931104 h 4026844"/>
                <a:gd name="connsiteX4949" fmla="*/ 8295704 w 10143477"/>
                <a:gd name="connsiteY4949" fmla="*/ 1910186 h 4026844"/>
                <a:gd name="connsiteX4950" fmla="*/ 5898209 w 10143477"/>
                <a:gd name="connsiteY4950" fmla="*/ 1910031 h 4026844"/>
                <a:gd name="connsiteX4951" fmla="*/ 5923001 w 10143477"/>
                <a:gd name="connsiteY4951" fmla="*/ 1933428 h 4026844"/>
                <a:gd name="connsiteX4952" fmla="*/ 5903167 w 10143477"/>
                <a:gd name="connsiteY4952" fmla="*/ 1955895 h 4026844"/>
                <a:gd name="connsiteX4953" fmla="*/ 5878376 w 10143477"/>
                <a:gd name="connsiteY4953" fmla="*/ 1932498 h 4026844"/>
                <a:gd name="connsiteX4954" fmla="*/ 5898209 w 10143477"/>
                <a:gd name="connsiteY4954" fmla="*/ 1910031 h 4026844"/>
                <a:gd name="connsiteX4955" fmla="*/ 4763377 w 10143477"/>
                <a:gd name="connsiteY4955" fmla="*/ 1909876 h 4026844"/>
                <a:gd name="connsiteX4956" fmla="*/ 4784760 w 10143477"/>
                <a:gd name="connsiteY4956" fmla="*/ 1932498 h 4026844"/>
                <a:gd name="connsiteX4957" fmla="*/ 4761363 w 10143477"/>
                <a:gd name="connsiteY4957" fmla="*/ 1955895 h 4026844"/>
                <a:gd name="connsiteX4958" fmla="*/ 4739980 w 10143477"/>
                <a:gd name="connsiteY4958" fmla="*/ 1933428 h 4026844"/>
                <a:gd name="connsiteX4959" fmla="*/ 4763377 w 10143477"/>
                <a:gd name="connsiteY4959" fmla="*/ 1909876 h 4026844"/>
                <a:gd name="connsiteX4960" fmla="*/ 9375375 w 10143477"/>
                <a:gd name="connsiteY4960" fmla="*/ 1909101 h 4026844"/>
                <a:gd name="connsiteX4961" fmla="*/ 9406673 w 10143477"/>
                <a:gd name="connsiteY4961" fmla="*/ 1934357 h 4026844"/>
                <a:gd name="connsiteX4962" fmla="*/ 9401870 w 10143477"/>
                <a:gd name="connsiteY4962" fmla="*/ 1954500 h 4026844"/>
                <a:gd name="connsiteX4963" fmla="*/ 9370571 w 10143477"/>
                <a:gd name="connsiteY4963" fmla="*/ 1929244 h 4026844"/>
                <a:gd name="connsiteX4964" fmla="*/ 9375375 w 10143477"/>
                <a:gd name="connsiteY4964" fmla="*/ 1909101 h 4026844"/>
                <a:gd name="connsiteX4965" fmla="*/ 4834189 w 10143477"/>
                <a:gd name="connsiteY4965" fmla="*/ 1908946 h 4026844"/>
                <a:gd name="connsiteX4966" fmla="*/ 4855726 w 10143477"/>
                <a:gd name="connsiteY4966" fmla="*/ 1931568 h 4026844"/>
                <a:gd name="connsiteX4967" fmla="*/ 4832639 w 10143477"/>
                <a:gd name="connsiteY4967" fmla="*/ 1954810 h 4026844"/>
                <a:gd name="connsiteX4968" fmla="*/ 4811101 w 10143477"/>
                <a:gd name="connsiteY4968" fmla="*/ 1932188 h 4026844"/>
                <a:gd name="connsiteX4969" fmla="*/ 4834189 w 10143477"/>
                <a:gd name="connsiteY4969" fmla="*/ 1908946 h 4026844"/>
                <a:gd name="connsiteX4970" fmla="*/ 5827398 w 10143477"/>
                <a:gd name="connsiteY4970" fmla="*/ 1908791 h 4026844"/>
                <a:gd name="connsiteX4971" fmla="*/ 5851880 w 10143477"/>
                <a:gd name="connsiteY4971" fmla="*/ 1932033 h 4026844"/>
                <a:gd name="connsiteX4972" fmla="*/ 5831892 w 10143477"/>
                <a:gd name="connsiteY4972" fmla="*/ 1954655 h 4026844"/>
                <a:gd name="connsiteX4973" fmla="*/ 5807410 w 10143477"/>
                <a:gd name="connsiteY4973" fmla="*/ 1931413 h 4026844"/>
                <a:gd name="connsiteX4974" fmla="*/ 5827398 w 10143477"/>
                <a:gd name="connsiteY4974" fmla="*/ 1908791 h 4026844"/>
                <a:gd name="connsiteX4975" fmla="*/ 4905309 w 10143477"/>
                <a:gd name="connsiteY4975" fmla="*/ 1907862 h 4026844"/>
                <a:gd name="connsiteX4976" fmla="*/ 4927157 w 10143477"/>
                <a:gd name="connsiteY4976" fmla="*/ 1930484 h 4026844"/>
                <a:gd name="connsiteX4977" fmla="*/ 4904225 w 10143477"/>
                <a:gd name="connsiteY4977" fmla="*/ 1953726 h 4026844"/>
                <a:gd name="connsiteX4978" fmla="*/ 4882377 w 10143477"/>
                <a:gd name="connsiteY4978" fmla="*/ 1931104 h 4026844"/>
                <a:gd name="connsiteX4979" fmla="*/ 4905309 w 10143477"/>
                <a:gd name="connsiteY4979" fmla="*/ 1907862 h 4026844"/>
                <a:gd name="connsiteX4980" fmla="*/ 5756742 w 10143477"/>
                <a:gd name="connsiteY4980" fmla="*/ 1907707 h 4026844"/>
                <a:gd name="connsiteX4981" fmla="*/ 5781069 w 10143477"/>
                <a:gd name="connsiteY4981" fmla="*/ 1930949 h 4026844"/>
                <a:gd name="connsiteX4982" fmla="*/ 5760771 w 10143477"/>
                <a:gd name="connsiteY4982" fmla="*/ 1953571 h 4026844"/>
                <a:gd name="connsiteX4983" fmla="*/ 5736444 w 10143477"/>
                <a:gd name="connsiteY4983" fmla="*/ 1930329 h 4026844"/>
                <a:gd name="connsiteX4984" fmla="*/ 5756742 w 10143477"/>
                <a:gd name="connsiteY4984" fmla="*/ 1907707 h 4026844"/>
                <a:gd name="connsiteX4985" fmla="*/ 1768048 w 10143477"/>
                <a:gd name="connsiteY4985" fmla="*/ 1907707 h 4026844"/>
                <a:gd name="connsiteX4986" fmla="*/ 1777501 w 10143477"/>
                <a:gd name="connsiteY4986" fmla="*/ 1928160 h 4026844"/>
                <a:gd name="connsiteX4987" fmla="*/ 1747282 w 10143477"/>
                <a:gd name="connsiteY4987" fmla="*/ 1953416 h 4026844"/>
                <a:gd name="connsiteX4988" fmla="*/ 1737828 w 10143477"/>
                <a:gd name="connsiteY4988" fmla="*/ 1932963 h 4026844"/>
                <a:gd name="connsiteX4989" fmla="*/ 1768048 w 10143477"/>
                <a:gd name="connsiteY4989" fmla="*/ 1907707 h 4026844"/>
                <a:gd name="connsiteX4990" fmla="*/ 9779786 w 10143477"/>
                <a:gd name="connsiteY4990" fmla="*/ 1907551 h 4026844"/>
                <a:gd name="connsiteX4991" fmla="*/ 9811240 w 10143477"/>
                <a:gd name="connsiteY4991" fmla="*/ 1932963 h 4026844"/>
                <a:gd name="connsiteX4992" fmla="*/ 9808451 w 10143477"/>
                <a:gd name="connsiteY4992" fmla="*/ 1952796 h 4026844"/>
                <a:gd name="connsiteX4993" fmla="*/ 9776997 w 10143477"/>
                <a:gd name="connsiteY4993" fmla="*/ 1927385 h 4026844"/>
                <a:gd name="connsiteX4994" fmla="*/ 9779786 w 10143477"/>
                <a:gd name="connsiteY4994" fmla="*/ 1907551 h 4026844"/>
                <a:gd name="connsiteX4995" fmla="*/ 2382523 w 10143477"/>
                <a:gd name="connsiteY4995" fmla="*/ 1907551 h 4026844"/>
                <a:gd name="connsiteX4996" fmla="*/ 2394766 w 10143477"/>
                <a:gd name="connsiteY4996" fmla="*/ 1928314 h 4026844"/>
                <a:gd name="connsiteX4997" fmla="*/ 2365631 w 10143477"/>
                <a:gd name="connsiteY4997" fmla="*/ 1953261 h 4026844"/>
                <a:gd name="connsiteX4998" fmla="*/ 2353388 w 10143477"/>
                <a:gd name="connsiteY4998" fmla="*/ 1932498 h 4026844"/>
                <a:gd name="connsiteX4999" fmla="*/ 2382523 w 10143477"/>
                <a:gd name="connsiteY4999" fmla="*/ 1907551 h 4026844"/>
                <a:gd name="connsiteX5000" fmla="*/ 5685932 w 10143477"/>
                <a:gd name="connsiteY5000" fmla="*/ 1906932 h 4026844"/>
                <a:gd name="connsiteX5001" fmla="*/ 5710104 w 10143477"/>
                <a:gd name="connsiteY5001" fmla="*/ 1930174 h 4026844"/>
                <a:gd name="connsiteX5002" fmla="*/ 5689651 w 10143477"/>
                <a:gd name="connsiteY5002" fmla="*/ 1952796 h 4026844"/>
                <a:gd name="connsiteX5003" fmla="*/ 5665479 w 10143477"/>
                <a:gd name="connsiteY5003" fmla="*/ 1929554 h 4026844"/>
                <a:gd name="connsiteX5004" fmla="*/ 5685932 w 10143477"/>
                <a:gd name="connsiteY5004" fmla="*/ 1906932 h 4026844"/>
                <a:gd name="connsiteX5005" fmla="*/ 233934 w 10143477"/>
                <a:gd name="connsiteY5005" fmla="*/ 1906932 h 4026844"/>
                <a:gd name="connsiteX5006" fmla="*/ 235947 w 10143477"/>
                <a:gd name="connsiteY5006" fmla="*/ 1926145 h 4026844"/>
                <a:gd name="connsiteX5007" fmla="*/ 204796 w 10143477"/>
                <a:gd name="connsiteY5007" fmla="*/ 1951712 h 4026844"/>
                <a:gd name="connsiteX5008" fmla="*/ 202780 w 10143477"/>
                <a:gd name="connsiteY5008" fmla="*/ 1932498 h 4026844"/>
                <a:gd name="connsiteX5009" fmla="*/ 233934 w 10143477"/>
                <a:gd name="connsiteY5009" fmla="*/ 1906932 h 4026844"/>
                <a:gd name="connsiteX5010" fmla="*/ 4976430 w 10143477"/>
                <a:gd name="connsiteY5010" fmla="*/ 1906777 h 4026844"/>
                <a:gd name="connsiteX5011" fmla="*/ 4998432 w 10143477"/>
                <a:gd name="connsiteY5011" fmla="*/ 1929554 h 4026844"/>
                <a:gd name="connsiteX5012" fmla="*/ 4975656 w 10143477"/>
                <a:gd name="connsiteY5012" fmla="*/ 1952796 h 4026844"/>
                <a:gd name="connsiteX5013" fmla="*/ 4953653 w 10143477"/>
                <a:gd name="connsiteY5013" fmla="*/ 1930174 h 4026844"/>
                <a:gd name="connsiteX5014" fmla="*/ 4976430 w 10143477"/>
                <a:gd name="connsiteY5014" fmla="*/ 1906777 h 4026844"/>
                <a:gd name="connsiteX5015" fmla="*/ 5047241 w 10143477"/>
                <a:gd name="connsiteY5015" fmla="*/ 1906312 h 4026844"/>
                <a:gd name="connsiteX5016" fmla="*/ 5069554 w 10143477"/>
                <a:gd name="connsiteY5016" fmla="*/ 1929089 h 4026844"/>
                <a:gd name="connsiteX5017" fmla="*/ 5047086 w 10143477"/>
                <a:gd name="connsiteY5017" fmla="*/ 1952176 h 4026844"/>
                <a:gd name="connsiteX5018" fmla="*/ 5024774 w 10143477"/>
                <a:gd name="connsiteY5018" fmla="*/ 1929399 h 4026844"/>
                <a:gd name="connsiteX5019" fmla="*/ 5047241 w 10143477"/>
                <a:gd name="connsiteY5019" fmla="*/ 1906312 h 4026844"/>
                <a:gd name="connsiteX5020" fmla="*/ 5615121 w 10143477"/>
                <a:gd name="connsiteY5020" fmla="*/ 1906157 h 4026844"/>
                <a:gd name="connsiteX5021" fmla="*/ 5638983 w 10143477"/>
                <a:gd name="connsiteY5021" fmla="*/ 1929244 h 4026844"/>
                <a:gd name="connsiteX5022" fmla="*/ 5618220 w 10143477"/>
                <a:gd name="connsiteY5022" fmla="*/ 1952021 h 4026844"/>
                <a:gd name="connsiteX5023" fmla="*/ 5594358 w 10143477"/>
                <a:gd name="connsiteY5023" fmla="*/ 1928934 h 4026844"/>
                <a:gd name="connsiteX5024" fmla="*/ 5615121 w 10143477"/>
                <a:gd name="connsiteY5024" fmla="*/ 1906157 h 4026844"/>
                <a:gd name="connsiteX5025" fmla="*/ 5118361 w 10143477"/>
                <a:gd name="connsiteY5025" fmla="*/ 1905692 h 4026844"/>
                <a:gd name="connsiteX5026" fmla="*/ 5140828 w 10143477"/>
                <a:gd name="connsiteY5026" fmla="*/ 1928469 h 4026844"/>
                <a:gd name="connsiteX5027" fmla="*/ 5118516 w 10143477"/>
                <a:gd name="connsiteY5027" fmla="*/ 1951556 h 4026844"/>
                <a:gd name="connsiteX5028" fmla="*/ 5096049 w 10143477"/>
                <a:gd name="connsiteY5028" fmla="*/ 1928779 h 4026844"/>
                <a:gd name="connsiteX5029" fmla="*/ 5118361 w 10143477"/>
                <a:gd name="connsiteY5029" fmla="*/ 1905692 h 4026844"/>
                <a:gd name="connsiteX5030" fmla="*/ 5544156 w 10143477"/>
                <a:gd name="connsiteY5030" fmla="*/ 1905538 h 4026844"/>
                <a:gd name="connsiteX5031" fmla="*/ 5567863 w 10143477"/>
                <a:gd name="connsiteY5031" fmla="*/ 1928625 h 4026844"/>
                <a:gd name="connsiteX5032" fmla="*/ 5546945 w 10143477"/>
                <a:gd name="connsiteY5032" fmla="*/ 1951402 h 4026844"/>
                <a:gd name="connsiteX5033" fmla="*/ 5523238 w 10143477"/>
                <a:gd name="connsiteY5033" fmla="*/ 1928315 h 4026844"/>
                <a:gd name="connsiteX5034" fmla="*/ 5544156 w 10143477"/>
                <a:gd name="connsiteY5034" fmla="*/ 1905538 h 4026844"/>
                <a:gd name="connsiteX5035" fmla="*/ 5473345 w 10143477"/>
                <a:gd name="connsiteY5035" fmla="*/ 1905228 h 4026844"/>
                <a:gd name="connsiteX5036" fmla="*/ 5496897 w 10143477"/>
                <a:gd name="connsiteY5036" fmla="*/ 1928315 h 4026844"/>
                <a:gd name="connsiteX5037" fmla="*/ 5475670 w 10143477"/>
                <a:gd name="connsiteY5037" fmla="*/ 1951092 h 4026844"/>
                <a:gd name="connsiteX5038" fmla="*/ 5452118 w 10143477"/>
                <a:gd name="connsiteY5038" fmla="*/ 1928005 h 4026844"/>
                <a:gd name="connsiteX5039" fmla="*/ 5473345 w 10143477"/>
                <a:gd name="connsiteY5039" fmla="*/ 1905228 h 4026844"/>
                <a:gd name="connsiteX5040" fmla="*/ 5260448 w 10143477"/>
                <a:gd name="connsiteY5040" fmla="*/ 1905073 h 4026844"/>
                <a:gd name="connsiteX5041" fmla="*/ 5283380 w 10143477"/>
                <a:gd name="connsiteY5041" fmla="*/ 1928005 h 4026844"/>
                <a:gd name="connsiteX5042" fmla="*/ 5261532 w 10143477"/>
                <a:gd name="connsiteY5042" fmla="*/ 1950937 h 4026844"/>
                <a:gd name="connsiteX5043" fmla="*/ 5238600 w 10143477"/>
                <a:gd name="connsiteY5043" fmla="*/ 1928005 h 4026844"/>
                <a:gd name="connsiteX5044" fmla="*/ 5260448 w 10143477"/>
                <a:gd name="connsiteY5044" fmla="*/ 1905073 h 4026844"/>
                <a:gd name="connsiteX5045" fmla="*/ 5189327 w 10143477"/>
                <a:gd name="connsiteY5045" fmla="*/ 1905072 h 4026844"/>
                <a:gd name="connsiteX5046" fmla="*/ 5211950 w 10143477"/>
                <a:gd name="connsiteY5046" fmla="*/ 1928004 h 4026844"/>
                <a:gd name="connsiteX5047" fmla="*/ 5189947 w 10143477"/>
                <a:gd name="connsiteY5047" fmla="*/ 1951091 h 4026844"/>
                <a:gd name="connsiteX5048" fmla="*/ 5167325 w 10143477"/>
                <a:gd name="connsiteY5048" fmla="*/ 1928314 h 4026844"/>
                <a:gd name="connsiteX5049" fmla="*/ 5189327 w 10143477"/>
                <a:gd name="connsiteY5049" fmla="*/ 1905072 h 4026844"/>
                <a:gd name="connsiteX5050" fmla="*/ 5331259 w 10143477"/>
                <a:gd name="connsiteY5050" fmla="*/ 1904918 h 4026844"/>
                <a:gd name="connsiteX5051" fmla="*/ 5354346 w 10143477"/>
                <a:gd name="connsiteY5051" fmla="*/ 1927850 h 4026844"/>
                <a:gd name="connsiteX5052" fmla="*/ 5332808 w 10143477"/>
                <a:gd name="connsiteY5052" fmla="*/ 1950782 h 4026844"/>
                <a:gd name="connsiteX5053" fmla="*/ 5309721 w 10143477"/>
                <a:gd name="connsiteY5053" fmla="*/ 1927850 h 4026844"/>
                <a:gd name="connsiteX5054" fmla="*/ 5331259 w 10143477"/>
                <a:gd name="connsiteY5054" fmla="*/ 1904918 h 4026844"/>
                <a:gd name="connsiteX5055" fmla="*/ 5402224 w 10143477"/>
                <a:gd name="connsiteY5055" fmla="*/ 1904763 h 4026844"/>
                <a:gd name="connsiteX5056" fmla="*/ 5425621 w 10143477"/>
                <a:gd name="connsiteY5056" fmla="*/ 1927850 h 4026844"/>
                <a:gd name="connsiteX5057" fmla="*/ 5404238 w 10143477"/>
                <a:gd name="connsiteY5057" fmla="*/ 1950782 h 4026844"/>
                <a:gd name="connsiteX5058" fmla="*/ 5380996 w 10143477"/>
                <a:gd name="connsiteY5058" fmla="*/ 1927850 h 4026844"/>
                <a:gd name="connsiteX5059" fmla="*/ 5402224 w 10143477"/>
                <a:gd name="connsiteY5059" fmla="*/ 1904763 h 4026844"/>
                <a:gd name="connsiteX5060" fmla="*/ 8231865 w 10143477"/>
                <a:gd name="connsiteY5060" fmla="*/ 1903833 h 4026844"/>
                <a:gd name="connsiteX5061" fmla="*/ 8261925 w 10143477"/>
                <a:gd name="connsiteY5061" fmla="*/ 1928625 h 4026844"/>
                <a:gd name="connsiteX5062" fmla="*/ 8251544 w 10143477"/>
                <a:gd name="connsiteY5062" fmla="*/ 1949542 h 4026844"/>
                <a:gd name="connsiteX5063" fmla="*/ 8221484 w 10143477"/>
                <a:gd name="connsiteY5063" fmla="*/ 1924751 h 4026844"/>
                <a:gd name="connsiteX5064" fmla="*/ 8231865 w 10143477"/>
                <a:gd name="connsiteY5064" fmla="*/ 1903833 h 4026844"/>
                <a:gd name="connsiteX5065" fmla="*/ 2448386 w 10143477"/>
                <a:gd name="connsiteY5065" fmla="*/ 1901044 h 4026844"/>
                <a:gd name="connsiteX5066" fmla="*/ 2460938 w 10143477"/>
                <a:gd name="connsiteY5066" fmla="*/ 1921962 h 4026844"/>
                <a:gd name="connsiteX5067" fmla="*/ 2431958 w 10143477"/>
                <a:gd name="connsiteY5067" fmla="*/ 1946908 h 4026844"/>
                <a:gd name="connsiteX5068" fmla="*/ 2419407 w 10143477"/>
                <a:gd name="connsiteY5068" fmla="*/ 1925990 h 4026844"/>
                <a:gd name="connsiteX5069" fmla="*/ 2448386 w 10143477"/>
                <a:gd name="connsiteY5069" fmla="*/ 1901044 h 4026844"/>
                <a:gd name="connsiteX5070" fmla="*/ 9317734 w 10143477"/>
                <a:gd name="connsiteY5070" fmla="*/ 1900889 h 4026844"/>
                <a:gd name="connsiteX5071" fmla="*/ 9349033 w 10143477"/>
                <a:gd name="connsiteY5071" fmla="*/ 1926145 h 4026844"/>
                <a:gd name="connsiteX5072" fmla="*/ 9343920 w 10143477"/>
                <a:gd name="connsiteY5072" fmla="*/ 1946288 h 4026844"/>
                <a:gd name="connsiteX5073" fmla="*/ 9312620 w 10143477"/>
                <a:gd name="connsiteY5073" fmla="*/ 1921032 h 4026844"/>
                <a:gd name="connsiteX5074" fmla="*/ 9317734 w 10143477"/>
                <a:gd name="connsiteY5074" fmla="*/ 1900889 h 4026844"/>
                <a:gd name="connsiteX5075" fmla="*/ 1831276 w 10143477"/>
                <a:gd name="connsiteY5075" fmla="*/ 1899960 h 4026844"/>
                <a:gd name="connsiteX5076" fmla="*/ 1840884 w 10143477"/>
                <a:gd name="connsiteY5076" fmla="*/ 1920413 h 4026844"/>
                <a:gd name="connsiteX5077" fmla="*/ 1810665 w 10143477"/>
                <a:gd name="connsiteY5077" fmla="*/ 1945669 h 4026844"/>
                <a:gd name="connsiteX5078" fmla="*/ 1801057 w 10143477"/>
                <a:gd name="connsiteY5078" fmla="*/ 1925216 h 4026844"/>
                <a:gd name="connsiteX5079" fmla="*/ 1831276 w 10143477"/>
                <a:gd name="connsiteY5079" fmla="*/ 1899960 h 4026844"/>
                <a:gd name="connsiteX5080" fmla="*/ 7337047 w 10143477"/>
                <a:gd name="connsiteY5080" fmla="*/ 1899494 h 4026844"/>
                <a:gd name="connsiteX5081" fmla="*/ 7365247 w 10143477"/>
                <a:gd name="connsiteY5081" fmla="*/ 1923821 h 4026844"/>
                <a:gd name="connsiteX5082" fmla="*/ 7350993 w 10143477"/>
                <a:gd name="connsiteY5082" fmla="*/ 1945359 h 4026844"/>
                <a:gd name="connsiteX5083" fmla="*/ 7322792 w 10143477"/>
                <a:gd name="connsiteY5083" fmla="*/ 1921032 h 4026844"/>
                <a:gd name="connsiteX5084" fmla="*/ 7337047 w 10143477"/>
                <a:gd name="connsiteY5084" fmla="*/ 1899494 h 4026844"/>
                <a:gd name="connsiteX5085" fmla="*/ 9725244 w 10143477"/>
                <a:gd name="connsiteY5085" fmla="*/ 1898719 h 4026844"/>
                <a:gd name="connsiteX5086" fmla="*/ 9756699 w 10143477"/>
                <a:gd name="connsiteY5086" fmla="*/ 1924131 h 4026844"/>
                <a:gd name="connsiteX5087" fmla="*/ 9753599 w 10143477"/>
                <a:gd name="connsiteY5087" fmla="*/ 1943964 h 4026844"/>
                <a:gd name="connsiteX5088" fmla="*/ 9722145 w 10143477"/>
                <a:gd name="connsiteY5088" fmla="*/ 1918553 h 4026844"/>
                <a:gd name="connsiteX5089" fmla="*/ 9725244 w 10143477"/>
                <a:gd name="connsiteY5089" fmla="*/ 1898719 h 4026844"/>
                <a:gd name="connsiteX5090" fmla="*/ 286914 w 10143477"/>
                <a:gd name="connsiteY5090" fmla="*/ 1896860 h 4026844"/>
                <a:gd name="connsiteX5091" fmla="*/ 289081 w 10143477"/>
                <a:gd name="connsiteY5091" fmla="*/ 1916073 h 4026844"/>
                <a:gd name="connsiteX5092" fmla="*/ 257797 w 10143477"/>
                <a:gd name="connsiteY5092" fmla="*/ 1941640 h 4026844"/>
                <a:gd name="connsiteX5093" fmla="*/ 255629 w 10143477"/>
                <a:gd name="connsiteY5093" fmla="*/ 1922426 h 4026844"/>
                <a:gd name="connsiteX5094" fmla="*/ 286914 w 10143477"/>
                <a:gd name="connsiteY5094" fmla="*/ 1896860 h 4026844"/>
                <a:gd name="connsiteX5095" fmla="*/ 7269645 w 10143477"/>
                <a:gd name="connsiteY5095" fmla="*/ 1895156 h 4026844"/>
                <a:gd name="connsiteX5096" fmla="*/ 7297691 w 10143477"/>
                <a:gd name="connsiteY5096" fmla="*/ 1919482 h 4026844"/>
                <a:gd name="connsiteX5097" fmla="*/ 7283125 w 10143477"/>
                <a:gd name="connsiteY5097" fmla="*/ 1941020 h 4026844"/>
                <a:gd name="connsiteX5098" fmla="*/ 7255080 w 10143477"/>
                <a:gd name="connsiteY5098" fmla="*/ 1916693 h 4026844"/>
                <a:gd name="connsiteX5099" fmla="*/ 7269645 w 10143477"/>
                <a:gd name="connsiteY5099" fmla="*/ 1895156 h 4026844"/>
                <a:gd name="connsiteX5100" fmla="*/ 2514712 w 10143477"/>
                <a:gd name="connsiteY5100" fmla="*/ 1894846 h 4026844"/>
                <a:gd name="connsiteX5101" fmla="*/ 2527420 w 10143477"/>
                <a:gd name="connsiteY5101" fmla="*/ 1915764 h 4026844"/>
                <a:gd name="connsiteX5102" fmla="*/ 2498441 w 10143477"/>
                <a:gd name="connsiteY5102" fmla="*/ 1940555 h 4026844"/>
                <a:gd name="connsiteX5103" fmla="*/ 2485733 w 10143477"/>
                <a:gd name="connsiteY5103" fmla="*/ 1919638 h 4026844"/>
                <a:gd name="connsiteX5104" fmla="*/ 2514712 w 10143477"/>
                <a:gd name="connsiteY5104" fmla="*/ 1894846 h 4026844"/>
                <a:gd name="connsiteX5105" fmla="*/ 9259784 w 10143477"/>
                <a:gd name="connsiteY5105" fmla="*/ 1892677 h 4026844"/>
                <a:gd name="connsiteX5106" fmla="*/ 9291083 w 10143477"/>
                <a:gd name="connsiteY5106" fmla="*/ 1917933 h 4026844"/>
                <a:gd name="connsiteX5107" fmla="*/ 9285815 w 10143477"/>
                <a:gd name="connsiteY5107" fmla="*/ 1938076 h 4026844"/>
                <a:gd name="connsiteX5108" fmla="*/ 9254515 w 10143477"/>
                <a:gd name="connsiteY5108" fmla="*/ 1912820 h 4026844"/>
                <a:gd name="connsiteX5109" fmla="*/ 9259784 w 10143477"/>
                <a:gd name="connsiteY5109" fmla="*/ 1892677 h 4026844"/>
                <a:gd name="connsiteX5110" fmla="*/ 1894504 w 10143477"/>
                <a:gd name="connsiteY5110" fmla="*/ 1892522 h 4026844"/>
                <a:gd name="connsiteX5111" fmla="*/ 1904421 w 10143477"/>
                <a:gd name="connsiteY5111" fmla="*/ 1912975 h 4026844"/>
                <a:gd name="connsiteX5112" fmla="*/ 1874358 w 10143477"/>
                <a:gd name="connsiteY5112" fmla="*/ 1938076 h 4026844"/>
                <a:gd name="connsiteX5113" fmla="*/ 1864439 w 10143477"/>
                <a:gd name="connsiteY5113" fmla="*/ 1917623 h 4026844"/>
                <a:gd name="connsiteX5114" fmla="*/ 1894504 w 10143477"/>
                <a:gd name="connsiteY5114" fmla="*/ 1892522 h 4026844"/>
                <a:gd name="connsiteX5115" fmla="*/ 8103414 w 10143477"/>
                <a:gd name="connsiteY5115" fmla="*/ 1891592 h 4026844"/>
                <a:gd name="connsiteX5116" fmla="*/ 8133164 w 10143477"/>
                <a:gd name="connsiteY5116" fmla="*/ 1916383 h 4026844"/>
                <a:gd name="connsiteX5117" fmla="*/ 8122317 w 10143477"/>
                <a:gd name="connsiteY5117" fmla="*/ 1937301 h 4026844"/>
                <a:gd name="connsiteX5118" fmla="*/ 8092568 w 10143477"/>
                <a:gd name="connsiteY5118" fmla="*/ 1912510 h 4026844"/>
                <a:gd name="connsiteX5119" fmla="*/ 8103414 w 10143477"/>
                <a:gd name="connsiteY5119" fmla="*/ 1891592 h 4026844"/>
                <a:gd name="connsiteX5120" fmla="*/ 9670238 w 10143477"/>
                <a:gd name="connsiteY5120" fmla="*/ 1889887 h 4026844"/>
                <a:gd name="connsiteX5121" fmla="*/ 9701693 w 10143477"/>
                <a:gd name="connsiteY5121" fmla="*/ 1915299 h 4026844"/>
                <a:gd name="connsiteX5122" fmla="*/ 9698438 w 10143477"/>
                <a:gd name="connsiteY5122" fmla="*/ 1935132 h 4026844"/>
                <a:gd name="connsiteX5123" fmla="*/ 9666984 w 10143477"/>
                <a:gd name="connsiteY5123" fmla="*/ 1909721 h 4026844"/>
                <a:gd name="connsiteX5124" fmla="*/ 9670238 w 10143477"/>
                <a:gd name="connsiteY5124" fmla="*/ 1889887 h 4026844"/>
                <a:gd name="connsiteX5125" fmla="*/ 340220 w 10143477"/>
                <a:gd name="connsiteY5125" fmla="*/ 1886789 h 4026844"/>
                <a:gd name="connsiteX5126" fmla="*/ 342548 w 10143477"/>
                <a:gd name="connsiteY5126" fmla="*/ 1906157 h 4026844"/>
                <a:gd name="connsiteX5127" fmla="*/ 311250 w 10143477"/>
                <a:gd name="connsiteY5127" fmla="*/ 1931723 h 4026844"/>
                <a:gd name="connsiteX5128" fmla="*/ 308925 w 10143477"/>
                <a:gd name="connsiteY5128" fmla="*/ 1912355 h 4026844"/>
                <a:gd name="connsiteX5129" fmla="*/ 340220 w 10143477"/>
                <a:gd name="connsiteY5129" fmla="*/ 1886789 h 4026844"/>
                <a:gd name="connsiteX5130" fmla="*/ 8700425 w 10143477"/>
                <a:gd name="connsiteY5130" fmla="*/ 1886633 h 4026844"/>
                <a:gd name="connsiteX5131" fmla="*/ 8731104 w 10143477"/>
                <a:gd name="connsiteY5131" fmla="*/ 1911735 h 4026844"/>
                <a:gd name="connsiteX5132" fmla="*/ 8723047 w 10143477"/>
                <a:gd name="connsiteY5132" fmla="*/ 1932343 h 4026844"/>
                <a:gd name="connsiteX5133" fmla="*/ 8692368 w 10143477"/>
                <a:gd name="connsiteY5133" fmla="*/ 1907241 h 4026844"/>
                <a:gd name="connsiteX5134" fmla="*/ 8700425 w 10143477"/>
                <a:gd name="connsiteY5134" fmla="*/ 1886633 h 4026844"/>
                <a:gd name="connsiteX5135" fmla="*/ 8038957 w 10143477"/>
                <a:gd name="connsiteY5135" fmla="*/ 1885549 h 4026844"/>
                <a:gd name="connsiteX5136" fmla="*/ 8068552 w 10143477"/>
                <a:gd name="connsiteY5136" fmla="*/ 1910340 h 4026844"/>
                <a:gd name="connsiteX5137" fmla="*/ 8057396 w 10143477"/>
                <a:gd name="connsiteY5137" fmla="*/ 1931413 h 4026844"/>
                <a:gd name="connsiteX5138" fmla="*/ 8027801 w 10143477"/>
                <a:gd name="connsiteY5138" fmla="*/ 1906622 h 4026844"/>
                <a:gd name="connsiteX5139" fmla="*/ 8038957 w 10143477"/>
                <a:gd name="connsiteY5139" fmla="*/ 1885549 h 4026844"/>
                <a:gd name="connsiteX5140" fmla="*/ 1958041 w 10143477"/>
                <a:gd name="connsiteY5140" fmla="*/ 1885085 h 4026844"/>
                <a:gd name="connsiteX5141" fmla="*/ 1968270 w 10143477"/>
                <a:gd name="connsiteY5141" fmla="*/ 1905538 h 4026844"/>
                <a:gd name="connsiteX5142" fmla="*/ 1938360 w 10143477"/>
                <a:gd name="connsiteY5142" fmla="*/ 1930639 h 4026844"/>
                <a:gd name="connsiteX5143" fmla="*/ 1928133 w 10143477"/>
                <a:gd name="connsiteY5143" fmla="*/ 1910186 h 4026844"/>
                <a:gd name="connsiteX5144" fmla="*/ 1958041 w 10143477"/>
                <a:gd name="connsiteY5144" fmla="*/ 1885085 h 4026844"/>
                <a:gd name="connsiteX5145" fmla="*/ 9201679 w 10143477"/>
                <a:gd name="connsiteY5145" fmla="*/ 1884620 h 4026844"/>
                <a:gd name="connsiteX5146" fmla="*/ 9232978 w 10143477"/>
                <a:gd name="connsiteY5146" fmla="*/ 1909876 h 4026844"/>
                <a:gd name="connsiteX5147" fmla="*/ 9227400 w 10143477"/>
                <a:gd name="connsiteY5147" fmla="*/ 1930019 h 4026844"/>
                <a:gd name="connsiteX5148" fmla="*/ 9196101 w 10143477"/>
                <a:gd name="connsiteY5148" fmla="*/ 1904763 h 4026844"/>
                <a:gd name="connsiteX5149" fmla="*/ 9201679 w 10143477"/>
                <a:gd name="connsiteY5149" fmla="*/ 1884620 h 4026844"/>
                <a:gd name="connsiteX5150" fmla="*/ 9615077 w 10143477"/>
                <a:gd name="connsiteY5150" fmla="*/ 1881210 h 4026844"/>
                <a:gd name="connsiteX5151" fmla="*/ 9646532 w 10143477"/>
                <a:gd name="connsiteY5151" fmla="*/ 1906622 h 4026844"/>
                <a:gd name="connsiteX5152" fmla="*/ 9642967 w 10143477"/>
                <a:gd name="connsiteY5152" fmla="*/ 1926455 h 4026844"/>
                <a:gd name="connsiteX5153" fmla="*/ 9611514 w 10143477"/>
                <a:gd name="connsiteY5153" fmla="*/ 1901044 h 4026844"/>
                <a:gd name="connsiteX5154" fmla="*/ 9615077 w 10143477"/>
                <a:gd name="connsiteY5154" fmla="*/ 1881210 h 4026844"/>
                <a:gd name="connsiteX5155" fmla="*/ 8638756 w 10143477"/>
                <a:gd name="connsiteY5155" fmla="*/ 1879506 h 4026844"/>
                <a:gd name="connsiteX5156" fmla="*/ 8669436 w 10143477"/>
                <a:gd name="connsiteY5156" fmla="*/ 1904608 h 4026844"/>
                <a:gd name="connsiteX5157" fmla="*/ 8661224 w 10143477"/>
                <a:gd name="connsiteY5157" fmla="*/ 1925216 h 4026844"/>
                <a:gd name="connsiteX5158" fmla="*/ 8630544 w 10143477"/>
                <a:gd name="connsiteY5158" fmla="*/ 1900114 h 4026844"/>
                <a:gd name="connsiteX5159" fmla="*/ 8638756 w 10143477"/>
                <a:gd name="connsiteY5159" fmla="*/ 1879506 h 4026844"/>
                <a:gd name="connsiteX5160" fmla="*/ 7974034 w 10143477"/>
                <a:gd name="connsiteY5160" fmla="*/ 1879506 h 4026844"/>
                <a:gd name="connsiteX5161" fmla="*/ 8003628 w 10143477"/>
                <a:gd name="connsiteY5161" fmla="*/ 1904298 h 4026844"/>
                <a:gd name="connsiteX5162" fmla="*/ 7992318 w 10143477"/>
                <a:gd name="connsiteY5162" fmla="*/ 1925370 h 4026844"/>
                <a:gd name="connsiteX5163" fmla="*/ 7962722 w 10143477"/>
                <a:gd name="connsiteY5163" fmla="*/ 1900734 h 4026844"/>
                <a:gd name="connsiteX5164" fmla="*/ 7974034 w 10143477"/>
                <a:gd name="connsiteY5164" fmla="*/ 1879506 h 4026844"/>
                <a:gd name="connsiteX5165" fmla="*/ 393835 w 10143477"/>
                <a:gd name="connsiteY5165" fmla="*/ 1876872 h 4026844"/>
                <a:gd name="connsiteX5166" fmla="*/ 396470 w 10143477"/>
                <a:gd name="connsiteY5166" fmla="*/ 1896240 h 4026844"/>
                <a:gd name="connsiteX5167" fmla="*/ 365168 w 10143477"/>
                <a:gd name="connsiteY5167" fmla="*/ 1921806 h 4026844"/>
                <a:gd name="connsiteX5168" fmla="*/ 362534 w 10143477"/>
                <a:gd name="connsiteY5168" fmla="*/ 1902438 h 4026844"/>
                <a:gd name="connsiteX5169" fmla="*/ 393835 w 10143477"/>
                <a:gd name="connsiteY5169" fmla="*/ 1876872 h 4026844"/>
                <a:gd name="connsiteX5170" fmla="*/ 1491876 w 10143477"/>
                <a:gd name="connsiteY5170" fmla="*/ 1876563 h 4026844"/>
                <a:gd name="connsiteX5171" fmla="*/ 1499780 w 10143477"/>
                <a:gd name="connsiteY5171" fmla="*/ 1896706 h 4026844"/>
                <a:gd name="connsiteX5172" fmla="*/ 1469096 w 10143477"/>
                <a:gd name="connsiteY5172" fmla="*/ 1922117 h 4026844"/>
                <a:gd name="connsiteX5173" fmla="*/ 1461193 w 10143477"/>
                <a:gd name="connsiteY5173" fmla="*/ 1901974 h 4026844"/>
                <a:gd name="connsiteX5174" fmla="*/ 1491876 w 10143477"/>
                <a:gd name="connsiteY5174" fmla="*/ 1876563 h 4026844"/>
                <a:gd name="connsiteX5175" fmla="*/ 7908957 w 10143477"/>
                <a:gd name="connsiteY5175" fmla="*/ 1873929 h 4026844"/>
                <a:gd name="connsiteX5176" fmla="*/ 7938396 w 10143477"/>
                <a:gd name="connsiteY5176" fmla="*/ 1898565 h 4026844"/>
                <a:gd name="connsiteX5177" fmla="*/ 7926775 w 10143477"/>
                <a:gd name="connsiteY5177" fmla="*/ 1919638 h 4026844"/>
                <a:gd name="connsiteX5178" fmla="*/ 7897336 w 10143477"/>
                <a:gd name="connsiteY5178" fmla="*/ 1895001 h 4026844"/>
                <a:gd name="connsiteX5179" fmla="*/ 7908957 w 10143477"/>
                <a:gd name="connsiteY5179" fmla="*/ 1873929 h 4026844"/>
                <a:gd name="connsiteX5180" fmla="*/ 9559297 w 10143477"/>
                <a:gd name="connsiteY5180" fmla="*/ 1872379 h 4026844"/>
                <a:gd name="connsiteX5181" fmla="*/ 9590751 w 10143477"/>
                <a:gd name="connsiteY5181" fmla="*/ 1897790 h 4026844"/>
                <a:gd name="connsiteX5182" fmla="*/ 9587032 w 10143477"/>
                <a:gd name="connsiteY5182" fmla="*/ 1917778 h 4026844"/>
                <a:gd name="connsiteX5183" fmla="*/ 9555578 w 10143477"/>
                <a:gd name="connsiteY5183" fmla="*/ 1892367 h 4026844"/>
                <a:gd name="connsiteX5184" fmla="*/ 9559297 w 10143477"/>
                <a:gd name="connsiteY5184" fmla="*/ 1872379 h 4026844"/>
                <a:gd name="connsiteX5185" fmla="*/ 8577088 w 10143477"/>
                <a:gd name="connsiteY5185" fmla="*/ 1872378 h 4026844"/>
                <a:gd name="connsiteX5186" fmla="*/ 8607612 w 10143477"/>
                <a:gd name="connsiteY5186" fmla="*/ 1897479 h 4026844"/>
                <a:gd name="connsiteX5187" fmla="*/ 8599090 w 10143477"/>
                <a:gd name="connsiteY5187" fmla="*/ 1918087 h 4026844"/>
                <a:gd name="connsiteX5188" fmla="*/ 8568566 w 10143477"/>
                <a:gd name="connsiteY5188" fmla="*/ 1893141 h 4026844"/>
                <a:gd name="connsiteX5189" fmla="*/ 8577088 w 10143477"/>
                <a:gd name="connsiteY5189" fmla="*/ 1872378 h 4026844"/>
                <a:gd name="connsiteX5190" fmla="*/ 9084228 w 10143477"/>
                <a:gd name="connsiteY5190" fmla="*/ 1868505 h 4026844"/>
                <a:gd name="connsiteX5191" fmla="*/ 9115373 w 10143477"/>
                <a:gd name="connsiteY5191" fmla="*/ 1893762 h 4026844"/>
                <a:gd name="connsiteX5192" fmla="*/ 9109330 w 10143477"/>
                <a:gd name="connsiteY5192" fmla="*/ 1914060 h 4026844"/>
                <a:gd name="connsiteX5193" fmla="*/ 9078185 w 10143477"/>
                <a:gd name="connsiteY5193" fmla="*/ 1888803 h 4026844"/>
                <a:gd name="connsiteX5194" fmla="*/ 9084228 w 10143477"/>
                <a:gd name="connsiteY5194" fmla="*/ 1868505 h 4026844"/>
                <a:gd name="connsiteX5195" fmla="*/ 7843878 w 10143477"/>
                <a:gd name="connsiteY5195" fmla="*/ 1868350 h 4026844"/>
                <a:gd name="connsiteX5196" fmla="*/ 7873164 w 10143477"/>
                <a:gd name="connsiteY5196" fmla="*/ 1892986 h 4026844"/>
                <a:gd name="connsiteX5197" fmla="*/ 7861232 w 10143477"/>
                <a:gd name="connsiteY5197" fmla="*/ 1914059 h 4026844"/>
                <a:gd name="connsiteX5198" fmla="*/ 7831948 w 10143477"/>
                <a:gd name="connsiteY5198" fmla="*/ 1889423 h 4026844"/>
                <a:gd name="connsiteX5199" fmla="*/ 7843878 w 10143477"/>
                <a:gd name="connsiteY5199" fmla="*/ 1868350 h 4026844"/>
                <a:gd name="connsiteX5200" fmla="*/ 1553089 w 10143477"/>
                <a:gd name="connsiteY5200" fmla="*/ 1868350 h 4026844"/>
                <a:gd name="connsiteX5201" fmla="*/ 1561147 w 10143477"/>
                <a:gd name="connsiteY5201" fmla="*/ 1888493 h 4026844"/>
                <a:gd name="connsiteX5202" fmla="*/ 1530619 w 10143477"/>
                <a:gd name="connsiteY5202" fmla="*/ 1913750 h 4026844"/>
                <a:gd name="connsiteX5203" fmla="*/ 1522560 w 10143477"/>
                <a:gd name="connsiteY5203" fmla="*/ 1893607 h 4026844"/>
                <a:gd name="connsiteX5204" fmla="*/ 1553089 w 10143477"/>
                <a:gd name="connsiteY5204" fmla="*/ 1868350 h 4026844"/>
                <a:gd name="connsiteX5205" fmla="*/ 8514798 w 10143477"/>
                <a:gd name="connsiteY5205" fmla="*/ 1865716 h 4026844"/>
                <a:gd name="connsiteX5206" fmla="*/ 8545168 w 10143477"/>
                <a:gd name="connsiteY5206" fmla="*/ 1890662 h 4026844"/>
                <a:gd name="connsiteX5207" fmla="*/ 8536491 w 10143477"/>
                <a:gd name="connsiteY5207" fmla="*/ 1911270 h 4026844"/>
                <a:gd name="connsiteX5208" fmla="*/ 8506121 w 10143477"/>
                <a:gd name="connsiteY5208" fmla="*/ 1886323 h 4026844"/>
                <a:gd name="connsiteX5209" fmla="*/ 8514798 w 10143477"/>
                <a:gd name="connsiteY5209" fmla="*/ 1865716 h 4026844"/>
                <a:gd name="connsiteX5210" fmla="*/ 7778335 w 10143477"/>
                <a:gd name="connsiteY5210" fmla="*/ 1862772 h 4026844"/>
                <a:gd name="connsiteX5211" fmla="*/ 7807465 w 10143477"/>
                <a:gd name="connsiteY5211" fmla="*/ 1887409 h 4026844"/>
                <a:gd name="connsiteX5212" fmla="*/ 7795380 w 10143477"/>
                <a:gd name="connsiteY5212" fmla="*/ 1908636 h 4026844"/>
                <a:gd name="connsiteX5213" fmla="*/ 7766249 w 10143477"/>
                <a:gd name="connsiteY5213" fmla="*/ 1884000 h 4026844"/>
                <a:gd name="connsiteX5214" fmla="*/ 7778335 w 10143477"/>
                <a:gd name="connsiteY5214" fmla="*/ 1862772 h 4026844"/>
                <a:gd name="connsiteX5215" fmla="*/ 1614767 w 10143477"/>
                <a:gd name="connsiteY5215" fmla="*/ 1860293 h 4026844"/>
                <a:gd name="connsiteX5216" fmla="*/ 1623135 w 10143477"/>
                <a:gd name="connsiteY5216" fmla="*/ 1880591 h 4026844"/>
                <a:gd name="connsiteX5217" fmla="*/ 1592606 w 10143477"/>
                <a:gd name="connsiteY5217" fmla="*/ 1905847 h 4026844"/>
                <a:gd name="connsiteX5218" fmla="*/ 1584238 w 10143477"/>
                <a:gd name="connsiteY5218" fmla="*/ 1885549 h 4026844"/>
                <a:gd name="connsiteX5219" fmla="*/ 1614767 w 10143477"/>
                <a:gd name="connsiteY5219" fmla="*/ 1860293 h 4026844"/>
                <a:gd name="connsiteX5220" fmla="*/ 6516603 w 10143477"/>
                <a:gd name="connsiteY5220" fmla="*/ 1856109 h 4026844"/>
                <a:gd name="connsiteX5221" fmla="*/ 6542944 w 10143477"/>
                <a:gd name="connsiteY5221" fmla="*/ 1879971 h 4026844"/>
                <a:gd name="connsiteX5222" fmla="*/ 6525590 w 10143477"/>
                <a:gd name="connsiteY5222" fmla="*/ 1902128 h 4026844"/>
                <a:gd name="connsiteX5223" fmla="*/ 6499249 w 10143477"/>
                <a:gd name="connsiteY5223" fmla="*/ 1878421 h 4026844"/>
                <a:gd name="connsiteX5224" fmla="*/ 6516603 w 10143477"/>
                <a:gd name="connsiteY5224" fmla="*/ 1856109 h 4026844"/>
                <a:gd name="connsiteX5225" fmla="*/ 6447342 w 10143477"/>
                <a:gd name="connsiteY5225" fmla="*/ 1853630 h 4026844"/>
                <a:gd name="connsiteX5226" fmla="*/ 6473373 w 10143477"/>
                <a:gd name="connsiteY5226" fmla="*/ 1877337 h 4026844"/>
                <a:gd name="connsiteX5227" fmla="*/ 6455864 w 10143477"/>
                <a:gd name="connsiteY5227" fmla="*/ 1899494 h 4026844"/>
                <a:gd name="connsiteX5228" fmla="*/ 6429833 w 10143477"/>
                <a:gd name="connsiteY5228" fmla="*/ 1875788 h 4026844"/>
                <a:gd name="connsiteX5229" fmla="*/ 6447342 w 10143477"/>
                <a:gd name="connsiteY5229" fmla="*/ 1853630 h 4026844"/>
                <a:gd name="connsiteX5230" fmla="*/ 1676445 w 10143477"/>
                <a:gd name="connsiteY5230" fmla="*/ 1852236 h 4026844"/>
                <a:gd name="connsiteX5231" fmla="*/ 1685123 w 10143477"/>
                <a:gd name="connsiteY5231" fmla="*/ 1872534 h 4026844"/>
                <a:gd name="connsiteX5232" fmla="*/ 1654749 w 10143477"/>
                <a:gd name="connsiteY5232" fmla="*/ 1897790 h 4026844"/>
                <a:gd name="connsiteX5233" fmla="*/ 1646071 w 10143477"/>
                <a:gd name="connsiteY5233" fmla="*/ 1877492 h 4026844"/>
                <a:gd name="connsiteX5234" fmla="*/ 1676445 w 10143477"/>
                <a:gd name="connsiteY5234" fmla="*/ 1852236 h 4026844"/>
                <a:gd name="connsiteX5235" fmla="*/ 6378080 w 10143477"/>
                <a:gd name="connsiteY5235" fmla="*/ 1851306 h 4026844"/>
                <a:gd name="connsiteX5236" fmla="*/ 6403956 w 10143477"/>
                <a:gd name="connsiteY5236" fmla="*/ 1875013 h 4026844"/>
                <a:gd name="connsiteX5237" fmla="*/ 6386138 w 10143477"/>
                <a:gd name="connsiteY5237" fmla="*/ 1897170 h 4026844"/>
                <a:gd name="connsiteX5238" fmla="*/ 6360261 w 10143477"/>
                <a:gd name="connsiteY5238" fmla="*/ 1873463 h 4026844"/>
                <a:gd name="connsiteX5239" fmla="*/ 6378080 w 10143477"/>
                <a:gd name="connsiteY5239" fmla="*/ 1851306 h 4026844"/>
                <a:gd name="connsiteX5240" fmla="*/ 6308664 w 10143477"/>
                <a:gd name="connsiteY5240" fmla="*/ 1848982 h 4026844"/>
                <a:gd name="connsiteX5241" fmla="*/ 6334385 w 10143477"/>
                <a:gd name="connsiteY5241" fmla="*/ 1872689 h 4026844"/>
                <a:gd name="connsiteX5242" fmla="*/ 6316257 w 10143477"/>
                <a:gd name="connsiteY5242" fmla="*/ 1894846 h 4026844"/>
                <a:gd name="connsiteX5243" fmla="*/ 6290535 w 10143477"/>
                <a:gd name="connsiteY5243" fmla="*/ 1871139 h 4026844"/>
                <a:gd name="connsiteX5244" fmla="*/ 6308664 w 10143477"/>
                <a:gd name="connsiteY5244" fmla="*/ 1848982 h 4026844"/>
                <a:gd name="connsiteX5245" fmla="*/ 227271 w 10143477"/>
                <a:gd name="connsiteY5245" fmla="*/ 1847277 h 4026844"/>
                <a:gd name="connsiteX5246" fmla="*/ 228976 w 10143477"/>
                <a:gd name="connsiteY5246" fmla="*/ 1866490 h 4026844"/>
                <a:gd name="connsiteX5247" fmla="*/ 197820 w 10143477"/>
                <a:gd name="connsiteY5247" fmla="*/ 1892057 h 4026844"/>
                <a:gd name="connsiteX5248" fmla="*/ 196118 w 10143477"/>
                <a:gd name="connsiteY5248" fmla="*/ 1872843 h 4026844"/>
                <a:gd name="connsiteX5249" fmla="*/ 227271 w 10143477"/>
                <a:gd name="connsiteY5249" fmla="*/ 1847277 h 4026844"/>
                <a:gd name="connsiteX5250" fmla="*/ 4415212 w 10143477"/>
                <a:gd name="connsiteY5250" fmla="*/ 1847122 h 4026844"/>
                <a:gd name="connsiteX5251" fmla="*/ 4435200 w 10143477"/>
                <a:gd name="connsiteY5251" fmla="*/ 1869434 h 4026844"/>
                <a:gd name="connsiteX5252" fmla="*/ 4411029 w 10143477"/>
                <a:gd name="connsiteY5252" fmla="*/ 1892986 h 4026844"/>
                <a:gd name="connsiteX5253" fmla="*/ 4391040 w 10143477"/>
                <a:gd name="connsiteY5253" fmla="*/ 1870674 h 4026844"/>
                <a:gd name="connsiteX5254" fmla="*/ 4415212 w 10143477"/>
                <a:gd name="connsiteY5254" fmla="*/ 1847122 h 4026844"/>
                <a:gd name="connsiteX5255" fmla="*/ 6239093 w 10143477"/>
                <a:gd name="connsiteY5255" fmla="*/ 1846657 h 4026844"/>
                <a:gd name="connsiteX5256" fmla="*/ 6264659 w 10143477"/>
                <a:gd name="connsiteY5256" fmla="*/ 1870209 h 4026844"/>
                <a:gd name="connsiteX5257" fmla="*/ 6246375 w 10143477"/>
                <a:gd name="connsiteY5257" fmla="*/ 1892521 h 4026844"/>
                <a:gd name="connsiteX5258" fmla="*/ 6220809 w 10143477"/>
                <a:gd name="connsiteY5258" fmla="*/ 1868969 h 4026844"/>
                <a:gd name="connsiteX5259" fmla="*/ 6239093 w 10143477"/>
                <a:gd name="connsiteY5259" fmla="*/ 1846657 h 4026844"/>
                <a:gd name="connsiteX5260" fmla="*/ 8327158 w 10143477"/>
                <a:gd name="connsiteY5260" fmla="*/ 1845418 h 4026844"/>
                <a:gd name="connsiteX5261" fmla="*/ 8357218 w 10143477"/>
                <a:gd name="connsiteY5261" fmla="*/ 1870365 h 4026844"/>
                <a:gd name="connsiteX5262" fmla="*/ 8347766 w 10143477"/>
                <a:gd name="connsiteY5262" fmla="*/ 1891127 h 4026844"/>
                <a:gd name="connsiteX5263" fmla="*/ 8317707 w 10143477"/>
                <a:gd name="connsiteY5263" fmla="*/ 1866181 h 4026844"/>
                <a:gd name="connsiteX5264" fmla="*/ 8327158 w 10143477"/>
                <a:gd name="connsiteY5264" fmla="*/ 1845418 h 4026844"/>
                <a:gd name="connsiteX5265" fmla="*/ 4485403 w 10143477"/>
                <a:gd name="connsiteY5265" fmla="*/ 1844953 h 4026844"/>
                <a:gd name="connsiteX5266" fmla="*/ 4505546 w 10143477"/>
                <a:gd name="connsiteY5266" fmla="*/ 1867265 h 4026844"/>
                <a:gd name="connsiteX5267" fmla="*/ 4481530 w 10143477"/>
                <a:gd name="connsiteY5267" fmla="*/ 1890817 h 4026844"/>
                <a:gd name="connsiteX5268" fmla="*/ 4461387 w 10143477"/>
                <a:gd name="connsiteY5268" fmla="*/ 1868505 h 4026844"/>
                <a:gd name="connsiteX5269" fmla="*/ 4485403 w 10143477"/>
                <a:gd name="connsiteY5269" fmla="*/ 1844953 h 4026844"/>
                <a:gd name="connsiteX5270" fmla="*/ 6169521 w 10143477"/>
                <a:gd name="connsiteY5270" fmla="*/ 1844798 h 4026844"/>
                <a:gd name="connsiteX5271" fmla="*/ 6194933 w 10143477"/>
                <a:gd name="connsiteY5271" fmla="*/ 1868350 h 4026844"/>
                <a:gd name="connsiteX5272" fmla="*/ 6176339 w 10143477"/>
                <a:gd name="connsiteY5272" fmla="*/ 1890663 h 4026844"/>
                <a:gd name="connsiteX5273" fmla="*/ 6150928 w 10143477"/>
                <a:gd name="connsiteY5273" fmla="*/ 1867111 h 4026844"/>
                <a:gd name="connsiteX5274" fmla="*/ 6169521 w 10143477"/>
                <a:gd name="connsiteY5274" fmla="*/ 1844798 h 4026844"/>
                <a:gd name="connsiteX5275" fmla="*/ 1738742 w 10143477"/>
                <a:gd name="connsiteY5275" fmla="*/ 1844334 h 4026844"/>
                <a:gd name="connsiteX5276" fmla="*/ 1747575 w 10143477"/>
                <a:gd name="connsiteY5276" fmla="*/ 1864632 h 4026844"/>
                <a:gd name="connsiteX5277" fmla="*/ 1717201 w 10143477"/>
                <a:gd name="connsiteY5277" fmla="*/ 1889888 h 4026844"/>
                <a:gd name="connsiteX5278" fmla="*/ 1708369 w 10143477"/>
                <a:gd name="connsiteY5278" fmla="*/ 1869590 h 4026844"/>
                <a:gd name="connsiteX5279" fmla="*/ 1738742 w 10143477"/>
                <a:gd name="connsiteY5279" fmla="*/ 1844334 h 4026844"/>
                <a:gd name="connsiteX5280" fmla="*/ 4555749 w 10143477"/>
                <a:gd name="connsiteY5280" fmla="*/ 1843093 h 4026844"/>
                <a:gd name="connsiteX5281" fmla="*/ 4576202 w 10143477"/>
                <a:gd name="connsiteY5281" fmla="*/ 1865405 h 4026844"/>
                <a:gd name="connsiteX5282" fmla="*/ 4552340 w 10143477"/>
                <a:gd name="connsiteY5282" fmla="*/ 1888957 h 4026844"/>
                <a:gd name="connsiteX5283" fmla="*/ 4531887 w 10143477"/>
                <a:gd name="connsiteY5283" fmla="*/ 1866645 h 4026844"/>
                <a:gd name="connsiteX5284" fmla="*/ 4555749 w 10143477"/>
                <a:gd name="connsiteY5284" fmla="*/ 1843093 h 4026844"/>
                <a:gd name="connsiteX5285" fmla="*/ 6099796 w 10143477"/>
                <a:gd name="connsiteY5285" fmla="*/ 1842939 h 4026844"/>
                <a:gd name="connsiteX5286" fmla="*/ 6124897 w 10143477"/>
                <a:gd name="connsiteY5286" fmla="*/ 1866491 h 4026844"/>
                <a:gd name="connsiteX5287" fmla="*/ 6106149 w 10143477"/>
                <a:gd name="connsiteY5287" fmla="*/ 1888803 h 4026844"/>
                <a:gd name="connsiteX5288" fmla="*/ 6081047 w 10143477"/>
                <a:gd name="connsiteY5288" fmla="*/ 1865251 h 4026844"/>
                <a:gd name="connsiteX5289" fmla="*/ 6099796 w 10143477"/>
                <a:gd name="connsiteY5289" fmla="*/ 1842939 h 4026844"/>
                <a:gd name="connsiteX5290" fmla="*/ 4625785 w 10143477"/>
                <a:gd name="connsiteY5290" fmla="*/ 1841544 h 4026844"/>
                <a:gd name="connsiteX5291" fmla="*/ 4646393 w 10143477"/>
                <a:gd name="connsiteY5291" fmla="*/ 1864011 h 4026844"/>
                <a:gd name="connsiteX5292" fmla="*/ 4622841 w 10143477"/>
                <a:gd name="connsiteY5292" fmla="*/ 1887408 h 4026844"/>
                <a:gd name="connsiteX5293" fmla="*/ 4602233 w 10143477"/>
                <a:gd name="connsiteY5293" fmla="*/ 1864941 h 4026844"/>
                <a:gd name="connsiteX5294" fmla="*/ 4625785 w 10143477"/>
                <a:gd name="connsiteY5294" fmla="*/ 1841544 h 4026844"/>
                <a:gd name="connsiteX5295" fmla="*/ 6030070 w 10143477"/>
                <a:gd name="connsiteY5295" fmla="*/ 1841234 h 4026844"/>
                <a:gd name="connsiteX5296" fmla="*/ 6055016 w 10143477"/>
                <a:gd name="connsiteY5296" fmla="*/ 1864631 h 4026844"/>
                <a:gd name="connsiteX5297" fmla="*/ 6035958 w 10143477"/>
                <a:gd name="connsiteY5297" fmla="*/ 1887098 h 4026844"/>
                <a:gd name="connsiteX5298" fmla="*/ 6011011 w 10143477"/>
                <a:gd name="connsiteY5298" fmla="*/ 1863701 h 4026844"/>
                <a:gd name="connsiteX5299" fmla="*/ 6030070 w 10143477"/>
                <a:gd name="connsiteY5299" fmla="*/ 1841234 h 4026844"/>
                <a:gd name="connsiteX5300" fmla="*/ 4696131 w 10143477"/>
                <a:gd name="connsiteY5300" fmla="*/ 1839840 h 4026844"/>
                <a:gd name="connsiteX5301" fmla="*/ 4717048 w 10143477"/>
                <a:gd name="connsiteY5301" fmla="*/ 1862307 h 4026844"/>
                <a:gd name="connsiteX5302" fmla="*/ 4693651 w 10143477"/>
                <a:gd name="connsiteY5302" fmla="*/ 1885704 h 4026844"/>
                <a:gd name="connsiteX5303" fmla="*/ 4672733 w 10143477"/>
                <a:gd name="connsiteY5303" fmla="*/ 1863237 h 4026844"/>
                <a:gd name="connsiteX5304" fmla="*/ 4696131 w 10143477"/>
                <a:gd name="connsiteY5304" fmla="*/ 1839840 h 4026844"/>
                <a:gd name="connsiteX5305" fmla="*/ 5960034 w 10143477"/>
                <a:gd name="connsiteY5305" fmla="*/ 1839685 h 4026844"/>
                <a:gd name="connsiteX5306" fmla="*/ 5984825 w 10143477"/>
                <a:gd name="connsiteY5306" fmla="*/ 1863082 h 4026844"/>
                <a:gd name="connsiteX5307" fmla="*/ 5965612 w 10143477"/>
                <a:gd name="connsiteY5307" fmla="*/ 1885549 h 4026844"/>
                <a:gd name="connsiteX5308" fmla="*/ 5940820 w 10143477"/>
                <a:gd name="connsiteY5308" fmla="*/ 1862152 h 4026844"/>
                <a:gd name="connsiteX5309" fmla="*/ 5960034 w 10143477"/>
                <a:gd name="connsiteY5309" fmla="*/ 1839685 h 4026844"/>
                <a:gd name="connsiteX5310" fmla="*/ 8264094 w 10143477"/>
                <a:gd name="connsiteY5310" fmla="*/ 1838910 h 4026844"/>
                <a:gd name="connsiteX5311" fmla="*/ 8294154 w 10143477"/>
                <a:gd name="connsiteY5311" fmla="*/ 1863856 h 4026844"/>
                <a:gd name="connsiteX5312" fmla="*/ 8284392 w 10143477"/>
                <a:gd name="connsiteY5312" fmla="*/ 1884619 h 4026844"/>
                <a:gd name="connsiteX5313" fmla="*/ 8254333 w 10143477"/>
                <a:gd name="connsiteY5313" fmla="*/ 1859828 h 4026844"/>
                <a:gd name="connsiteX5314" fmla="*/ 8264094 w 10143477"/>
                <a:gd name="connsiteY5314" fmla="*/ 1838910 h 4026844"/>
                <a:gd name="connsiteX5315" fmla="*/ 9333694 w 10143477"/>
                <a:gd name="connsiteY5315" fmla="*/ 1838445 h 4026844"/>
                <a:gd name="connsiteX5316" fmla="*/ 9364993 w 10143477"/>
                <a:gd name="connsiteY5316" fmla="*/ 1863701 h 4026844"/>
                <a:gd name="connsiteX5317" fmla="*/ 9360344 w 10143477"/>
                <a:gd name="connsiteY5317" fmla="*/ 1883689 h 4026844"/>
                <a:gd name="connsiteX5318" fmla="*/ 9329045 w 10143477"/>
                <a:gd name="connsiteY5318" fmla="*/ 1858433 h 4026844"/>
                <a:gd name="connsiteX5319" fmla="*/ 9333694 w 10143477"/>
                <a:gd name="connsiteY5319" fmla="*/ 1838445 h 4026844"/>
                <a:gd name="connsiteX5320" fmla="*/ 5890152 w 10143477"/>
                <a:gd name="connsiteY5320" fmla="*/ 1838445 h 4026844"/>
                <a:gd name="connsiteX5321" fmla="*/ 5914789 w 10143477"/>
                <a:gd name="connsiteY5321" fmla="*/ 1861842 h 4026844"/>
                <a:gd name="connsiteX5322" fmla="*/ 5895266 w 10143477"/>
                <a:gd name="connsiteY5322" fmla="*/ 1884309 h 4026844"/>
                <a:gd name="connsiteX5323" fmla="*/ 5870784 w 10143477"/>
                <a:gd name="connsiteY5323" fmla="*/ 1860912 h 4026844"/>
                <a:gd name="connsiteX5324" fmla="*/ 5890152 w 10143477"/>
                <a:gd name="connsiteY5324" fmla="*/ 1838445 h 4026844"/>
                <a:gd name="connsiteX5325" fmla="*/ 4766322 w 10143477"/>
                <a:gd name="connsiteY5325" fmla="*/ 1838445 h 4026844"/>
                <a:gd name="connsiteX5326" fmla="*/ 4787394 w 10143477"/>
                <a:gd name="connsiteY5326" fmla="*/ 1860912 h 4026844"/>
                <a:gd name="connsiteX5327" fmla="*/ 4764307 w 10143477"/>
                <a:gd name="connsiteY5327" fmla="*/ 1884309 h 4026844"/>
                <a:gd name="connsiteX5328" fmla="*/ 4743235 w 10143477"/>
                <a:gd name="connsiteY5328" fmla="*/ 1861842 h 4026844"/>
                <a:gd name="connsiteX5329" fmla="*/ 4766322 w 10143477"/>
                <a:gd name="connsiteY5329" fmla="*/ 1838445 h 4026844"/>
                <a:gd name="connsiteX5330" fmla="*/ 4836669 w 10143477"/>
                <a:gd name="connsiteY5330" fmla="*/ 1837361 h 4026844"/>
                <a:gd name="connsiteX5331" fmla="*/ 4858051 w 10143477"/>
                <a:gd name="connsiteY5331" fmla="*/ 1859983 h 4026844"/>
                <a:gd name="connsiteX5332" fmla="*/ 4835119 w 10143477"/>
                <a:gd name="connsiteY5332" fmla="*/ 1883225 h 4026844"/>
                <a:gd name="connsiteX5333" fmla="*/ 4813736 w 10143477"/>
                <a:gd name="connsiteY5333" fmla="*/ 1860603 h 4026844"/>
                <a:gd name="connsiteX5334" fmla="*/ 4836669 w 10143477"/>
                <a:gd name="connsiteY5334" fmla="*/ 1837361 h 4026844"/>
                <a:gd name="connsiteX5335" fmla="*/ 7448299 w 10143477"/>
                <a:gd name="connsiteY5335" fmla="*/ 1837360 h 4026844"/>
                <a:gd name="connsiteX5336" fmla="*/ 7476809 w 10143477"/>
                <a:gd name="connsiteY5336" fmla="*/ 1861687 h 4026844"/>
                <a:gd name="connsiteX5337" fmla="*/ 7463329 w 10143477"/>
                <a:gd name="connsiteY5337" fmla="*/ 1883069 h 4026844"/>
                <a:gd name="connsiteX5338" fmla="*/ 7434819 w 10143477"/>
                <a:gd name="connsiteY5338" fmla="*/ 1858743 h 4026844"/>
                <a:gd name="connsiteX5339" fmla="*/ 7448299 w 10143477"/>
                <a:gd name="connsiteY5339" fmla="*/ 1837360 h 4026844"/>
                <a:gd name="connsiteX5340" fmla="*/ 5820271 w 10143477"/>
                <a:gd name="connsiteY5340" fmla="*/ 1837051 h 4026844"/>
                <a:gd name="connsiteX5341" fmla="*/ 5844598 w 10143477"/>
                <a:gd name="connsiteY5341" fmla="*/ 1860293 h 4026844"/>
                <a:gd name="connsiteX5342" fmla="*/ 5824920 w 10143477"/>
                <a:gd name="connsiteY5342" fmla="*/ 1882915 h 4026844"/>
                <a:gd name="connsiteX5343" fmla="*/ 5800593 w 10143477"/>
                <a:gd name="connsiteY5343" fmla="*/ 1859673 h 4026844"/>
                <a:gd name="connsiteX5344" fmla="*/ 5820271 w 10143477"/>
                <a:gd name="connsiteY5344" fmla="*/ 1837051 h 4026844"/>
                <a:gd name="connsiteX5345" fmla="*/ 1800886 w 10143477"/>
                <a:gd name="connsiteY5345" fmla="*/ 1836586 h 4026844"/>
                <a:gd name="connsiteX5346" fmla="*/ 1810028 w 10143477"/>
                <a:gd name="connsiteY5346" fmla="*/ 1856884 h 4026844"/>
                <a:gd name="connsiteX5347" fmla="*/ 1779810 w 10143477"/>
                <a:gd name="connsiteY5347" fmla="*/ 1882140 h 4026844"/>
                <a:gd name="connsiteX5348" fmla="*/ 1770667 w 10143477"/>
                <a:gd name="connsiteY5348" fmla="*/ 1861842 h 4026844"/>
                <a:gd name="connsiteX5349" fmla="*/ 1800886 w 10143477"/>
                <a:gd name="connsiteY5349" fmla="*/ 1836586 h 4026844"/>
                <a:gd name="connsiteX5350" fmla="*/ 2409314 w 10143477"/>
                <a:gd name="connsiteY5350" fmla="*/ 1836276 h 4026844"/>
                <a:gd name="connsiteX5351" fmla="*/ 2421248 w 10143477"/>
                <a:gd name="connsiteY5351" fmla="*/ 1857039 h 4026844"/>
                <a:gd name="connsiteX5352" fmla="*/ 2392113 w 10143477"/>
                <a:gd name="connsiteY5352" fmla="*/ 1881986 h 4026844"/>
                <a:gd name="connsiteX5353" fmla="*/ 2380180 w 10143477"/>
                <a:gd name="connsiteY5353" fmla="*/ 1861223 h 4026844"/>
                <a:gd name="connsiteX5354" fmla="*/ 2409314 w 10143477"/>
                <a:gd name="connsiteY5354" fmla="*/ 1836276 h 4026844"/>
                <a:gd name="connsiteX5355" fmla="*/ 5750235 w 10143477"/>
                <a:gd name="connsiteY5355" fmla="*/ 1836121 h 4026844"/>
                <a:gd name="connsiteX5356" fmla="*/ 5774407 w 10143477"/>
                <a:gd name="connsiteY5356" fmla="*/ 1859363 h 4026844"/>
                <a:gd name="connsiteX5357" fmla="*/ 5754418 w 10143477"/>
                <a:gd name="connsiteY5357" fmla="*/ 1881985 h 4026844"/>
                <a:gd name="connsiteX5358" fmla="*/ 5730247 w 10143477"/>
                <a:gd name="connsiteY5358" fmla="*/ 1858743 h 4026844"/>
                <a:gd name="connsiteX5359" fmla="*/ 5750235 w 10143477"/>
                <a:gd name="connsiteY5359" fmla="*/ 1836121 h 4026844"/>
                <a:gd name="connsiteX5360" fmla="*/ 4907169 w 10143477"/>
                <a:gd name="connsiteY5360" fmla="*/ 1836121 h 4026844"/>
                <a:gd name="connsiteX5361" fmla="*/ 4928706 w 10143477"/>
                <a:gd name="connsiteY5361" fmla="*/ 1858743 h 4026844"/>
                <a:gd name="connsiteX5362" fmla="*/ 4905929 w 10143477"/>
                <a:gd name="connsiteY5362" fmla="*/ 1881985 h 4026844"/>
                <a:gd name="connsiteX5363" fmla="*/ 4884391 w 10143477"/>
                <a:gd name="connsiteY5363" fmla="*/ 1859363 h 4026844"/>
                <a:gd name="connsiteX5364" fmla="*/ 4907169 w 10143477"/>
                <a:gd name="connsiteY5364" fmla="*/ 1836121 h 4026844"/>
                <a:gd name="connsiteX5365" fmla="*/ 5680199 w 10143477"/>
                <a:gd name="connsiteY5365" fmla="*/ 1835192 h 4026844"/>
                <a:gd name="connsiteX5366" fmla="*/ 5704216 w 10143477"/>
                <a:gd name="connsiteY5366" fmla="*/ 1858434 h 4026844"/>
                <a:gd name="connsiteX5367" fmla="*/ 5683918 w 10143477"/>
                <a:gd name="connsiteY5367" fmla="*/ 1881056 h 4026844"/>
                <a:gd name="connsiteX5368" fmla="*/ 5659901 w 10143477"/>
                <a:gd name="connsiteY5368" fmla="*/ 1857814 h 4026844"/>
                <a:gd name="connsiteX5369" fmla="*/ 5680199 w 10143477"/>
                <a:gd name="connsiteY5369" fmla="*/ 1835192 h 4026844"/>
                <a:gd name="connsiteX5370" fmla="*/ 4977360 w 10143477"/>
                <a:gd name="connsiteY5370" fmla="*/ 1835192 h 4026844"/>
                <a:gd name="connsiteX5371" fmla="*/ 4999207 w 10143477"/>
                <a:gd name="connsiteY5371" fmla="*/ 1857814 h 4026844"/>
                <a:gd name="connsiteX5372" fmla="*/ 4976740 w 10143477"/>
                <a:gd name="connsiteY5372" fmla="*/ 1881056 h 4026844"/>
                <a:gd name="connsiteX5373" fmla="*/ 4954892 w 10143477"/>
                <a:gd name="connsiteY5373" fmla="*/ 1858434 h 4026844"/>
                <a:gd name="connsiteX5374" fmla="*/ 4977360 w 10143477"/>
                <a:gd name="connsiteY5374" fmla="*/ 1835192 h 4026844"/>
                <a:gd name="connsiteX5375" fmla="*/ 5047706 w 10143477"/>
                <a:gd name="connsiteY5375" fmla="*/ 1834572 h 4026844"/>
                <a:gd name="connsiteX5376" fmla="*/ 5069708 w 10143477"/>
                <a:gd name="connsiteY5376" fmla="*/ 1857349 h 4026844"/>
                <a:gd name="connsiteX5377" fmla="*/ 5047396 w 10143477"/>
                <a:gd name="connsiteY5377" fmla="*/ 1880436 h 4026844"/>
                <a:gd name="connsiteX5378" fmla="*/ 5025394 w 10143477"/>
                <a:gd name="connsiteY5378" fmla="*/ 1857659 h 4026844"/>
                <a:gd name="connsiteX5379" fmla="*/ 5047706 w 10143477"/>
                <a:gd name="connsiteY5379" fmla="*/ 1834572 h 4026844"/>
                <a:gd name="connsiteX5380" fmla="*/ 5610008 w 10143477"/>
                <a:gd name="connsiteY5380" fmla="*/ 1834417 h 4026844"/>
                <a:gd name="connsiteX5381" fmla="*/ 5633715 w 10143477"/>
                <a:gd name="connsiteY5381" fmla="*/ 1857504 h 4026844"/>
                <a:gd name="connsiteX5382" fmla="*/ 5613262 w 10143477"/>
                <a:gd name="connsiteY5382" fmla="*/ 1880281 h 4026844"/>
                <a:gd name="connsiteX5383" fmla="*/ 5589555 w 10143477"/>
                <a:gd name="connsiteY5383" fmla="*/ 1857194 h 4026844"/>
                <a:gd name="connsiteX5384" fmla="*/ 5610008 w 10143477"/>
                <a:gd name="connsiteY5384" fmla="*/ 1834417 h 4026844"/>
                <a:gd name="connsiteX5385" fmla="*/ 5539817 w 10143477"/>
                <a:gd name="connsiteY5385" fmla="*/ 1833952 h 4026844"/>
                <a:gd name="connsiteX5386" fmla="*/ 5563369 w 10143477"/>
                <a:gd name="connsiteY5386" fmla="*/ 1857039 h 4026844"/>
                <a:gd name="connsiteX5387" fmla="*/ 5542606 w 10143477"/>
                <a:gd name="connsiteY5387" fmla="*/ 1879816 h 4026844"/>
                <a:gd name="connsiteX5388" fmla="*/ 5519054 w 10143477"/>
                <a:gd name="connsiteY5388" fmla="*/ 1856729 h 4026844"/>
                <a:gd name="connsiteX5389" fmla="*/ 5539817 w 10143477"/>
                <a:gd name="connsiteY5389" fmla="*/ 1833952 h 4026844"/>
                <a:gd name="connsiteX5390" fmla="*/ 5118051 w 10143477"/>
                <a:gd name="connsiteY5390" fmla="*/ 1833952 h 4026844"/>
                <a:gd name="connsiteX5391" fmla="*/ 5140364 w 10143477"/>
                <a:gd name="connsiteY5391" fmla="*/ 1856729 h 4026844"/>
                <a:gd name="connsiteX5392" fmla="*/ 5118361 w 10143477"/>
                <a:gd name="connsiteY5392" fmla="*/ 1879816 h 4026844"/>
                <a:gd name="connsiteX5393" fmla="*/ 5096049 w 10143477"/>
                <a:gd name="connsiteY5393" fmla="*/ 1857039 h 4026844"/>
                <a:gd name="connsiteX5394" fmla="*/ 5118051 w 10143477"/>
                <a:gd name="connsiteY5394" fmla="*/ 1833952 h 4026844"/>
                <a:gd name="connsiteX5395" fmla="*/ 5469626 w 10143477"/>
                <a:gd name="connsiteY5395" fmla="*/ 1833642 h 4026844"/>
                <a:gd name="connsiteX5396" fmla="*/ 5493023 w 10143477"/>
                <a:gd name="connsiteY5396" fmla="*/ 1856729 h 4026844"/>
                <a:gd name="connsiteX5397" fmla="*/ 5472105 w 10143477"/>
                <a:gd name="connsiteY5397" fmla="*/ 1879506 h 4026844"/>
                <a:gd name="connsiteX5398" fmla="*/ 5448708 w 10143477"/>
                <a:gd name="connsiteY5398" fmla="*/ 1856419 h 4026844"/>
                <a:gd name="connsiteX5399" fmla="*/ 5469626 w 10143477"/>
                <a:gd name="connsiteY5399" fmla="*/ 1833642 h 4026844"/>
                <a:gd name="connsiteX5400" fmla="*/ 5188397 w 10143477"/>
                <a:gd name="connsiteY5400" fmla="*/ 1833487 h 4026844"/>
                <a:gd name="connsiteX5401" fmla="*/ 5210865 w 10143477"/>
                <a:gd name="connsiteY5401" fmla="*/ 1856264 h 4026844"/>
                <a:gd name="connsiteX5402" fmla="*/ 5189017 w 10143477"/>
                <a:gd name="connsiteY5402" fmla="*/ 1879351 h 4026844"/>
                <a:gd name="connsiteX5403" fmla="*/ 5166550 w 10143477"/>
                <a:gd name="connsiteY5403" fmla="*/ 1856574 h 4026844"/>
                <a:gd name="connsiteX5404" fmla="*/ 5188397 w 10143477"/>
                <a:gd name="connsiteY5404" fmla="*/ 1833487 h 4026844"/>
                <a:gd name="connsiteX5405" fmla="*/ 5258743 w 10143477"/>
                <a:gd name="connsiteY5405" fmla="*/ 1833332 h 4026844"/>
                <a:gd name="connsiteX5406" fmla="*/ 5281365 w 10143477"/>
                <a:gd name="connsiteY5406" fmla="*/ 1856264 h 4026844"/>
                <a:gd name="connsiteX5407" fmla="*/ 5259673 w 10143477"/>
                <a:gd name="connsiteY5407" fmla="*/ 1879196 h 4026844"/>
                <a:gd name="connsiteX5408" fmla="*/ 5237051 w 10143477"/>
                <a:gd name="connsiteY5408" fmla="*/ 1856264 h 4026844"/>
                <a:gd name="connsiteX5409" fmla="*/ 5258743 w 10143477"/>
                <a:gd name="connsiteY5409" fmla="*/ 1833332 h 4026844"/>
                <a:gd name="connsiteX5410" fmla="*/ 5399435 w 10143477"/>
                <a:gd name="connsiteY5410" fmla="*/ 1833177 h 4026844"/>
                <a:gd name="connsiteX5411" fmla="*/ 5422523 w 10143477"/>
                <a:gd name="connsiteY5411" fmla="*/ 1856109 h 4026844"/>
                <a:gd name="connsiteX5412" fmla="*/ 5401294 w 10143477"/>
                <a:gd name="connsiteY5412" fmla="*/ 1879041 h 4026844"/>
                <a:gd name="connsiteX5413" fmla="*/ 5378207 w 10143477"/>
                <a:gd name="connsiteY5413" fmla="*/ 1856109 h 4026844"/>
                <a:gd name="connsiteX5414" fmla="*/ 5399435 w 10143477"/>
                <a:gd name="connsiteY5414" fmla="*/ 1833177 h 4026844"/>
                <a:gd name="connsiteX5415" fmla="*/ 5329090 w 10143477"/>
                <a:gd name="connsiteY5415" fmla="*/ 1833177 h 4026844"/>
                <a:gd name="connsiteX5416" fmla="*/ 5352022 w 10143477"/>
                <a:gd name="connsiteY5416" fmla="*/ 1856109 h 4026844"/>
                <a:gd name="connsiteX5417" fmla="*/ 5330639 w 10143477"/>
                <a:gd name="connsiteY5417" fmla="*/ 1879041 h 4026844"/>
                <a:gd name="connsiteX5418" fmla="*/ 5307707 w 10143477"/>
                <a:gd name="connsiteY5418" fmla="*/ 1856109 h 4026844"/>
                <a:gd name="connsiteX5419" fmla="*/ 5329090 w 10143477"/>
                <a:gd name="connsiteY5419" fmla="*/ 1833177 h 4026844"/>
                <a:gd name="connsiteX5420" fmla="*/ 7381672 w 10143477"/>
                <a:gd name="connsiteY5420" fmla="*/ 1832712 h 4026844"/>
                <a:gd name="connsiteX5421" fmla="*/ 7410027 w 10143477"/>
                <a:gd name="connsiteY5421" fmla="*/ 1857039 h 4026844"/>
                <a:gd name="connsiteX5422" fmla="*/ 7396391 w 10143477"/>
                <a:gd name="connsiteY5422" fmla="*/ 1878422 h 4026844"/>
                <a:gd name="connsiteX5423" fmla="*/ 7368036 w 10143477"/>
                <a:gd name="connsiteY5423" fmla="*/ 1854095 h 4026844"/>
                <a:gd name="connsiteX5424" fmla="*/ 7381672 w 10143477"/>
                <a:gd name="connsiteY5424" fmla="*/ 1832712 h 4026844"/>
                <a:gd name="connsiteX5425" fmla="*/ 8200876 w 10143477"/>
                <a:gd name="connsiteY5425" fmla="*/ 1832557 h 4026844"/>
                <a:gd name="connsiteX5426" fmla="*/ 8230780 w 10143477"/>
                <a:gd name="connsiteY5426" fmla="*/ 1857349 h 4026844"/>
                <a:gd name="connsiteX5427" fmla="*/ 8220709 w 10143477"/>
                <a:gd name="connsiteY5427" fmla="*/ 1878266 h 4026844"/>
                <a:gd name="connsiteX5428" fmla="*/ 8190805 w 10143477"/>
                <a:gd name="connsiteY5428" fmla="*/ 1853475 h 4026844"/>
                <a:gd name="connsiteX5429" fmla="*/ 8200876 w 10143477"/>
                <a:gd name="connsiteY5429" fmla="*/ 1832557 h 4026844"/>
                <a:gd name="connsiteX5430" fmla="*/ 1346656 w 10143477"/>
                <a:gd name="connsiteY5430" fmla="*/ 1830853 h 4026844"/>
                <a:gd name="connsiteX5431" fmla="*/ 1353629 w 10143477"/>
                <a:gd name="connsiteY5431" fmla="*/ 1850841 h 4026844"/>
                <a:gd name="connsiteX5432" fmla="*/ 1322791 w 10143477"/>
                <a:gd name="connsiteY5432" fmla="*/ 1876252 h 4026844"/>
                <a:gd name="connsiteX5433" fmla="*/ 1315818 w 10143477"/>
                <a:gd name="connsiteY5433" fmla="*/ 1856264 h 4026844"/>
                <a:gd name="connsiteX5434" fmla="*/ 1346656 w 10143477"/>
                <a:gd name="connsiteY5434" fmla="*/ 1830853 h 4026844"/>
                <a:gd name="connsiteX5435" fmla="*/ 9276519 w 10143477"/>
                <a:gd name="connsiteY5435" fmla="*/ 1829923 h 4026844"/>
                <a:gd name="connsiteX5436" fmla="*/ 9307818 w 10143477"/>
                <a:gd name="connsiteY5436" fmla="*/ 1855180 h 4026844"/>
                <a:gd name="connsiteX5437" fmla="*/ 9303014 w 10143477"/>
                <a:gd name="connsiteY5437" fmla="*/ 1875323 h 4026844"/>
                <a:gd name="connsiteX5438" fmla="*/ 9271716 w 10143477"/>
                <a:gd name="connsiteY5438" fmla="*/ 1850066 h 4026844"/>
                <a:gd name="connsiteX5439" fmla="*/ 9276519 w 10143477"/>
                <a:gd name="connsiteY5439" fmla="*/ 1829923 h 4026844"/>
                <a:gd name="connsiteX5440" fmla="*/ 2474711 w 10143477"/>
                <a:gd name="connsiteY5440" fmla="*/ 1829768 h 4026844"/>
                <a:gd name="connsiteX5441" fmla="*/ 2486955 w 10143477"/>
                <a:gd name="connsiteY5441" fmla="*/ 1850686 h 4026844"/>
                <a:gd name="connsiteX5442" fmla="*/ 2457975 w 10143477"/>
                <a:gd name="connsiteY5442" fmla="*/ 1875477 h 4026844"/>
                <a:gd name="connsiteX5443" fmla="*/ 2445732 w 10143477"/>
                <a:gd name="connsiteY5443" fmla="*/ 1854714 h 4026844"/>
                <a:gd name="connsiteX5444" fmla="*/ 2474711 w 10143477"/>
                <a:gd name="connsiteY5444" fmla="*/ 1829768 h 4026844"/>
                <a:gd name="connsiteX5445" fmla="*/ 1863648 w 10143477"/>
                <a:gd name="connsiteY5445" fmla="*/ 1828839 h 4026844"/>
                <a:gd name="connsiteX5446" fmla="*/ 1872946 w 10143477"/>
                <a:gd name="connsiteY5446" fmla="*/ 1849292 h 4026844"/>
                <a:gd name="connsiteX5447" fmla="*/ 1842882 w 10143477"/>
                <a:gd name="connsiteY5447" fmla="*/ 1874548 h 4026844"/>
                <a:gd name="connsiteX5448" fmla="*/ 1833429 w 10143477"/>
                <a:gd name="connsiteY5448" fmla="*/ 1854095 h 4026844"/>
                <a:gd name="connsiteX5449" fmla="*/ 1863648 w 10143477"/>
                <a:gd name="connsiteY5449" fmla="*/ 1828839 h 4026844"/>
                <a:gd name="connsiteX5450" fmla="*/ 7315044 w 10143477"/>
                <a:gd name="connsiteY5450" fmla="*/ 1828064 h 4026844"/>
                <a:gd name="connsiteX5451" fmla="*/ 7343244 w 10143477"/>
                <a:gd name="connsiteY5451" fmla="*/ 1852390 h 4026844"/>
                <a:gd name="connsiteX5452" fmla="*/ 7329299 w 10143477"/>
                <a:gd name="connsiteY5452" fmla="*/ 1873928 h 4026844"/>
                <a:gd name="connsiteX5453" fmla="*/ 7301099 w 10143477"/>
                <a:gd name="connsiteY5453" fmla="*/ 1849601 h 4026844"/>
                <a:gd name="connsiteX5454" fmla="*/ 7315044 w 10143477"/>
                <a:gd name="connsiteY5454" fmla="*/ 1828064 h 4026844"/>
                <a:gd name="connsiteX5455" fmla="*/ 8137192 w 10143477"/>
                <a:gd name="connsiteY5455" fmla="*/ 1826359 h 4026844"/>
                <a:gd name="connsiteX5456" fmla="*/ 8166942 w 10143477"/>
                <a:gd name="connsiteY5456" fmla="*/ 1851151 h 4026844"/>
                <a:gd name="connsiteX5457" fmla="*/ 8156716 w 10143477"/>
                <a:gd name="connsiteY5457" fmla="*/ 1872068 h 4026844"/>
                <a:gd name="connsiteX5458" fmla="*/ 8126966 w 10143477"/>
                <a:gd name="connsiteY5458" fmla="*/ 1847277 h 4026844"/>
                <a:gd name="connsiteX5459" fmla="*/ 8137192 w 10143477"/>
                <a:gd name="connsiteY5459" fmla="*/ 1826359 h 4026844"/>
                <a:gd name="connsiteX5460" fmla="*/ 2540109 w 10143477"/>
                <a:gd name="connsiteY5460" fmla="*/ 1823571 h 4026844"/>
                <a:gd name="connsiteX5461" fmla="*/ 2552506 w 10143477"/>
                <a:gd name="connsiteY5461" fmla="*/ 1844489 h 4026844"/>
                <a:gd name="connsiteX5462" fmla="*/ 2523682 w 10143477"/>
                <a:gd name="connsiteY5462" fmla="*/ 1869280 h 4026844"/>
                <a:gd name="connsiteX5463" fmla="*/ 2511285 w 10143477"/>
                <a:gd name="connsiteY5463" fmla="*/ 1848362 h 4026844"/>
                <a:gd name="connsiteX5464" fmla="*/ 2540109 w 10143477"/>
                <a:gd name="connsiteY5464" fmla="*/ 1823571 h 4026844"/>
                <a:gd name="connsiteX5465" fmla="*/ 7248107 w 10143477"/>
                <a:gd name="connsiteY5465" fmla="*/ 1823570 h 4026844"/>
                <a:gd name="connsiteX5466" fmla="*/ 7276152 w 10143477"/>
                <a:gd name="connsiteY5466" fmla="*/ 1847897 h 4026844"/>
                <a:gd name="connsiteX5467" fmla="*/ 7261898 w 10143477"/>
                <a:gd name="connsiteY5467" fmla="*/ 1869434 h 4026844"/>
                <a:gd name="connsiteX5468" fmla="*/ 7233852 w 10143477"/>
                <a:gd name="connsiteY5468" fmla="*/ 1845108 h 4026844"/>
                <a:gd name="connsiteX5469" fmla="*/ 7248107 w 10143477"/>
                <a:gd name="connsiteY5469" fmla="*/ 1823570 h 4026844"/>
                <a:gd name="connsiteX5470" fmla="*/ 1406629 w 10143477"/>
                <a:gd name="connsiteY5470" fmla="*/ 1822331 h 4026844"/>
                <a:gd name="connsiteX5471" fmla="*/ 1413758 w 10143477"/>
                <a:gd name="connsiteY5471" fmla="*/ 1842319 h 4026844"/>
                <a:gd name="connsiteX5472" fmla="*/ 1383074 w 10143477"/>
                <a:gd name="connsiteY5472" fmla="*/ 1867730 h 4026844"/>
                <a:gd name="connsiteX5473" fmla="*/ 1375946 w 10143477"/>
                <a:gd name="connsiteY5473" fmla="*/ 1847742 h 4026844"/>
                <a:gd name="connsiteX5474" fmla="*/ 1406629 w 10143477"/>
                <a:gd name="connsiteY5474" fmla="*/ 1822331 h 4026844"/>
                <a:gd name="connsiteX5475" fmla="*/ 9219033 w 10143477"/>
                <a:gd name="connsiteY5475" fmla="*/ 1821866 h 4026844"/>
                <a:gd name="connsiteX5476" fmla="*/ 9250178 w 10143477"/>
                <a:gd name="connsiteY5476" fmla="*/ 1847123 h 4026844"/>
                <a:gd name="connsiteX5477" fmla="*/ 9245064 w 10143477"/>
                <a:gd name="connsiteY5477" fmla="*/ 1867266 h 4026844"/>
                <a:gd name="connsiteX5478" fmla="*/ 9213920 w 10143477"/>
                <a:gd name="connsiteY5478" fmla="*/ 1842009 h 4026844"/>
                <a:gd name="connsiteX5479" fmla="*/ 9219033 w 10143477"/>
                <a:gd name="connsiteY5479" fmla="*/ 1821866 h 4026844"/>
                <a:gd name="connsiteX5480" fmla="*/ 1926410 w 10143477"/>
                <a:gd name="connsiteY5480" fmla="*/ 1821402 h 4026844"/>
                <a:gd name="connsiteX5481" fmla="*/ 1936018 w 10143477"/>
                <a:gd name="connsiteY5481" fmla="*/ 1841855 h 4026844"/>
                <a:gd name="connsiteX5482" fmla="*/ 1905954 w 10143477"/>
                <a:gd name="connsiteY5482" fmla="*/ 1866956 h 4026844"/>
                <a:gd name="connsiteX5483" fmla="*/ 1896346 w 10143477"/>
                <a:gd name="connsiteY5483" fmla="*/ 1846503 h 4026844"/>
                <a:gd name="connsiteX5484" fmla="*/ 1926410 w 10143477"/>
                <a:gd name="connsiteY5484" fmla="*/ 1821402 h 4026844"/>
                <a:gd name="connsiteX5485" fmla="*/ 8073510 w 10143477"/>
                <a:gd name="connsiteY5485" fmla="*/ 1820162 h 4026844"/>
                <a:gd name="connsiteX5486" fmla="*/ 8103260 w 10143477"/>
                <a:gd name="connsiteY5486" fmla="*/ 1844953 h 4026844"/>
                <a:gd name="connsiteX5487" fmla="*/ 8092724 w 10143477"/>
                <a:gd name="connsiteY5487" fmla="*/ 1865871 h 4026844"/>
                <a:gd name="connsiteX5488" fmla="*/ 8062974 w 10143477"/>
                <a:gd name="connsiteY5488" fmla="*/ 1841080 h 4026844"/>
                <a:gd name="connsiteX5489" fmla="*/ 8073510 w 10143477"/>
                <a:gd name="connsiteY5489" fmla="*/ 1820162 h 4026844"/>
                <a:gd name="connsiteX5490" fmla="*/ 7181015 w 10143477"/>
                <a:gd name="connsiteY5490" fmla="*/ 1819387 h 4026844"/>
                <a:gd name="connsiteX5491" fmla="*/ 7208906 w 10143477"/>
                <a:gd name="connsiteY5491" fmla="*/ 1843559 h 4026844"/>
                <a:gd name="connsiteX5492" fmla="*/ 7194496 w 10143477"/>
                <a:gd name="connsiteY5492" fmla="*/ 1865096 h 4026844"/>
                <a:gd name="connsiteX5493" fmla="*/ 7166605 w 10143477"/>
                <a:gd name="connsiteY5493" fmla="*/ 1840924 h 4026844"/>
                <a:gd name="connsiteX5494" fmla="*/ 7181015 w 10143477"/>
                <a:gd name="connsiteY5494" fmla="*/ 1819387 h 4026844"/>
                <a:gd name="connsiteX5495" fmla="*/ 9626234 w 10143477"/>
                <a:gd name="connsiteY5495" fmla="*/ 1819232 h 4026844"/>
                <a:gd name="connsiteX5496" fmla="*/ 9657533 w 10143477"/>
                <a:gd name="connsiteY5496" fmla="*/ 1844643 h 4026844"/>
                <a:gd name="connsiteX5497" fmla="*/ 9654434 w 10143477"/>
                <a:gd name="connsiteY5497" fmla="*/ 1864476 h 4026844"/>
                <a:gd name="connsiteX5498" fmla="*/ 9623135 w 10143477"/>
                <a:gd name="connsiteY5498" fmla="*/ 1839065 h 4026844"/>
                <a:gd name="connsiteX5499" fmla="*/ 9626234 w 10143477"/>
                <a:gd name="connsiteY5499" fmla="*/ 1819232 h 4026844"/>
                <a:gd name="connsiteX5500" fmla="*/ 8009672 w 10143477"/>
                <a:gd name="connsiteY5500" fmla="*/ 1814273 h 4026844"/>
                <a:gd name="connsiteX5501" fmla="*/ 8039266 w 10143477"/>
                <a:gd name="connsiteY5501" fmla="*/ 1839065 h 4026844"/>
                <a:gd name="connsiteX5502" fmla="*/ 8028420 w 10143477"/>
                <a:gd name="connsiteY5502" fmla="*/ 1859982 h 4026844"/>
                <a:gd name="connsiteX5503" fmla="*/ 7998825 w 10143477"/>
                <a:gd name="connsiteY5503" fmla="*/ 1835191 h 4026844"/>
                <a:gd name="connsiteX5504" fmla="*/ 8009672 w 10143477"/>
                <a:gd name="connsiteY5504" fmla="*/ 1814273 h 4026844"/>
                <a:gd name="connsiteX5505" fmla="*/ 1989328 w 10143477"/>
                <a:gd name="connsiteY5505" fmla="*/ 1813809 h 4026844"/>
                <a:gd name="connsiteX5506" fmla="*/ 1999246 w 10143477"/>
                <a:gd name="connsiteY5506" fmla="*/ 1834262 h 4026844"/>
                <a:gd name="connsiteX5507" fmla="*/ 1969338 w 10143477"/>
                <a:gd name="connsiteY5507" fmla="*/ 1859363 h 4026844"/>
                <a:gd name="connsiteX5508" fmla="*/ 1959419 w 10143477"/>
                <a:gd name="connsiteY5508" fmla="*/ 1838910 h 4026844"/>
                <a:gd name="connsiteX5509" fmla="*/ 1989328 w 10143477"/>
                <a:gd name="connsiteY5509" fmla="*/ 1813809 h 4026844"/>
                <a:gd name="connsiteX5510" fmla="*/ 1467068 w 10143477"/>
                <a:gd name="connsiteY5510" fmla="*/ 1813809 h 4026844"/>
                <a:gd name="connsiteX5511" fmla="*/ 1474505 w 10143477"/>
                <a:gd name="connsiteY5511" fmla="*/ 1833952 h 4026844"/>
                <a:gd name="connsiteX5512" fmla="*/ 1443822 w 10143477"/>
                <a:gd name="connsiteY5512" fmla="*/ 1859363 h 4026844"/>
                <a:gd name="connsiteX5513" fmla="*/ 1436384 w 10143477"/>
                <a:gd name="connsiteY5513" fmla="*/ 1839220 h 4026844"/>
                <a:gd name="connsiteX5514" fmla="*/ 1467068 w 10143477"/>
                <a:gd name="connsiteY5514" fmla="*/ 1813809 h 4026844"/>
                <a:gd name="connsiteX5515" fmla="*/ 9161238 w 10143477"/>
                <a:gd name="connsiteY5515" fmla="*/ 1813654 h 4026844"/>
                <a:gd name="connsiteX5516" fmla="*/ 9192383 w 10143477"/>
                <a:gd name="connsiteY5516" fmla="*/ 1838910 h 4026844"/>
                <a:gd name="connsiteX5517" fmla="*/ 9187114 w 10143477"/>
                <a:gd name="connsiteY5517" fmla="*/ 1859053 h 4026844"/>
                <a:gd name="connsiteX5518" fmla="*/ 9155970 w 10143477"/>
                <a:gd name="connsiteY5518" fmla="*/ 1833797 h 4026844"/>
                <a:gd name="connsiteX5519" fmla="*/ 9161238 w 10143477"/>
                <a:gd name="connsiteY5519" fmla="*/ 1813654 h 4026844"/>
                <a:gd name="connsiteX5520" fmla="*/ 9571226 w 10143477"/>
                <a:gd name="connsiteY5520" fmla="*/ 1810554 h 4026844"/>
                <a:gd name="connsiteX5521" fmla="*/ 9602526 w 10143477"/>
                <a:gd name="connsiteY5521" fmla="*/ 1835966 h 4026844"/>
                <a:gd name="connsiteX5522" fmla="*/ 9599272 w 10143477"/>
                <a:gd name="connsiteY5522" fmla="*/ 1855799 h 4026844"/>
                <a:gd name="connsiteX5523" fmla="*/ 9567973 w 10143477"/>
                <a:gd name="connsiteY5523" fmla="*/ 1830388 h 4026844"/>
                <a:gd name="connsiteX5524" fmla="*/ 9571226 w 10143477"/>
                <a:gd name="connsiteY5524" fmla="*/ 1810554 h 4026844"/>
                <a:gd name="connsiteX5525" fmla="*/ 7945368 w 10143477"/>
                <a:gd name="connsiteY5525" fmla="*/ 1808230 h 4026844"/>
                <a:gd name="connsiteX5526" fmla="*/ 7974809 w 10143477"/>
                <a:gd name="connsiteY5526" fmla="*/ 1832867 h 4026844"/>
                <a:gd name="connsiteX5527" fmla="*/ 7963807 w 10143477"/>
                <a:gd name="connsiteY5527" fmla="*/ 1853939 h 4026844"/>
                <a:gd name="connsiteX5528" fmla="*/ 7934368 w 10143477"/>
                <a:gd name="connsiteY5528" fmla="*/ 1829303 h 4026844"/>
                <a:gd name="connsiteX5529" fmla="*/ 7945368 w 10143477"/>
                <a:gd name="connsiteY5529" fmla="*/ 1808230 h 4026844"/>
                <a:gd name="connsiteX5530" fmla="*/ 3662015 w 10143477"/>
                <a:gd name="connsiteY5530" fmla="*/ 1808230 h 4026844"/>
                <a:gd name="connsiteX5531" fmla="*/ 3679059 w 10143477"/>
                <a:gd name="connsiteY5531" fmla="*/ 1829923 h 4026844"/>
                <a:gd name="connsiteX5532" fmla="*/ 3652873 w 10143477"/>
                <a:gd name="connsiteY5532" fmla="*/ 1854095 h 4026844"/>
                <a:gd name="connsiteX5533" fmla="*/ 3635829 w 10143477"/>
                <a:gd name="connsiteY5533" fmla="*/ 1832402 h 4026844"/>
                <a:gd name="connsiteX5534" fmla="*/ 3662015 w 10143477"/>
                <a:gd name="connsiteY5534" fmla="*/ 1808230 h 4026844"/>
                <a:gd name="connsiteX5535" fmla="*/ 2052556 w 10143477"/>
                <a:gd name="connsiteY5535" fmla="*/ 1806527 h 4026844"/>
                <a:gd name="connsiteX5536" fmla="*/ 2062629 w 10143477"/>
                <a:gd name="connsiteY5536" fmla="*/ 1826980 h 4026844"/>
                <a:gd name="connsiteX5537" fmla="*/ 2032875 w 10143477"/>
                <a:gd name="connsiteY5537" fmla="*/ 1852081 h 4026844"/>
                <a:gd name="connsiteX5538" fmla="*/ 2022801 w 10143477"/>
                <a:gd name="connsiteY5538" fmla="*/ 1831628 h 4026844"/>
                <a:gd name="connsiteX5539" fmla="*/ 2052556 w 10143477"/>
                <a:gd name="connsiteY5539" fmla="*/ 1806527 h 4026844"/>
                <a:gd name="connsiteX5540" fmla="*/ 9103288 w 10143477"/>
                <a:gd name="connsiteY5540" fmla="*/ 1805597 h 4026844"/>
                <a:gd name="connsiteX5541" fmla="*/ 9134432 w 10143477"/>
                <a:gd name="connsiteY5541" fmla="*/ 1830853 h 4026844"/>
                <a:gd name="connsiteX5542" fmla="*/ 9128854 w 10143477"/>
                <a:gd name="connsiteY5542" fmla="*/ 1850996 h 4026844"/>
                <a:gd name="connsiteX5543" fmla="*/ 9097709 w 10143477"/>
                <a:gd name="connsiteY5543" fmla="*/ 1825740 h 4026844"/>
                <a:gd name="connsiteX5544" fmla="*/ 9103288 w 10143477"/>
                <a:gd name="connsiteY5544" fmla="*/ 1805597 h 4026844"/>
                <a:gd name="connsiteX5545" fmla="*/ 1527505 w 10143477"/>
                <a:gd name="connsiteY5545" fmla="*/ 1805442 h 4026844"/>
                <a:gd name="connsiteX5546" fmla="*/ 1535098 w 10143477"/>
                <a:gd name="connsiteY5546" fmla="*/ 1825585 h 4026844"/>
                <a:gd name="connsiteX5547" fmla="*/ 1504569 w 10143477"/>
                <a:gd name="connsiteY5547" fmla="*/ 1850996 h 4026844"/>
                <a:gd name="connsiteX5548" fmla="*/ 1496976 w 10143477"/>
                <a:gd name="connsiteY5548" fmla="*/ 1830853 h 4026844"/>
                <a:gd name="connsiteX5549" fmla="*/ 1527505 w 10143477"/>
                <a:gd name="connsiteY5549" fmla="*/ 1805442 h 4026844"/>
                <a:gd name="connsiteX5550" fmla="*/ 3730656 w 10143477"/>
                <a:gd name="connsiteY5550" fmla="*/ 1804667 h 4026844"/>
                <a:gd name="connsiteX5551" fmla="*/ 3748010 w 10143477"/>
                <a:gd name="connsiteY5551" fmla="*/ 1826360 h 4026844"/>
                <a:gd name="connsiteX5552" fmla="*/ 3721979 w 10143477"/>
                <a:gd name="connsiteY5552" fmla="*/ 1850376 h 4026844"/>
                <a:gd name="connsiteX5553" fmla="*/ 3704625 w 10143477"/>
                <a:gd name="connsiteY5553" fmla="*/ 1828684 h 4026844"/>
                <a:gd name="connsiteX5554" fmla="*/ 3730656 w 10143477"/>
                <a:gd name="connsiteY5554" fmla="*/ 1804667 h 4026844"/>
                <a:gd name="connsiteX5555" fmla="*/ 7880911 w 10143477"/>
                <a:gd name="connsiteY5555" fmla="*/ 1802497 h 4026844"/>
                <a:gd name="connsiteX5556" fmla="*/ 7910196 w 10143477"/>
                <a:gd name="connsiteY5556" fmla="*/ 1827134 h 4026844"/>
                <a:gd name="connsiteX5557" fmla="*/ 7898884 w 10143477"/>
                <a:gd name="connsiteY5557" fmla="*/ 1848206 h 4026844"/>
                <a:gd name="connsiteX5558" fmla="*/ 7869600 w 10143477"/>
                <a:gd name="connsiteY5558" fmla="*/ 1823570 h 4026844"/>
                <a:gd name="connsiteX5559" fmla="*/ 7880911 w 10143477"/>
                <a:gd name="connsiteY5559" fmla="*/ 1802497 h 4026844"/>
                <a:gd name="connsiteX5560" fmla="*/ 2115938 w 10143477"/>
                <a:gd name="connsiteY5560" fmla="*/ 1799244 h 4026844"/>
                <a:gd name="connsiteX5561" fmla="*/ 2126322 w 10143477"/>
                <a:gd name="connsiteY5561" fmla="*/ 1819852 h 4026844"/>
                <a:gd name="connsiteX5562" fmla="*/ 2096722 w 10143477"/>
                <a:gd name="connsiteY5562" fmla="*/ 1844953 h 4026844"/>
                <a:gd name="connsiteX5563" fmla="*/ 2086339 w 10143477"/>
                <a:gd name="connsiteY5563" fmla="*/ 1824345 h 4026844"/>
                <a:gd name="connsiteX5564" fmla="*/ 2115938 w 10143477"/>
                <a:gd name="connsiteY5564" fmla="*/ 1799244 h 4026844"/>
                <a:gd name="connsiteX5565" fmla="*/ 9044872 w 10143477"/>
                <a:gd name="connsiteY5565" fmla="*/ 1797539 h 4026844"/>
                <a:gd name="connsiteX5566" fmla="*/ 9075862 w 10143477"/>
                <a:gd name="connsiteY5566" fmla="*/ 1822796 h 4026844"/>
                <a:gd name="connsiteX5567" fmla="*/ 9070129 w 10143477"/>
                <a:gd name="connsiteY5567" fmla="*/ 1843094 h 4026844"/>
                <a:gd name="connsiteX5568" fmla="*/ 9039139 w 10143477"/>
                <a:gd name="connsiteY5568" fmla="*/ 1817837 h 4026844"/>
                <a:gd name="connsiteX5569" fmla="*/ 9044872 w 10143477"/>
                <a:gd name="connsiteY5569" fmla="*/ 1797539 h 4026844"/>
                <a:gd name="connsiteX5570" fmla="*/ 1588406 w 10143477"/>
                <a:gd name="connsiteY5570" fmla="*/ 1797385 h 4026844"/>
                <a:gd name="connsiteX5571" fmla="*/ 1596310 w 10143477"/>
                <a:gd name="connsiteY5571" fmla="*/ 1817528 h 4026844"/>
                <a:gd name="connsiteX5572" fmla="*/ 1565781 w 10143477"/>
                <a:gd name="connsiteY5572" fmla="*/ 1842784 h 4026844"/>
                <a:gd name="connsiteX5573" fmla="*/ 1557878 w 10143477"/>
                <a:gd name="connsiteY5573" fmla="*/ 1822641 h 4026844"/>
                <a:gd name="connsiteX5574" fmla="*/ 1588406 w 10143477"/>
                <a:gd name="connsiteY5574" fmla="*/ 1797385 h 4026844"/>
                <a:gd name="connsiteX5575" fmla="*/ 7816453 w 10143477"/>
                <a:gd name="connsiteY5575" fmla="*/ 1796920 h 4026844"/>
                <a:gd name="connsiteX5576" fmla="*/ 7845582 w 10143477"/>
                <a:gd name="connsiteY5576" fmla="*/ 1821556 h 4026844"/>
                <a:gd name="connsiteX5577" fmla="*/ 7833961 w 10143477"/>
                <a:gd name="connsiteY5577" fmla="*/ 1842629 h 4026844"/>
                <a:gd name="connsiteX5578" fmla="*/ 7804832 w 10143477"/>
                <a:gd name="connsiteY5578" fmla="*/ 1817993 h 4026844"/>
                <a:gd name="connsiteX5579" fmla="*/ 7816453 w 10143477"/>
                <a:gd name="connsiteY5579" fmla="*/ 1796920 h 4026844"/>
                <a:gd name="connsiteX5580" fmla="*/ 8480865 w 10143477"/>
                <a:gd name="connsiteY5580" fmla="*/ 1794440 h 4026844"/>
                <a:gd name="connsiteX5581" fmla="*/ 8511235 w 10143477"/>
                <a:gd name="connsiteY5581" fmla="*/ 1819387 h 4026844"/>
                <a:gd name="connsiteX5582" fmla="*/ 8502713 w 10143477"/>
                <a:gd name="connsiteY5582" fmla="*/ 1839995 h 4026844"/>
                <a:gd name="connsiteX5583" fmla="*/ 8472344 w 10143477"/>
                <a:gd name="connsiteY5583" fmla="*/ 1815048 h 4026844"/>
                <a:gd name="connsiteX5584" fmla="*/ 8480865 w 10143477"/>
                <a:gd name="connsiteY5584" fmla="*/ 1794440 h 4026844"/>
                <a:gd name="connsiteX5585" fmla="*/ 7751375 w 10143477"/>
                <a:gd name="connsiteY5585" fmla="*/ 1791341 h 4026844"/>
                <a:gd name="connsiteX5586" fmla="*/ 7780505 w 10143477"/>
                <a:gd name="connsiteY5586" fmla="*/ 1815978 h 4026844"/>
                <a:gd name="connsiteX5587" fmla="*/ 7768729 w 10143477"/>
                <a:gd name="connsiteY5587" fmla="*/ 1837205 h 4026844"/>
                <a:gd name="connsiteX5588" fmla="*/ 7739754 w 10143477"/>
                <a:gd name="connsiteY5588" fmla="*/ 1812569 h 4026844"/>
                <a:gd name="connsiteX5589" fmla="*/ 7751375 w 10143477"/>
                <a:gd name="connsiteY5589" fmla="*/ 1791341 h 4026844"/>
                <a:gd name="connsiteX5590" fmla="*/ 6639166 w 10143477"/>
                <a:gd name="connsiteY5590" fmla="*/ 1790412 h 4026844"/>
                <a:gd name="connsiteX5591" fmla="*/ 6665661 w 10143477"/>
                <a:gd name="connsiteY5591" fmla="*/ 1814274 h 4026844"/>
                <a:gd name="connsiteX5592" fmla="*/ 6649082 w 10143477"/>
                <a:gd name="connsiteY5592" fmla="*/ 1836276 h 4026844"/>
                <a:gd name="connsiteX5593" fmla="*/ 6622586 w 10143477"/>
                <a:gd name="connsiteY5593" fmla="*/ 1812414 h 4026844"/>
                <a:gd name="connsiteX5594" fmla="*/ 6639166 w 10143477"/>
                <a:gd name="connsiteY5594" fmla="*/ 1790412 h 4026844"/>
                <a:gd name="connsiteX5595" fmla="*/ 1649465 w 10143477"/>
                <a:gd name="connsiteY5595" fmla="*/ 1789172 h 4026844"/>
                <a:gd name="connsiteX5596" fmla="*/ 1657523 w 10143477"/>
                <a:gd name="connsiteY5596" fmla="*/ 1809315 h 4026844"/>
                <a:gd name="connsiteX5597" fmla="*/ 1627150 w 10143477"/>
                <a:gd name="connsiteY5597" fmla="*/ 1834572 h 4026844"/>
                <a:gd name="connsiteX5598" fmla="*/ 1619092 w 10143477"/>
                <a:gd name="connsiteY5598" fmla="*/ 1814429 h 4026844"/>
                <a:gd name="connsiteX5599" fmla="*/ 1649465 w 10143477"/>
                <a:gd name="connsiteY5599" fmla="*/ 1789172 h 4026844"/>
                <a:gd name="connsiteX5600" fmla="*/ 2936490 w 10143477"/>
                <a:gd name="connsiteY5600" fmla="*/ 1788087 h 4026844"/>
                <a:gd name="connsiteX5601" fmla="*/ 2950435 w 10143477"/>
                <a:gd name="connsiteY5601" fmla="*/ 1809315 h 4026844"/>
                <a:gd name="connsiteX5602" fmla="*/ 2922546 w 10143477"/>
                <a:gd name="connsiteY5602" fmla="*/ 1833951 h 4026844"/>
                <a:gd name="connsiteX5603" fmla="*/ 2908601 w 10143477"/>
                <a:gd name="connsiteY5603" fmla="*/ 1812879 h 4026844"/>
                <a:gd name="connsiteX5604" fmla="*/ 2936490 w 10143477"/>
                <a:gd name="connsiteY5604" fmla="*/ 1788087 h 4026844"/>
                <a:gd name="connsiteX5605" fmla="*/ 8419041 w 10143477"/>
                <a:gd name="connsiteY5605" fmla="*/ 1787623 h 4026844"/>
                <a:gd name="connsiteX5606" fmla="*/ 8449256 w 10143477"/>
                <a:gd name="connsiteY5606" fmla="*/ 1812569 h 4026844"/>
                <a:gd name="connsiteX5607" fmla="*/ 8440579 w 10143477"/>
                <a:gd name="connsiteY5607" fmla="*/ 1833177 h 4026844"/>
                <a:gd name="connsiteX5608" fmla="*/ 8410364 w 10143477"/>
                <a:gd name="connsiteY5608" fmla="*/ 1808230 h 4026844"/>
                <a:gd name="connsiteX5609" fmla="*/ 8419041 w 10143477"/>
                <a:gd name="connsiteY5609" fmla="*/ 1787623 h 4026844"/>
                <a:gd name="connsiteX5610" fmla="*/ 6570834 w 10143477"/>
                <a:gd name="connsiteY5610" fmla="*/ 1787623 h 4026844"/>
                <a:gd name="connsiteX5611" fmla="*/ 6597175 w 10143477"/>
                <a:gd name="connsiteY5611" fmla="*/ 1811484 h 4026844"/>
                <a:gd name="connsiteX5612" fmla="*/ 6580440 w 10143477"/>
                <a:gd name="connsiteY5612" fmla="*/ 1833487 h 4026844"/>
                <a:gd name="connsiteX5613" fmla="*/ 6554100 w 10143477"/>
                <a:gd name="connsiteY5613" fmla="*/ 1809625 h 4026844"/>
                <a:gd name="connsiteX5614" fmla="*/ 6570834 w 10143477"/>
                <a:gd name="connsiteY5614" fmla="*/ 1787623 h 4026844"/>
                <a:gd name="connsiteX5615" fmla="*/ 7686608 w 10143477"/>
                <a:gd name="connsiteY5615" fmla="*/ 1785918 h 4026844"/>
                <a:gd name="connsiteX5616" fmla="*/ 7715583 w 10143477"/>
                <a:gd name="connsiteY5616" fmla="*/ 1810400 h 4026844"/>
                <a:gd name="connsiteX5617" fmla="*/ 7703497 w 10143477"/>
                <a:gd name="connsiteY5617" fmla="*/ 1831628 h 4026844"/>
                <a:gd name="connsiteX5618" fmla="*/ 7674522 w 10143477"/>
                <a:gd name="connsiteY5618" fmla="*/ 1807146 h 4026844"/>
                <a:gd name="connsiteX5619" fmla="*/ 7686608 w 10143477"/>
                <a:gd name="connsiteY5619" fmla="*/ 1785918 h 4026844"/>
                <a:gd name="connsiteX5620" fmla="*/ 6502502 w 10143477"/>
                <a:gd name="connsiteY5620" fmla="*/ 1784834 h 4026844"/>
                <a:gd name="connsiteX5621" fmla="*/ 6528688 w 10143477"/>
                <a:gd name="connsiteY5621" fmla="*/ 1808540 h 4026844"/>
                <a:gd name="connsiteX5622" fmla="*/ 6511644 w 10143477"/>
                <a:gd name="connsiteY5622" fmla="*/ 1830543 h 4026844"/>
                <a:gd name="connsiteX5623" fmla="*/ 6485458 w 10143477"/>
                <a:gd name="connsiteY5623" fmla="*/ 1806836 h 4026844"/>
                <a:gd name="connsiteX5624" fmla="*/ 6502502 w 10143477"/>
                <a:gd name="connsiteY5624" fmla="*/ 1784834 h 4026844"/>
                <a:gd name="connsiteX5625" fmla="*/ 3003122 w 10143477"/>
                <a:gd name="connsiteY5625" fmla="*/ 1782974 h 4026844"/>
                <a:gd name="connsiteX5626" fmla="*/ 3017375 w 10143477"/>
                <a:gd name="connsiteY5626" fmla="*/ 1804202 h 4026844"/>
                <a:gd name="connsiteX5627" fmla="*/ 2989639 w 10143477"/>
                <a:gd name="connsiteY5627" fmla="*/ 1828683 h 4026844"/>
                <a:gd name="connsiteX5628" fmla="*/ 2975380 w 10143477"/>
                <a:gd name="connsiteY5628" fmla="*/ 1807456 h 4026844"/>
                <a:gd name="connsiteX5629" fmla="*/ 3003122 w 10143477"/>
                <a:gd name="connsiteY5629" fmla="*/ 1782974 h 4026844"/>
                <a:gd name="connsiteX5630" fmla="*/ 6434016 w 10143477"/>
                <a:gd name="connsiteY5630" fmla="*/ 1782044 h 4026844"/>
                <a:gd name="connsiteX5631" fmla="*/ 6459892 w 10143477"/>
                <a:gd name="connsiteY5631" fmla="*/ 1805751 h 4026844"/>
                <a:gd name="connsiteX5632" fmla="*/ 6442538 w 10143477"/>
                <a:gd name="connsiteY5632" fmla="*/ 1827908 h 4026844"/>
                <a:gd name="connsiteX5633" fmla="*/ 6416662 w 10143477"/>
                <a:gd name="connsiteY5633" fmla="*/ 1804201 h 4026844"/>
                <a:gd name="connsiteX5634" fmla="*/ 6434016 w 10143477"/>
                <a:gd name="connsiteY5634" fmla="*/ 1782044 h 4026844"/>
                <a:gd name="connsiteX5635" fmla="*/ 1710833 w 10143477"/>
                <a:gd name="connsiteY5635" fmla="*/ 1781115 h 4026844"/>
                <a:gd name="connsiteX5636" fmla="*/ 1719201 w 10143477"/>
                <a:gd name="connsiteY5636" fmla="*/ 1801413 h 4026844"/>
                <a:gd name="connsiteX5637" fmla="*/ 1688827 w 10143477"/>
                <a:gd name="connsiteY5637" fmla="*/ 1826669 h 4026844"/>
                <a:gd name="connsiteX5638" fmla="*/ 1680458 w 10143477"/>
                <a:gd name="connsiteY5638" fmla="*/ 1806371 h 4026844"/>
                <a:gd name="connsiteX5639" fmla="*/ 1710833 w 10143477"/>
                <a:gd name="connsiteY5639" fmla="*/ 1781115 h 4026844"/>
                <a:gd name="connsiteX5640" fmla="*/ 8357063 w 10143477"/>
                <a:gd name="connsiteY5640" fmla="*/ 1780805 h 4026844"/>
                <a:gd name="connsiteX5641" fmla="*/ 8387277 w 10143477"/>
                <a:gd name="connsiteY5641" fmla="*/ 1805751 h 4026844"/>
                <a:gd name="connsiteX5642" fmla="*/ 8378290 w 10143477"/>
                <a:gd name="connsiteY5642" fmla="*/ 1826514 h 4026844"/>
                <a:gd name="connsiteX5643" fmla="*/ 8348075 w 10143477"/>
                <a:gd name="connsiteY5643" fmla="*/ 1801568 h 4026844"/>
                <a:gd name="connsiteX5644" fmla="*/ 8357063 w 10143477"/>
                <a:gd name="connsiteY5644" fmla="*/ 1780805 h 4026844"/>
                <a:gd name="connsiteX5645" fmla="*/ 7621375 w 10143477"/>
                <a:gd name="connsiteY5645" fmla="*/ 1780805 h 4026844"/>
                <a:gd name="connsiteX5646" fmla="*/ 7650195 w 10143477"/>
                <a:gd name="connsiteY5646" fmla="*/ 1805287 h 4026844"/>
                <a:gd name="connsiteX5647" fmla="*/ 7637799 w 10143477"/>
                <a:gd name="connsiteY5647" fmla="*/ 1826514 h 4026844"/>
                <a:gd name="connsiteX5648" fmla="*/ 7608979 w 10143477"/>
                <a:gd name="connsiteY5648" fmla="*/ 1802033 h 4026844"/>
                <a:gd name="connsiteX5649" fmla="*/ 7621375 w 10143477"/>
                <a:gd name="connsiteY5649" fmla="*/ 1780805 h 4026844"/>
                <a:gd name="connsiteX5650" fmla="*/ 6365220 w 10143477"/>
                <a:gd name="connsiteY5650" fmla="*/ 1779721 h 4026844"/>
                <a:gd name="connsiteX5651" fmla="*/ 6390941 w 10143477"/>
                <a:gd name="connsiteY5651" fmla="*/ 1803428 h 4026844"/>
                <a:gd name="connsiteX5652" fmla="*/ 6373432 w 10143477"/>
                <a:gd name="connsiteY5652" fmla="*/ 1825585 h 4026844"/>
                <a:gd name="connsiteX5653" fmla="*/ 6347711 w 10143477"/>
                <a:gd name="connsiteY5653" fmla="*/ 1801878 h 4026844"/>
                <a:gd name="connsiteX5654" fmla="*/ 6365220 w 10143477"/>
                <a:gd name="connsiteY5654" fmla="*/ 1779721 h 4026844"/>
                <a:gd name="connsiteX5655" fmla="*/ 3070056 w 10143477"/>
                <a:gd name="connsiteY5655" fmla="*/ 1777551 h 4026844"/>
                <a:gd name="connsiteX5656" fmla="*/ 3084465 w 10143477"/>
                <a:gd name="connsiteY5656" fmla="*/ 1798779 h 4026844"/>
                <a:gd name="connsiteX5657" fmla="*/ 3056885 w 10143477"/>
                <a:gd name="connsiteY5657" fmla="*/ 1823260 h 4026844"/>
                <a:gd name="connsiteX5658" fmla="*/ 3042319 w 10143477"/>
                <a:gd name="connsiteY5658" fmla="*/ 1802033 h 4026844"/>
                <a:gd name="connsiteX5659" fmla="*/ 3070056 w 10143477"/>
                <a:gd name="connsiteY5659" fmla="*/ 1777551 h 4026844"/>
                <a:gd name="connsiteX5660" fmla="*/ 6296578 w 10143477"/>
                <a:gd name="connsiteY5660" fmla="*/ 1777396 h 4026844"/>
                <a:gd name="connsiteX5661" fmla="*/ 6322144 w 10143477"/>
                <a:gd name="connsiteY5661" fmla="*/ 1800948 h 4026844"/>
                <a:gd name="connsiteX5662" fmla="*/ 6304326 w 10143477"/>
                <a:gd name="connsiteY5662" fmla="*/ 1823105 h 4026844"/>
                <a:gd name="connsiteX5663" fmla="*/ 6278759 w 10143477"/>
                <a:gd name="connsiteY5663" fmla="*/ 1799553 h 4026844"/>
                <a:gd name="connsiteX5664" fmla="*/ 6296578 w 10143477"/>
                <a:gd name="connsiteY5664" fmla="*/ 1777396 h 4026844"/>
                <a:gd name="connsiteX5665" fmla="*/ 4422030 w 10143477"/>
                <a:gd name="connsiteY5665" fmla="*/ 1775537 h 4026844"/>
                <a:gd name="connsiteX5666" fmla="*/ 4441708 w 10143477"/>
                <a:gd name="connsiteY5666" fmla="*/ 1797849 h 4026844"/>
                <a:gd name="connsiteX5667" fmla="*/ 4417692 w 10143477"/>
                <a:gd name="connsiteY5667" fmla="*/ 1821401 h 4026844"/>
                <a:gd name="connsiteX5668" fmla="*/ 4398013 w 10143477"/>
                <a:gd name="connsiteY5668" fmla="*/ 1799089 h 4026844"/>
                <a:gd name="connsiteX5669" fmla="*/ 4422030 w 10143477"/>
                <a:gd name="connsiteY5669" fmla="*/ 1775537 h 4026844"/>
                <a:gd name="connsiteX5670" fmla="*/ 6227627 w 10143477"/>
                <a:gd name="connsiteY5670" fmla="*/ 1775072 h 4026844"/>
                <a:gd name="connsiteX5671" fmla="*/ 6253038 w 10143477"/>
                <a:gd name="connsiteY5671" fmla="*/ 1798624 h 4026844"/>
                <a:gd name="connsiteX5672" fmla="*/ 6235064 w 10143477"/>
                <a:gd name="connsiteY5672" fmla="*/ 1820936 h 4026844"/>
                <a:gd name="connsiteX5673" fmla="*/ 6209653 w 10143477"/>
                <a:gd name="connsiteY5673" fmla="*/ 1797384 h 4026844"/>
                <a:gd name="connsiteX5674" fmla="*/ 6227627 w 10143477"/>
                <a:gd name="connsiteY5674" fmla="*/ 1775072 h 4026844"/>
                <a:gd name="connsiteX5675" fmla="*/ 8294774 w 10143477"/>
                <a:gd name="connsiteY5675" fmla="*/ 1774142 h 4026844"/>
                <a:gd name="connsiteX5676" fmla="*/ 8324834 w 10143477"/>
                <a:gd name="connsiteY5676" fmla="*/ 1799089 h 4026844"/>
                <a:gd name="connsiteX5677" fmla="*/ 8315537 w 10143477"/>
                <a:gd name="connsiteY5677" fmla="*/ 1819851 h 4026844"/>
                <a:gd name="connsiteX5678" fmla="*/ 8285477 w 10143477"/>
                <a:gd name="connsiteY5678" fmla="*/ 1794905 h 4026844"/>
                <a:gd name="connsiteX5679" fmla="*/ 8294774 w 10143477"/>
                <a:gd name="connsiteY5679" fmla="*/ 1774142 h 4026844"/>
                <a:gd name="connsiteX5680" fmla="*/ 4491446 w 10143477"/>
                <a:gd name="connsiteY5680" fmla="*/ 1773367 h 4026844"/>
                <a:gd name="connsiteX5681" fmla="*/ 4511434 w 10143477"/>
                <a:gd name="connsiteY5681" fmla="*/ 1795679 h 4026844"/>
                <a:gd name="connsiteX5682" fmla="*/ 4487572 w 10143477"/>
                <a:gd name="connsiteY5682" fmla="*/ 1819231 h 4026844"/>
                <a:gd name="connsiteX5683" fmla="*/ 4467584 w 10143477"/>
                <a:gd name="connsiteY5683" fmla="*/ 1796919 h 4026844"/>
                <a:gd name="connsiteX5684" fmla="*/ 4491446 w 10143477"/>
                <a:gd name="connsiteY5684" fmla="*/ 1773367 h 4026844"/>
                <a:gd name="connsiteX5685" fmla="*/ 1772355 w 10143477"/>
                <a:gd name="connsiteY5685" fmla="*/ 1773213 h 4026844"/>
                <a:gd name="connsiteX5686" fmla="*/ 1781034 w 10143477"/>
                <a:gd name="connsiteY5686" fmla="*/ 1793511 h 4026844"/>
                <a:gd name="connsiteX5687" fmla="*/ 1750814 w 10143477"/>
                <a:gd name="connsiteY5687" fmla="*/ 1818767 h 4026844"/>
                <a:gd name="connsiteX5688" fmla="*/ 1742136 w 10143477"/>
                <a:gd name="connsiteY5688" fmla="*/ 1798469 h 4026844"/>
                <a:gd name="connsiteX5689" fmla="*/ 1772355 w 10143477"/>
                <a:gd name="connsiteY5689" fmla="*/ 1773213 h 4026844"/>
                <a:gd name="connsiteX5690" fmla="*/ 6158830 w 10143477"/>
                <a:gd name="connsiteY5690" fmla="*/ 1773212 h 4026844"/>
                <a:gd name="connsiteX5691" fmla="*/ 6183931 w 10143477"/>
                <a:gd name="connsiteY5691" fmla="*/ 1796764 h 4026844"/>
                <a:gd name="connsiteX5692" fmla="*/ 6165648 w 10143477"/>
                <a:gd name="connsiteY5692" fmla="*/ 1819076 h 4026844"/>
                <a:gd name="connsiteX5693" fmla="*/ 6140547 w 10143477"/>
                <a:gd name="connsiteY5693" fmla="*/ 1795524 h 4026844"/>
                <a:gd name="connsiteX5694" fmla="*/ 6158830 w 10143477"/>
                <a:gd name="connsiteY5694" fmla="*/ 1773212 h 4026844"/>
                <a:gd name="connsiteX5695" fmla="*/ 3136833 w 10143477"/>
                <a:gd name="connsiteY5695" fmla="*/ 1772438 h 4026844"/>
                <a:gd name="connsiteX5696" fmla="*/ 3151552 w 10143477"/>
                <a:gd name="connsiteY5696" fmla="*/ 1793666 h 4026844"/>
                <a:gd name="connsiteX5697" fmla="*/ 3124128 w 10143477"/>
                <a:gd name="connsiteY5697" fmla="*/ 1818147 h 4026844"/>
                <a:gd name="connsiteX5698" fmla="*/ 3109410 w 10143477"/>
                <a:gd name="connsiteY5698" fmla="*/ 1796920 h 4026844"/>
                <a:gd name="connsiteX5699" fmla="*/ 3136833 w 10143477"/>
                <a:gd name="connsiteY5699" fmla="*/ 1772438 h 4026844"/>
                <a:gd name="connsiteX5700" fmla="*/ 4560862 w 10143477"/>
                <a:gd name="connsiteY5700" fmla="*/ 1771663 h 4026844"/>
                <a:gd name="connsiteX5701" fmla="*/ 4581005 w 10143477"/>
                <a:gd name="connsiteY5701" fmla="*/ 1793975 h 4026844"/>
                <a:gd name="connsiteX5702" fmla="*/ 4557453 w 10143477"/>
                <a:gd name="connsiteY5702" fmla="*/ 1817372 h 4026844"/>
                <a:gd name="connsiteX5703" fmla="*/ 4537310 w 10143477"/>
                <a:gd name="connsiteY5703" fmla="*/ 1795060 h 4026844"/>
                <a:gd name="connsiteX5704" fmla="*/ 4560862 w 10143477"/>
                <a:gd name="connsiteY5704" fmla="*/ 1771663 h 4026844"/>
                <a:gd name="connsiteX5705" fmla="*/ 6089879 w 10143477"/>
                <a:gd name="connsiteY5705" fmla="*/ 1771353 h 4026844"/>
                <a:gd name="connsiteX5706" fmla="*/ 6114826 w 10143477"/>
                <a:gd name="connsiteY5706" fmla="*/ 1794750 h 4026844"/>
                <a:gd name="connsiteX5707" fmla="*/ 6096232 w 10143477"/>
                <a:gd name="connsiteY5707" fmla="*/ 1817062 h 4026844"/>
                <a:gd name="connsiteX5708" fmla="*/ 6071286 w 10143477"/>
                <a:gd name="connsiteY5708" fmla="*/ 1793665 h 4026844"/>
                <a:gd name="connsiteX5709" fmla="*/ 6089879 w 10143477"/>
                <a:gd name="connsiteY5709" fmla="*/ 1771353 h 4026844"/>
                <a:gd name="connsiteX5710" fmla="*/ 7490444 w 10143477"/>
                <a:gd name="connsiteY5710" fmla="*/ 1770579 h 4026844"/>
                <a:gd name="connsiteX5711" fmla="*/ 7518954 w 10143477"/>
                <a:gd name="connsiteY5711" fmla="*/ 1795060 h 4026844"/>
                <a:gd name="connsiteX5712" fmla="*/ 7506094 w 10143477"/>
                <a:gd name="connsiteY5712" fmla="*/ 1816443 h 4026844"/>
                <a:gd name="connsiteX5713" fmla="*/ 7477583 w 10143477"/>
                <a:gd name="connsiteY5713" fmla="*/ 1791962 h 4026844"/>
                <a:gd name="connsiteX5714" fmla="*/ 7490444 w 10143477"/>
                <a:gd name="connsiteY5714" fmla="*/ 1770579 h 4026844"/>
                <a:gd name="connsiteX5715" fmla="*/ 4630433 w 10143477"/>
                <a:gd name="connsiteY5715" fmla="*/ 1769959 h 4026844"/>
                <a:gd name="connsiteX5716" fmla="*/ 4650886 w 10143477"/>
                <a:gd name="connsiteY5716" fmla="*/ 1792426 h 4026844"/>
                <a:gd name="connsiteX5717" fmla="*/ 4627489 w 10143477"/>
                <a:gd name="connsiteY5717" fmla="*/ 1815823 h 4026844"/>
                <a:gd name="connsiteX5718" fmla="*/ 4607036 w 10143477"/>
                <a:gd name="connsiteY5718" fmla="*/ 1793356 h 4026844"/>
                <a:gd name="connsiteX5719" fmla="*/ 4630433 w 10143477"/>
                <a:gd name="connsiteY5719" fmla="*/ 1769959 h 4026844"/>
                <a:gd name="connsiteX5720" fmla="*/ 6020617 w 10143477"/>
                <a:gd name="connsiteY5720" fmla="*/ 1769649 h 4026844"/>
                <a:gd name="connsiteX5721" fmla="*/ 6045409 w 10143477"/>
                <a:gd name="connsiteY5721" fmla="*/ 1793046 h 4026844"/>
                <a:gd name="connsiteX5722" fmla="*/ 6026660 w 10143477"/>
                <a:gd name="connsiteY5722" fmla="*/ 1815513 h 4026844"/>
                <a:gd name="connsiteX5723" fmla="*/ 6001869 w 10143477"/>
                <a:gd name="connsiteY5723" fmla="*/ 1792116 h 4026844"/>
                <a:gd name="connsiteX5724" fmla="*/ 6020617 w 10143477"/>
                <a:gd name="connsiteY5724" fmla="*/ 1769649 h 4026844"/>
                <a:gd name="connsiteX5725" fmla="*/ 4700159 w 10143477"/>
                <a:gd name="connsiteY5725" fmla="*/ 1768254 h 4026844"/>
                <a:gd name="connsiteX5726" fmla="*/ 4720767 w 10143477"/>
                <a:gd name="connsiteY5726" fmla="*/ 1790721 h 4026844"/>
                <a:gd name="connsiteX5727" fmla="*/ 4697525 w 10143477"/>
                <a:gd name="connsiteY5727" fmla="*/ 1814118 h 4026844"/>
                <a:gd name="connsiteX5728" fmla="*/ 4676917 w 10143477"/>
                <a:gd name="connsiteY5728" fmla="*/ 1791651 h 4026844"/>
                <a:gd name="connsiteX5729" fmla="*/ 4700159 w 10143477"/>
                <a:gd name="connsiteY5729" fmla="*/ 1768254 h 4026844"/>
                <a:gd name="connsiteX5730" fmla="*/ 5951511 w 10143477"/>
                <a:gd name="connsiteY5730" fmla="*/ 1768099 h 4026844"/>
                <a:gd name="connsiteX5731" fmla="*/ 5976147 w 10143477"/>
                <a:gd name="connsiteY5731" fmla="*/ 1791496 h 4026844"/>
                <a:gd name="connsiteX5732" fmla="*/ 5957089 w 10143477"/>
                <a:gd name="connsiteY5732" fmla="*/ 1813963 h 4026844"/>
                <a:gd name="connsiteX5733" fmla="*/ 5932453 w 10143477"/>
                <a:gd name="connsiteY5733" fmla="*/ 1790566 h 4026844"/>
                <a:gd name="connsiteX5734" fmla="*/ 5951511 w 10143477"/>
                <a:gd name="connsiteY5734" fmla="*/ 1768099 h 4026844"/>
                <a:gd name="connsiteX5735" fmla="*/ 9292013 w 10143477"/>
                <a:gd name="connsiteY5735" fmla="*/ 1767635 h 4026844"/>
                <a:gd name="connsiteX5736" fmla="*/ 9323312 w 10143477"/>
                <a:gd name="connsiteY5736" fmla="*/ 1792891 h 4026844"/>
                <a:gd name="connsiteX5737" fmla="*/ 9318819 w 10143477"/>
                <a:gd name="connsiteY5737" fmla="*/ 1812879 h 4026844"/>
                <a:gd name="connsiteX5738" fmla="*/ 9287519 w 10143477"/>
                <a:gd name="connsiteY5738" fmla="*/ 1787623 h 4026844"/>
                <a:gd name="connsiteX5739" fmla="*/ 9292013 w 10143477"/>
                <a:gd name="connsiteY5739" fmla="*/ 1767635 h 4026844"/>
                <a:gd name="connsiteX5740" fmla="*/ 8232176 w 10143477"/>
                <a:gd name="connsiteY5740" fmla="*/ 1767634 h 4026844"/>
                <a:gd name="connsiteX5741" fmla="*/ 8262080 w 10143477"/>
                <a:gd name="connsiteY5741" fmla="*/ 1792426 h 4026844"/>
                <a:gd name="connsiteX5742" fmla="*/ 8252629 w 10143477"/>
                <a:gd name="connsiteY5742" fmla="*/ 1813188 h 4026844"/>
                <a:gd name="connsiteX5743" fmla="*/ 8222724 w 10143477"/>
                <a:gd name="connsiteY5743" fmla="*/ 1788397 h 4026844"/>
                <a:gd name="connsiteX5744" fmla="*/ 8232176 w 10143477"/>
                <a:gd name="connsiteY5744" fmla="*/ 1767634 h 4026844"/>
                <a:gd name="connsiteX5745" fmla="*/ 5882249 w 10143477"/>
                <a:gd name="connsiteY5745" fmla="*/ 1766860 h 4026844"/>
                <a:gd name="connsiteX5746" fmla="*/ 5906576 w 10143477"/>
                <a:gd name="connsiteY5746" fmla="*/ 1790257 h 4026844"/>
                <a:gd name="connsiteX5747" fmla="*/ 5887363 w 10143477"/>
                <a:gd name="connsiteY5747" fmla="*/ 1812724 h 4026844"/>
                <a:gd name="connsiteX5748" fmla="*/ 5863036 w 10143477"/>
                <a:gd name="connsiteY5748" fmla="*/ 1789327 h 4026844"/>
                <a:gd name="connsiteX5749" fmla="*/ 5882249 w 10143477"/>
                <a:gd name="connsiteY5749" fmla="*/ 1766860 h 4026844"/>
                <a:gd name="connsiteX5750" fmla="*/ 4769576 w 10143477"/>
                <a:gd name="connsiteY5750" fmla="*/ 1766860 h 4026844"/>
                <a:gd name="connsiteX5751" fmla="*/ 4790493 w 10143477"/>
                <a:gd name="connsiteY5751" fmla="*/ 1789327 h 4026844"/>
                <a:gd name="connsiteX5752" fmla="*/ 4767561 w 10143477"/>
                <a:gd name="connsiteY5752" fmla="*/ 1812724 h 4026844"/>
                <a:gd name="connsiteX5753" fmla="*/ 4746643 w 10143477"/>
                <a:gd name="connsiteY5753" fmla="*/ 1790257 h 4026844"/>
                <a:gd name="connsiteX5754" fmla="*/ 4769576 w 10143477"/>
                <a:gd name="connsiteY5754" fmla="*/ 1766860 h 4026844"/>
                <a:gd name="connsiteX5755" fmla="*/ 7424592 w 10143477"/>
                <a:gd name="connsiteY5755" fmla="*/ 1765775 h 4026844"/>
                <a:gd name="connsiteX5756" fmla="*/ 7452947 w 10143477"/>
                <a:gd name="connsiteY5756" fmla="*/ 1790101 h 4026844"/>
                <a:gd name="connsiteX5757" fmla="*/ 7439777 w 10143477"/>
                <a:gd name="connsiteY5757" fmla="*/ 1811484 h 4026844"/>
                <a:gd name="connsiteX5758" fmla="*/ 7411421 w 10143477"/>
                <a:gd name="connsiteY5758" fmla="*/ 1787157 h 4026844"/>
                <a:gd name="connsiteX5759" fmla="*/ 7424592 w 10143477"/>
                <a:gd name="connsiteY5759" fmla="*/ 1765775 h 4026844"/>
                <a:gd name="connsiteX5760" fmla="*/ 4839302 w 10143477"/>
                <a:gd name="connsiteY5760" fmla="*/ 1765775 h 4026844"/>
                <a:gd name="connsiteX5761" fmla="*/ 4860375 w 10143477"/>
                <a:gd name="connsiteY5761" fmla="*/ 1788397 h 4026844"/>
                <a:gd name="connsiteX5762" fmla="*/ 4837597 w 10143477"/>
                <a:gd name="connsiteY5762" fmla="*/ 1811639 h 4026844"/>
                <a:gd name="connsiteX5763" fmla="*/ 4816524 w 10143477"/>
                <a:gd name="connsiteY5763" fmla="*/ 1789017 h 4026844"/>
                <a:gd name="connsiteX5764" fmla="*/ 4839302 w 10143477"/>
                <a:gd name="connsiteY5764" fmla="*/ 1765775 h 4026844"/>
                <a:gd name="connsiteX5765" fmla="*/ 1834031 w 10143477"/>
                <a:gd name="connsiteY5765" fmla="*/ 1765466 h 4026844"/>
                <a:gd name="connsiteX5766" fmla="*/ 1842865 w 10143477"/>
                <a:gd name="connsiteY5766" fmla="*/ 1785764 h 4026844"/>
                <a:gd name="connsiteX5767" fmla="*/ 1812801 w 10143477"/>
                <a:gd name="connsiteY5767" fmla="*/ 1811020 h 4026844"/>
                <a:gd name="connsiteX5768" fmla="*/ 1803969 w 10143477"/>
                <a:gd name="connsiteY5768" fmla="*/ 1790722 h 4026844"/>
                <a:gd name="connsiteX5769" fmla="*/ 1834031 w 10143477"/>
                <a:gd name="connsiteY5769" fmla="*/ 1765466 h 4026844"/>
                <a:gd name="connsiteX5770" fmla="*/ 5812988 w 10143477"/>
                <a:gd name="connsiteY5770" fmla="*/ 1765465 h 4026844"/>
                <a:gd name="connsiteX5771" fmla="*/ 5837160 w 10143477"/>
                <a:gd name="connsiteY5771" fmla="*/ 1788707 h 4026844"/>
                <a:gd name="connsiteX5772" fmla="*/ 5817637 w 10143477"/>
                <a:gd name="connsiteY5772" fmla="*/ 1811329 h 4026844"/>
                <a:gd name="connsiteX5773" fmla="*/ 5793465 w 10143477"/>
                <a:gd name="connsiteY5773" fmla="*/ 1788087 h 4026844"/>
                <a:gd name="connsiteX5774" fmla="*/ 5812988 w 10143477"/>
                <a:gd name="connsiteY5774" fmla="*/ 1765465 h 4026844"/>
                <a:gd name="connsiteX5775" fmla="*/ 2436415 w 10143477"/>
                <a:gd name="connsiteY5775" fmla="*/ 1765000 h 4026844"/>
                <a:gd name="connsiteX5776" fmla="*/ 2448038 w 10143477"/>
                <a:gd name="connsiteY5776" fmla="*/ 1785763 h 4026844"/>
                <a:gd name="connsiteX5777" fmla="*/ 2419058 w 10143477"/>
                <a:gd name="connsiteY5777" fmla="*/ 1810709 h 4026844"/>
                <a:gd name="connsiteX5778" fmla="*/ 2407436 w 10143477"/>
                <a:gd name="connsiteY5778" fmla="*/ 1789946 h 4026844"/>
                <a:gd name="connsiteX5779" fmla="*/ 2436415 w 10143477"/>
                <a:gd name="connsiteY5779" fmla="*/ 1765000 h 4026844"/>
                <a:gd name="connsiteX5780" fmla="*/ 5743573 w 10143477"/>
                <a:gd name="connsiteY5780" fmla="*/ 1764536 h 4026844"/>
                <a:gd name="connsiteX5781" fmla="*/ 5767589 w 10143477"/>
                <a:gd name="connsiteY5781" fmla="*/ 1787778 h 4026844"/>
                <a:gd name="connsiteX5782" fmla="*/ 5747911 w 10143477"/>
                <a:gd name="connsiteY5782" fmla="*/ 1810400 h 4026844"/>
                <a:gd name="connsiteX5783" fmla="*/ 5723894 w 10143477"/>
                <a:gd name="connsiteY5783" fmla="*/ 1787158 h 4026844"/>
                <a:gd name="connsiteX5784" fmla="*/ 5743573 w 10143477"/>
                <a:gd name="connsiteY5784" fmla="*/ 1764536 h 4026844"/>
                <a:gd name="connsiteX5785" fmla="*/ 4908872 w 10143477"/>
                <a:gd name="connsiteY5785" fmla="*/ 1764536 h 4026844"/>
                <a:gd name="connsiteX5786" fmla="*/ 4930255 w 10143477"/>
                <a:gd name="connsiteY5786" fmla="*/ 1787158 h 4026844"/>
                <a:gd name="connsiteX5787" fmla="*/ 4907788 w 10143477"/>
                <a:gd name="connsiteY5787" fmla="*/ 1810400 h 4026844"/>
                <a:gd name="connsiteX5788" fmla="*/ 4886405 w 10143477"/>
                <a:gd name="connsiteY5788" fmla="*/ 1787778 h 4026844"/>
                <a:gd name="connsiteX5789" fmla="*/ 4908872 w 10143477"/>
                <a:gd name="connsiteY5789" fmla="*/ 1764536 h 4026844"/>
                <a:gd name="connsiteX5790" fmla="*/ 5674311 w 10143477"/>
                <a:gd name="connsiteY5790" fmla="*/ 1763606 h 4026844"/>
                <a:gd name="connsiteX5791" fmla="*/ 5698018 w 10143477"/>
                <a:gd name="connsiteY5791" fmla="*/ 1786848 h 4026844"/>
                <a:gd name="connsiteX5792" fmla="*/ 5678030 w 10143477"/>
                <a:gd name="connsiteY5792" fmla="*/ 1809470 h 4026844"/>
                <a:gd name="connsiteX5793" fmla="*/ 5654323 w 10143477"/>
                <a:gd name="connsiteY5793" fmla="*/ 1786228 h 4026844"/>
                <a:gd name="connsiteX5794" fmla="*/ 5674311 w 10143477"/>
                <a:gd name="connsiteY5794" fmla="*/ 1763606 h 4026844"/>
                <a:gd name="connsiteX5795" fmla="*/ 4978599 w 10143477"/>
                <a:gd name="connsiteY5795" fmla="*/ 1763606 h 4026844"/>
                <a:gd name="connsiteX5796" fmla="*/ 5000137 w 10143477"/>
                <a:gd name="connsiteY5796" fmla="*/ 1786228 h 4026844"/>
                <a:gd name="connsiteX5797" fmla="*/ 4977825 w 10143477"/>
                <a:gd name="connsiteY5797" fmla="*/ 1809470 h 4026844"/>
                <a:gd name="connsiteX5798" fmla="*/ 4956287 w 10143477"/>
                <a:gd name="connsiteY5798" fmla="*/ 1786848 h 4026844"/>
                <a:gd name="connsiteX5799" fmla="*/ 4978599 w 10143477"/>
                <a:gd name="connsiteY5799" fmla="*/ 1763606 h 4026844"/>
                <a:gd name="connsiteX5800" fmla="*/ 5048325 w 10143477"/>
                <a:gd name="connsiteY5800" fmla="*/ 1762986 h 4026844"/>
                <a:gd name="connsiteX5801" fmla="*/ 5070173 w 10143477"/>
                <a:gd name="connsiteY5801" fmla="*/ 1785763 h 4026844"/>
                <a:gd name="connsiteX5802" fmla="*/ 5048015 w 10143477"/>
                <a:gd name="connsiteY5802" fmla="*/ 1808850 h 4026844"/>
                <a:gd name="connsiteX5803" fmla="*/ 5026168 w 10143477"/>
                <a:gd name="connsiteY5803" fmla="*/ 1786073 h 4026844"/>
                <a:gd name="connsiteX5804" fmla="*/ 5048325 w 10143477"/>
                <a:gd name="connsiteY5804" fmla="*/ 1762986 h 4026844"/>
                <a:gd name="connsiteX5805" fmla="*/ 5604895 w 10143477"/>
                <a:gd name="connsiteY5805" fmla="*/ 1762831 h 4026844"/>
                <a:gd name="connsiteX5806" fmla="*/ 5628447 w 10143477"/>
                <a:gd name="connsiteY5806" fmla="*/ 1785918 h 4026844"/>
                <a:gd name="connsiteX5807" fmla="*/ 5608149 w 10143477"/>
                <a:gd name="connsiteY5807" fmla="*/ 1808695 h 4026844"/>
                <a:gd name="connsiteX5808" fmla="*/ 5584597 w 10143477"/>
                <a:gd name="connsiteY5808" fmla="*/ 1785608 h 4026844"/>
                <a:gd name="connsiteX5809" fmla="*/ 5604895 w 10143477"/>
                <a:gd name="connsiteY5809" fmla="*/ 1762831 h 4026844"/>
                <a:gd name="connsiteX5810" fmla="*/ 5535324 w 10143477"/>
                <a:gd name="connsiteY5810" fmla="*/ 1762366 h 4026844"/>
                <a:gd name="connsiteX5811" fmla="*/ 5558721 w 10143477"/>
                <a:gd name="connsiteY5811" fmla="*/ 1785453 h 4026844"/>
                <a:gd name="connsiteX5812" fmla="*/ 5538268 w 10143477"/>
                <a:gd name="connsiteY5812" fmla="*/ 1808230 h 4026844"/>
                <a:gd name="connsiteX5813" fmla="*/ 5514871 w 10143477"/>
                <a:gd name="connsiteY5813" fmla="*/ 1785143 h 4026844"/>
                <a:gd name="connsiteX5814" fmla="*/ 5535324 w 10143477"/>
                <a:gd name="connsiteY5814" fmla="*/ 1762366 h 4026844"/>
                <a:gd name="connsiteX5815" fmla="*/ 5117742 w 10143477"/>
                <a:gd name="connsiteY5815" fmla="*/ 1762366 h 4026844"/>
                <a:gd name="connsiteX5816" fmla="*/ 5139744 w 10143477"/>
                <a:gd name="connsiteY5816" fmla="*/ 1785143 h 4026844"/>
                <a:gd name="connsiteX5817" fmla="*/ 5117897 w 10143477"/>
                <a:gd name="connsiteY5817" fmla="*/ 1808230 h 4026844"/>
                <a:gd name="connsiteX5818" fmla="*/ 5095894 w 10143477"/>
                <a:gd name="connsiteY5818" fmla="*/ 1785453 h 4026844"/>
                <a:gd name="connsiteX5819" fmla="*/ 5117742 w 10143477"/>
                <a:gd name="connsiteY5819" fmla="*/ 1762366 h 4026844"/>
                <a:gd name="connsiteX5820" fmla="*/ 5465907 w 10143477"/>
                <a:gd name="connsiteY5820" fmla="*/ 1762057 h 4026844"/>
                <a:gd name="connsiteX5821" fmla="*/ 5488994 w 10143477"/>
                <a:gd name="connsiteY5821" fmla="*/ 1785144 h 4026844"/>
                <a:gd name="connsiteX5822" fmla="*/ 5468231 w 10143477"/>
                <a:gd name="connsiteY5822" fmla="*/ 1807921 h 4026844"/>
                <a:gd name="connsiteX5823" fmla="*/ 5445144 w 10143477"/>
                <a:gd name="connsiteY5823" fmla="*/ 1784834 h 4026844"/>
                <a:gd name="connsiteX5824" fmla="*/ 5465907 w 10143477"/>
                <a:gd name="connsiteY5824" fmla="*/ 1762057 h 4026844"/>
                <a:gd name="connsiteX5825" fmla="*/ 5187467 w 10143477"/>
                <a:gd name="connsiteY5825" fmla="*/ 1761902 h 4026844"/>
                <a:gd name="connsiteX5826" fmla="*/ 5209780 w 10143477"/>
                <a:gd name="connsiteY5826" fmla="*/ 1784679 h 4026844"/>
                <a:gd name="connsiteX5827" fmla="*/ 5188087 w 10143477"/>
                <a:gd name="connsiteY5827" fmla="*/ 1807766 h 4026844"/>
                <a:gd name="connsiteX5828" fmla="*/ 5165775 w 10143477"/>
                <a:gd name="connsiteY5828" fmla="*/ 1784989 h 4026844"/>
                <a:gd name="connsiteX5829" fmla="*/ 5187467 w 10143477"/>
                <a:gd name="connsiteY5829" fmla="*/ 1761902 h 4026844"/>
                <a:gd name="connsiteX5830" fmla="*/ 5257039 w 10143477"/>
                <a:gd name="connsiteY5830" fmla="*/ 1761746 h 4026844"/>
                <a:gd name="connsiteX5831" fmla="*/ 5279507 w 10143477"/>
                <a:gd name="connsiteY5831" fmla="*/ 1784678 h 4026844"/>
                <a:gd name="connsiteX5832" fmla="*/ 5258124 w 10143477"/>
                <a:gd name="connsiteY5832" fmla="*/ 1807610 h 4026844"/>
                <a:gd name="connsiteX5833" fmla="*/ 5235657 w 10143477"/>
                <a:gd name="connsiteY5833" fmla="*/ 1784678 h 4026844"/>
                <a:gd name="connsiteX5834" fmla="*/ 5257039 w 10143477"/>
                <a:gd name="connsiteY5834" fmla="*/ 1761746 h 4026844"/>
                <a:gd name="connsiteX5835" fmla="*/ 5396181 w 10143477"/>
                <a:gd name="connsiteY5835" fmla="*/ 1761592 h 4026844"/>
                <a:gd name="connsiteX5836" fmla="*/ 5419114 w 10143477"/>
                <a:gd name="connsiteY5836" fmla="*/ 1784524 h 4026844"/>
                <a:gd name="connsiteX5837" fmla="*/ 5398196 w 10143477"/>
                <a:gd name="connsiteY5837" fmla="*/ 1807456 h 4026844"/>
                <a:gd name="connsiteX5838" fmla="*/ 5375263 w 10143477"/>
                <a:gd name="connsiteY5838" fmla="*/ 1784524 h 4026844"/>
                <a:gd name="connsiteX5839" fmla="*/ 5396181 w 10143477"/>
                <a:gd name="connsiteY5839" fmla="*/ 1761592 h 4026844"/>
                <a:gd name="connsiteX5840" fmla="*/ 5326765 w 10143477"/>
                <a:gd name="connsiteY5840" fmla="*/ 1761592 h 4026844"/>
                <a:gd name="connsiteX5841" fmla="*/ 5349387 w 10143477"/>
                <a:gd name="connsiteY5841" fmla="*/ 1784524 h 4026844"/>
                <a:gd name="connsiteX5842" fmla="*/ 5328160 w 10143477"/>
                <a:gd name="connsiteY5842" fmla="*/ 1807456 h 4026844"/>
                <a:gd name="connsiteX5843" fmla="*/ 5305537 w 10143477"/>
                <a:gd name="connsiteY5843" fmla="*/ 1784524 h 4026844"/>
                <a:gd name="connsiteX5844" fmla="*/ 5326765 w 10143477"/>
                <a:gd name="connsiteY5844" fmla="*/ 1761592 h 4026844"/>
                <a:gd name="connsiteX5845" fmla="*/ 8169577 w 10143477"/>
                <a:gd name="connsiteY5845" fmla="*/ 1761127 h 4026844"/>
                <a:gd name="connsiteX5846" fmla="*/ 8199482 w 10143477"/>
                <a:gd name="connsiteY5846" fmla="*/ 1785919 h 4026844"/>
                <a:gd name="connsiteX5847" fmla="*/ 8189720 w 10143477"/>
                <a:gd name="connsiteY5847" fmla="*/ 1806836 h 4026844"/>
                <a:gd name="connsiteX5848" fmla="*/ 8159815 w 10143477"/>
                <a:gd name="connsiteY5848" fmla="*/ 1782045 h 4026844"/>
                <a:gd name="connsiteX5849" fmla="*/ 8169577 w 10143477"/>
                <a:gd name="connsiteY5849" fmla="*/ 1761127 h 4026844"/>
                <a:gd name="connsiteX5850" fmla="*/ 7358740 w 10143477"/>
                <a:gd name="connsiteY5850" fmla="*/ 1761127 h 4026844"/>
                <a:gd name="connsiteX5851" fmla="*/ 7386940 w 10143477"/>
                <a:gd name="connsiteY5851" fmla="*/ 1785453 h 4026844"/>
                <a:gd name="connsiteX5852" fmla="*/ 7373460 w 10143477"/>
                <a:gd name="connsiteY5852" fmla="*/ 1806836 h 4026844"/>
                <a:gd name="connsiteX5853" fmla="*/ 7345260 w 10143477"/>
                <a:gd name="connsiteY5853" fmla="*/ 1782509 h 4026844"/>
                <a:gd name="connsiteX5854" fmla="*/ 7358740 w 10143477"/>
                <a:gd name="connsiteY5854" fmla="*/ 1761127 h 4026844"/>
                <a:gd name="connsiteX5855" fmla="*/ 1384144 w 10143477"/>
                <a:gd name="connsiteY5855" fmla="*/ 1759887 h 4026844"/>
                <a:gd name="connsiteX5856" fmla="*/ 1390808 w 10143477"/>
                <a:gd name="connsiteY5856" fmla="*/ 1779875 h 4026844"/>
                <a:gd name="connsiteX5857" fmla="*/ 1360125 w 10143477"/>
                <a:gd name="connsiteY5857" fmla="*/ 1805286 h 4026844"/>
                <a:gd name="connsiteX5858" fmla="*/ 1353461 w 10143477"/>
                <a:gd name="connsiteY5858" fmla="*/ 1785298 h 4026844"/>
                <a:gd name="connsiteX5859" fmla="*/ 1384144 w 10143477"/>
                <a:gd name="connsiteY5859" fmla="*/ 1759887 h 4026844"/>
                <a:gd name="connsiteX5860" fmla="*/ 9235147 w 10143477"/>
                <a:gd name="connsiteY5860" fmla="*/ 1759268 h 4026844"/>
                <a:gd name="connsiteX5861" fmla="*/ 9266292 w 10143477"/>
                <a:gd name="connsiteY5861" fmla="*/ 1784524 h 4026844"/>
                <a:gd name="connsiteX5862" fmla="*/ 9261643 w 10143477"/>
                <a:gd name="connsiteY5862" fmla="*/ 1804512 h 4026844"/>
                <a:gd name="connsiteX5863" fmla="*/ 9230499 w 10143477"/>
                <a:gd name="connsiteY5863" fmla="*/ 1779256 h 4026844"/>
                <a:gd name="connsiteX5864" fmla="*/ 9235147 w 10143477"/>
                <a:gd name="connsiteY5864" fmla="*/ 1759268 h 4026844"/>
                <a:gd name="connsiteX5865" fmla="*/ 2501037 w 10143477"/>
                <a:gd name="connsiteY5865" fmla="*/ 1758647 h 4026844"/>
                <a:gd name="connsiteX5866" fmla="*/ 2512969 w 10143477"/>
                <a:gd name="connsiteY5866" fmla="*/ 1779410 h 4026844"/>
                <a:gd name="connsiteX5867" fmla="*/ 2484145 w 10143477"/>
                <a:gd name="connsiteY5867" fmla="*/ 1804202 h 4026844"/>
                <a:gd name="connsiteX5868" fmla="*/ 2472212 w 10143477"/>
                <a:gd name="connsiteY5868" fmla="*/ 1783439 h 4026844"/>
                <a:gd name="connsiteX5869" fmla="*/ 2501037 w 10143477"/>
                <a:gd name="connsiteY5869" fmla="*/ 1758647 h 4026844"/>
                <a:gd name="connsiteX5870" fmla="*/ 1896176 w 10143477"/>
                <a:gd name="connsiteY5870" fmla="*/ 1757873 h 4026844"/>
                <a:gd name="connsiteX5871" fmla="*/ 1905318 w 10143477"/>
                <a:gd name="connsiteY5871" fmla="*/ 1778171 h 4026844"/>
                <a:gd name="connsiteX5872" fmla="*/ 1875254 w 10143477"/>
                <a:gd name="connsiteY5872" fmla="*/ 1803272 h 4026844"/>
                <a:gd name="connsiteX5873" fmla="*/ 1866111 w 10143477"/>
                <a:gd name="connsiteY5873" fmla="*/ 1782974 h 4026844"/>
                <a:gd name="connsiteX5874" fmla="*/ 1896176 w 10143477"/>
                <a:gd name="connsiteY5874" fmla="*/ 1757873 h 4026844"/>
                <a:gd name="connsiteX5875" fmla="*/ 7292577 w 10143477"/>
                <a:gd name="connsiteY5875" fmla="*/ 1756478 h 4026844"/>
                <a:gd name="connsiteX5876" fmla="*/ 7320623 w 10143477"/>
                <a:gd name="connsiteY5876" fmla="*/ 1780805 h 4026844"/>
                <a:gd name="connsiteX5877" fmla="*/ 7306987 w 10143477"/>
                <a:gd name="connsiteY5877" fmla="*/ 1802343 h 4026844"/>
                <a:gd name="connsiteX5878" fmla="*/ 7278942 w 10143477"/>
                <a:gd name="connsiteY5878" fmla="*/ 1778016 h 4026844"/>
                <a:gd name="connsiteX5879" fmla="*/ 7292577 w 10143477"/>
                <a:gd name="connsiteY5879" fmla="*/ 1756478 h 4026844"/>
                <a:gd name="connsiteX5880" fmla="*/ 8106669 w 10143477"/>
                <a:gd name="connsiteY5880" fmla="*/ 1754929 h 4026844"/>
                <a:gd name="connsiteX5881" fmla="*/ 8136419 w 10143477"/>
                <a:gd name="connsiteY5881" fmla="*/ 1779721 h 4026844"/>
                <a:gd name="connsiteX5882" fmla="*/ 8126347 w 10143477"/>
                <a:gd name="connsiteY5882" fmla="*/ 1800638 h 4026844"/>
                <a:gd name="connsiteX5883" fmla="*/ 8096597 w 10143477"/>
                <a:gd name="connsiteY5883" fmla="*/ 1775847 h 4026844"/>
                <a:gd name="connsiteX5884" fmla="*/ 8106669 w 10143477"/>
                <a:gd name="connsiteY5884" fmla="*/ 1754929 h 4026844"/>
                <a:gd name="connsiteX5885" fmla="*/ 7226415 w 10143477"/>
                <a:gd name="connsiteY5885" fmla="*/ 1752140 h 4026844"/>
                <a:gd name="connsiteX5886" fmla="*/ 7254306 w 10143477"/>
                <a:gd name="connsiteY5886" fmla="*/ 1776311 h 4026844"/>
                <a:gd name="connsiteX5887" fmla="*/ 7240360 w 10143477"/>
                <a:gd name="connsiteY5887" fmla="*/ 1797849 h 4026844"/>
                <a:gd name="connsiteX5888" fmla="*/ 7212470 w 10143477"/>
                <a:gd name="connsiteY5888" fmla="*/ 1773677 h 4026844"/>
                <a:gd name="connsiteX5889" fmla="*/ 7226415 w 10143477"/>
                <a:gd name="connsiteY5889" fmla="*/ 1752140 h 4026844"/>
                <a:gd name="connsiteX5890" fmla="*/ 1443808 w 10143477"/>
                <a:gd name="connsiteY5890" fmla="*/ 1751365 h 4026844"/>
                <a:gd name="connsiteX5891" fmla="*/ 1450781 w 10143477"/>
                <a:gd name="connsiteY5891" fmla="*/ 1771353 h 4026844"/>
                <a:gd name="connsiteX5892" fmla="*/ 1420098 w 10143477"/>
                <a:gd name="connsiteY5892" fmla="*/ 1796764 h 4026844"/>
                <a:gd name="connsiteX5893" fmla="*/ 1413124 w 10143477"/>
                <a:gd name="connsiteY5893" fmla="*/ 1776776 h 4026844"/>
                <a:gd name="connsiteX5894" fmla="*/ 1443808 w 10143477"/>
                <a:gd name="connsiteY5894" fmla="*/ 1751365 h 4026844"/>
                <a:gd name="connsiteX5895" fmla="*/ 9177972 w 10143477"/>
                <a:gd name="connsiteY5895" fmla="*/ 1750901 h 4026844"/>
                <a:gd name="connsiteX5896" fmla="*/ 9209116 w 10143477"/>
                <a:gd name="connsiteY5896" fmla="*/ 1776157 h 4026844"/>
                <a:gd name="connsiteX5897" fmla="*/ 9204313 w 10143477"/>
                <a:gd name="connsiteY5897" fmla="*/ 1796300 h 4026844"/>
                <a:gd name="connsiteX5898" fmla="*/ 9173169 w 10143477"/>
                <a:gd name="connsiteY5898" fmla="*/ 1771044 h 4026844"/>
                <a:gd name="connsiteX5899" fmla="*/ 9177972 w 10143477"/>
                <a:gd name="connsiteY5899" fmla="*/ 1750901 h 4026844"/>
                <a:gd name="connsiteX5900" fmla="*/ 1958317 w 10143477"/>
                <a:gd name="connsiteY5900" fmla="*/ 1750281 h 4026844"/>
                <a:gd name="connsiteX5901" fmla="*/ 1967615 w 10143477"/>
                <a:gd name="connsiteY5901" fmla="*/ 1770734 h 4026844"/>
                <a:gd name="connsiteX5902" fmla="*/ 1937706 w 10143477"/>
                <a:gd name="connsiteY5902" fmla="*/ 1795835 h 4026844"/>
                <a:gd name="connsiteX5903" fmla="*/ 1928409 w 10143477"/>
                <a:gd name="connsiteY5903" fmla="*/ 1775382 h 4026844"/>
                <a:gd name="connsiteX5904" fmla="*/ 1958317 w 10143477"/>
                <a:gd name="connsiteY5904" fmla="*/ 1750281 h 4026844"/>
                <a:gd name="connsiteX5905" fmla="*/ 8043451 w 10143477"/>
                <a:gd name="connsiteY5905" fmla="*/ 1748886 h 4026844"/>
                <a:gd name="connsiteX5906" fmla="*/ 8073045 w 10143477"/>
                <a:gd name="connsiteY5906" fmla="*/ 1773678 h 4026844"/>
                <a:gd name="connsiteX5907" fmla="*/ 8062819 w 10143477"/>
                <a:gd name="connsiteY5907" fmla="*/ 1794595 h 4026844"/>
                <a:gd name="connsiteX5908" fmla="*/ 8033223 w 10143477"/>
                <a:gd name="connsiteY5908" fmla="*/ 1769804 h 4026844"/>
                <a:gd name="connsiteX5909" fmla="*/ 8043451 w 10143477"/>
                <a:gd name="connsiteY5909" fmla="*/ 1748886 h 4026844"/>
                <a:gd name="connsiteX5910" fmla="*/ 7159942 w 10143477"/>
                <a:gd name="connsiteY5910" fmla="*/ 1747956 h 4026844"/>
                <a:gd name="connsiteX5911" fmla="*/ 7187678 w 10143477"/>
                <a:gd name="connsiteY5911" fmla="*/ 1772128 h 4026844"/>
                <a:gd name="connsiteX5912" fmla="*/ 7173423 w 10143477"/>
                <a:gd name="connsiteY5912" fmla="*/ 1793665 h 4026844"/>
                <a:gd name="connsiteX5913" fmla="*/ 7145687 w 10143477"/>
                <a:gd name="connsiteY5913" fmla="*/ 1769493 h 4026844"/>
                <a:gd name="connsiteX5914" fmla="*/ 7159942 w 10143477"/>
                <a:gd name="connsiteY5914" fmla="*/ 1747956 h 4026844"/>
                <a:gd name="connsiteX5915" fmla="*/ 7093315 w 10143477"/>
                <a:gd name="connsiteY5915" fmla="*/ 1743772 h 4026844"/>
                <a:gd name="connsiteX5916" fmla="*/ 7120896 w 10143477"/>
                <a:gd name="connsiteY5916" fmla="*/ 1767944 h 4026844"/>
                <a:gd name="connsiteX5917" fmla="*/ 7106486 w 10143477"/>
                <a:gd name="connsiteY5917" fmla="*/ 1789481 h 4026844"/>
                <a:gd name="connsiteX5918" fmla="*/ 7078905 w 10143477"/>
                <a:gd name="connsiteY5918" fmla="*/ 1765310 h 4026844"/>
                <a:gd name="connsiteX5919" fmla="*/ 7093315 w 10143477"/>
                <a:gd name="connsiteY5919" fmla="*/ 1743772 h 4026844"/>
                <a:gd name="connsiteX5920" fmla="*/ 9120796 w 10143477"/>
                <a:gd name="connsiteY5920" fmla="*/ 1742843 h 4026844"/>
                <a:gd name="connsiteX5921" fmla="*/ 9151940 w 10143477"/>
                <a:gd name="connsiteY5921" fmla="*/ 1768099 h 4026844"/>
                <a:gd name="connsiteX5922" fmla="*/ 9146828 w 10143477"/>
                <a:gd name="connsiteY5922" fmla="*/ 1788242 h 4026844"/>
                <a:gd name="connsiteX5923" fmla="*/ 9115683 w 10143477"/>
                <a:gd name="connsiteY5923" fmla="*/ 1762986 h 4026844"/>
                <a:gd name="connsiteX5924" fmla="*/ 9120796 w 10143477"/>
                <a:gd name="connsiteY5924" fmla="*/ 1742843 h 4026844"/>
                <a:gd name="connsiteX5925" fmla="*/ 7980077 w 10143477"/>
                <a:gd name="connsiteY5925" fmla="*/ 1742843 h 4026844"/>
                <a:gd name="connsiteX5926" fmla="*/ 8009517 w 10143477"/>
                <a:gd name="connsiteY5926" fmla="*/ 1767479 h 4026844"/>
                <a:gd name="connsiteX5927" fmla="*/ 7998981 w 10143477"/>
                <a:gd name="connsiteY5927" fmla="*/ 1788397 h 4026844"/>
                <a:gd name="connsiteX5928" fmla="*/ 7969541 w 10143477"/>
                <a:gd name="connsiteY5928" fmla="*/ 1763761 h 4026844"/>
                <a:gd name="connsiteX5929" fmla="*/ 7980077 w 10143477"/>
                <a:gd name="connsiteY5929" fmla="*/ 1742843 h 4026844"/>
                <a:gd name="connsiteX5930" fmla="*/ 1503470 w 10143477"/>
                <a:gd name="connsiteY5930" fmla="*/ 1742843 h 4026844"/>
                <a:gd name="connsiteX5931" fmla="*/ 1510599 w 10143477"/>
                <a:gd name="connsiteY5931" fmla="*/ 1762986 h 4026844"/>
                <a:gd name="connsiteX5932" fmla="*/ 1480070 w 10143477"/>
                <a:gd name="connsiteY5932" fmla="*/ 1788397 h 4026844"/>
                <a:gd name="connsiteX5933" fmla="*/ 1472942 w 10143477"/>
                <a:gd name="connsiteY5933" fmla="*/ 1768254 h 4026844"/>
                <a:gd name="connsiteX5934" fmla="*/ 1503470 w 10143477"/>
                <a:gd name="connsiteY5934" fmla="*/ 1742843 h 4026844"/>
                <a:gd name="connsiteX5935" fmla="*/ 2020770 w 10143477"/>
                <a:gd name="connsiteY5935" fmla="*/ 1742688 h 4026844"/>
                <a:gd name="connsiteX5936" fmla="*/ 2030378 w 10143477"/>
                <a:gd name="connsiteY5936" fmla="*/ 1763141 h 4026844"/>
                <a:gd name="connsiteX5937" fmla="*/ 2000624 w 10143477"/>
                <a:gd name="connsiteY5937" fmla="*/ 1788242 h 4026844"/>
                <a:gd name="connsiteX5938" fmla="*/ 1991015 w 10143477"/>
                <a:gd name="connsiteY5938" fmla="*/ 1767789 h 4026844"/>
                <a:gd name="connsiteX5939" fmla="*/ 2020770 w 10143477"/>
                <a:gd name="connsiteY5939" fmla="*/ 1742688 h 4026844"/>
                <a:gd name="connsiteX5940" fmla="*/ 7916548 w 10143477"/>
                <a:gd name="connsiteY5940" fmla="*/ 1736800 h 4026844"/>
                <a:gd name="connsiteX5941" fmla="*/ 7945834 w 10143477"/>
                <a:gd name="connsiteY5941" fmla="*/ 1761437 h 4026844"/>
                <a:gd name="connsiteX5942" fmla="*/ 7934987 w 10143477"/>
                <a:gd name="connsiteY5942" fmla="*/ 1782510 h 4026844"/>
                <a:gd name="connsiteX5943" fmla="*/ 7905702 w 10143477"/>
                <a:gd name="connsiteY5943" fmla="*/ 1757873 h 4026844"/>
                <a:gd name="connsiteX5944" fmla="*/ 7916548 w 10143477"/>
                <a:gd name="connsiteY5944" fmla="*/ 1736800 h 4026844"/>
                <a:gd name="connsiteX5945" fmla="*/ 2083688 w 10143477"/>
                <a:gd name="connsiteY5945" fmla="*/ 1735406 h 4026844"/>
                <a:gd name="connsiteX5946" fmla="*/ 2093451 w 10143477"/>
                <a:gd name="connsiteY5946" fmla="*/ 1755859 h 4026844"/>
                <a:gd name="connsiteX5947" fmla="*/ 2063696 w 10143477"/>
                <a:gd name="connsiteY5947" fmla="*/ 1780960 h 4026844"/>
                <a:gd name="connsiteX5948" fmla="*/ 2053779 w 10143477"/>
                <a:gd name="connsiteY5948" fmla="*/ 1760507 h 4026844"/>
                <a:gd name="connsiteX5949" fmla="*/ 2083688 w 10143477"/>
                <a:gd name="connsiteY5949" fmla="*/ 1735406 h 4026844"/>
                <a:gd name="connsiteX5950" fmla="*/ 9063001 w 10143477"/>
                <a:gd name="connsiteY5950" fmla="*/ 1734786 h 4026844"/>
                <a:gd name="connsiteX5951" fmla="*/ 9093990 w 10143477"/>
                <a:gd name="connsiteY5951" fmla="*/ 1760042 h 4026844"/>
                <a:gd name="connsiteX5952" fmla="*/ 9088723 w 10143477"/>
                <a:gd name="connsiteY5952" fmla="*/ 1780185 h 4026844"/>
                <a:gd name="connsiteX5953" fmla="*/ 9057733 w 10143477"/>
                <a:gd name="connsiteY5953" fmla="*/ 1754929 h 4026844"/>
                <a:gd name="connsiteX5954" fmla="*/ 9063001 w 10143477"/>
                <a:gd name="connsiteY5954" fmla="*/ 1734786 h 4026844"/>
                <a:gd name="connsiteX5955" fmla="*/ 1563597 w 10143477"/>
                <a:gd name="connsiteY5955" fmla="*/ 1734631 h 4026844"/>
                <a:gd name="connsiteX5956" fmla="*/ 1571035 w 10143477"/>
                <a:gd name="connsiteY5956" fmla="*/ 1754774 h 4026844"/>
                <a:gd name="connsiteX5957" fmla="*/ 1540507 w 10143477"/>
                <a:gd name="connsiteY5957" fmla="*/ 1780030 h 4026844"/>
                <a:gd name="connsiteX5958" fmla="*/ 1533068 w 10143477"/>
                <a:gd name="connsiteY5958" fmla="*/ 1759887 h 4026844"/>
                <a:gd name="connsiteX5959" fmla="*/ 1563597 w 10143477"/>
                <a:gd name="connsiteY5959" fmla="*/ 1734631 h 4026844"/>
                <a:gd name="connsiteX5960" fmla="*/ 7852555 w 10143477"/>
                <a:gd name="connsiteY5960" fmla="*/ 1731067 h 4026844"/>
                <a:gd name="connsiteX5961" fmla="*/ 7881840 w 10143477"/>
                <a:gd name="connsiteY5961" fmla="*/ 1755704 h 4026844"/>
                <a:gd name="connsiteX5962" fmla="*/ 7870839 w 10143477"/>
                <a:gd name="connsiteY5962" fmla="*/ 1776776 h 4026844"/>
                <a:gd name="connsiteX5963" fmla="*/ 7841554 w 10143477"/>
                <a:gd name="connsiteY5963" fmla="*/ 1752140 h 4026844"/>
                <a:gd name="connsiteX5964" fmla="*/ 7852555 w 10143477"/>
                <a:gd name="connsiteY5964" fmla="*/ 1731067 h 4026844"/>
                <a:gd name="connsiteX5965" fmla="*/ 2146449 w 10143477"/>
                <a:gd name="connsiteY5965" fmla="*/ 1728123 h 4026844"/>
                <a:gd name="connsiteX5966" fmla="*/ 2156522 w 10143477"/>
                <a:gd name="connsiteY5966" fmla="*/ 1748576 h 4026844"/>
                <a:gd name="connsiteX5967" fmla="*/ 2126923 w 10143477"/>
                <a:gd name="connsiteY5967" fmla="*/ 1773677 h 4026844"/>
                <a:gd name="connsiteX5968" fmla="*/ 2116849 w 10143477"/>
                <a:gd name="connsiteY5968" fmla="*/ 1753224 h 4026844"/>
                <a:gd name="connsiteX5969" fmla="*/ 2146449 w 10143477"/>
                <a:gd name="connsiteY5969" fmla="*/ 1728123 h 4026844"/>
                <a:gd name="connsiteX5970" fmla="*/ 442772 w 10143477"/>
                <a:gd name="connsiteY5970" fmla="*/ 1727658 h 4026844"/>
                <a:gd name="connsiteX5971" fmla="*/ 444939 w 10143477"/>
                <a:gd name="connsiteY5971" fmla="*/ 1746871 h 4026844"/>
                <a:gd name="connsiteX5972" fmla="*/ 413800 w 10143477"/>
                <a:gd name="connsiteY5972" fmla="*/ 1772438 h 4026844"/>
                <a:gd name="connsiteX5973" fmla="*/ 411631 w 10143477"/>
                <a:gd name="connsiteY5973" fmla="*/ 1753224 h 4026844"/>
                <a:gd name="connsiteX5974" fmla="*/ 442772 w 10143477"/>
                <a:gd name="connsiteY5974" fmla="*/ 1727658 h 4026844"/>
                <a:gd name="connsiteX5975" fmla="*/ 9005206 w 10143477"/>
                <a:gd name="connsiteY5975" fmla="*/ 1726729 h 4026844"/>
                <a:gd name="connsiteX5976" fmla="*/ 9036195 w 10143477"/>
                <a:gd name="connsiteY5976" fmla="*/ 1751985 h 4026844"/>
                <a:gd name="connsiteX5977" fmla="*/ 9030617 w 10143477"/>
                <a:gd name="connsiteY5977" fmla="*/ 1772128 h 4026844"/>
                <a:gd name="connsiteX5978" fmla="*/ 8999628 w 10143477"/>
                <a:gd name="connsiteY5978" fmla="*/ 1746872 h 4026844"/>
                <a:gd name="connsiteX5979" fmla="*/ 9005206 w 10143477"/>
                <a:gd name="connsiteY5979" fmla="*/ 1726729 h 4026844"/>
                <a:gd name="connsiteX5980" fmla="*/ 1623880 w 10143477"/>
                <a:gd name="connsiteY5980" fmla="*/ 1726419 h 4026844"/>
                <a:gd name="connsiteX5981" fmla="*/ 1631473 w 10143477"/>
                <a:gd name="connsiteY5981" fmla="*/ 1746562 h 4026844"/>
                <a:gd name="connsiteX5982" fmla="*/ 1601100 w 10143477"/>
                <a:gd name="connsiteY5982" fmla="*/ 1771818 h 4026844"/>
                <a:gd name="connsiteX5983" fmla="*/ 1593506 w 10143477"/>
                <a:gd name="connsiteY5983" fmla="*/ 1751675 h 4026844"/>
                <a:gd name="connsiteX5984" fmla="*/ 1623880 w 10143477"/>
                <a:gd name="connsiteY5984" fmla="*/ 1726419 h 4026844"/>
                <a:gd name="connsiteX5985" fmla="*/ 7788717 w 10143477"/>
                <a:gd name="connsiteY5985" fmla="*/ 1725489 h 4026844"/>
                <a:gd name="connsiteX5986" fmla="*/ 7817847 w 10143477"/>
                <a:gd name="connsiteY5986" fmla="*/ 1750126 h 4026844"/>
                <a:gd name="connsiteX5987" fmla="*/ 7806536 w 10143477"/>
                <a:gd name="connsiteY5987" fmla="*/ 1771198 h 4026844"/>
                <a:gd name="connsiteX5988" fmla="*/ 7777406 w 10143477"/>
                <a:gd name="connsiteY5988" fmla="*/ 1746562 h 4026844"/>
                <a:gd name="connsiteX5989" fmla="*/ 7788717 w 10143477"/>
                <a:gd name="connsiteY5989" fmla="*/ 1725489 h 4026844"/>
                <a:gd name="connsiteX5990" fmla="*/ 8446467 w 10143477"/>
                <a:gd name="connsiteY5990" fmla="*/ 1723164 h 4026844"/>
                <a:gd name="connsiteX5991" fmla="*/ 8476682 w 10143477"/>
                <a:gd name="connsiteY5991" fmla="*/ 1748111 h 4026844"/>
                <a:gd name="connsiteX5992" fmla="*/ 8468469 w 10143477"/>
                <a:gd name="connsiteY5992" fmla="*/ 1768719 h 4026844"/>
                <a:gd name="connsiteX5993" fmla="*/ 8438255 w 10143477"/>
                <a:gd name="connsiteY5993" fmla="*/ 1743772 h 4026844"/>
                <a:gd name="connsiteX5994" fmla="*/ 8446467 w 10143477"/>
                <a:gd name="connsiteY5994" fmla="*/ 1723164 h 4026844"/>
                <a:gd name="connsiteX5995" fmla="*/ 6690918 w 10143477"/>
                <a:gd name="connsiteY5995" fmla="*/ 1722080 h 4026844"/>
                <a:gd name="connsiteX5996" fmla="*/ 6717414 w 10143477"/>
                <a:gd name="connsiteY5996" fmla="*/ 1745941 h 4026844"/>
                <a:gd name="connsiteX5997" fmla="*/ 6701454 w 10143477"/>
                <a:gd name="connsiteY5997" fmla="*/ 1767789 h 4026844"/>
                <a:gd name="connsiteX5998" fmla="*/ 6674958 w 10143477"/>
                <a:gd name="connsiteY5998" fmla="*/ 1743927 h 4026844"/>
                <a:gd name="connsiteX5999" fmla="*/ 6690918 w 10143477"/>
                <a:gd name="connsiteY5999" fmla="*/ 1722080 h 4026844"/>
                <a:gd name="connsiteX6000" fmla="*/ 2209366 w 10143477"/>
                <a:gd name="connsiteY6000" fmla="*/ 1721150 h 4026844"/>
                <a:gd name="connsiteX6001" fmla="*/ 2219750 w 10143477"/>
                <a:gd name="connsiteY6001" fmla="*/ 1741758 h 4026844"/>
                <a:gd name="connsiteX6002" fmla="*/ 2190306 w 10143477"/>
                <a:gd name="connsiteY6002" fmla="*/ 1766704 h 4026844"/>
                <a:gd name="connsiteX6003" fmla="*/ 2179923 w 10143477"/>
                <a:gd name="connsiteY6003" fmla="*/ 1746096 h 4026844"/>
                <a:gd name="connsiteX6004" fmla="*/ 2209366 w 10143477"/>
                <a:gd name="connsiteY6004" fmla="*/ 1721150 h 4026844"/>
                <a:gd name="connsiteX6005" fmla="*/ 7724569 w 10143477"/>
                <a:gd name="connsiteY6005" fmla="*/ 1720066 h 4026844"/>
                <a:gd name="connsiteX6006" fmla="*/ 7753544 w 10143477"/>
                <a:gd name="connsiteY6006" fmla="*/ 1744548 h 4026844"/>
                <a:gd name="connsiteX6007" fmla="*/ 7741923 w 10143477"/>
                <a:gd name="connsiteY6007" fmla="*/ 1765620 h 4026844"/>
                <a:gd name="connsiteX6008" fmla="*/ 7712948 w 10143477"/>
                <a:gd name="connsiteY6008" fmla="*/ 1741139 h 4026844"/>
                <a:gd name="connsiteX6009" fmla="*/ 7724569 w 10143477"/>
                <a:gd name="connsiteY6009" fmla="*/ 1720066 h 4026844"/>
                <a:gd name="connsiteX6010" fmla="*/ 6623516 w 10143477"/>
                <a:gd name="connsiteY6010" fmla="*/ 1718981 h 4026844"/>
                <a:gd name="connsiteX6011" fmla="*/ 6649857 w 10143477"/>
                <a:gd name="connsiteY6011" fmla="*/ 1742843 h 4026844"/>
                <a:gd name="connsiteX6012" fmla="*/ 6633588 w 10143477"/>
                <a:gd name="connsiteY6012" fmla="*/ 1764845 h 4026844"/>
                <a:gd name="connsiteX6013" fmla="*/ 6607247 w 10143477"/>
                <a:gd name="connsiteY6013" fmla="*/ 1740983 h 4026844"/>
                <a:gd name="connsiteX6014" fmla="*/ 6623516 w 10143477"/>
                <a:gd name="connsiteY6014" fmla="*/ 1718981 h 4026844"/>
                <a:gd name="connsiteX6015" fmla="*/ 1684473 w 10143477"/>
                <a:gd name="connsiteY6015" fmla="*/ 1718207 h 4026844"/>
                <a:gd name="connsiteX6016" fmla="*/ 1692376 w 10143477"/>
                <a:gd name="connsiteY6016" fmla="*/ 1738350 h 4026844"/>
                <a:gd name="connsiteX6017" fmla="*/ 1662001 w 10143477"/>
                <a:gd name="connsiteY6017" fmla="*/ 1763606 h 4026844"/>
                <a:gd name="connsiteX6018" fmla="*/ 1654099 w 10143477"/>
                <a:gd name="connsiteY6018" fmla="*/ 1743463 h 4026844"/>
                <a:gd name="connsiteX6019" fmla="*/ 1684473 w 10143477"/>
                <a:gd name="connsiteY6019" fmla="*/ 1718207 h 4026844"/>
                <a:gd name="connsiteX6020" fmla="*/ 8385263 w 10143477"/>
                <a:gd name="connsiteY6020" fmla="*/ 1716347 h 4026844"/>
                <a:gd name="connsiteX6021" fmla="*/ 8415478 w 10143477"/>
                <a:gd name="connsiteY6021" fmla="*/ 1741294 h 4026844"/>
                <a:gd name="connsiteX6022" fmla="*/ 8406956 w 10143477"/>
                <a:gd name="connsiteY6022" fmla="*/ 1761902 h 4026844"/>
                <a:gd name="connsiteX6023" fmla="*/ 8376742 w 10143477"/>
                <a:gd name="connsiteY6023" fmla="*/ 1736955 h 4026844"/>
                <a:gd name="connsiteX6024" fmla="*/ 8385263 w 10143477"/>
                <a:gd name="connsiteY6024" fmla="*/ 1716347 h 4026844"/>
                <a:gd name="connsiteX6025" fmla="*/ 6555804 w 10143477"/>
                <a:gd name="connsiteY6025" fmla="*/ 1715882 h 4026844"/>
                <a:gd name="connsiteX6026" fmla="*/ 6581991 w 10143477"/>
                <a:gd name="connsiteY6026" fmla="*/ 1739744 h 4026844"/>
                <a:gd name="connsiteX6027" fmla="*/ 6565566 w 10143477"/>
                <a:gd name="connsiteY6027" fmla="*/ 1761746 h 4026844"/>
                <a:gd name="connsiteX6028" fmla="*/ 6539380 w 10143477"/>
                <a:gd name="connsiteY6028" fmla="*/ 1738040 h 4026844"/>
                <a:gd name="connsiteX6029" fmla="*/ 6555804 w 10143477"/>
                <a:gd name="connsiteY6029" fmla="*/ 1715882 h 4026844"/>
                <a:gd name="connsiteX6030" fmla="*/ 7659956 w 10143477"/>
                <a:gd name="connsiteY6030" fmla="*/ 1714643 h 4026844"/>
                <a:gd name="connsiteX6031" fmla="*/ 7688776 w 10143477"/>
                <a:gd name="connsiteY6031" fmla="*/ 1739125 h 4026844"/>
                <a:gd name="connsiteX6032" fmla="*/ 7677000 w 10143477"/>
                <a:gd name="connsiteY6032" fmla="*/ 1760352 h 4026844"/>
                <a:gd name="connsiteX6033" fmla="*/ 7648180 w 10143477"/>
                <a:gd name="connsiteY6033" fmla="*/ 1735871 h 4026844"/>
                <a:gd name="connsiteX6034" fmla="*/ 7659956 w 10143477"/>
                <a:gd name="connsiteY6034" fmla="*/ 1714643 h 4026844"/>
                <a:gd name="connsiteX6035" fmla="*/ 2272750 w 10143477"/>
                <a:gd name="connsiteY6035" fmla="*/ 1714023 h 4026844"/>
                <a:gd name="connsiteX6036" fmla="*/ 2283287 w 10143477"/>
                <a:gd name="connsiteY6036" fmla="*/ 1734631 h 4026844"/>
                <a:gd name="connsiteX6037" fmla="*/ 2253998 w 10143477"/>
                <a:gd name="connsiteY6037" fmla="*/ 1759577 h 4026844"/>
                <a:gd name="connsiteX6038" fmla="*/ 2243460 w 10143477"/>
                <a:gd name="connsiteY6038" fmla="*/ 1738969 h 4026844"/>
                <a:gd name="connsiteX6039" fmla="*/ 2272750 w 10143477"/>
                <a:gd name="connsiteY6039" fmla="*/ 1714023 h 4026844"/>
                <a:gd name="connsiteX6040" fmla="*/ 6488092 w 10143477"/>
                <a:gd name="connsiteY6040" fmla="*/ 1713248 h 4026844"/>
                <a:gd name="connsiteX6041" fmla="*/ 6514123 w 10143477"/>
                <a:gd name="connsiteY6041" fmla="*/ 1736955 h 4026844"/>
                <a:gd name="connsiteX6042" fmla="*/ 6497389 w 10143477"/>
                <a:gd name="connsiteY6042" fmla="*/ 1758957 h 4026844"/>
                <a:gd name="connsiteX6043" fmla="*/ 6471358 w 10143477"/>
                <a:gd name="connsiteY6043" fmla="*/ 1735250 h 4026844"/>
                <a:gd name="connsiteX6044" fmla="*/ 6488092 w 10143477"/>
                <a:gd name="connsiteY6044" fmla="*/ 1713248 h 4026844"/>
                <a:gd name="connsiteX6045" fmla="*/ 3024637 w 10143477"/>
                <a:gd name="connsiteY6045" fmla="*/ 1711543 h 4026844"/>
                <a:gd name="connsiteX6046" fmla="*/ 3038580 w 10143477"/>
                <a:gd name="connsiteY6046" fmla="*/ 1732771 h 4026844"/>
                <a:gd name="connsiteX6047" fmla="*/ 3010842 w 10143477"/>
                <a:gd name="connsiteY6047" fmla="*/ 1757253 h 4026844"/>
                <a:gd name="connsiteX6048" fmla="*/ 2996901 w 10143477"/>
                <a:gd name="connsiteY6048" fmla="*/ 1736025 h 4026844"/>
                <a:gd name="connsiteX6049" fmla="*/ 3024637 w 10143477"/>
                <a:gd name="connsiteY6049" fmla="*/ 1711543 h 4026844"/>
                <a:gd name="connsiteX6050" fmla="*/ 6420226 w 10143477"/>
                <a:gd name="connsiteY6050" fmla="*/ 1710614 h 4026844"/>
                <a:gd name="connsiteX6051" fmla="*/ 6445947 w 10143477"/>
                <a:gd name="connsiteY6051" fmla="*/ 1734321 h 4026844"/>
                <a:gd name="connsiteX6052" fmla="*/ 6428903 w 10143477"/>
                <a:gd name="connsiteY6052" fmla="*/ 1756478 h 4026844"/>
                <a:gd name="connsiteX6053" fmla="*/ 6403181 w 10143477"/>
                <a:gd name="connsiteY6053" fmla="*/ 1732771 h 4026844"/>
                <a:gd name="connsiteX6054" fmla="*/ 6420226 w 10143477"/>
                <a:gd name="connsiteY6054" fmla="*/ 1710614 h 4026844"/>
                <a:gd name="connsiteX6055" fmla="*/ 1745220 w 10143477"/>
                <a:gd name="connsiteY6055" fmla="*/ 1710150 h 4026844"/>
                <a:gd name="connsiteX6056" fmla="*/ 1753278 w 10143477"/>
                <a:gd name="connsiteY6056" fmla="*/ 1730293 h 4026844"/>
                <a:gd name="connsiteX6057" fmla="*/ 1723060 w 10143477"/>
                <a:gd name="connsiteY6057" fmla="*/ 1755549 h 4026844"/>
                <a:gd name="connsiteX6058" fmla="*/ 1715001 w 10143477"/>
                <a:gd name="connsiteY6058" fmla="*/ 1735406 h 4026844"/>
                <a:gd name="connsiteX6059" fmla="*/ 1745220 w 10143477"/>
                <a:gd name="connsiteY6059" fmla="*/ 1710150 h 4026844"/>
                <a:gd name="connsiteX6060" fmla="*/ 8323595 w 10143477"/>
                <a:gd name="connsiteY6060" fmla="*/ 1709684 h 4026844"/>
                <a:gd name="connsiteX6061" fmla="*/ 8353655 w 10143477"/>
                <a:gd name="connsiteY6061" fmla="*/ 1734630 h 4026844"/>
                <a:gd name="connsiteX6062" fmla="*/ 8344978 w 10143477"/>
                <a:gd name="connsiteY6062" fmla="*/ 1755238 h 4026844"/>
                <a:gd name="connsiteX6063" fmla="*/ 8314918 w 10143477"/>
                <a:gd name="connsiteY6063" fmla="*/ 1730292 h 4026844"/>
                <a:gd name="connsiteX6064" fmla="*/ 8323595 w 10143477"/>
                <a:gd name="connsiteY6064" fmla="*/ 1709684 h 4026844"/>
                <a:gd name="connsiteX6065" fmla="*/ 7595498 w 10143477"/>
                <a:gd name="connsiteY6065" fmla="*/ 1709374 h 4026844"/>
                <a:gd name="connsiteX6066" fmla="*/ 7624164 w 10143477"/>
                <a:gd name="connsiteY6066" fmla="*/ 1733856 h 4026844"/>
                <a:gd name="connsiteX6067" fmla="*/ 7612078 w 10143477"/>
                <a:gd name="connsiteY6067" fmla="*/ 1755083 h 4026844"/>
                <a:gd name="connsiteX6068" fmla="*/ 7583413 w 10143477"/>
                <a:gd name="connsiteY6068" fmla="*/ 1730602 h 4026844"/>
                <a:gd name="connsiteX6069" fmla="*/ 7595498 w 10143477"/>
                <a:gd name="connsiteY6069" fmla="*/ 1709374 h 4026844"/>
                <a:gd name="connsiteX6070" fmla="*/ 6352204 w 10143477"/>
                <a:gd name="connsiteY6070" fmla="*/ 1708135 h 4026844"/>
                <a:gd name="connsiteX6071" fmla="*/ 6377771 w 10143477"/>
                <a:gd name="connsiteY6071" fmla="*/ 1731842 h 4026844"/>
                <a:gd name="connsiteX6072" fmla="*/ 6360571 w 10143477"/>
                <a:gd name="connsiteY6072" fmla="*/ 1753999 h 4026844"/>
                <a:gd name="connsiteX6073" fmla="*/ 6335005 w 10143477"/>
                <a:gd name="connsiteY6073" fmla="*/ 1730292 h 4026844"/>
                <a:gd name="connsiteX6074" fmla="*/ 6352204 w 10143477"/>
                <a:gd name="connsiteY6074" fmla="*/ 1708135 h 4026844"/>
                <a:gd name="connsiteX6075" fmla="*/ 2336131 w 10143477"/>
                <a:gd name="connsiteY6075" fmla="*/ 1707205 h 4026844"/>
                <a:gd name="connsiteX6076" fmla="*/ 2346979 w 10143477"/>
                <a:gd name="connsiteY6076" fmla="*/ 1727813 h 4026844"/>
                <a:gd name="connsiteX6077" fmla="*/ 2317844 w 10143477"/>
                <a:gd name="connsiteY6077" fmla="*/ 1752759 h 4026844"/>
                <a:gd name="connsiteX6078" fmla="*/ 2306997 w 10143477"/>
                <a:gd name="connsiteY6078" fmla="*/ 1732151 h 4026844"/>
                <a:gd name="connsiteX6079" fmla="*/ 2336131 w 10143477"/>
                <a:gd name="connsiteY6079" fmla="*/ 1707205 h 4026844"/>
                <a:gd name="connsiteX6080" fmla="*/ 1304633 w 10143477"/>
                <a:gd name="connsiteY6080" fmla="*/ 1706585 h 4026844"/>
                <a:gd name="connsiteX6081" fmla="*/ 1310677 w 10143477"/>
                <a:gd name="connsiteY6081" fmla="*/ 1726419 h 4026844"/>
                <a:gd name="connsiteX6082" fmla="*/ 1279838 w 10143477"/>
                <a:gd name="connsiteY6082" fmla="*/ 1751830 h 4026844"/>
                <a:gd name="connsiteX6083" fmla="*/ 1273794 w 10143477"/>
                <a:gd name="connsiteY6083" fmla="*/ 1731997 h 4026844"/>
                <a:gd name="connsiteX6084" fmla="*/ 1304633 w 10143477"/>
                <a:gd name="connsiteY6084" fmla="*/ 1706585 h 4026844"/>
                <a:gd name="connsiteX6085" fmla="*/ 3090795 w 10143477"/>
                <a:gd name="connsiteY6085" fmla="*/ 1706275 h 4026844"/>
                <a:gd name="connsiteX6086" fmla="*/ 3105050 w 10143477"/>
                <a:gd name="connsiteY6086" fmla="*/ 1727503 h 4026844"/>
                <a:gd name="connsiteX6087" fmla="*/ 3077469 w 10143477"/>
                <a:gd name="connsiteY6087" fmla="*/ 1751985 h 4026844"/>
                <a:gd name="connsiteX6088" fmla="*/ 3063217 w 10143477"/>
                <a:gd name="connsiteY6088" fmla="*/ 1730757 h 4026844"/>
                <a:gd name="connsiteX6089" fmla="*/ 3090795 w 10143477"/>
                <a:gd name="connsiteY6089" fmla="*/ 1706275 h 4026844"/>
                <a:gd name="connsiteX6090" fmla="*/ 6284182 w 10143477"/>
                <a:gd name="connsiteY6090" fmla="*/ 1705810 h 4026844"/>
                <a:gd name="connsiteX6091" fmla="*/ 6309594 w 10143477"/>
                <a:gd name="connsiteY6091" fmla="*/ 1729362 h 4026844"/>
                <a:gd name="connsiteX6092" fmla="*/ 6292085 w 10143477"/>
                <a:gd name="connsiteY6092" fmla="*/ 1751519 h 4026844"/>
                <a:gd name="connsiteX6093" fmla="*/ 6266673 w 10143477"/>
                <a:gd name="connsiteY6093" fmla="*/ 1727967 h 4026844"/>
                <a:gd name="connsiteX6094" fmla="*/ 6284182 w 10143477"/>
                <a:gd name="connsiteY6094" fmla="*/ 1705810 h 4026844"/>
                <a:gd name="connsiteX6095" fmla="*/ 7530731 w 10143477"/>
                <a:gd name="connsiteY6095" fmla="*/ 1704261 h 4026844"/>
                <a:gd name="connsiteX6096" fmla="*/ 7559241 w 10143477"/>
                <a:gd name="connsiteY6096" fmla="*/ 1728743 h 4026844"/>
                <a:gd name="connsiteX6097" fmla="*/ 7546845 w 10143477"/>
                <a:gd name="connsiteY6097" fmla="*/ 1749971 h 4026844"/>
                <a:gd name="connsiteX6098" fmla="*/ 7518335 w 10143477"/>
                <a:gd name="connsiteY6098" fmla="*/ 1725489 h 4026844"/>
                <a:gd name="connsiteX6099" fmla="*/ 7530731 w 10143477"/>
                <a:gd name="connsiteY6099" fmla="*/ 1704261 h 4026844"/>
                <a:gd name="connsiteX6100" fmla="*/ 4428848 w 10143477"/>
                <a:gd name="connsiteY6100" fmla="*/ 1703952 h 4026844"/>
                <a:gd name="connsiteX6101" fmla="*/ 4448371 w 10143477"/>
                <a:gd name="connsiteY6101" fmla="*/ 1726109 h 4026844"/>
                <a:gd name="connsiteX6102" fmla="*/ 4424509 w 10143477"/>
                <a:gd name="connsiteY6102" fmla="*/ 1749661 h 4026844"/>
                <a:gd name="connsiteX6103" fmla="*/ 4404986 w 10143477"/>
                <a:gd name="connsiteY6103" fmla="*/ 1727504 h 4026844"/>
                <a:gd name="connsiteX6104" fmla="*/ 4428848 w 10143477"/>
                <a:gd name="connsiteY6104" fmla="*/ 1703952 h 4026844"/>
                <a:gd name="connsiteX6105" fmla="*/ 6216161 w 10143477"/>
                <a:gd name="connsiteY6105" fmla="*/ 1703797 h 4026844"/>
                <a:gd name="connsiteX6106" fmla="*/ 6241416 w 10143477"/>
                <a:gd name="connsiteY6106" fmla="*/ 1727349 h 4026844"/>
                <a:gd name="connsiteX6107" fmla="*/ 6223598 w 10143477"/>
                <a:gd name="connsiteY6107" fmla="*/ 1749506 h 4026844"/>
                <a:gd name="connsiteX6108" fmla="*/ 6198341 w 10143477"/>
                <a:gd name="connsiteY6108" fmla="*/ 1725954 h 4026844"/>
                <a:gd name="connsiteX6109" fmla="*/ 6216161 w 10143477"/>
                <a:gd name="connsiteY6109" fmla="*/ 1703797 h 4026844"/>
                <a:gd name="connsiteX6110" fmla="*/ 8262080 w 10143477"/>
                <a:gd name="connsiteY6110" fmla="*/ 1703022 h 4026844"/>
                <a:gd name="connsiteX6111" fmla="*/ 8291985 w 10143477"/>
                <a:gd name="connsiteY6111" fmla="*/ 1727813 h 4026844"/>
                <a:gd name="connsiteX6112" fmla="*/ 8282998 w 10143477"/>
                <a:gd name="connsiteY6112" fmla="*/ 1748576 h 4026844"/>
                <a:gd name="connsiteX6113" fmla="*/ 8253093 w 10143477"/>
                <a:gd name="connsiteY6113" fmla="*/ 1723785 h 4026844"/>
                <a:gd name="connsiteX6114" fmla="*/ 8262080 w 10143477"/>
                <a:gd name="connsiteY6114" fmla="*/ 1703022 h 4026844"/>
                <a:gd name="connsiteX6115" fmla="*/ 1806432 w 10143477"/>
                <a:gd name="connsiteY6115" fmla="*/ 1702247 h 4026844"/>
                <a:gd name="connsiteX6116" fmla="*/ 1814800 w 10143477"/>
                <a:gd name="connsiteY6116" fmla="*/ 1722545 h 4026844"/>
                <a:gd name="connsiteX6117" fmla="*/ 1784582 w 10143477"/>
                <a:gd name="connsiteY6117" fmla="*/ 1747801 h 4026844"/>
                <a:gd name="connsiteX6118" fmla="*/ 1776213 w 10143477"/>
                <a:gd name="connsiteY6118" fmla="*/ 1727503 h 4026844"/>
                <a:gd name="connsiteX6119" fmla="*/ 1806432 w 10143477"/>
                <a:gd name="connsiteY6119" fmla="*/ 1702247 h 4026844"/>
                <a:gd name="connsiteX6120" fmla="*/ 4497644 w 10143477"/>
                <a:gd name="connsiteY6120" fmla="*/ 1701937 h 4026844"/>
                <a:gd name="connsiteX6121" fmla="*/ 4517322 w 10143477"/>
                <a:gd name="connsiteY6121" fmla="*/ 1724249 h 4026844"/>
                <a:gd name="connsiteX6122" fmla="*/ 4493615 w 10143477"/>
                <a:gd name="connsiteY6122" fmla="*/ 1747801 h 4026844"/>
                <a:gd name="connsiteX6123" fmla="*/ 4473937 w 10143477"/>
                <a:gd name="connsiteY6123" fmla="*/ 1725489 h 4026844"/>
                <a:gd name="connsiteX6124" fmla="*/ 4497644 w 10143477"/>
                <a:gd name="connsiteY6124" fmla="*/ 1701937 h 4026844"/>
                <a:gd name="connsiteX6125" fmla="*/ 6147829 w 10143477"/>
                <a:gd name="connsiteY6125" fmla="*/ 1701627 h 4026844"/>
                <a:gd name="connsiteX6126" fmla="*/ 6172775 w 10143477"/>
                <a:gd name="connsiteY6126" fmla="*/ 1725179 h 4026844"/>
                <a:gd name="connsiteX6127" fmla="*/ 6154801 w 10143477"/>
                <a:gd name="connsiteY6127" fmla="*/ 1747491 h 4026844"/>
                <a:gd name="connsiteX6128" fmla="*/ 6129855 w 10143477"/>
                <a:gd name="connsiteY6128" fmla="*/ 1723939 h 4026844"/>
                <a:gd name="connsiteX6129" fmla="*/ 6147829 w 10143477"/>
                <a:gd name="connsiteY6129" fmla="*/ 1701627 h 4026844"/>
                <a:gd name="connsiteX6130" fmla="*/ 3156953 w 10143477"/>
                <a:gd name="connsiteY6130" fmla="*/ 1701162 h 4026844"/>
                <a:gd name="connsiteX6131" fmla="*/ 3171362 w 10143477"/>
                <a:gd name="connsiteY6131" fmla="*/ 1722390 h 4026844"/>
                <a:gd name="connsiteX6132" fmla="*/ 3144094 w 10143477"/>
                <a:gd name="connsiteY6132" fmla="*/ 1746871 h 4026844"/>
                <a:gd name="connsiteX6133" fmla="*/ 3129684 w 10143477"/>
                <a:gd name="connsiteY6133" fmla="*/ 1725644 h 4026844"/>
                <a:gd name="connsiteX6134" fmla="*/ 3156953 w 10143477"/>
                <a:gd name="connsiteY6134" fmla="*/ 1701162 h 4026844"/>
                <a:gd name="connsiteX6135" fmla="*/ 2399978 w 10143477"/>
                <a:gd name="connsiteY6135" fmla="*/ 1700387 h 4026844"/>
                <a:gd name="connsiteX6136" fmla="*/ 2411136 w 10143477"/>
                <a:gd name="connsiteY6136" fmla="*/ 1721150 h 4026844"/>
                <a:gd name="connsiteX6137" fmla="*/ 2382002 w 10143477"/>
                <a:gd name="connsiteY6137" fmla="*/ 1746096 h 4026844"/>
                <a:gd name="connsiteX6138" fmla="*/ 2370844 w 10143477"/>
                <a:gd name="connsiteY6138" fmla="*/ 1725334 h 4026844"/>
                <a:gd name="connsiteX6139" fmla="*/ 2399978 w 10143477"/>
                <a:gd name="connsiteY6139" fmla="*/ 1700387 h 4026844"/>
                <a:gd name="connsiteX6140" fmla="*/ 4566441 w 10143477"/>
                <a:gd name="connsiteY6140" fmla="*/ 1700232 h 4026844"/>
                <a:gd name="connsiteX6141" fmla="*/ 4586429 w 10143477"/>
                <a:gd name="connsiteY6141" fmla="*/ 1722544 h 4026844"/>
                <a:gd name="connsiteX6142" fmla="*/ 4563032 w 10143477"/>
                <a:gd name="connsiteY6142" fmla="*/ 1745941 h 4026844"/>
                <a:gd name="connsiteX6143" fmla="*/ 4543044 w 10143477"/>
                <a:gd name="connsiteY6143" fmla="*/ 1723629 h 4026844"/>
                <a:gd name="connsiteX6144" fmla="*/ 4566441 w 10143477"/>
                <a:gd name="connsiteY6144" fmla="*/ 1700232 h 4026844"/>
                <a:gd name="connsiteX6145" fmla="*/ 6079653 w 10143477"/>
                <a:gd name="connsiteY6145" fmla="*/ 1699923 h 4026844"/>
                <a:gd name="connsiteX6146" fmla="*/ 6104444 w 10143477"/>
                <a:gd name="connsiteY6146" fmla="*/ 1723320 h 4026844"/>
                <a:gd name="connsiteX6147" fmla="*/ 6086160 w 10143477"/>
                <a:gd name="connsiteY6147" fmla="*/ 1745632 h 4026844"/>
                <a:gd name="connsiteX6148" fmla="*/ 6061369 w 10143477"/>
                <a:gd name="connsiteY6148" fmla="*/ 1722235 h 4026844"/>
                <a:gd name="connsiteX6149" fmla="*/ 6079653 w 10143477"/>
                <a:gd name="connsiteY6149" fmla="*/ 1699923 h 4026844"/>
                <a:gd name="connsiteX6150" fmla="*/ 7465808 w 10143477"/>
                <a:gd name="connsiteY6150" fmla="*/ 1699458 h 4026844"/>
                <a:gd name="connsiteX6151" fmla="*/ 7494163 w 10143477"/>
                <a:gd name="connsiteY6151" fmla="*/ 1723785 h 4026844"/>
                <a:gd name="connsiteX6152" fmla="*/ 7481613 w 10143477"/>
                <a:gd name="connsiteY6152" fmla="*/ 1745013 h 4026844"/>
                <a:gd name="connsiteX6153" fmla="*/ 7453258 w 10143477"/>
                <a:gd name="connsiteY6153" fmla="*/ 1720686 h 4026844"/>
                <a:gd name="connsiteX6154" fmla="*/ 7465808 w 10143477"/>
                <a:gd name="connsiteY6154" fmla="*/ 1699458 h 4026844"/>
                <a:gd name="connsiteX6155" fmla="*/ 4635237 w 10143477"/>
                <a:gd name="connsiteY6155" fmla="*/ 1698373 h 4026844"/>
                <a:gd name="connsiteX6156" fmla="*/ 4655380 w 10143477"/>
                <a:gd name="connsiteY6156" fmla="*/ 1720685 h 4026844"/>
                <a:gd name="connsiteX6157" fmla="*/ 4632138 w 10143477"/>
                <a:gd name="connsiteY6157" fmla="*/ 1744082 h 4026844"/>
                <a:gd name="connsiteX6158" fmla="*/ 4611995 w 10143477"/>
                <a:gd name="connsiteY6158" fmla="*/ 1721770 h 4026844"/>
                <a:gd name="connsiteX6159" fmla="*/ 4635237 w 10143477"/>
                <a:gd name="connsiteY6159" fmla="*/ 1698373 h 4026844"/>
                <a:gd name="connsiteX6160" fmla="*/ 6011166 w 10143477"/>
                <a:gd name="connsiteY6160" fmla="*/ 1698218 h 4026844"/>
                <a:gd name="connsiteX6161" fmla="*/ 6035803 w 10143477"/>
                <a:gd name="connsiteY6161" fmla="*/ 1721615 h 4026844"/>
                <a:gd name="connsiteX6162" fmla="*/ 6017364 w 10143477"/>
                <a:gd name="connsiteY6162" fmla="*/ 1743927 h 4026844"/>
                <a:gd name="connsiteX6163" fmla="*/ 5992727 w 10143477"/>
                <a:gd name="connsiteY6163" fmla="*/ 1720530 h 4026844"/>
                <a:gd name="connsiteX6164" fmla="*/ 6011166 w 10143477"/>
                <a:gd name="connsiteY6164" fmla="*/ 1698218 h 4026844"/>
                <a:gd name="connsiteX6165" fmla="*/ 1363055 w 10143477"/>
                <a:gd name="connsiteY6165" fmla="*/ 1697754 h 4026844"/>
                <a:gd name="connsiteX6166" fmla="*/ 1369253 w 10143477"/>
                <a:gd name="connsiteY6166" fmla="*/ 1717742 h 4026844"/>
                <a:gd name="connsiteX6167" fmla="*/ 1338571 w 10143477"/>
                <a:gd name="connsiteY6167" fmla="*/ 1743153 h 4026844"/>
                <a:gd name="connsiteX6168" fmla="*/ 1332371 w 10143477"/>
                <a:gd name="connsiteY6168" fmla="*/ 1723165 h 4026844"/>
                <a:gd name="connsiteX6169" fmla="*/ 1363055 w 10143477"/>
                <a:gd name="connsiteY6169" fmla="*/ 1697754 h 4026844"/>
                <a:gd name="connsiteX6170" fmla="*/ 9249867 w 10143477"/>
                <a:gd name="connsiteY6170" fmla="*/ 1696979 h 4026844"/>
                <a:gd name="connsiteX6171" fmla="*/ 9281011 w 10143477"/>
                <a:gd name="connsiteY6171" fmla="*/ 1722235 h 4026844"/>
                <a:gd name="connsiteX6172" fmla="*/ 9276827 w 10143477"/>
                <a:gd name="connsiteY6172" fmla="*/ 1742223 h 4026844"/>
                <a:gd name="connsiteX6173" fmla="*/ 9245683 w 10143477"/>
                <a:gd name="connsiteY6173" fmla="*/ 1716967 h 4026844"/>
                <a:gd name="connsiteX6174" fmla="*/ 9249867 w 10143477"/>
                <a:gd name="connsiteY6174" fmla="*/ 1696979 h 4026844"/>
                <a:gd name="connsiteX6175" fmla="*/ 4704033 w 10143477"/>
                <a:gd name="connsiteY6175" fmla="*/ 1696824 h 4026844"/>
                <a:gd name="connsiteX6176" fmla="*/ 4724486 w 10143477"/>
                <a:gd name="connsiteY6176" fmla="*/ 1719291 h 4026844"/>
                <a:gd name="connsiteX6177" fmla="*/ 4701554 w 10143477"/>
                <a:gd name="connsiteY6177" fmla="*/ 1742688 h 4026844"/>
                <a:gd name="connsiteX6178" fmla="*/ 4681101 w 10143477"/>
                <a:gd name="connsiteY6178" fmla="*/ 1720221 h 4026844"/>
                <a:gd name="connsiteX6179" fmla="*/ 4704033 w 10143477"/>
                <a:gd name="connsiteY6179" fmla="*/ 1696824 h 4026844"/>
                <a:gd name="connsiteX6180" fmla="*/ 5942679 w 10143477"/>
                <a:gd name="connsiteY6180" fmla="*/ 1696669 h 4026844"/>
                <a:gd name="connsiteX6181" fmla="*/ 5967006 w 10143477"/>
                <a:gd name="connsiteY6181" fmla="*/ 1720066 h 4026844"/>
                <a:gd name="connsiteX6182" fmla="*/ 5948258 w 10143477"/>
                <a:gd name="connsiteY6182" fmla="*/ 1742533 h 4026844"/>
                <a:gd name="connsiteX6183" fmla="*/ 5923931 w 10143477"/>
                <a:gd name="connsiteY6183" fmla="*/ 1719136 h 4026844"/>
                <a:gd name="connsiteX6184" fmla="*/ 5942679 w 10143477"/>
                <a:gd name="connsiteY6184" fmla="*/ 1696669 h 4026844"/>
                <a:gd name="connsiteX6185" fmla="*/ 8200102 w 10143477"/>
                <a:gd name="connsiteY6185" fmla="*/ 1696514 h 4026844"/>
                <a:gd name="connsiteX6186" fmla="*/ 8230006 w 10143477"/>
                <a:gd name="connsiteY6186" fmla="*/ 1721306 h 4026844"/>
                <a:gd name="connsiteX6187" fmla="*/ 8220710 w 10143477"/>
                <a:gd name="connsiteY6187" fmla="*/ 1742068 h 4026844"/>
                <a:gd name="connsiteX6188" fmla="*/ 8190805 w 10143477"/>
                <a:gd name="connsiteY6188" fmla="*/ 1717277 h 4026844"/>
                <a:gd name="connsiteX6189" fmla="*/ 8200102 w 10143477"/>
                <a:gd name="connsiteY6189" fmla="*/ 1696514 h 4026844"/>
                <a:gd name="connsiteX6190" fmla="*/ 3222895 w 10143477"/>
                <a:gd name="connsiteY6190" fmla="*/ 1696204 h 4026844"/>
                <a:gd name="connsiteX6191" fmla="*/ 3237615 w 10143477"/>
                <a:gd name="connsiteY6191" fmla="*/ 1717432 h 4026844"/>
                <a:gd name="connsiteX6192" fmla="*/ 3210499 w 10143477"/>
                <a:gd name="connsiteY6192" fmla="*/ 1741759 h 4026844"/>
                <a:gd name="connsiteX6193" fmla="*/ 3195779 w 10143477"/>
                <a:gd name="connsiteY6193" fmla="*/ 1720531 h 4026844"/>
                <a:gd name="connsiteX6194" fmla="*/ 3222895 w 10143477"/>
                <a:gd name="connsiteY6194" fmla="*/ 1696204 h 4026844"/>
                <a:gd name="connsiteX6195" fmla="*/ 4772985 w 10143477"/>
                <a:gd name="connsiteY6195" fmla="*/ 1695429 h 4026844"/>
                <a:gd name="connsiteX6196" fmla="*/ 4793593 w 10143477"/>
                <a:gd name="connsiteY6196" fmla="*/ 1717896 h 4026844"/>
                <a:gd name="connsiteX6197" fmla="*/ 4770816 w 10143477"/>
                <a:gd name="connsiteY6197" fmla="*/ 1741138 h 4026844"/>
                <a:gd name="connsiteX6198" fmla="*/ 4750207 w 10143477"/>
                <a:gd name="connsiteY6198" fmla="*/ 1718671 h 4026844"/>
                <a:gd name="connsiteX6199" fmla="*/ 4772985 w 10143477"/>
                <a:gd name="connsiteY6199" fmla="*/ 1695429 h 4026844"/>
                <a:gd name="connsiteX6200" fmla="*/ 5874192 w 10143477"/>
                <a:gd name="connsiteY6200" fmla="*/ 1695274 h 4026844"/>
                <a:gd name="connsiteX6201" fmla="*/ 5898364 w 10143477"/>
                <a:gd name="connsiteY6201" fmla="*/ 1718516 h 4026844"/>
                <a:gd name="connsiteX6202" fmla="*/ 5879305 w 10143477"/>
                <a:gd name="connsiteY6202" fmla="*/ 1740983 h 4026844"/>
                <a:gd name="connsiteX6203" fmla="*/ 5855134 w 10143477"/>
                <a:gd name="connsiteY6203" fmla="*/ 1717741 h 4026844"/>
                <a:gd name="connsiteX6204" fmla="*/ 5874192 w 10143477"/>
                <a:gd name="connsiteY6204" fmla="*/ 1695274 h 4026844"/>
                <a:gd name="connsiteX6205" fmla="*/ 1867489 w 10143477"/>
                <a:gd name="connsiteY6205" fmla="*/ 1694500 h 4026844"/>
                <a:gd name="connsiteX6206" fmla="*/ 1876012 w 10143477"/>
                <a:gd name="connsiteY6206" fmla="*/ 1714798 h 4026844"/>
                <a:gd name="connsiteX6207" fmla="*/ 1845949 w 10143477"/>
                <a:gd name="connsiteY6207" fmla="*/ 1739899 h 4026844"/>
                <a:gd name="connsiteX6208" fmla="*/ 1837426 w 10143477"/>
                <a:gd name="connsiteY6208" fmla="*/ 1719601 h 4026844"/>
                <a:gd name="connsiteX6209" fmla="*/ 1867489 w 10143477"/>
                <a:gd name="connsiteY6209" fmla="*/ 1694500 h 4026844"/>
                <a:gd name="connsiteX6210" fmla="*/ 7400730 w 10143477"/>
                <a:gd name="connsiteY6210" fmla="*/ 1694499 h 4026844"/>
                <a:gd name="connsiteX6211" fmla="*/ 7428931 w 10143477"/>
                <a:gd name="connsiteY6211" fmla="*/ 1718826 h 4026844"/>
                <a:gd name="connsiteX6212" fmla="*/ 7416070 w 10143477"/>
                <a:gd name="connsiteY6212" fmla="*/ 1740209 h 4026844"/>
                <a:gd name="connsiteX6213" fmla="*/ 7387870 w 10143477"/>
                <a:gd name="connsiteY6213" fmla="*/ 1715882 h 4026844"/>
                <a:gd name="connsiteX6214" fmla="*/ 7400730 w 10143477"/>
                <a:gd name="connsiteY6214" fmla="*/ 1694499 h 4026844"/>
                <a:gd name="connsiteX6215" fmla="*/ 5805552 w 10143477"/>
                <a:gd name="connsiteY6215" fmla="*/ 1694190 h 4026844"/>
                <a:gd name="connsiteX6216" fmla="*/ 5829568 w 10143477"/>
                <a:gd name="connsiteY6216" fmla="*/ 1717432 h 4026844"/>
                <a:gd name="connsiteX6217" fmla="*/ 5810355 w 10143477"/>
                <a:gd name="connsiteY6217" fmla="*/ 1739899 h 4026844"/>
                <a:gd name="connsiteX6218" fmla="*/ 5786338 w 10143477"/>
                <a:gd name="connsiteY6218" fmla="*/ 1716657 h 4026844"/>
                <a:gd name="connsiteX6219" fmla="*/ 5805552 w 10143477"/>
                <a:gd name="connsiteY6219" fmla="*/ 1694190 h 4026844"/>
                <a:gd name="connsiteX6220" fmla="*/ 4841781 w 10143477"/>
                <a:gd name="connsiteY6220" fmla="*/ 1694190 h 4026844"/>
                <a:gd name="connsiteX6221" fmla="*/ 4862699 w 10143477"/>
                <a:gd name="connsiteY6221" fmla="*/ 1716657 h 4026844"/>
                <a:gd name="connsiteX6222" fmla="*/ 4840232 w 10143477"/>
                <a:gd name="connsiteY6222" fmla="*/ 1739899 h 4026844"/>
                <a:gd name="connsiteX6223" fmla="*/ 4819314 w 10143477"/>
                <a:gd name="connsiteY6223" fmla="*/ 1717432 h 4026844"/>
                <a:gd name="connsiteX6224" fmla="*/ 4841781 w 10143477"/>
                <a:gd name="connsiteY6224" fmla="*/ 1694190 h 4026844"/>
                <a:gd name="connsiteX6225" fmla="*/ 2463825 w 10143477"/>
                <a:gd name="connsiteY6225" fmla="*/ 1693880 h 4026844"/>
                <a:gd name="connsiteX6226" fmla="*/ 2475138 w 10143477"/>
                <a:gd name="connsiteY6226" fmla="*/ 1714643 h 4026844"/>
                <a:gd name="connsiteX6227" fmla="*/ 2446159 w 10143477"/>
                <a:gd name="connsiteY6227" fmla="*/ 1739434 h 4026844"/>
                <a:gd name="connsiteX6228" fmla="*/ 2434846 w 10143477"/>
                <a:gd name="connsiteY6228" fmla="*/ 1718672 h 4026844"/>
                <a:gd name="connsiteX6229" fmla="*/ 2463825 w 10143477"/>
                <a:gd name="connsiteY6229" fmla="*/ 1693880 h 4026844"/>
                <a:gd name="connsiteX6230" fmla="*/ 4910733 w 10143477"/>
                <a:gd name="connsiteY6230" fmla="*/ 1693105 h 4026844"/>
                <a:gd name="connsiteX6231" fmla="*/ 4931805 w 10143477"/>
                <a:gd name="connsiteY6231" fmla="*/ 1715727 h 4026844"/>
                <a:gd name="connsiteX6232" fmla="*/ 4909493 w 10143477"/>
                <a:gd name="connsiteY6232" fmla="*/ 1738969 h 4026844"/>
                <a:gd name="connsiteX6233" fmla="*/ 4888420 w 10143477"/>
                <a:gd name="connsiteY6233" fmla="*/ 1716347 h 4026844"/>
                <a:gd name="connsiteX6234" fmla="*/ 4910733 w 10143477"/>
                <a:gd name="connsiteY6234" fmla="*/ 1693105 h 4026844"/>
                <a:gd name="connsiteX6235" fmla="*/ 5737065 w 10143477"/>
                <a:gd name="connsiteY6235" fmla="*/ 1692950 h 4026844"/>
                <a:gd name="connsiteX6236" fmla="*/ 5760771 w 10143477"/>
                <a:gd name="connsiteY6236" fmla="*/ 1716192 h 4026844"/>
                <a:gd name="connsiteX6237" fmla="*/ 5741248 w 10143477"/>
                <a:gd name="connsiteY6237" fmla="*/ 1738814 h 4026844"/>
                <a:gd name="connsiteX6238" fmla="*/ 5717541 w 10143477"/>
                <a:gd name="connsiteY6238" fmla="*/ 1715572 h 4026844"/>
                <a:gd name="connsiteX6239" fmla="*/ 5737065 w 10143477"/>
                <a:gd name="connsiteY6239" fmla="*/ 1692950 h 4026844"/>
                <a:gd name="connsiteX6240" fmla="*/ 4979839 w 10143477"/>
                <a:gd name="connsiteY6240" fmla="*/ 1692330 h 4026844"/>
                <a:gd name="connsiteX6241" fmla="*/ 5001221 w 10143477"/>
                <a:gd name="connsiteY6241" fmla="*/ 1714952 h 4026844"/>
                <a:gd name="connsiteX6242" fmla="*/ 4979064 w 10143477"/>
                <a:gd name="connsiteY6242" fmla="*/ 1738039 h 4026844"/>
                <a:gd name="connsiteX6243" fmla="*/ 4957681 w 10143477"/>
                <a:gd name="connsiteY6243" fmla="*/ 1715417 h 4026844"/>
                <a:gd name="connsiteX6244" fmla="*/ 4979839 w 10143477"/>
                <a:gd name="connsiteY6244" fmla="*/ 1692330 h 4026844"/>
                <a:gd name="connsiteX6245" fmla="*/ 5668268 w 10143477"/>
                <a:gd name="connsiteY6245" fmla="*/ 1692175 h 4026844"/>
                <a:gd name="connsiteX6246" fmla="*/ 5691820 w 10143477"/>
                <a:gd name="connsiteY6246" fmla="*/ 1715262 h 4026844"/>
                <a:gd name="connsiteX6247" fmla="*/ 5672142 w 10143477"/>
                <a:gd name="connsiteY6247" fmla="*/ 1737884 h 4026844"/>
                <a:gd name="connsiteX6248" fmla="*/ 5648590 w 10143477"/>
                <a:gd name="connsiteY6248" fmla="*/ 1714797 h 4026844"/>
                <a:gd name="connsiteX6249" fmla="*/ 5668268 w 10143477"/>
                <a:gd name="connsiteY6249" fmla="*/ 1692175 h 4026844"/>
                <a:gd name="connsiteX6250" fmla="*/ 5599626 w 10143477"/>
                <a:gd name="connsiteY6250" fmla="*/ 1691556 h 4026844"/>
                <a:gd name="connsiteX6251" fmla="*/ 5623024 w 10143477"/>
                <a:gd name="connsiteY6251" fmla="*/ 1714643 h 4026844"/>
                <a:gd name="connsiteX6252" fmla="*/ 5603035 w 10143477"/>
                <a:gd name="connsiteY6252" fmla="*/ 1737265 h 4026844"/>
                <a:gd name="connsiteX6253" fmla="*/ 5579638 w 10143477"/>
                <a:gd name="connsiteY6253" fmla="*/ 1714178 h 4026844"/>
                <a:gd name="connsiteX6254" fmla="*/ 5599626 w 10143477"/>
                <a:gd name="connsiteY6254" fmla="*/ 1691556 h 4026844"/>
                <a:gd name="connsiteX6255" fmla="*/ 5048635 w 10143477"/>
                <a:gd name="connsiteY6255" fmla="*/ 1691556 h 4026844"/>
                <a:gd name="connsiteX6256" fmla="*/ 5070173 w 10143477"/>
                <a:gd name="connsiteY6256" fmla="*/ 1714178 h 4026844"/>
                <a:gd name="connsiteX6257" fmla="*/ 5048325 w 10143477"/>
                <a:gd name="connsiteY6257" fmla="*/ 1737265 h 4026844"/>
                <a:gd name="connsiteX6258" fmla="*/ 5026788 w 10143477"/>
                <a:gd name="connsiteY6258" fmla="*/ 1714643 h 4026844"/>
                <a:gd name="connsiteX6259" fmla="*/ 5048635 w 10143477"/>
                <a:gd name="connsiteY6259" fmla="*/ 1691556 h 4026844"/>
                <a:gd name="connsiteX6260" fmla="*/ 5117586 w 10143477"/>
                <a:gd name="connsiteY6260" fmla="*/ 1690936 h 4026844"/>
                <a:gd name="connsiteX6261" fmla="*/ 5139434 w 10143477"/>
                <a:gd name="connsiteY6261" fmla="*/ 1713713 h 4026844"/>
                <a:gd name="connsiteX6262" fmla="*/ 5117742 w 10143477"/>
                <a:gd name="connsiteY6262" fmla="*/ 1736800 h 4026844"/>
                <a:gd name="connsiteX6263" fmla="*/ 5095894 w 10143477"/>
                <a:gd name="connsiteY6263" fmla="*/ 1714023 h 4026844"/>
                <a:gd name="connsiteX6264" fmla="*/ 5117586 w 10143477"/>
                <a:gd name="connsiteY6264" fmla="*/ 1690936 h 4026844"/>
                <a:gd name="connsiteX6265" fmla="*/ 5530830 w 10143477"/>
                <a:gd name="connsiteY6265" fmla="*/ 1690781 h 4026844"/>
                <a:gd name="connsiteX6266" fmla="*/ 5553917 w 10143477"/>
                <a:gd name="connsiteY6266" fmla="*/ 1713868 h 4026844"/>
                <a:gd name="connsiteX6267" fmla="*/ 5533619 w 10143477"/>
                <a:gd name="connsiteY6267" fmla="*/ 1736645 h 4026844"/>
                <a:gd name="connsiteX6268" fmla="*/ 5510532 w 10143477"/>
                <a:gd name="connsiteY6268" fmla="*/ 1713558 h 4026844"/>
                <a:gd name="connsiteX6269" fmla="*/ 5530830 w 10143477"/>
                <a:gd name="connsiteY6269" fmla="*/ 1690781 h 4026844"/>
                <a:gd name="connsiteX6270" fmla="*/ 5186538 w 10143477"/>
                <a:gd name="connsiteY6270" fmla="*/ 1690626 h 4026844"/>
                <a:gd name="connsiteX6271" fmla="*/ 5208540 w 10143477"/>
                <a:gd name="connsiteY6271" fmla="*/ 1713403 h 4026844"/>
                <a:gd name="connsiteX6272" fmla="*/ 5187158 w 10143477"/>
                <a:gd name="connsiteY6272" fmla="*/ 1736335 h 4026844"/>
                <a:gd name="connsiteX6273" fmla="*/ 5165155 w 10143477"/>
                <a:gd name="connsiteY6273" fmla="*/ 1713558 h 4026844"/>
                <a:gd name="connsiteX6274" fmla="*/ 5186538 w 10143477"/>
                <a:gd name="connsiteY6274" fmla="*/ 1690626 h 4026844"/>
                <a:gd name="connsiteX6275" fmla="*/ 5462034 w 10143477"/>
                <a:gd name="connsiteY6275" fmla="*/ 1690471 h 4026844"/>
                <a:gd name="connsiteX6276" fmla="*/ 5484966 w 10143477"/>
                <a:gd name="connsiteY6276" fmla="*/ 1713403 h 4026844"/>
                <a:gd name="connsiteX6277" fmla="*/ 5464513 w 10143477"/>
                <a:gd name="connsiteY6277" fmla="*/ 1736180 h 4026844"/>
                <a:gd name="connsiteX6278" fmla="*/ 5441581 w 10143477"/>
                <a:gd name="connsiteY6278" fmla="*/ 1713248 h 4026844"/>
                <a:gd name="connsiteX6279" fmla="*/ 5462034 w 10143477"/>
                <a:gd name="connsiteY6279" fmla="*/ 1690471 h 4026844"/>
                <a:gd name="connsiteX6280" fmla="*/ 5393237 w 10143477"/>
                <a:gd name="connsiteY6280" fmla="*/ 1690316 h 4026844"/>
                <a:gd name="connsiteX6281" fmla="*/ 5415859 w 10143477"/>
                <a:gd name="connsiteY6281" fmla="*/ 1713248 h 4026844"/>
                <a:gd name="connsiteX6282" fmla="*/ 5395096 w 10143477"/>
                <a:gd name="connsiteY6282" fmla="*/ 1736025 h 4026844"/>
                <a:gd name="connsiteX6283" fmla="*/ 5372474 w 10143477"/>
                <a:gd name="connsiteY6283" fmla="*/ 1713093 h 4026844"/>
                <a:gd name="connsiteX6284" fmla="*/ 5393237 w 10143477"/>
                <a:gd name="connsiteY6284" fmla="*/ 1690316 h 4026844"/>
                <a:gd name="connsiteX6285" fmla="*/ 5255490 w 10143477"/>
                <a:gd name="connsiteY6285" fmla="*/ 1690316 h 4026844"/>
                <a:gd name="connsiteX6286" fmla="*/ 5277802 w 10143477"/>
                <a:gd name="connsiteY6286" fmla="*/ 1713093 h 4026844"/>
                <a:gd name="connsiteX6287" fmla="*/ 5256574 w 10143477"/>
                <a:gd name="connsiteY6287" fmla="*/ 1736025 h 4026844"/>
                <a:gd name="connsiteX6288" fmla="*/ 5234261 w 10143477"/>
                <a:gd name="connsiteY6288" fmla="*/ 1713248 h 4026844"/>
                <a:gd name="connsiteX6289" fmla="*/ 5255490 w 10143477"/>
                <a:gd name="connsiteY6289" fmla="*/ 1690316 h 4026844"/>
                <a:gd name="connsiteX6290" fmla="*/ 8137968 w 10143477"/>
                <a:gd name="connsiteY6290" fmla="*/ 1690161 h 4026844"/>
                <a:gd name="connsiteX6291" fmla="*/ 8167718 w 10143477"/>
                <a:gd name="connsiteY6291" fmla="*/ 1714953 h 4026844"/>
                <a:gd name="connsiteX6292" fmla="*/ 8158266 w 10143477"/>
                <a:gd name="connsiteY6292" fmla="*/ 1735716 h 4026844"/>
                <a:gd name="connsiteX6293" fmla="*/ 8128516 w 10143477"/>
                <a:gd name="connsiteY6293" fmla="*/ 1710924 h 4026844"/>
                <a:gd name="connsiteX6294" fmla="*/ 8137968 w 10143477"/>
                <a:gd name="connsiteY6294" fmla="*/ 1690161 h 4026844"/>
                <a:gd name="connsiteX6295" fmla="*/ 5324286 w 10143477"/>
                <a:gd name="connsiteY6295" fmla="*/ 1690161 h 4026844"/>
                <a:gd name="connsiteX6296" fmla="*/ 5346753 w 10143477"/>
                <a:gd name="connsiteY6296" fmla="*/ 1713093 h 4026844"/>
                <a:gd name="connsiteX6297" fmla="*/ 5325835 w 10143477"/>
                <a:gd name="connsiteY6297" fmla="*/ 1736025 h 4026844"/>
                <a:gd name="connsiteX6298" fmla="*/ 5303368 w 10143477"/>
                <a:gd name="connsiteY6298" fmla="*/ 1713093 h 4026844"/>
                <a:gd name="connsiteX6299" fmla="*/ 5324286 w 10143477"/>
                <a:gd name="connsiteY6299" fmla="*/ 1690161 h 4026844"/>
                <a:gd name="connsiteX6300" fmla="*/ 7335497 w 10143477"/>
                <a:gd name="connsiteY6300" fmla="*/ 1689851 h 4026844"/>
                <a:gd name="connsiteX6301" fmla="*/ 7363543 w 10143477"/>
                <a:gd name="connsiteY6301" fmla="*/ 1714178 h 4026844"/>
                <a:gd name="connsiteX6302" fmla="*/ 7350372 w 10143477"/>
                <a:gd name="connsiteY6302" fmla="*/ 1735561 h 4026844"/>
                <a:gd name="connsiteX6303" fmla="*/ 7322327 w 10143477"/>
                <a:gd name="connsiteY6303" fmla="*/ 1711234 h 4026844"/>
                <a:gd name="connsiteX6304" fmla="*/ 7335497 w 10143477"/>
                <a:gd name="connsiteY6304" fmla="*/ 1689851 h 4026844"/>
                <a:gd name="connsiteX6305" fmla="*/ 1422098 w 10143477"/>
                <a:gd name="connsiteY6305" fmla="*/ 1689077 h 4026844"/>
                <a:gd name="connsiteX6306" fmla="*/ 1428606 w 10143477"/>
                <a:gd name="connsiteY6306" fmla="*/ 1709065 h 4026844"/>
                <a:gd name="connsiteX6307" fmla="*/ 1397923 w 10143477"/>
                <a:gd name="connsiteY6307" fmla="*/ 1734476 h 4026844"/>
                <a:gd name="connsiteX6308" fmla="*/ 1391414 w 10143477"/>
                <a:gd name="connsiteY6308" fmla="*/ 1714488 h 4026844"/>
                <a:gd name="connsiteX6309" fmla="*/ 1422098 w 10143477"/>
                <a:gd name="connsiteY6309" fmla="*/ 1689077 h 4026844"/>
                <a:gd name="connsiteX6310" fmla="*/ 9193621 w 10143477"/>
                <a:gd name="connsiteY6310" fmla="*/ 1688612 h 4026844"/>
                <a:gd name="connsiteX6311" fmla="*/ 9224765 w 10143477"/>
                <a:gd name="connsiteY6311" fmla="*/ 1713868 h 4026844"/>
                <a:gd name="connsiteX6312" fmla="*/ 9220272 w 10143477"/>
                <a:gd name="connsiteY6312" fmla="*/ 1733856 h 4026844"/>
                <a:gd name="connsiteX6313" fmla="*/ 9189128 w 10143477"/>
                <a:gd name="connsiteY6313" fmla="*/ 1708600 h 4026844"/>
                <a:gd name="connsiteX6314" fmla="*/ 9193621 w 10143477"/>
                <a:gd name="connsiteY6314" fmla="*/ 1688612 h 4026844"/>
                <a:gd name="connsiteX6315" fmla="*/ 8711582 w 10143477"/>
                <a:gd name="connsiteY6315" fmla="*/ 1688147 h 4026844"/>
                <a:gd name="connsiteX6316" fmla="*/ 8742261 w 10143477"/>
                <a:gd name="connsiteY6316" fmla="*/ 1713248 h 4026844"/>
                <a:gd name="connsiteX6317" fmla="*/ 8735598 w 10143477"/>
                <a:gd name="connsiteY6317" fmla="*/ 1733701 h 4026844"/>
                <a:gd name="connsiteX6318" fmla="*/ 8704919 w 10143477"/>
                <a:gd name="connsiteY6318" fmla="*/ 1708600 h 4026844"/>
                <a:gd name="connsiteX6319" fmla="*/ 8711582 w 10143477"/>
                <a:gd name="connsiteY6319" fmla="*/ 1688147 h 4026844"/>
                <a:gd name="connsiteX6320" fmla="*/ 1929011 w 10143477"/>
                <a:gd name="connsiteY6320" fmla="*/ 1686753 h 4026844"/>
                <a:gd name="connsiteX6321" fmla="*/ 1937844 w 10143477"/>
                <a:gd name="connsiteY6321" fmla="*/ 1707051 h 4026844"/>
                <a:gd name="connsiteX6322" fmla="*/ 1907935 w 10143477"/>
                <a:gd name="connsiteY6322" fmla="*/ 1732152 h 4026844"/>
                <a:gd name="connsiteX6323" fmla="*/ 1899103 w 10143477"/>
                <a:gd name="connsiteY6323" fmla="*/ 1711854 h 4026844"/>
                <a:gd name="connsiteX6324" fmla="*/ 1929011 w 10143477"/>
                <a:gd name="connsiteY6324" fmla="*/ 1686753 h 4026844"/>
                <a:gd name="connsiteX6325" fmla="*/ 7269954 w 10143477"/>
                <a:gd name="connsiteY6325" fmla="*/ 1685203 h 4026844"/>
                <a:gd name="connsiteX6326" fmla="*/ 7297845 w 10143477"/>
                <a:gd name="connsiteY6326" fmla="*/ 1709529 h 4026844"/>
                <a:gd name="connsiteX6327" fmla="*/ 7284519 w 10143477"/>
                <a:gd name="connsiteY6327" fmla="*/ 1730912 h 4026844"/>
                <a:gd name="connsiteX6328" fmla="*/ 7256629 w 10143477"/>
                <a:gd name="connsiteY6328" fmla="*/ 1706585 h 4026844"/>
                <a:gd name="connsiteX6329" fmla="*/ 7269954 w 10143477"/>
                <a:gd name="connsiteY6329" fmla="*/ 1685203 h 4026844"/>
                <a:gd name="connsiteX6330" fmla="*/ 8075525 w 10143477"/>
                <a:gd name="connsiteY6330" fmla="*/ 1683808 h 4026844"/>
                <a:gd name="connsiteX6331" fmla="*/ 8105119 w 10143477"/>
                <a:gd name="connsiteY6331" fmla="*/ 1708600 h 4026844"/>
                <a:gd name="connsiteX6332" fmla="*/ 8095357 w 10143477"/>
                <a:gd name="connsiteY6332" fmla="*/ 1729517 h 4026844"/>
                <a:gd name="connsiteX6333" fmla="*/ 8065763 w 10143477"/>
                <a:gd name="connsiteY6333" fmla="*/ 1704726 h 4026844"/>
                <a:gd name="connsiteX6334" fmla="*/ 8075525 w 10143477"/>
                <a:gd name="connsiteY6334" fmla="*/ 1683808 h 4026844"/>
                <a:gd name="connsiteX6335" fmla="*/ 7204412 w 10143477"/>
                <a:gd name="connsiteY6335" fmla="*/ 1680709 h 4026844"/>
                <a:gd name="connsiteX6336" fmla="*/ 7232147 w 10143477"/>
                <a:gd name="connsiteY6336" fmla="*/ 1704881 h 4026844"/>
                <a:gd name="connsiteX6337" fmla="*/ 7218512 w 10143477"/>
                <a:gd name="connsiteY6337" fmla="*/ 1726419 h 4026844"/>
                <a:gd name="connsiteX6338" fmla="*/ 7190777 w 10143477"/>
                <a:gd name="connsiteY6338" fmla="*/ 1702247 h 4026844"/>
                <a:gd name="connsiteX6339" fmla="*/ 7204412 w 10143477"/>
                <a:gd name="connsiteY6339" fmla="*/ 1680709 h 4026844"/>
                <a:gd name="connsiteX6340" fmla="*/ 1481140 w 10143477"/>
                <a:gd name="connsiteY6340" fmla="*/ 1680554 h 4026844"/>
                <a:gd name="connsiteX6341" fmla="*/ 1487803 w 10143477"/>
                <a:gd name="connsiteY6341" fmla="*/ 1700542 h 4026844"/>
                <a:gd name="connsiteX6342" fmla="*/ 1457121 w 10143477"/>
                <a:gd name="connsiteY6342" fmla="*/ 1725953 h 4026844"/>
                <a:gd name="connsiteX6343" fmla="*/ 1450457 w 10143477"/>
                <a:gd name="connsiteY6343" fmla="*/ 1705965 h 4026844"/>
                <a:gd name="connsiteX6344" fmla="*/ 1481140 w 10143477"/>
                <a:gd name="connsiteY6344" fmla="*/ 1680554 h 4026844"/>
                <a:gd name="connsiteX6345" fmla="*/ 9136911 w 10143477"/>
                <a:gd name="connsiteY6345" fmla="*/ 1680399 h 4026844"/>
                <a:gd name="connsiteX6346" fmla="*/ 9168055 w 10143477"/>
                <a:gd name="connsiteY6346" fmla="*/ 1705655 h 4026844"/>
                <a:gd name="connsiteX6347" fmla="*/ 9163406 w 10143477"/>
                <a:gd name="connsiteY6347" fmla="*/ 1725643 h 4026844"/>
                <a:gd name="connsiteX6348" fmla="*/ 9132263 w 10143477"/>
                <a:gd name="connsiteY6348" fmla="*/ 1700387 h 4026844"/>
                <a:gd name="connsiteX6349" fmla="*/ 9136911 w 10143477"/>
                <a:gd name="connsiteY6349" fmla="*/ 1680399 h 4026844"/>
                <a:gd name="connsiteX6350" fmla="*/ 1990689 w 10143477"/>
                <a:gd name="connsiteY6350" fmla="*/ 1679160 h 4026844"/>
                <a:gd name="connsiteX6351" fmla="*/ 1999832 w 10143477"/>
                <a:gd name="connsiteY6351" fmla="*/ 1699458 h 4026844"/>
                <a:gd name="connsiteX6352" fmla="*/ 1969923 w 10143477"/>
                <a:gd name="connsiteY6352" fmla="*/ 1724559 h 4026844"/>
                <a:gd name="connsiteX6353" fmla="*/ 1960780 w 10143477"/>
                <a:gd name="connsiteY6353" fmla="*/ 1704261 h 4026844"/>
                <a:gd name="connsiteX6354" fmla="*/ 1990689 w 10143477"/>
                <a:gd name="connsiteY6354" fmla="*/ 1679160 h 4026844"/>
                <a:gd name="connsiteX6355" fmla="*/ 8012925 w 10143477"/>
                <a:gd name="connsiteY6355" fmla="*/ 1677610 h 4026844"/>
                <a:gd name="connsiteX6356" fmla="*/ 8042366 w 10143477"/>
                <a:gd name="connsiteY6356" fmla="*/ 1702247 h 4026844"/>
                <a:gd name="connsiteX6357" fmla="*/ 8032449 w 10143477"/>
                <a:gd name="connsiteY6357" fmla="*/ 1723164 h 4026844"/>
                <a:gd name="connsiteX6358" fmla="*/ 8003009 w 10143477"/>
                <a:gd name="connsiteY6358" fmla="*/ 1698528 h 4026844"/>
                <a:gd name="connsiteX6359" fmla="*/ 8012925 w 10143477"/>
                <a:gd name="connsiteY6359" fmla="*/ 1677610 h 4026844"/>
                <a:gd name="connsiteX6360" fmla="*/ 7138715 w 10143477"/>
                <a:gd name="connsiteY6360" fmla="*/ 1676525 h 4026844"/>
                <a:gd name="connsiteX6361" fmla="*/ 7166296 w 10143477"/>
                <a:gd name="connsiteY6361" fmla="*/ 1700697 h 4026844"/>
                <a:gd name="connsiteX6362" fmla="*/ 7152350 w 10143477"/>
                <a:gd name="connsiteY6362" fmla="*/ 1722235 h 4026844"/>
                <a:gd name="connsiteX6363" fmla="*/ 7124770 w 10143477"/>
                <a:gd name="connsiteY6363" fmla="*/ 1698063 h 4026844"/>
                <a:gd name="connsiteX6364" fmla="*/ 7138715 w 10143477"/>
                <a:gd name="connsiteY6364" fmla="*/ 1676525 h 4026844"/>
                <a:gd name="connsiteX6365" fmla="*/ 7072708 w 10143477"/>
                <a:gd name="connsiteY6365" fmla="*/ 1672497 h 4026844"/>
                <a:gd name="connsiteX6366" fmla="*/ 7100133 w 10143477"/>
                <a:gd name="connsiteY6366" fmla="*/ 1696668 h 4026844"/>
                <a:gd name="connsiteX6367" fmla="*/ 7086033 w 10143477"/>
                <a:gd name="connsiteY6367" fmla="*/ 1718206 h 4026844"/>
                <a:gd name="connsiteX6368" fmla="*/ 7058607 w 10143477"/>
                <a:gd name="connsiteY6368" fmla="*/ 1694034 h 4026844"/>
                <a:gd name="connsiteX6369" fmla="*/ 7072708 w 10143477"/>
                <a:gd name="connsiteY6369" fmla="*/ 1672497 h 4026844"/>
                <a:gd name="connsiteX6370" fmla="*/ 1540492 w 10143477"/>
                <a:gd name="connsiteY6370" fmla="*/ 1672187 h 4026844"/>
                <a:gd name="connsiteX6371" fmla="*/ 1547466 w 10143477"/>
                <a:gd name="connsiteY6371" fmla="*/ 1692175 h 4026844"/>
                <a:gd name="connsiteX6372" fmla="*/ 1516937 w 10143477"/>
                <a:gd name="connsiteY6372" fmla="*/ 1717431 h 4026844"/>
                <a:gd name="connsiteX6373" fmla="*/ 1509964 w 10143477"/>
                <a:gd name="connsiteY6373" fmla="*/ 1697443 h 4026844"/>
                <a:gd name="connsiteX6374" fmla="*/ 1540492 w 10143477"/>
                <a:gd name="connsiteY6374" fmla="*/ 1672187 h 4026844"/>
                <a:gd name="connsiteX6375" fmla="*/ 9080046 w 10143477"/>
                <a:gd name="connsiteY6375" fmla="*/ 1672033 h 4026844"/>
                <a:gd name="connsiteX6376" fmla="*/ 9111035 w 10143477"/>
                <a:gd name="connsiteY6376" fmla="*/ 1697289 h 4026844"/>
                <a:gd name="connsiteX6377" fmla="*/ 9106077 w 10143477"/>
                <a:gd name="connsiteY6377" fmla="*/ 1717432 h 4026844"/>
                <a:gd name="connsiteX6378" fmla="*/ 9075087 w 10143477"/>
                <a:gd name="connsiteY6378" fmla="*/ 1692176 h 4026844"/>
                <a:gd name="connsiteX6379" fmla="*/ 9080046 w 10143477"/>
                <a:gd name="connsiteY6379" fmla="*/ 1672033 h 4026844"/>
                <a:gd name="connsiteX6380" fmla="*/ 2052675 w 10143477"/>
                <a:gd name="connsiteY6380" fmla="*/ 1671723 h 4026844"/>
                <a:gd name="connsiteX6381" fmla="*/ 2061973 w 10143477"/>
                <a:gd name="connsiteY6381" fmla="*/ 1692176 h 4026844"/>
                <a:gd name="connsiteX6382" fmla="*/ 2032219 w 10143477"/>
                <a:gd name="connsiteY6382" fmla="*/ 1717277 h 4026844"/>
                <a:gd name="connsiteX6383" fmla="*/ 2022922 w 10143477"/>
                <a:gd name="connsiteY6383" fmla="*/ 1696824 h 4026844"/>
                <a:gd name="connsiteX6384" fmla="*/ 2052675 w 10143477"/>
                <a:gd name="connsiteY6384" fmla="*/ 1671723 h 4026844"/>
                <a:gd name="connsiteX6385" fmla="*/ 7950172 w 10143477"/>
                <a:gd name="connsiteY6385" fmla="*/ 1671722 h 4026844"/>
                <a:gd name="connsiteX6386" fmla="*/ 7979612 w 10143477"/>
                <a:gd name="connsiteY6386" fmla="*/ 1696359 h 4026844"/>
                <a:gd name="connsiteX6387" fmla="*/ 7969385 w 10143477"/>
                <a:gd name="connsiteY6387" fmla="*/ 1717276 h 4026844"/>
                <a:gd name="connsiteX6388" fmla="*/ 7939946 w 10143477"/>
                <a:gd name="connsiteY6388" fmla="*/ 1692640 h 4026844"/>
                <a:gd name="connsiteX6389" fmla="*/ 7950172 w 10143477"/>
                <a:gd name="connsiteY6389" fmla="*/ 1671722 h 4026844"/>
                <a:gd name="connsiteX6390" fmla="*/ 7887264 w 10143477"/>
                <a:gd name="connsiteY6390" fmla="*/ 1665834 h 4026844"/>
                <a:gd name="connsiteX6391" fmla="*/ 7916549 w 10143477"/>
                <a:gd name="connsiteY6391" fmla="*/ 1690471 h 4026844"/>
                <a:gd name="connsiteX6392" fmla="*/ 7906013 w 10143477"/>
                <a:gd name="connsiteY6392" fmla="*/ 1711388 h 4026844"/>
                <a:gd name="connsiteX6393" fmla="*/ 7876728 w 10143477"/>
                <a:gd name="connsiteY6393" fmla="*/ 1686752 h 4026844"/>
                <a:gd name="connsiteX6394" fmla="*/ 7887264 w 10143477"/>
                <a:gd name="connsiteY6394" fmla="*/ 1665834 h 4026844"/>
                <a:gd name="connsiteX6395" fmla="*/ 2114663 w 10143477"/>
                <a:gd name="connsiteY6395" fmla="*/ 1664285 h 4026844"/>
                <a:gd name="connsiteX6396" fmla="*/ 2124272 w 10143477"/>
                <a:gd name="connsiteY6396" fmla="*/ 1684738 h 4026844"/>
                <a:gd name="connsiteX6397" fmla="*/ 2094673 w 10143477"/>
                <a:gd name="connsiteY6397" fmla="*/ 1709839 h 4026844"/>
                <a:gd name="connsiteX6398" fmla="*/ 2085064 w 10143477"/>
                <a:gd name="connsiteY6398" fmla="*/ 1689386 h 4026844"/>
                <a:gd name="connsiteX6399" fmla="*/ 2114663 w 10143477"/>
                <a:gd name="connsiteY6399" fmla="*/ 1664285 h 4026844"/>
                <a:gd name="connsiteX6400" fmla="*/ 9022715 w 10143477"/>
                <a:gd name="connsiteY6400" fmla="*/ 1663975 h 4026844"/>
                <a:gd name="connsiteX6401" fmla="*/ 9053705 w 10143477"/>
                <a:gd name="connsiteY6401" fmla="*/ 1689231 h 4026844"/>
                <a:gd name="connsiteX6402" fmla="*/ 9048591 w 10143477"/>
                <a:gd name="connsiteY6402" fmla="*/ 1709374 h 4026844"/>
                <a:gd name="connsiteX6403" fmla="*/ 9017602 w 10143477"/>
                <a:gd name="connsiteY6403" fmla="*/ 1684118 h 4026844"/>
                <a:gd name="connsiteX6404" fmla="*/ 9022715 w 10143477"/>
                <a:gd name="connsiteY6404" fmla="*/ 1663975 h 4026844"/>
                <a:gd name="connsiteX6405" fmla="*/ 1600000 w 10143477"/>
                <a:gd name="connsiteY6405" fmla="*/ 1663975 h 4026844"/>
                <a:gd name="connsiteX6406" fmla="*/ 1607129 w 10143477"/>
                <a:gd name="connsiteY6406" fmla="*/ 1683963 h 4026844"/>
                <a:gd name="connsiteX6407" fmla="*/ 1576600 w 10143477"/>
                <a:gd name="connsiteY6407" fmla="*/ 1709219 h 4026844"/>
                <a:gd name="connsiteX6408" fmla="*/ 1569472 w 10143477"/>
                <a:gd name="connsiteY6408" fmla="*/ 1689076 h 4026844"/>
                <a:gd name="connsiteX6409" fmla="*/ 1600000 w 10143477"/>
                <a:gd name="connsiteY6409" fmla="*/ 1663975 h 4026844"/>
                <a:gd name="connsiteX6410" fmla="*/ 3758547 w 10143477"/>
                <a:gd name="connsiteY6410" fmla="*/ 1661806 h 4026844"/>
                <a:gd name="connsiteX6411" fmla="*/ 3775281 w 10143477"/>
                <a:gd name="connsiteY6411" fmla="*/ 1683499 h 4026844"/>
                <a:gd name="connsiteX6412" fmla="*/ 3749560 w 10143477"/>
                <a:gd name="connsiteY6412" fmla="*/ 1707515 h 4026844"/>
                <a:gd name="connsiteX6413" fmla="*/ 3732825 w 10143477"/>
                <a:gd name="connsiteY6413" fmla="*/ 1685823 h 4026844"/>
                <a:gd name="connsiteX6414" fmla="*/ 3758547 w 10143477"/>
                <a:gd name="connsiteY6414" fmla="*/ 1661806 h 4026844"/>
                <a:gd name="connsiteX6415" fmla="*/ 7823890 w 10143477"/>
                <a:gd name="connsiteY6415" fmla="*/ 1659946 h 4026844"/>
                <a:gd name="connsiteX6416" fmla="*/ 7853020 w 10143477"/>
                <a:gd name="connsiteY6416" fmla="*/ 1684583 h 4026844"/>
                <a:gd name="connsiteX6417" fmla="*/ 7842329 w 10143477"/>
                <a:gd name="connsiteY6417" fmla="*/ 1705655 h 4026844"/>
                <a:gd name="connsiteX6418" fmla="*/ 7813198 w 10143477"/>
                <a:gd name="connsiteY6418" fmla="*/ 1681019 h 4026844"/>
                <a:gd name="connsiteX6419" fmla="*/ 7823890 w 10143477"/>
                <a:gd name="connsiteY6419" fmla="*/ 1659946 h 4026844"/>
                <a:gd name="connsiteX6420" fmla="*/ 3825949 w 10143477"/>
                <a:gd name="connsiteY6420" fmla="*/ 1658087 h 4026844"/>
                <a:gd name="connsiteX6421" fmla="*/ 3842993 w 10143477"/>
                <a:gd name="connsiteY6421" fmla="*/ 1679780 h 4026844"/>
                <a:gd name="connsiteX6422" fmla="*/ 3817427 w 10143477"/>
                <a:gd name="connsiteY6422" fmla="*/ 1703796 h 4026844"/>
                <a:gd name="connsiteX6423" fmla="*/ 3800382 w 10143477"/>
                <a:gd name="connsiteY6423" fmla="*/ 1682104 h 4026844"/>
                <a:gd name="connsiteX6424" fmla="*/ 3825949 w 10143477"/>
                <a:gd name="connsiteY6424" fmla="*/ 1658087 h 4026844"/>
                <a:gd name="connsiteX6425" fmla="*/ 488005 w 10143477"/>
                <a:gd name="connsiteY6425" fmla="*/ 1657622 h 4026844"/>
                <a:gd name="connsiteX6426" fmla="*/ 490019 w 10143477"/>
                <a:gd name="connsiteY6426" fmla="*/ 1676835 h 4026844"/>
                <a:gd name="connsiteX6427" fmla="*/ 459033 w 10143477"/>
                <a:gd name="connsiteY6427" fmla="*/ 1702402 h 4026844"/>
                <a:gd name="connsiteX6428" fmla="*/ 457016 w 10143477"/>
                <a:gd name="connsiteY6428" fmla="*/ 1683188 h 4026844"/>
                <a:gd name="connsiteX6429" fmla="*/ 488005 w 10143477"/>
                <a:gd name="connsiteY6429" fmla="*/ 1657622 h 4026844"/>
                <a:gd name="connsiteX6430" fmla="*/ 2176961 w 10143477"/>
                <a:gd name="connsiteY6430" fmla="*/ 1657158 h 4026844"/>
                <a:gd name="connsiteX6431" fmla="*/ 2186723 w 10143477"/>
                <a:gd name="connsiteY6431" fmla="*/ 1677611 h 4026844"/>
                <a:gd name="connsiteX6432" fmla="*/ 2157279 w 10143477"/>
                <a:gd name="connsiteY6432" fmla="*/ 1702557 h 4026844"/>
                <a:gd name="connsiteX6433" fmla="*/ 2147517 w 10143477"/>
                <a:gd name="connsiteY6433" fmla="*/ 1682104 h 4026844"/>
                <a:gd name="connsiteX6434" fmla="*/ 2176961 w 10143477"/>
                <a:gd name="connsiteY6434" fmla="*/ 1657158 h 4026844"/>
                <a:gd name="connsiteX6435" fmla="*/ 8965385 w 10143477"/>
                <a:gd name="connsiteY6435" fmla="*/ 1655918 h 4026844"/>
                <a:gd name="connsiteX6436" fmla="*/ 8996374 w 10143477"/>
                <a:gd name="connsiteY6436" fmla="*/ 1681019 h 4026844"/>
                <a:gd name="connsiteX6437" fmla="*/ 8990952 w 10143477"/>
                <a:gd name="connsiteY6437" fmla="*/ 1701162 h 4026844"/>
                <a:gd name="connsiteX6438" fmla="*/ 8959962 w 10143477"/>
                <a:gd name="connsiteY6438" fmla="*/ 1676061 h 4026844"/>
                <a:gd name="connsiteX6439" fmla="*/ 8965385 w 10143477"/>
                <a:gd name="connsiteY6439" fmla="*/ 1655918 h 4026844"/>
                <a:gd name="connsiteX6440" fmla="*/ 1659817 w 10143477"/>
                <a:gd name="connsiteY6440" fmla="*/ 1655608 h 4026844"/>
                <a:gd name="connsiteX6441" fmla="*/ 1667254 w 10143477"/>
                <a:gd name="connsiteY6441" fmla="*/ 1675751 h 4026844"/>
                <a:gd name="connsiteX6442" fmla="*/ 1636882 w 10143477"/>
                <a:gd name="connsiteY6442" fmla="*/ 1701007 h 4026844"/>
                <a:gd name="connsiteX6443" fmla="*/ 1629442 w 10143477"/>
                <a:gd name="connsiteY6443" fmla="*/ 1680864 h 4026844"/>
                <a:gd name="connsiteX6444" fmla="*/ 1659817 w 10143477"/>
                <a:gd name="connsiteY6444" fmla="*/ 1655608 h 4026844"/>
                <a:gd name="connsiteX6445" fmla="*/ 7760672 w 10143477"/>
                <a:gd name="connsiteY6445" fmla="*/ 1654368 h 4026844"/>
                <a:gd name="connsiteX6446" fmla="*/ 7789647 w 10143477"/>
                <a:gd name="connsiteY6446" fmla="*/ 1678849 h 4026844"/>
                <a:gd name="connsiteX6447" fmla="*/ 7778646 w 10143477"/>
                <a:gd name="connsiteY6447" fmla="*/ 1699922 h 4026844"/>
                <a:gd name="connsiteX6448" fmla="*/ 7749671 w 10143477"/>
                <a:gd name="connsiteY6448" fmla="*/ 1675441 h 4026844"/>
                <a:gd name="connsiteX6449" fmla="*/ 7760672 w 10143477"/>
                <a:gd name="connsiteY6449" fmla="*/ 1654368 h 4026844"/>
                <a:gd name="connsiteX6450" fmla="*/ 8411759 w 10143477"/>
                <a:gd name="connsiteY6450" fmla="*/ 1652199 h 4026844"/>
                <a:gd name="connsiteX6451" fmla="*/ 8441973 w 10143477"/>
                <a:gd name="connsiteY6451" fmla="*/ 1677145 h 4026844"/>
                <a:gd name="connsiteX6452" fmla="*/ 8434071 w 10143477"/>
                <a:gd name="connsiteY6452" fmla="*/ 1697753 h 4026844"/>
                <a:gd name="connsiteX6453" fmla="*/ 8403857 w 10143477"/>
                <a:gd name="connsiteY6453" fmla="*/ 1672807 h 4026844"/>
                <a:gd name="connsiteX6454" fmla="*/ 8411759 w 10143477"/>
                <a:gd name="connsiteY6454" fmla="*/ 1652199 h 4026844"/>
                <a:gd name="connsiteX6455" fmla="*/ 3960908 w 10143477"/>
                <a:gd name="connsiteY6455" fmla="*/ 1651424 h 4026844"/>
                <a:gd name="connsiteX6456" fmla="*/ 3978417 w 10143477"/>
                <a:gd name="connsiteY6456" fmla="*/ 1673271 h 4026844"/>
                <a:gd name="connsiteX6457" fmla="*/ 3953316 w 10143477"/>
                <a:gd name="connsiteY6457" fmla="*/ 1697133 h 4026844"/>
                <a:gd name="connsiteX6458" fmla="*/ 3935807 w 10143477"/>
                <a:gd name="connsiteY6458" fmla="*/ 1675286 h 4026844"/>
                <a:gd name="connsiteX6459" fmla="*/ 3960908 w 10143477"/>
                <a:gd name="connsiteY6459" fmla="*/ 1651424 h 4026844"/>
                <a:gd name="connsiteX6460" fmla="*/ 6674338 w 10143477"/>
                <a:gd name="connsiteY6460" fmla="*/ 1650804 h 4026844"/>
                <a:gd name="connsiteX6461" fmla="*/ 6700679 w 10143477"/>
                <a:gd name="connsiteY6461" fmla="*/ 1674666 h 4026844"/>
                <a:gd name="connsiteX6462" fmla="*/ 6685030 w 10143477"/>
                <a:gd name="connsiteY6462" fmla="*/ 1696513 h 4026844"/>
                <a:gd name="connsiteX6463" fmla="*/ 6658689 w 10143477"/>
                <a:gd name="connsiteY6463" fmla="*/ 1672651 h 4026844"/>
                <a:gd name="connsiteX6464" fmla="*/ 6674338 w 10143477"/>
                <a:gd name="connsiteY6464" fmla="*/ 1650804 h 4026844"/>
                <a:gd name="connsiteX6465" fmla="*/ 2239412 w 10143477"/>
                <a:gd name="connsiteY6465" fmla="*/ 1650030 h 4026844"/>
                <a:gd name="connsiteX6466" fmla="*/ 2249486 w 10143477"/>
                <a:gd name="connsiteY6466" fmla="*/ 1670483 h 4026844"/>
                <a:gd name="connsiteX6467" fmla="*/ 2220197 w 10143477"/>
                <a:gd name="connsiteY6467" fmla="*/ 1695429 h 4026844"/>
                <a:gd name="connsiteX6468" fmla="*/ 2210123 w 10143477"/>
                <a:gd name="connsiteY6468" fmla="*/ 1674976 h 4026844"/>
                <a:gd name="connsiteX6469" fmla="*/ 2239412 w 10143477"/>
                <a:gd name="connsiteY6469" fmla="*/ 1650030 h 4026844"/>
                <a:gd name="connsiteX6470" fmla="*/ 7697144 w 10143477"/>
                <a:gd name="connsiteY6470" fmla="*/ 1648790 h 4026844"/>
                <a:gd name="connsiteX6471" fmla="*/ 7725964 w 10143477"/>
                <a:gd name="connsiteY6471" fmla="*/ 1673272 h 4026844"/>
                <a:gd name="connsiteX6472" fmla="*/ 7714653 w 10143477"/>
                <a:gd name="connsiteY6472" fmla="*/ 1694344 h 4026844"/>
                <a:gd name="connsiteX6473" fmla="*/ 7685833 w 10143477"/>
                <a:gd name="connsiteY6473" fmla="*/ 1669863 h 4026844"/>
                <a:gd name="connsiteX6474" fmla="*/ 7697144 w 10143477"/>
                <a:gd name="connsiteY6474" fmla="*/ 1648790 h 4026844"/>
                <a:gd name="connsiteX6475" fmla="*/ 4028619 w 10143477"/>
                <a:gd name="connsiteY6475" fmla="*/ 1648171 h 4026844"/>
                <a:gd name="connsiteX6476" fmla="*/ 4046283 w 10143477"/>
                <a:gd name="connsiteY6476" fmla="*/ 1670018 h 4026844"/>
                <a:gd name="connsiteX6477" fmla="*/ 4021336 w 10143477"/>
                <a:gd name="connsiteY6477" fmla="*/ 1693880 h 4026844"/>
                <a:gd name="connsiteX6478" fmla="*/ 4003673 w 10143477"/>
                <a:gd name="connsiteY6478" fmla="*/ 1672032 h 4026844"/>
                <a:gd name="connsiteX6479" fmla="*/ 4028619 w 10143477"/>
                <a:gd name="connsiteY6479" fmla="*/ 1648171 h 4026844"/>
                <a:gd name="connsiteX6480" fmla="*/ 8907590 w 10143477"/>
                <a:gd name="connsiteY6480" fmla="*/ 1648016 h 4026844"/>
                <a:gd name="connsiteX6481" fmla="*/ 8938424 w 10143477"/>
                <a:gd name="connsiteY6481" fmla="*/ 1673117 h 4026844"/>
                <a:gd name="connsiteX6482" fmla="*/ 8932846 w 10143477"/>
                <a:gd name="connsiteY6482" fmla="*/ 1693260 h 4026844"/>
                <a:gd name="connsiteX6483" fmla="*/ 8902011 w 10143477"/>
                <a:gd name="connsiteY6483" fmla="*/ 1668159 h 4026844"/>
                <a:gd name="connsiteX6484" fmla="*/ 8907590 w 10143477"/>
                <a:gd name="connsiteY6484" fmla="*/ 1648016 h 4026844"/>
                <a:gd name="connsiteX6485" fmla="*/ 6607557 w 10143477"/>
                <a:gd name="connsiteY6485" fmla="*/ 1647860 h 4026844"/>
                <a:gd name="connsiteX6486" fmla="*/ 6633743 w 10143477"/>
                <a:gd name="connsiteY6486" fmla="*/ 1671567 h 4026844"/>
                <a:gd name="connsiteX6487" fmla="*/ 6617783 w 10143477"/>
                <a:gd name="connsiteY6487" fmla="*/ 1693415 h 4026844"/>
                <a:gd name="connsiteX6488" fmla="*/ 6591597 w 10143477"/>
                <a:gd name="connsiteY6488" fmla="*/ 1669553 h 4026844"/>
                <a:gd name="connsiteX6489" fmla="*/ 6607557 w 10143477"/>
                <a:gd name="connsiteY6489" fmla="*/ 1647860 h 4026844"/>
                <a:gd name="connsiteX6490" fmla="*/ 1719789 w 10143477"/>
                <a:gd name="connsiteY6490" fmla="*/ 1647396 h 4026844"/>
                <a:gd name="connsiteX6491" fmla="*/ 1727382 w 10143477"/>
                <a:gd name="connsiteY6491" fmla="*/ 1667539 h 4026844"/>
                <a:gd name="connsiteX6492" fmla="*/ 1697164 w 10143477"/>
                <a:gd name="connsiteY6492" fmla="*/ 1692795 h 4026844"/>
                <a:gd name="connsiteX6493" fmla="*/ 1689570 w 10143477"/>
                <a:gd name="connsiteY6493" fmla="*/ 1672652 h 4026844"/>
                <a:gd name="connsiteX6494" fmla="*/ 1719789 w 10143477"/>
                <a:gd name="connsiteY6494" fmla="*/ 1647396 h 4026844"/>
                <a:gd name="connsiteX6495" fmla="*/ 8351020 w 10143477"/>
                <a:gd name="connsiteY6495" fmla="*/ 1645381 h 4026844"/>
                <a:gd name="connsiteX6496" fmla="*/ 8381079 w 10143477"/>
                <a:gd name="connsiteY6496" fmla="*/ 1670327 h 4026844"/>
                <a:gd name="connsiteX6497" fmla="*/ 8372868 w 10143477"/>
                <a:gd name="connsiteY6497" fmla="*/ 1690935 h 4026844"/>
                <a:gd name="connsiteX6498" fmla="*/ 8342808 w 10143477"/>
                <a:gd name="connsiteY6498" fmla="*/ 1665989 h 4026844"/>
                <a:gd name="connsiteX6499" fmla="*/ 8351020 w 10143477"/>
                <a:gd name="connsiteY6499" fmla="*/ 1645381 h 4026844"/>
                <a:gd name="connsiteX6500" fmla="*/ 6540620 w 10143477"/>
                <a:gd name="connsiteY6500" fmla="*/ 1644606 h 4026844"/>
                <a:gd name="connsiteX6501" fmla="*/ 6566651 w 10143477"/>
                <a:gd name="connsiteY6501" fmla="*/ 1668313 h 4026844"/>
                <a:gd name="connsiteX6502" fmla="*/ 6550382 w 10143477"/>
                <a:gd name="connsiteY6502" fmla="*/ 1690315 h 4026844"/>
                <a:gd name="connsiteX6503" fmla="*/ 6524351 w 10143477"/>
                <a:gd name="connsiteY6503" fmla="*/ 1666609 h 4026844"/>
                <a:gd name="connsiteX6504" fmla="*/ 6540620 w 10143477"/>
                <a:gd name="connsiteY6504" fmla="*/ 1644606 h 4026844"/>
                <a:gd name="connsiteX6505" fmla="*/ 7633305 w 10143477"/>
                <a:gd name="connsiteY6505" fmla="*/ 1643522 h 4026844"/>
                <a:gd name="connsiteX6506" fmla="*/ 7661971 w 10143477"/>
                <a:gd name="connsiteY6506" fmla="*/ 1668004 h 4026844"/>
                <a:gd name="connsiteX6507" fmla="*/ 7650504 w 10143477"/>
                <a:gd name="connsiteY6507" fmla="*/ 1689077 h 4026844"/>
                <a:gd name="connsiteX6508" fmla="*/ 7621840 w 10143477"/>
                <a:gd name="connsiteY6508" fmla="*/ 1664595 h 4026844"/>
                <a:gd name="connsiteX6509" fmla="*/ 7633305 w 10143477"/>
                <a:gd name="connsiteY6509" fmla="*/ 1643522 h 4026844"/>
                <a:gd name="connsiteX6510" fmla="*/ 2302329 w 10143477"/>
                <a:gd name="connsiteY6510" fmla="*/ 1643057 h 4026844"/>
                <a:gd name="connsiteX6511" fmla="*/ 2312712 w 10143477"/>
                <a:gd name="connsiteY6511" fmla="*/ 1663665 h 4026844"/>
                <a:gd name="connsiteX6512" fmla="*/ 2283423 w 10143477"/>
                <a:gd name="connsiteY6512" fmla="*/ 1688611 h 4026844"/>
                <a:gd name="connsiteX6513" fmla="*/ 2273040 w 10143477"/>
                <a:gd name="connsiteY6513" fmla="*/ 1668003 h 4026844"/>
                <a:gd name="connsiteX6514" fmla="*/ 2302329 w 10143477"/>
                <a:gd name="connsiteY6514" fmla="*/ 1643057 h 4026844"/>
                <a:gd name="connsiteX6515" fmla="*/ 6473527 w 10143477"/>
                <a:gd name="connsiteY6515" fmla="*/ 1641973 h 4026844"/>
                <a:gd name="connsiteX6516" fmla="*/ 6499403 w 10143477"/>
                <a:gd name="connsiteY6516" fmla="*/ 1665680 h 4026844"/>
                <a:gd name="connsiteX6517" fmla="*/ 6482979 w 10143477"/>
                <a:gd name="connsiteY6517" fmla="*/ 1687682 h 4026844"/>
                <a:gd name="connsiteX6518" fmla="*/ 6457103 w 10143477"/>
                <a:gd name="connsiteY6518" fmla="*/ 1663975 h 4026844"/>
                <a:gd name="connsiteX6519" fmla="*/ 6473527 w 10143477"/>
                <a:gd name="connsiteY6519" fmla="*/ 1641973 h 4026844"/>
                <a:gd name="connsiteX6520" fmla="*/ 3046307 w 10143477"/>
                <a:gd name="connsiteY6520" fmla="*/ 1640268 h 4026844"/>
                <a:gd name="connsiteX6521" fmla="*/ 3059942 w 10143477"/>
                <a:gd name="connsiteY6521" fmla="*/ 1661341 h 4026844"/>
                <a:gd name="connsiteX6522" fmla="*/ 3032361 w 10143477"/>
                <a:gd name="connsiteY6522" fmla="*/ 1685823 h 4026844"/>
                <a:gd name="connsiteX6523" fmla="*/ 3018724 w 10143477"/>
                <a:gd name="connsiteY6523" fmla="*/ 1664750 h 4026844"/>
                <a:gd name="connsiteX6524" fmla="*/ 3046307 w 10143477"/>
                <a:gd name="connsiteY6524" fmla="*/ 1640268 h 4026844"/>
                <a:gd name="connsiteX6525" fmla="*/ 8849485 w 10143477"/>
                <a:gd name="connsiteY6525" fmla="*/ 1640113 h 4026844"/>
                <a:gd name="connsiteX6526" fmla="*/ 8880319 w 10143477"/>
                <a:gd name="connsiteY6526" fmla="*/ 1665215 h 4026844"/>
                <a:gd name="connsiteX6527" fmla="*/ 8874586 w 10143477"/>
                <a:gd name="connsiteY6527" fmla="*/ 1685513 h 4026844"/>
                <a:gd name="connsiteX6528" fmla="*/ 8843752 w 10143477"/>
                <a:gd name="connsiteY6528" fmla="*/ 1660411 h 4026844"/>
                <a:gd name="connsiteX6529" fmla="*/ 8849485 w 10143477"/>
                <a:gd name="connsiteY6529" fmla="*/ 1640113 h 4026844"/>
                <a:gd name="connsiteX6530" fmla="*/ 6406435 w 10143477"/>
                <a:gd name="connsiteY6530" fmla="*/ 1639339 h 4026844"/>
                <a:gd name="connsiteX6531" fmla="*/ 6432001 w 10143477"/>
                <a:gd name="connsiteY6531" fmla="*/ 1663046 h 4026844"/>
                <a:gd name="connsiteX6532" fmla="*/ 6415267 w 10143477"/>
                <a:gd name="connsiteY6532" fmla="*/ 1685048 h 4026844"/>
                <a:gd name="connsiteX6533" fmla="*/ 6389701 w 10143477"/>
                <a:gd name="connsiteY6533" fmla="*/ 1661341 h 4026844"/>
                <a:gd name="connsiteX6534" fmla="*/ 6406435 w 10143477"/>
                <a:gd name="connsiteY6534" fmla="*/ 1639339 h 4026844"/>
                <a:gd name="connsiteX6535" fmla="*/ 1780070 w 10143477"/>
                <a:gd name="connsiteY6535" fmla="*/ 1639339 h 4026844"/>
                <a:gd name="connsiteX6536" fmla="*/ 1787973 w 10143477"/>
                <a:gd name="connsiteY6536" fmla="*/ 1659482 h 4026844"/>
                <a:gd name="connsiteX6537" fmla="*/ 1757756 w 10143477"/>
                <a:gd name="connsiteY6537" fmla="*/ 1684738 h 4026844"/>
                <a:gd name="connsiteX6538" fmla="*/ 1749852 w 10143477"/>
                <a:gd name="connsiteY6538" fmla="*/ 1664595 h 4026844"/>
                <a:gd name="connsiteX6539" fmla="*/ 1780070 w 10143477"/>
                <a:gd name="connsiteY6539" fmla="*/ 1639339 h 4026844"/>
                <a:gd name="connsiteX6540" fmla="*/ 8290280 w 10143477"/>
                <a:gd name="connsiteY6540" fmla="*/ 1638563 h 4026844"/>
                <a:gd name="connsiteX6541" fmla="*/ 8320340 w 10143477"/>
                <a:gd name="connsiteY6541" fmla="*/ 1663355 h 4026844"/>
                <a:gd name="connsiteX6542" fmla="*/ 8311818 w 10143477"/>
                <a:gd name="connsiteY6542" fmla="*/ 1683963 h 4026844"/>
                <a:gd name="connsiteX6543" fmla="*/ 8281759 w 10143477"/>
                <a:gd name="connsiteY6543" fmla="*/ 1659171 h 4026844"/>
                <a:gd name="connsiteX6544" fmla="*/ 8290280 w 10143477"/>
                <a:gd name="connsiteY6544" fmla="*/ 1638563 h 4026844"/>
                <a:gd name="connsiteX6545" fmla="*/ 7569312 w 10143477"/>
                <a:gd name="connsiteY6545" fmla="*/ 1638098 h 4026844"/>
                <a:gd name="connsiteX6546" fmla="*/ 7597822 w 10143477"/>
                <a:gd name="connsiteY6546" fmla="*/ 1662580 h 4026844"/>
                <a:gd name="connsiteX6547" fmla="*/ 7586046 w 10143477"/>
                <a:gd name="connsiteY6547" fmla="*/ 1683808 h 4026844"/>
                <a:gd name="connsiteX6548" fmla="*/ 7557536 w 10143477"/>
                <a:gd name="connsiteY6548" fmla="*/ 1659326 h 4026844"/>
                <a:gd name="connsiteX6549" fmla="*/ 7569312 w 10143477"/>
                <a:gd name="connsiteY6549" fmla="*/ 1638098 h 4026844"/>
                <a:gd name="connsiteX6550" fmla="*/ 6339189 w 10143477"/>
                <a:gd name="connsiteY6550" fmla="*/ 1636704 h 4026844"/>
                <a:gd name="connsiteX6551" fmla="*/ 6364600 w 10143477"/>
                <a:gd name="connsiteY6551" fmla="*/ 1660256 h 4026844"/>
                <a:gd name="connsiteX6552" fmla="*/ 6347555 w 10143477"/>
                <a:gd name="connsiteY6552" fmla="*/ 1682413 h 4026844"/>
                <a:gd name="connsiteX6553" fmla="*/ 6322144 w 10143477"/>
                <a:gd name="connsiteY6553" fmla="*/ 1658861 h 4026844"/>
                <a:gd name="connsiteX6554" fmla="*/ 6339189 w 10143477"/>
                <a:gd name="connsiteY6554" fmla="*/ 1636704 h 4026844"/>
                <a:gd name="connsiteX6555" fmla="*/ 2365091 w 10143477"/>
                <a:gd name="connsiteY6555" fmla="*/ 1636085 h 4026844"/>
                <a:gd name="connsiteX6556" fmla="*/ 2375629 w 10143477"/>
                <a:gd name="connsiteY6556" fmla="*/ 1656693 h 4026844"/>
                <a:gd name="connsiteX6557" fmla="*/ 2346495 w 10143477"/>
                <a:gd name="connsiteY6557" fmla="*/ 1681639 h 4026844"/>
                <a:gd name="connsiteX6558" fmla="*/ 2335957 w 10143477"/>
                <a:gd name="connsiteY6558" fmla="*/ 1661031 h 4026844"/>
                <a:gd name="connsiteX6559" fmla="*/ 2365091 w 10143477"/>
                <a:gd name="connsiteY6559" fmla="*/ 1636085 h 4026844"/>
                <a:gd name="connsiteX6560" fmla="*/ 1343516 w 10143477"/>
                <a:gd name="connsiteY6560" fmla="*/ 1635929 h 4026844"/>
                <a:gd name="connsiteX6561" fmla="*/ 1349249 w 10143477"/>
                <a:gd name="connsiteY6561" fmla="*/ 1655763 h 4026844"/>
                <a:gd name="connsiteX6562" fmla="*/ 1318566 w 10143477"/>
                <a:gd name="connsiteY6562" fmla="*/ 1681174 h 4026844"/>
                <a:gd name="connsiteX6563" fmla="*/ 1312832 w 10143477"/>
                <a:gd name="connsiteY6563" fmla="*/ 1661341 h 4026844"/>
                <a:gd name="connsiteX6564" fmla="*/ 1343516 w 10143477"/>
                <a:gd name="connsiteY6564" fmla="*/ 1635929 h 4026844"/>
                <a:gd name="connsiteX6565" fmla="*/ 9263502 w 10143477"/>
                <a:gd name="connsiteY6565" fmla="*/ 1634690 h 4026844"/>
                <a:gd name="connsiteX6566" fmla="*/ 9294647 w 10143477"/>
                <a:gd name="connsiteY6566" fmla="*/ 1659946 h 4026844"/>
                <a:gd name="connsiteX6567" fmla="*/ 9290773 w 10143477"/>
                <a:gd name="connsiteY6567" fmla="*/ 1679934 h 4026844"/>
                <a:gd name="connsiteX6568" fmla="*/ 9259628 w 10143477"/>
                <a:gd name="connsiteY6568" fmla="*/ 1654678 h 4026844"/>
                <a:gd name="connsiteX6569" fmla="*/ 9263502 w 10143477"/>
                <a:gd name="connsiteY6569" fmla="*/ 1634690 h 4026844"/>
                <a:gd name="connsiteX6570" fmla="*/ 6271787 w 10143477"/>
                <a:gd name="connsiteY6570" fmla="*/ 1634535 h 4026844"/>
                <a:gd name="connsiteX6571" fmla="*/ 6297043 w 10143477"/>
                <a:gd name="connsiteY6571" fmla="*/ 1658087 h 4026844"/>
                <a:gd name="connsiteX6572" fmla="*/ 6279844 w 10143477"/>
                <a:gd name="connsiteY6572" fmla="*/ 1680244 h 4026844"/>
                <a:gd name="connsiteX6573" fmla="*/ 6254587 w 10143477"/>
                <a:gd name="connsiteY6573" fmla="*/ 1656692 h 4026844"/>
                <a:gd name="connsiteX6574" fmla="*/ 6271787 w 10143477"/>
                <a:gd name="connsiteY6574" fmla="*/ 1634535 h 4026844"/>
                <a:gd name="connsiteX6575" fmla="*/ 7505319 w 10143477"/>
                <a:gd name="connsiteY6575" fmla="*/ 1633140 h 4026844"/>
                <a:gd name="connsiteX6576" fmla="*/ 7533675 w 10143477"/>
                <a:gd name="connsiteY6576" fmla="*/ 1657467 h 4026844"/>
                <a:gd name="connsiteX6577" fmla="*/ 7521589 w 10143477"/>
                <a:gd name="connsiteY6577" fmla="*/ 1678694 h 4026844"/>
                <a:gd name="connsiteX6578" fmla="*/ 7493234 w 10143477"/>
                <a:gd name="connsiteY6578" fmla="*/ 1654368 h 4026844"/>
                <a:gd name="connsiteX6579" fmla="*/ 7505319 w 10143477"/>
                <a:gd name="connsiteY6579" fmla="*/ 1633140 h 4026844"/>
                <a:gd name="connsiteX6580" fmla="*/ 4435820 w 10143477"/>
                <a:gd name="connsiteY6580" fmla="*/ 1632676 h 4026844"/>
                <a:gd name="connsiteX6581" fmla="*/ 4455033 w 10143477"/>
                <a:gd name="connsiteY6581" fmla="*/ 1654833 h 4026844"/>
                <a:gd name="connsiteX6582" fmla="*/ 4431326 w 10143477"/>
                <a:gd name="connsiteY6582" fmla="*/ 1678385 h 4026844"/>
                <a:gd name="connsiteX6583" fmla="*/ 4412113 w 10143477"/>
                <a:gd name="connsiteY6583" fmla="*/ 1656228 h 4026844"/>
                <a:gd name="connsiteX6584" fmla="*/ 4435820 w 10143477"/>
                <a:gd name="connsiteY6584" fmla="*/ 1632676 h 4026844"/>
                <a:gd name="connsiteX6585" fmla="*/ 8791379 w 10143477"/>
                <a:gd name="connsiteY6585" fmla="*/ 1632366 h 4026844"/>
                <a:gd name="connsiteX6586" fmla="*/ 8822058 w 10143477"/>
                <a:gd name="connsiteY6586" fmla="*/ 1657467 h 4026844"/>
                <a:gd name="connsiteX6587" fmla="*/ 8816015 w 10143477"/>
                <a:gd name="connsiteY6587" fmla="*/ 1677765 h 4026844"/>
                <a:gd name="connsiteX6588" fmla="*/ 8785336 w 10143477"/>
                <a:gd name="connsiteY6588" fmla="*/ 1652664 h 4026844"/>
                <a:gd name="connsiteX6589" fmla="*/ 8791379 w 10143477"/>
                <a:gd name="connsiteY6589" fmla="*/ 1632366 h 4026844"/>
                <a:gd name="connsiteX6590" fmla="*/ 6204230 w 10143477"/>
                <a:gd name="connsiteY6590" fmla="*/ 1632366 h 4026844"/>
                <a:gd name="connsiteX6591" fmla="*/ 6229331 w 10143477"/>
                <a:gd name="connsiteY6591" fmla="*/ 1655918 h 4026844"/>
                <a:gd name="connsiteX6592" fmla="*/ 6211822 w 10143477"/>
                <a:gd name="connsiteY6592" fmla="*/ 1678075 h 4026844"/>
                <a:gd name="connsiteX6593" fmla="*/ 6186876 w 10143477"/>
                <a:gd name="connsiteY6593" fmla="*/ 1654523 h 4026844"/>
                <a:gd name="connsiteX6594" fmla="*/ 6204230 w 10143477"/>
                <a:gd name="connsiteY6594" fmla="*/ 1632366 h 4026844"/>
                <a:gd name="connsiteX6595" fmla="*/ 8228921 w 10143477"/>
                <a:gd name="connsiteY6595" fmla="*/ 1632056 h 4026844"/>
                <a:gd name="connsiteX6596" fmla="*/ 8258827 w 10143477"/>
                <a:gd name="connsiteY6596" fmla="*/ 1656847 h 4026844"/>
                <a:gd name="connsiteX6597" fmla="*/ 8250149 w 10143477"/>
                <a:gd name="connsiteY6597" fmla="*/ 1677455 h 4026844"/>
                <a:gd name="connsiteX6598" fmla="*/ 8220244 w 10143477"/>
                <a:gd name="connsiteY6598" fmla="*/ 1652664 h 4026844"/>
                <a:gd name="connsiteX6599" fmla="*/ 8228921 w 10143477"/>
                <a:gd name="connsiteY6599" fmla="*/ 1632056 h 4026844"/>
                <a:gd name="connsiteX6600" fmla="*/ 1840507 w 10143477"/>
                <a:gd name="connsiteY6600" fmla="*/ 1631436 h 4026844"/>
                <a:gd name="connsiteX6601" fmla="*/ 1848566 w 10143477"/>
                <a:gd name="connsiteY6601" fmla="*/ 1651579 h 4026844"/>
                <a:gd name="connsiteX6602" fmla="*/ 1818503 w 10143477"/>
                <a:gd name="connsiteY6602" fmla="*/ 1676680 h 4026844"/>
                <a:gd name="connsiteX6603" fmla="*/ 1810445 w 10143477"/>
                <a:gd name="connsiteY6603" fmla="*/ 1656537 h 4026844"/>
                <a:gd name="connsiteX6604" fmla="*/ 1840507 w 10143477"/>
                <a:gd name="connsiteY6604" fmla="*/ 1631436 h 4026844"/>
                <a:gd name="connsiteX6605" fmla="*/ 4503842 w 10143477"/>
                <a:gd name="connsiteY6605" fmla="*/ 1630661 h 4026844"/>
                <a:gd name="connsiteX6606" fmla="*/ 4523210 w 10143477"/>
                <a:gd name="connsiteY6606" fmla="*/ 1652819 h 4026844"/>
                <a:gd name="connsiteX6607" fmla="*/ 4499813 w 10143477"/>
                <a:gd name="connsiteY6607" fmla="*/ 1676216 h 4026844"/>
                <a:gd name="connsiteX6608" fmla="*/ 4480445 w 10143477"/>
                <a:gd name="connsiteY6608" fmla="*/ 1654058 h 4026844"/>
                <a:gd name="connsiteX6609" fmla="*/ 4503842 w 10143477"/>
                <a:gd name="connsiteY6609" fmla="*/ 1630661 h 4026844"/>
                <a:gd name="connsiteX6610" fmla="*/ 6136983 w 10143477"/>
                <a:gd name="connsiteY6610" fmla="*/ 1630507 h 4026844"/>
                <a:gd name="connsiteX6611" fmla="*/ 6161774 w 10143477"/>
                <a:gd name="connsiteY6611" fmla="*/ 1653904 h 4026844"/>
                <a:gd name="connsiteX6612" fmla="*/ 6143955 w 10143477"/>
                <a:gd name="connsiteY6612" fmla="*/ 1676061 h 4026844"/>
                <a:gd name="connsiteX6613" fmla="*/ 6119164 w 10143477"/>
                <a:gd name="connsiteY6613" fmla="*/ 1652664 h 4026844"/>
                <a:gd name="connsiteX6614" fmla="*/ 6136983 w 10143477"/>
                <a:gd name="connsiteY6614" fmla="*/ 1630507 h 4026844"/>
                <a:gd name="connsiteX6615" fmla="*/ 3176876 w 10143477"/>
                <a:gd name="connsiteY6615" fmla="*/ 1630041 h 4026844"/>
                <a:gd name="connsiteX6616" fmla="*/ 3190976 w 10143477"/>
                <a:gd name="connsiteY6616" fmla="*/ 1651269 h 4026844"/>
                <a:gd name="connsiteX6617" fmla="*/ 3164215 w 10143477"/>
                <a:gd name="connsiteY6617" fmla="*/ 1675596 h 4026844"/>
                <a:gd name="connsiteX6618" fmla="*/ 3150115 w 10143477"/>
                <a:gd name="connsiteY6618" fmla="*/ 1654368 h 4026844"/>
                <a:gd name="connsiteX6619" fmla="*/ 3176876 w 10143477"/>
                <a:gd name="connsiteY6619" fmla="*/ 1630041 h 4026844"/>
                <a:gd name="connsiteX6620" fmla="*/ 2428163 w 10143477"/>
                <a:gd name="connsiteY6620" fmla="*/ 1629422 h 4026844"/>
                <a:gd name="connsiteX6621" fmla="*/ 2439011 w 10143477"/>
                <a:gd name="connsiteY6621" fmla="*/ 1650030 h 4026844"/>
                <a:gd name="connsiteX6622" fmla="*/ 2410033 w 10143477"/>
                <a:gd name="connsiteY6622" fmla="*/ 1674821 h 4026844"/>
                <a:gd name="connsiteX6623" fmla="*/ 2399184 w 10143477"/>
                <a:gd name="connsiteY6623" fmla="*/ 1654213 h 4026844"/>
                <a:gd name="connsiteX6624" fmla="*/ 2428163 w 10143477"/>
                <a:gd name="connsiteY6624" fmla="*/ 1629422 h 4026844"/>
                <a:gd name="connsiteX6625" fmla="*/ 4572018 w 10143477"/>
                <a:gd name="connsiteY6625" fmla="*/ 1628802 h 4026844"/>
                <a:gd name="connsiteX6626" fmla="*/ 4591696 w 10143477"/>
                <a:gd name="connsiteY6626" fmla="*/ 1651114 h 4026844"/>
                <a:gd name="connsiteX6627" fmla="*/ 4568454 w 10143477"/>
                <a:gd name="connsiteY6627" fmla="*/ 1674511 h 4026844"/>
                <a:gd name="connsiteX6628" fmla="*/ 4548776 w 10143477"/>
                <a:gd name="connsiteY6628" fmla="*/ 1652199 h 4026844"/>
                <a:gd name="connsiteX6629" fmla="*/ 4572018 w 10143477"/>
                <a:gd name="connsiteY6629" fmla="*/ 1628802 h 4026844"/>
                <a:gd name="connsiteX6630" fmla="*/ 6069271 w 10143477"/>
                <a:gd name="connsiteY6630" fmla="*/ 1628492 h 4026844"/>
                <a:gd name="connsiteX6631" fmla="*/ 6093907 w 10143477"/>
                <a:gd name="connsiteY6631" fmla="*/ 1651889 h 4026844"/>
                <a:gd name="connsiteX6632" fmla="*/ 6075933 w 10143477"/>
                <a:gd name="connsiteY6632" fmla="*/ 1674201 h 4026844"/>
                <a:gd name="connsiteX6633" fmla="*/ 6051297 w 10143477"/>
                <a:gd name="connsiteY6633" fmla="*/ 1650804 h 4026844"/>
                <a:gd name="connsiteX6634" fmla="*/ 6069271 w 10143477"/>
                <a:gd name="connsiteY6634" fmla="*/ 1628492 h 4026844"/>
                <a:gd name="connsiteX6635" fmla="*/ 7440861 w 10143477"/>
                <a:gd name="connsiteY6635" fmla="*/ 1628182 h 4026844"/>
                <a:gd name="connsiteX6636" fmla="*/ 7469062 w 10143477"/>
                <a:gd name="connsiteY6636" fmla="*/ 1652509 h 4026844"/>
                <a:gd name="connsiteX6637" fmla="*/ 7456821 w 10143477"/>
                <a:gd name="connsiteY6637" fmla="*/ 1673736 h 4026844"/>
                <a:gd name="connsiteX6638" fmla="*/ 7428621 w 10143477"/>
                <a:gd name="connsiteY6638" fmla="*/ 1649410 h 4026844"/>
                <a:gd name="connsiteX6639" fmla="*/ 7440861 w 10143477"/>
                <a:gd name="connsiteY6639" fmla="*/ 1628182 h 4026844"/>
                <a:gd name="connsiteX6640" fmla="*/ 4640195 w 10143477"/>
                <a:gd name="connsiteY6640" fmla="*/ 1627098 h 4026844"/>
                <a:gd name="connsiteX6641" fmla="*/ 4660183 w 10143477"/>
                <a:gd name="connsiteY6641" fmla="*/ 1649410 h 4026844"/>
                <a:gd name="connsiteX6642" fmla="*/ 4637096 w 10143477"/>
                <a:gd name="connsiteY6642" fmla="*/ 1672807 h 4026844"/>
                <a:gd name="connsiteX6643" fmla="*/ 4617108 w 10143477"/>
                <a:gd name="connsiteY6643" fmla="*/ 1650495 h 4026844"/>
                <a:gd name="connsiteX6644" fmla="*/ 4640195 w 10143477"/>
                <a:gd name="connsiteY6644" fmla="*/ 1627098 h 4026844"/>
                <a:gd name="connsiteX6645" fmla="*/ 1401783 w 10143477"/>
                <a:gd name="connsiteY6645" fmla="*/ 1627097 h 4026844"/>
                <a:gd name="connsiteX6646" fmla="*/ 1407827 w 10143477"/>
                <a:gd name="connsiteY6646" fmla="*/ 1646931 h 4026844"/>
                <a:gd name="connsiteX6647" fmla="*/ 1377143 w 10143477"/>
                <a:gd name="connsiteY6647" fmla="*/ 1672342 h 4026844"/>
                <a:gd name="connsiteX6648" fmla="*/ 1371099 w 10143477"/>
                <a:gd name="connsiteY6648" fmla="*/ 1652509 h 4026844"/>
                <a:gd name="connsiteX6649" fmla="*/ 1401783 w 10143477"/>
                <a:gd name="connsiteY6649" fmla="*/ 1627097 h 4026844"/>
                <a:gd name="connsiteX6650" fmla="*/ 6001559 w 10143477"/>
                <a:gd name="connsiteY6650" fmla="*/ 1626943 h 4026844"/>
                <a:gd name="connsiteX6651" fmla="*/ 6026041 w 10143477"/>
                <a:gd name="connsiteY6651" fmla="*/ 1650340 h 4026844"/>
                <a:gd name="connsiteX6652" fmla="*/ 6007757 w 10143477"/>
                <a:gd name="connsiteY6652" fmla="*/ 1672652 h 4026844"/>
                <a:gd name="connsiteX6653" fmla="*/ 5983276 w 10143477"/>
                <a:gd name="connsiteY6653" fmla="*/ 1649255 h 4026844"/>
                <a:gd name="connsiteX6654" fmla="*/ 6001559 w 10143477"/>
                <a:gd name="connsiteY6654" fmla="*/ 1626943 h 4026844"/>
                <a:gd name="connsiteX6655" fmla="*/ 9207722 w 10143477"/>
                <a:gd name="connsiteY6655" fmla="*/ 1626323 h 4026844"/>
                <a:gd name="connsiteX6656" fmla="*/ 9238866 w 10143477"/>
                <a:gd name="connsiteY6656" fmla="*/ 1651579 h 4026844"/>
                <a:gd name="connsiteX6657" fmla="*/ 9234837 w 10143477"/>
                <a:gd name="connsiteY6657" fmla="*/ 1671567 h 4026844"/>
                <a:gd name="connsiteX6658" fmla="*/ 9203693 w 10143477"/>
                <a:gd name="connsiteY6658" fmla="*/ 1646311 h 4026844"/>
                <a:gd name="connsiteX6659" fmla="*/ 9207722 w 10143477"/>
                <a:gd name="connsiteY6659" fmla="*/ 1626323 h 4026844"/>
                <a:gd name="connsiteX6660" fmla="*/ 4708217 w 10143477"/>
                <a:gd name="connsiteY6660" fmla="*/ 1625548 h 4026844"/>
                <a:gd name="connsiteX6661" fmla="*/ 4728360 w 10143477"/>
                <a:gd name="connsiteY6661" fmla="*/ 1647860 h 4026844"/>
                <a:gd name="connsiteX6662" fmla="*/ 4705582 w 10143477"/>
                <a:gd name="connsiteY6662" fmla="*/ 1671102 h 4026844"/>
                <a:gd name="connsiteX6663" fmla="*/ 4685440 w 10143477"/>
                <a:gd name="connsiteY6663" fmla="*/ 1648790 h 4026844"/>
                <a:gd name="connsiteX6664" fmla="*/ 4708217 w 10143477"/>
                <a:gd name="connsiteY6664" fmla="*/ 1625548 h 4026844"/>
                <a:gd name="connsiteX6665" fmla="*/ 8167718 w 10143477"/>
                <a:gd name="connsiteY6665" fmla="*/ 1625393 h 4026844"/>
                <a:gd name="connsiteX6666" fmla="*/ 8197467 w 10143477"/>
                <a:gd name="connsiteY6666" fmla="*/ 1650185 h 4026844"/>
                <a:gd name="connsiteX6667" fmla="*/ 8188480 w 10143477"/>
                <a:gd name="connsiteY6667" fmla="*/ 1670947 h 4026844"/>
                <a:gd name="connsiteX6668" fmla="*/ 8158731 w 10143477"/>
                <a:gd name="connsiteY6668" fmla="*/ 1646156 h 4026844"/>
                <a:gd name="connsiteX6669" fmla="*/ 8167718 w 10143477"/>
                <a:gd name="connsiteY6669" fmla="*/ 1625393 h 4026844"/>
                <a:gd name="connsiteX6670" fmla="*/ 5933847 w 10143477"/>
                <a:gd name="connsiteY6670" fmla="*/ 1625393 h 4026844"/>
                <a:gd name="connsiteX6671" fmla="*/ 5958019 w 10143477"/>
                <a:gd name="connsiteY6671" fmla="*/ 1648635 h 4026844"/>
                <a:gd name="connsiteX6672" fmla="*/ 5939580 w 10143477"/>
                <a:gd name="connsiteY6672" fmla="*/ 1670947 h 4026844"/>
                <a:gd name="connsiteX6673" fmla="*/ 5915409 w 10143477"/>
                <a:gd name="connsiteY6673" fmla="*/ 1647705 h 4026844"/>
                <a:gd name="connsiteX6674" fmla="*/ 5933847 w 10143477"/>
                <a:gd name="connsiteY6674" fmla="*/ 1625393 h 4026844"/>
                <a:gd name="connsiteX6675" fmla="*/ 3242729 w 10143477"/>
                <a:gd name="connsiteY6675" fmla="*/ 1625083 h 4026844"/>
                <a:gd name="connsiteX6676" fmla="*/ 3257139 w 10143477"/>
                <a:gd name="connsiteY6676" fmla="*/ 1646311 h 4026844"/>
                <a:gd name="connsiteX6677" fmla="*/ 3230023 w 10143477"/>
                <a:gd name="connsiteY6677" fmla="*/ 1670638 h 4026844"/>
                <a:gd name="connsiteX6678" fmla="*/ 3215613 w 10143477"/>
                <a:gd name="connsiteY6678" fmla="*/ 1649410 h 4026844"/>
                <a:gd name="connsiteX6679" fmla="*/ 3242729 w 10143477"/>
                <a:gd name="connsiteY6679" fmla="*/ 1625083 h 4026844"/>
                <a:gd name="connsiteX6680" fmla="*/ 8732964 w 10143477"/>
                <a:gd name="connsiteY6680" fmla="*/ 1624774 h 4026844"/>
                <a:gd name="connsiteX6681" fmla="*/ 8763644 w 10143477"/>
                <a:gd name="connsiteY6681" fmla="*/ 1649875 h 4026844"/>
                <a:gd name="connsiteX6682" fmla="*/ 8757291 w 10143477"/>
                <a:gd name="connsiteY6682" fmla="*/ 1670173 h 4026844"/>
                <a:gd name="connsiteX6683" fmla="*/ 8726611 w 10143477"/>
                <a:gd name="connsiteY6683" fmla="*/ 1645072 h 4026844"/>
                <a:gd name="connsiteX6684" fmla="*/ 8732964 w 10143477"/>
                <a:gd name="connsiteY6684" fmla="*/ 1624774 h 4026844"/>
                <a:gd name="connsiteX6685" fmla="*/ 4776394 w 10143477"/>
                <a:gd name="connsiteY6685" fmla="*/ 1624154 h 4026844"/>
                <a:gd name="connsiteX6686" fmla="*/ 4796847 w 10143477"/>
                <a:gd name="connsiteY6686" fmla="*/ 1646621 h 4026844"/>
                <a:gd name="connsiteX6687" fmla="*/ 4774225 w 10143477"/>
                <a:gd name="connsiteY6687" fmla="*/ 1669863 h 4026844"/>
                <a:gd name="connsiteX6688" fmla="*/ 4753772 w 10143477"/>
                <a:gd name="connsiteY6688" fmla="*/ 1647396 h 4026844"/>
                <a:gd name="connsiteX6689" fmla="*/ 4776394 w 10143477"/>
                <a:gd name="connsiteY6689" fmla="*/ 1624154 h 4026844"/>
                <a:gd name="connsiteX6690" fmla="*/ 5865981 w 10143477"/>
                <a:gd name="connsiteY6690" fmla="*/ 1623999 h 4026844"/>
                <a:gd name="connsiteX6691" fmla="*/ 5889998 w 10143477"/>
                <a:gd name="connsiteY6691" fmla="*/ 1647241 h 4026844"/>
                <a:gd name="connsiteX6692" fmla="*/ 5871249 w 10143477"/>
                <a:gd name="connsiteY6692" fmla="*/ 1669708 h 4026844"/>
                <a:gd name="connsiteX6693" fmla="*/ 5847233 w 10143477"/>
                <a:gd name="connsiteY6693" fmla="*/ 1646466 h 4026844"/>
                <a:gd name="connsiteX6694" fmla="*/ 5865981 w 10143477"/>
                <a:gd name="connsiteY6694" fmla="*/ 1623999 h 4026844"/>
                <a:gd name="connsiteX6695" fmla="*/ 1901255 w 10143477"/>
                <a:gd name="connsiteY6695" fmla="*/ 1623689 h 4026844"/>
                <a:gd name="connsiteX6696" fmla="*/ 1909623 w 10143477"/>
                <a:gd name="connsiteY6696" fmla="*/ 1643987 h 4026844"/>
                <a:gd name="connsiteX6697" fmla="*/ 1879716 w 10143477"/>
                <a:gd name="connsiteY6697" fmla="*/ 1669089 h 4026844"/>
                <a:gd name="connsiteX6698" fmla="*/ 1871347 w 10143477"/>
                <a:gd name="connsiteY6698" fmla="*/ 1648791 h 4026844"/>
                <a:gd name="connsiteX6699" fmla="*/ 1901255 w 10143477"/>
                <a:gd name="connsiteY6699" fmla="*/ 1623689 h 4026844"/>
                <a:gd name="connsiteX6700" fmla="*/ 7376404 w 10143477"/>
                <a:gd name="connsiteY6700" fmla="*/ 1623379 h 4026844"/>
                <a:gd name="connsiteX6701" fmla="*/ 7404449 w 10143477"/>
                <a:gd name="connsiteY6701" fmla="*/ 1647706 h 4026844"/>
                <a:gd name="connsiteX6702" fmla="*/ 7391898 w 10143477"/>
                <a:gd name="connsiteY6702" fmla="*/ 1668934 h 4026844"/>
                <a:gd name="connsiteX6703" fmla="*/ 7363853 w 10143477"/>
                <a:gd name="connsiteY6703" fmla="*/ 1644607 h 4026844"/>
                <a:gd name="connsiteX6704" fmla="*/ 7376404 w 10143477"/>
                <a:gd name="connsiteY6704" fmla="*/ 1623379 h 4026844"/>
                <a:gd name="connsiteX6705" fmla="*/ 4844570 w 10143477"/>
                <a:gd name="connsiteY6705" fmla="*/ 1622914 h 4026844"/>
                <a:gd name="connsiteX6706" fmla="*/ 4865179 w 10143477"/>
                <a:gd name="connsiteY6706" fmla="*/ 1645381 h 4026844"/>
                <a:gd name="connsiteX6707" fmla="*/ 4842866 w 10143477"/>
                <a:gd name="connsiteY6707" fmla="*/ 1668623 h 4026844"/>
                <a:gd name="connsiteX6708" fmla="*/ 4822258 w 10143477"/>
                <a:gd name="connsiteY6708" fmla="*/ 1646156 h 4026844"/>
                <a:gd name="connsiteX6709" fmla="*/ 4844570 w 10143477"/>
                <a:gd name="connsiteY6709" fmla="*/ 1622914 h 4026844"/>
                <a:gd name="connsiteX6710" fmla="*/ 2491390 w 10143477"/>
                <a:gd name="connsiteY6710" fmla="*/ 1622914 h 4026844"/>
                <a:gd name="connsiteX6711" fmla="*/ 2502393 w 10143477"/>
                <a:gd name="connsiteY6711" fmla="*/ 1643522 h 4026844"/>
                <a:gd name="connsiteX6712" fmla="*/ 2473569 w 10143477"/>
                <a:gd name="connsiteY6712" fmla="*/ 1668313 h 4026844"/>
                <a:gd name="connsiteX6713" fmla="*/ 2462567 w 10143477"/>
                <a:gd name="connsiteY6713" fmla="*/ 1647551 h 4026844"/>
                <a:gd name="connsiteX6714" fmla="*/ 2491390 w 10143477"/>
                <a:gd name="connsiteY6714" fmla="*/ 1622914 h 4026844"/>
                <a:gd name="connsiteX6715" fmla="*/ 5798268 w 10143477"/>
                <a:gd name="connsiteY6715" fmla="*/ 1622759 h 4026844"/>
                <a:gd name="connsiteX6716" fmla="*/ 5821975 w 10143477"/>
                <a:gd name="connsiteY6716" fmla="*/ 1646001 h 4026844"/>
                <a:gd name="connsiteX6717" fmla="*/ 5802917 w 10143477"/>
                <a:gd name="connsiteY6717" fmla="*/ 1668468 h 4026844"/>
                <a:gd name="connsiteX6718" fmla="*/ 5779210 w 10143477"/>
                <a:gd name="connsiteY6718" fmla="*/ 1645226 h 4026844"/>
                <a:gd name="connsiteX6719" fmla="*/ 5798268 w 10143477"/>
                <a:gd name="connsiteY6719" fmla="*/ 1622759 h 4026844"/>
                <a:gd name="connsiteX6720" fmla="*/ 4912747 w 10143477"/>
                <a:gd name="connsiteY6720" fmla="*/ 1621830 h 4026844"/>
                <a:gd name="connsiteX6721" fmla="*/ 4933665 w 10143477"/>
                <a:gd name="connsiteY6721" fmla="*/ 1644297 h 4026844"/>
                <a:gd name="connsiteX6722" fmla="*/ 4911507 w 10143477"/>
                <a:gd name="connsiteY6722" fmla="*/ 1667384 h 4026844"/>
                <a:gd name="connsiteX6723" fmla="*/ 4890589 w 10143477"/>
                <a:gd name="connsiteY6723" fmla="*/ 1644917 h 4026844"/>
                <a:gd name="connsiteX6724" fmla="*/ 4912747 w 10143477"/>
                <a:gd name="connsiteY6724" fmla="*/ 1621830 h 4026844"/>
                <a:gd name="connsiteX6725" fmla="*/ 5730247 w 10143477"/>
                <a:gd name="connsiteY6725" fmla="*/ 1621829 h 4026844"/>
                <a:gd name="connsiteX6726" fmla="*/ 5753799 w 10143477"/>
                <a:gd name="connsiteY6726" fmla="*/ 1644916 h 4026844"/>
                <a:gd name="connsiteX6727" fmla="*/ 5734586 w 10143477"/>
                <a:gd name="connsiteY6727" fmla="*/ 1667383 h 4026844"/>
                <a:gd name="connsiteX6728" fmla="*/ 5711034 w 10143477"/>
                <a:gd name="connsiteY6728" fmla="*/ 1644296 h 4026844"/>
                <a:gd name="connsiteX6729" fmla="*/ 5730247 w 10143477"/>
                <a:gd name="connsiteY6729" fmla="*/ 1621829 h 4026844"/>
                <a:gd name="connsiteX6730" fmla="*/ 4980924 w 10143477"/>
                <a:gd name="connsiteY6730" fmla="*/ 1620900 h 4026844"/>
                <a:gd name="connsiteX6731" fmla="*/ 5001997 w 10143477"/>
                <a:gd name="connsiteY6731" fmla="*/ 1643522 h 4026844"/>
                <a:gd name="connsiteX6732" fmla="*/ 4980149 w 10143477"/>
                <a:gd name="connsiteY6732" fmla="*/ 1666609 h 4026844"/>
                <a:gd name="connsiteX6733" fmla="*/ 4959076 w 10143477"/>
                <a:gd name="connsiteY6733" fmla="*/ 1643987 h 4026844"/>
                <a:gd name="connsiteX6734" fmla="*/ 4980924 w 10143477"/>
                <a:gd name="connsiteY6734" fmla="*/ 1620900 h 4026844"/>
                <a:gd name="connsiteX6735" fmla="*/ 5662380 w 10143477"/>
                <a:gd name="connsiteY6735" fmla="*/ 1620745 h 4026844"/>
                <a:gd name="connsiteX6736" fmla="*/ 5685777 w 10143477"/>
                <a:gd name="connsiteY6736" fmla="*/ 1643832 h 4026844"/>
                <a:gd name="connsiteX6737" fmla="*/ 5666253 w 10143477"/>
                <a:gd name="connsiteY6737" fmla="*/ 1666454 h 4026844"/>
                <a:gd name="connsiteX6738" fmla="*/ 5642857 w 10143477"/>
                <a:gd name="connsiteY6738" fmla="*/ 1643367 h 4026844"/>
                <a:gd name="connsiteX6739" fmla="*/ 5662380 w 10143477"/>
                <a:gd name="connsiteY6739" fmla="*/ 1620745 h 4026844"/>
                <a:gd name="connsiteX6740" fmla="*/ 5594203 w 10143477"/>
                <a:gd name="connsiteY6740" fmla="*/ 1620125 h 4026844"/>
                <a:gd name="connsiteX6741" fmla="*/ 5617290 w 10143477"/>
                <a:gd name="connsiteY6741" fmla="*/ 1643212 h 4026844"/>
                <a:gd name="connsiteX6742" fmla="*/ 5597612 w 10143477"/>
                <a:gd name="connsiteY6742" fmla="*/ 1665834 h 4026844"/>
                <a:gd name="connsiteX6743" fmla="*/ 5574525 w 10143477"/>
                <a:gd name="connsiteY6743" fmla="*/ 1642747 h 4026844"/>
                <a:gd name="connsiteX6744" fmla="*/ 5594203 w 10143477"/>
                <a:gd name="connsiteY6744" fmla="*/ 1620125 h 4026844"/>
                <a:gd name="connsiteX6745" fmla="*/ 5049100 w 10143477"/>
                <a:gd name="connsiteY6745" fmla="*/ 1620125 h 4026844"/>
                <a:gd name="connsiteX6746" fmla="*/ 5070483 w 10143477"/>
                <a:gd name="connsiteY6746" fmla="*/ 1642747 h 4026844"/>
                <a:gd name="connsiteX6747" fmla="*/ 5048790 w 10143477"/>
                <a:gd name="connsiteY6747" fmla="*/ 1665834 h 4026844"/>
                <a:gd name="connsiteX6748" fmla="*/ 5027408 w 10143477"/>
                <a:gd name="connsiteY6748" fmla="*/ 1643212 h 4026844"/>
                <a:gd name="connsiteX6749" fmla="*/ 5049100 w 10143477"/>
                <a:gd name="connsiteY6749" fmla="*/ 1620125 h 4026844"/>
                <a:gd name="connsiteX6750" fmla="*/ 5526182 w 10143477"/>
                <a:gd name="connsiteY6750" fmla="*/ 1619660 h 4026844"/>
                <a:gd name="connsiteX6751" fmla="*/ 5549114 w 10143477"/>
                <a:gd name="connsiteY6751" fmla="*/ 1642592 h 4026844"/>
                <a:gd name="connsiteX6752" fmla="*/ 5529125 w 10143477"/>
                <a:gd name="connsiteY6752" fmla="*/ 1665214 h 4026844"/>
                <a:gd name="connsiteX6753" fmla="*/ 5506194 w 10143477"/>
                <a:gd name="connsiteY6753" fmla="*/ 1642282 h 4026844"/>
                <a:gd name="connsiteX6754" fmla="*/ 5526182 w 10143477"/>
                <a:gd name="connsiteY6754" fmla="*/ 1619660 h 4026844"/>
                <a:gd name="connsiteX6755" fmla="*/ 5117277 w 10143477"/>
                <a:gd name="connsiteY6755" fmla="*/ 1619660 h 4026844"/>
                <a:gd name="connsiteX6756" fmla="*/ 5138815 w 10143477"/>
                <a:gd name="connsiteY6756" fmla="*/ 1642282 h 4026844"/>
                <a:gd name="connsiteX6757" fmla="*/ 5117432 w 10143477"/>
                <a:gd name="connsiteY6757" fmla="*/ 1665214 h 4026844"/>
                <a:gd name="connsiteX6758" fmla="*/ 5095894 w 10143477"/>
                <a:gd name="connsiteY6758" fmla="*/ 1642592 h 4026844"/>
                <a:gd name="connsiteX6759" fmla="*/ 5117277 w 10143477"/>
                <a:gd name="connsiteY6759" fmla="*/ 1619660 h 4026844"/>
                <a:gd name="connsiteX6760" fmla="*/ 5458160 w 10143477"/>
                <a:gd name="connsiteY6760" fmla="*/ 1619195 h 4026844"/>
                <a:gd name="connsiteX6761" fmla="*/ 5480782 w 10143477"/>
                <a:gd name="connsiteY6761" fmla="*/ 1642127 h 4026844"/>
                <a:gd name="connsiteX6762" fmla="*/ 5460484 w 10143477"/>
                <a:gd name="connsiteY6762" fmla="*/ 1664904 h 4026844"/>
                <a:gd name="connsiteX6763" fmla="*/ 5437862 w 10143477"/>
                <a:gd name="connsiteY6763" fmla="*/ 1641972 h 4026844"/>
                <a:gd name="connsiteX6764" fmla="*/ 5458160 w 10143477"/>
                <a:gd name="connsiteY6764" fmla="*/ 1619195 h 4026844"/>
                <a:gd name="connsiteX6765" fmla="*/ 5185609 w 10143477"/>
                <a:gd name="connsiteY6765" fmla="*/ 1619195 h 4026844"/>
                <a:gd name="connsiteX6766" fmla="*/ 5207456 w 10143477"/>
                <a:gd name="connsiteY6766" fmla="*/ 1641972 h 4026844"/>
                <a:gd name="connsiteX6767" fmla="*/ 5186228 w 10143477"/>
                <a:gd name="connsiteY6767" fmla="*/ 1664904 h 4026844"/>
                <a:gd name="connsiteX6768" fmla="*/ 5164381 w 10143477"/>
                <a:gd name="connsiteY6768" fmla="*/ 1642127 h 4026844"/>
                <a:gd name="connsiteX6769" fmla="*/ 5185609 w 10143477"/>
                <a:gd name="connsiteY6769" fmla="*/ 1619195 h 4026844"/>
                <a:gd name="connsiteX6770" fmla="*/ 8106048 w 10143477"/>
                <a:gd name="connsiteY6770" fmla="*/ 1619040 h 4026844"/>
                <a:gd name="connsiteX6771" fmla="*/ 8135644 w 10143477"/>
                <a:gd name="connsiteY6771" fmla="*/ 1643832 h 4026844"/>
                <a:gd name="connsiteX6772" fmla="*/ 8126502 w 10143477"/>
                <a:gd name="connsiteY6772" fmla="*/ 1664594 h 4026844"/>
                <a:gd name="connsiteX6773" fmla="*/ 8096907 w 10143477"/>
                <a:gd name="connsiteY6773" fmla="*/ 1639803 h 4026844"/>
                <a:gd name="connsiteX6774" fmla="*/ 8106048 w 10143477"/>
                <a:gd name="connsiteY6774" fmla="*/ 1619040 h 4026844"/>
                <a:gd name="connsiteX6775" fmla="*/ 5389983 w 10143477"/>
                <a:gd name="connsiteY6775" fmla="*/ 1618885 h 4026844"/>
                <a:gd name="connsiteX6776" fmla="*/ 5412450 w 10143477"/>
                <a:gd name="connsiteY6776" fmla="*/ 1641817 h 4026844"/>
                <a:gd name="connsiteX6777" fmla="*/ 5391997 w 10143477"/>
                <a:gd name="connsiteY6777" fmla="*/ 1664594 h 4026844"/>
                <a:gd name="connsiteX6778" fmla="*/ 5369530 w 10143477"/>
                <a:gd name="connsiteY6778" fmla="*/ 1641662 h 4026844"/>
                <a:gd name="connsiteX6779" fmla="*/ 5389983 w 10143477"/>
                <a:gd name="connsiteY6779" fmla="*/ 1618885 h 4026844"/>
                <a:gd name="connsiteX6780" fmla="*/ 5321962 w 10143477"/>
                <a:gd name="connsiteY6780" fmla="*/ 1618885 h 4026844"/>
                <a:gd name="connsiteX6781" fmla="*/ 5344274 w 10143477"/>
                <a:gd name="connsiteY6781" fmla="*/ 1641662 h 4026844"/>
                <a:gd name="connsiteX6782" fmla="*/ 5323511 w 10143477"/>
                <a:gd name="connsiteY6782" fmla="*/ 1664439 h 4026844"/>
                <a:gd name="connsiteX6783" fmla="*/ 5301199 w 10143477"/>
                <a:gd name="connsiteY6783" fmla="*/ 1641662 h 4026844"/>
                <a:gd name="connsiteX6784" fmla="*/ 5321962 w 10143477"/>
                <a:gd name="connsiteY6784" fmla="*/ 1618885 h 4026844"/>
                <a:gd name="connsiteX6785" fmla="*/ 5253629 w 10143477"/>
                <a:gd name="connsiteY6785" fmla="*/ 1618885 h 4026844"/>
                <a:gd name="connsiteX6786" fmla="*/ 5275632 w 10143477"/>
                <a:gd name="connsiteY6786" fmla="*/ 1641662 h 4026844"/>
                <a:gd name="connsiteX6787" fmla="*/ 5254714 w 10143477"/>
                <a:gd name="connsiteY6787" fmla="*/ 1664594 h 4026844"/>
                <a:gd name="connsiteX6788" fmla="*/ 5232712 w 10143477"/>
                <a:gd name="connsiteY6788" fmla="*/ 1641817 h 4026844"/>
                <a:gd name="connsiteX6789" fmla="*/ 5253629 w 10143477"/>
                <a:gd name="connsiteY6789" fmla="*/ 1618885 h 4026844"/>
                <a:gd name="connsiteX6790" fmla="*/ 377369 w 10143477"/>
                <a:gd name="connsiteY6790" fmla="*/ 1618731 h 4026844"/>
                <a:gd name="connsiteX6791" fmla="*/ 378912 w 10143477"/>
                <a:gd name="connsiteY6791" fmla="*/ 1637789 h 4026844"/>
                <a:gd name="connsiteX6792" fmla="*/ 347927 w 10143477"/>
                <a:gd name="connsiteY6792" fmla="*/ 1663355 h 4026844"/>
                <a:gd name="connsiteX6793" fmla="*/ 346532 w 10143477"/>
                <a:gd name="connsiteY6793" fmla="*/ 1644297 h 4026844"/>
                <a:gd name="connsiteX6794" fmla="*/ 377369 w 10143477"/>
                <a:gd name="connsiteY6794" fmla="*/ 1618731 h 4026844"/>
                <a:gd name="connsiteX6795" fmla="*/ 7311945 w 10143477"/>
                <a:gd name="connsiteY6795" fmla="*/ 1618576 h 4026844"/>
                <a:gd name="connsiteX6796" fmla="*/ 7339836 w 10143477"/>
                <a:gd name="connsiteY6796" fmla="*/ 1642747 h 4026844"/>
                <a:gd name="connsiteX6797" fmla="*/ 7326975 w 10143477"/>
                <a:gd name="connsiteY6797" fmla="*/ 1664130 h 4026844"/>
                <a:gd name="connsiteX6798" fmla="*/ 7299084 w 10143477"/>
                <a:gd name="connsiteY6798" fmla="*/ 1639958 h 4026844"/>
                <a:gd name="connsiteX6799" fmla="*/ 7311945 w 10143477"/>
                <a:gd name="connsiteY6799" fmla="*/ 1618576 h 4026844"/>
                <a:gd name="connsiteX6800" fmla="*/ 1460204 w 10143477"/>
                <a:gd name="connsiteY6800" fmla="*/ 1618421 h 4026844"/>
                <a:gd name="connsiteX6801" fmla="*/ 1466403 w 10143477"/>
                <a:gd name="connsiteY6801" fmla="*/ 1638409 h 4026844"/>
                <a:gd name="connsiteX6802" fmla="*/ 1435720 w 10143477"/>
                <a:gd name="connsiteY6802" fmla="*/ 1663820 h 4026844"/>
                <a:gd name="connsiteX6803" fmla="*/ 1429522 w 10143477"/>
                <a:gd name="connsiteY6803" fmla="*/ 1643832 h 4026844"/>
                <a:gd name="connsiteX6804" fmla="*/ 1460204 w 10143477"/>
                <a:gd name="connsiteY6804" fmla="*/ 1618421 h 4026844"/>
                <a:gd name="connsiteX6805" fmla="*/ 9151786 w 10143477"/>
                <a:gd name="connsiteY6805" fmla="*/ 1617956 h 4026844"/>
                <a:gd name="connsiteX6806" fmla="*/ 9182775 w 10143477"/>
                <a:gd name="connsiteY6806" fmla="*/ 1643212 h 4026844"/>
                <a:gd name="connsiteX6807" fmla="*/ 9178437 w 10143477"/>
                <a:gd name="connsiteY6807" fmla="*/ 1663200 h 4026844"/>
                <a:gd name="connsiteX6808" fmla="*/ 9147448 w 10143477"/>
                <a:gd name="connsiteY6808" fmla="*/ 1637944 h 4026844"/>
                <a:gd name="connsiteX6809" fmla="*/ 9151786 w 10143477"/>
                <a:gd name="connsiteY6809" fmla="*/ 1617956 h 4026844"/>
                <a:gd name="connsiteX6810" fmla="*/ 8674084 w 10143477"/>
                <a:gd name="connsiteY6810" fmla="*/ 1617336 h 4026844"/>
                <a:gd name="connsiteX6811" fmla="*/ 8704608 w 10143477"/>
                <a:gd name="connsiteY6811" fmla="*/ 1642438 h 4026844"/>
                <a:gd name="connsiteX6812" fmla="*/ 8698101 w 10143477"/>
                <a:gd name="connsiteY6812" fmla="*/ 1662736 h 4026844"/>
                <a:gd name="connsiteX6813" fmla="*/ 8667576 w 10143477"/>
                <a:gd name="connsiteY6813" fmla="*/ 1637634 h 4026844"/>
                <a:gd name="connsiteX6814" fmla="*/ 8674084 w 10143477"/>
                <a:gd name="connsiteY6814" fmla="*/ 1617336 h 4026844"/>
                <a:gd name="connsiteX6815" fmla="*/ 2554927 w 10143477"/>
                <a:gd name="connsiteY6815" fmla="*/ 1616251 h 4026844"/>
                <a:gd name="connsiteX6816" fmla="*/ 2566239 w 10143477"/>
                <a:gd name="connsiteY6816" fmla="*/ 1637014 h 4026844"/>
                <a:gd name="connsiteX6817" fmla="*/ 2537571 w 10143477"/>
                <a:gd name="connsiteY6817" fmla="*/ 1661805 h 4026844"/>
                <a:gd name="connsiteX6818" fmla="*/ 2526258 w 10143477"/>
                <a:gd name="connsiteY6818" fmla="*/ 1641043 h 4026844"/>
                <a:gd name="connsiteX6819" fmla="*/ 2554927 w 10143477"/>
                <a:gd name="connsiteY6819" fmla="*/ 1616251 h 4026844"/>
                <a:gd name="connsiteX6820" fmla="*/ 1962157 w 10143477"/>
                <a:gd name="connsiteY6820" fmla="*/ 1615941 h 4026844"/>
                <a:gd name="connsiteX6821" fmla="*/ 1970680 w 10143477"/>
                <a:gd name="connsiteY6821" fmla="*/ 1636239 h 4026844"/>
                <a:gd name="connsiteX6822" fmla="*/ 1940771 w 10143477"/>
                <a:gd name="connsiteY6822" fmla="*/ 1661341 h 4026844"/>
                <a:gd name="connsiteX6823" fmla="*/ 1932248 w 10143477"/>
                <a:gd name="connsiteY6823" fmla="*/ 1641043 h 4026844"/>
                <a:gd name="connsiteX6824" fmla="*/ 1962157 w 10143477"/>
                <a:gd name="connsiteY6824" fmla="*/ 1615941 h 4026844"/>
                <a:gd name="connsiteX6825" fmla="*/ 7247177 w 10143477"/>
                <a:gd name="connsiteY6825" fmla="*/ 1614082 h 4026844"/>
                <a:gd name="connsiteX6826" fmla="*/ 7274913 w 10143477"/>
                <a:gd name="connsiteY6826" fmla="*/ 1638254 h 4026844"/>
                <a:gd name="connsiteX6827" fmla="*/ 7261742 w 10143477"/>
                <a:gd name="connsiteY6827" fmla="*/ 1659637 h 4026844"/>
                <a:gd name="connsiteX6828" fmla="*/ 7234007 w 10143477"/>
                <a:gd name="connsiteY6828" fmla="*/ 1635465 h 4026844"/>
                <a:gd name="connsiteX6829" fmla="*/ 7247177 w 10143477"/>
                <a:gd name="connsiteY6829" fmla="*/ 1614082 h 4026844"/>
                <a:gd name="connsiteX6830" fmla="*/ 8044225 w 10143477"/>
                <a:gd name="connsiteY6830" fmla="*/ 1612842 h 4026844"/>
                <a:gd name="connsiteX6831" fmla="*/ 8073820 w 10143477"/>
                <a:gd name="connsiteY6831" fmla="*/ 1637479 h 4026844"/>
                <a:gd name="connsiteX6832" fmla="*/ 8064368 w 10143477"/>
                <a:gd name="connsiteY6832" fmla="*/ 1658241 h 4026844"/>
                <a:gd name="connsiteX6833" fmla="*/ 8034773 w 10143477"/>
                <a:gd name="connsiteY6833" fmla="*/ 1633605 h 4026844"/>
                <a:gd name="connsiteX6834" fmla="*/ 8044225 w 10143477"/>
                <a:gd name="connsiteY6834" fmla="*/ 1612842 h 4026844"/>
                <a:gd name="connsiteX6835" fmla="*/ 1518627 w 10143477"/>
                <a:gd name="connsiteY6835" fmla="*/ 1610054 h 4026844"/>
                <a:gd name="connsiteX6836" fmla="*/ 1525136 w 10143477"/>
                <a:gd name="connsiteY6836" fmla="*/ 1630042 h 4026844"/>
                <a:gd name="connsiteX6837" fmla="*/ 1494607 w 10143477"/>
                <a:gd name="connsiteY6837" fmla="*/ 1655298 h 4026844"/>
                <a:gd name="connsiteX6838" fmla="*/ 1488099 w 10143477"/>
                <a:gd name="connsiteY6838" fmla="*/ 1635310 h 4026844"/>
                <a:gd name="connsiteX6839" fmla="*/ 1518627 w 10143477"/>
                <a:gd name="connsiteY6839" fmla="*/ 1610054 h 4026844"/>
                <a:gd name="connsiteX6840" fmla="*/ 9095540 w 10143477"/>
                <a:gd name="connsiteY6840" fmla="*/ 1609589 h 4026844"/>
                <a:gd name="connsiteX6841" fmla="*/ 9126530 w 10143477"/>
                <a:gd name="connsiteY6841" fmla="*/ 1634845 h 4026844"/>
                <a:gd name="connsiteX6842" fmla="*/ 9122035 w 10143477"/>
                <a:gd name="connsiteY6842" fmla="*/ 1654833 h 4026844"/>
                <a:gd name="connsiteX6843" fmla="*/ 9091046 w 10143477"/>
                <a:gd name="connsiteY6843" fmla="*/ 1629577 h 4026844"/>
                <a:gd name="connsiteX6844" fmla="*/ 9095540 w 10143477"/>
                <a:gd name="connsiteY6844" fmla="*/ 1609589 h 4026844"/>
                <a:gd name="connsiteX6845" fmla="*/ 7182100 w 10143477"/>
                <a:gd name="connsiteY6845" fmla="*/ 1609589 h 4026844"/>
                <a:gd name="connsiteX6846" fmla="*/ 7209680 w 10143477"/>
                <a:gd name="connsiteY6846" fmla="*/ 1633761 h 4026844"/>
                <a:gd name="connsiteX6847" fmla="*/ 7196355 w 10143477"/>
                <a:gd name="connsiteY6847" fmla="*/ 1655143 h 4026844"/>
                <a:gd name="connsiteX6848" fmla="*/ 7168774 w 10143477"/>
                <a:gd name="connsiteY6848" fmla="*/ 1630972 h 4026844"/>
                <a:gd name="connsiteX6849" fmla="*/ 7182100 w 10143477"/>
                <a:gd name="connsiteY6849" fmla="*/ 1609589 h 4026844"/>
                <a:gd name="connsiteX6850" fmla="*/ 2023369 w 10143477"/>
                <a:gd name="connsiteY6850" fmla="*/ 1608194 h 4026844"/>
                <a:gd name="connsiteX6851" fmla="*/ 2032202 w 10143477"/>
                <a:gd name="connsiteY6851" fmla="*/ 1628492 h 4026844"/>
                <a:gd name="connsiteX6852" fmla="*/ 2002449 w 10143477"/>
                <a:gd name="connsiteY6852" fmla="*/ 1653593 h 4026844"/>
                <a:gd name="connsiteX6853" fmla="*/ 1993615 w 10143477"/>
                <a:gd name="connsiteY6853" fmla="*/ 1633295 h 4026844"/>
                <a:gd name="connsiteX6854" fmla="*/ 2023369 w 10143477"/>
                <a:gd name="connsiteY6854" fmla="*/ 1608194 h 4026844"/>
                <a:gd name="connsiteX6855" fmla="*/ 7982401 w 10143477"/>
                <a:gd name="connsiteY6855" fmla="*/ 1606645 h 4026844"/>
                <a:gd name="connsiteX6856" fmla="*/ 8011842 w 10143477"/>
                <a:gd name="connsiteY6856" fmla="*/ 1631282 h 4026844"/>
                <a:gd name="connsiteX6857" fmla="*/ 8002080 w 10143477"/>
                <a:gd name="connsiteY6857" fmla="*/ 1652044 h 4026844"/>
                <a:gd name="connsiteX6858" fmla="*/ 7972640 w 10143477"/>
                <a:gd name="connsiteY6858" fmla="*/ 1627408 h 4026844"/>
                <a:gd name="connsiteX6859" fmla="*/ 7982401 w 10143477"/>
                <a:gd name="connsiteY6859" fmla="*/ 1606645 h 4026844"/>
                <a:gd name="connsiteX6860" fmla="*/ 7117022 w 10143477"/>
                <a:gd name="connsiteY6860" fmla="*/ 1605250 h 4026844"/>
                <a:gd name="connsiteX6861" fmla="*/ 7144448 w 10143477"/>
                <a:gd name="connsiteY6861" fmla="*/ 1629422 h 4026844"/>
                <a:gd name="connsiteX6862" fmla="*/ 7130813 w 10143477"/>
                <a:gd name="connsiteY6862" fmla="*/ 1650960 h 4026844"/>
                <a:gd name="connsiteX6863" fmla="*/ 7103387 w 10143477"/>
                <a:gd name="connsiteY6863" fmla="*/ 1626788 h 4026844"/>
                <a:gd name="connsiteX6864" fmla="*/ 7117022 w 10143477"/>
                <a:gd name="connsiteY6864" fmla="*/ 1605250 h 4026844"/>
                <a:gd name="connsiteX6865" fmla="*/ 1577515 w 10143477"/>
                <a:gd name="connsiteY6865" fmla="*/ 1601532 h 4026844"/>
                <a:gd name="connsiteX6866" fmla="*/ 1584179 w 10143477"/>
                <a:gd name="connsiteY6866" fmla="*/ 1621520 h 4026844"/>
                <a:gd name="connsiteX6867" fmla="*/ 1553650 w 10143477"/>
                <a:gd name="connsiteY6867" fmla="*/ 1646776 h 4026844"/>
                <a:gd name="connsiteX6868" fmla="*/ 1546986 w 10143477"/>
                <a:gd name="connsiteY6868" fmla="*/ 1626788 h 4026844"/>
                <a:gd name="connsiteX6869" fmla="*/ 1577515 w 10143477"/>
                <a:gd name="connsiteY6869" fmla="*/ 1601532 h 4026844"/>
                <a:gd name="connsiteX6870" fmla="*/ 7051789 w 10143477"/>
                <a:gd name="connsiteY6870" fmla="*/ 1601221 h 4026844"/>
                <a:gd name="connsiteX6871" fmla="*/ 7079060 w 10143477"/>
                <a:gd name="connsiteY6871" fmla="*/ 1625238 h 4026844"/>
                <a:gd name="connsiteX6872" fmla="*/ 7065115 w 10143477"/>
                <a:gd name="connsiteY6872" fmla="*/ 1646776 h 4026844"/>
                <a:gd name="connsiteX6873" fmla="*/ 7037844 w 10143477"/>
                <a:gd name="connsiteY6873" fmla="*/ 1622759 h 4026844"/>
                <a:gd name="connsiteX6874" fmla="*/ 7051789 w 10143477"/>
                <a:gd name="connsiteY6874" fmla="*/ 1601221 h 4026844"/>
                <a:gd name="connsiteX6875" fmla="*/ 2084581 w 10143477"/>
                <a:gd name="connsiteY6875" fmla="*/ 1600912 h 4026844"/>
                <a:gd name="connsiteX6876" fmla="*/ 2093569 w 10143477"/>
                <a:gd name="connsiteY6876" fmla="*/ 1621210 h 4026844"/>
                <a:gd name="connsiteX6877" fmla="*/ 2063970 w 10143477"/>
                <a:gd name="connsiteY6877" fmla="*/ 1646156 h 4026844"/>
                <a:gd name="connsiteX6878" fmla="*/ 2054982 w 10143477"/>
                <a:gd name="connsiteY6878" fmla="*/ 1625858 h 4026844"/>
                <a:gd name="connsiteX6879" fmla="*/ 2084581 w 10143477"/>
                <a:gd name="connsiteY6879" fmla="*/ 1600912 h 4026844"/>
                <a:gd name="connsiteX6880" fmla="*/ 7920112 w 10143477"/>
                <a:gd name="connsiteY6880" fmla="*/ 1600602 h 4026844"/>
                <a:gd name="connsiteX6881" fmla="*/ 7949397 w 10143477"/>
                <a:gd name="connsiteY6881" fmla="*/ 1625238 h 4026844"/>
                <a:gd name="connsiteX6882" fmla="*/ 7939480 w 10143477"/>
                <a:gd name="connsiteY6882" fmla="*/ 1646156 h 4026844"/>
                <a:gd name="connsiteX6883" fmla="*/ 7910195 w 10143477"/>
                <a:gd name="connsiteY6883" fmla="*/ 1621520 h 4026844"/>
                <a:gd name="connsiteX6884" fmla="*/ 7920112 w 10143477"/>
                <a:gd name="connsiteY6884" fmla="*/ 1600602 h 4026844"/>
                <a:gd name="connsiteX6885" fmla="*/ 6986402 w 10143477"/>
                <a:gd name="connsiteY6885" fmla="*/ 1597192 h 4026844"/>
                <a:gd name="connsiteX6886" fmla="*/ 7013517 w 10143477"/>
                <a:gd name="connsiteY6886" fmla="*/ 1621209 h 4026844"/>
                <a:gd name="connsiteX6887" fmla="*/ 6999417 w 10143477"/>
                <a:gd name="connsiteY6887" fmla="*/ 1642747 h 4026844"/>
                <a:gd name="connsiteX6888" fmla="*/ 6972302 w 10143477"/>
                <a:gd name="connsiteY6888" fmla="*/ 1618730 h 4026844"/>
                <a:gd name="connsiteX6889" fmla="*/ 6986402 w 10143477"/>
                <a:gd name="connsiteY6889" fmla="*/ 1597192 h 4026844"/>
                <a:gd name="connsiteX6890" fmla="*/ 7857669 w 10143477"/>
                <a:gd name="connsiteY6890" fmla="*/ 1594714 h 4026844"/>
                <a:gd name="connsiteX6891" fmla="*/ 7886798 w 10143477"/>
                <a:gd name="connsiteY6891" fmla="*/ 1619350 h 4026844"/>
                <a:gd name="connsiteX6892" fmla="*/ 7876572 w 10143477"/>
                <a:gd name="connsiteY6892" fmla="*/ 1640268 h 4026844"/>
                <a:gd name="connsiteX6893" fmla="*/ 7847442 w 10143477"/>
                <a:gd name="connsiteY6893" fmla="*/ 1615632 h 4026844"/>
                <a:gd name="connsiteX6894" fmla="*/ 7857669 w 10143477"/>
                <a:gd name="connsiteY6894" fmla="*/ 1594714 h 4026844"/>
                <a:gd name="connsiteX6895" fmla="*/ 6920860 w 10143477"/>
                <a:gd name="connsiteY6895" fmla="*/ 1593474 h 4026844"/>
                <a:gd name="connsiteX6896" fmla="*/ 6947821 w 10143477"/>
                <a:gd name="connsiteY6896" fmla="*/ 1617491 h 4026844"/>
                <a:gd name="connsiteX6897" fmla="*/ 6933410 w 10143477"/>
                <a:gd name="connsiteY6897" fmla="*/ 1639029 h 4026844"/>
                <a:gd name="connsiteX6898" fmla="*/ 6906450 w 10143477"/>
                <a:gd name="connsiteY6898" fmla="*/ 1615012 h 4026844"/>
                <a:gd name="connsiteX6899" fmla="*/ 6920860 w 10143477"/>
                <a:gd name="connsiteY6899" fmla="*/ 1593474 h 4026844"/>
                <a:gd name="connsiteX6900" fmla="*/ 2146103 w 10143477"/>
                <a:gd name="connsiteY6900" fmla="*/ 1593474 h 4026844"/>
                <a:gd name="connsiteX6901" fmla="*/ 2155401 w 10143477"/>
                <a:gd name="connsiteY6901" fmla="*/ 1613927 h 4026844"/>
                <a:gd name="connsiteX6902" fmla="*/ 2125957 w 10143477"/>
                <a:gd name="connsiteY6902" fmla="*/ 1638873 h 4026844"/>
                <a:gd name="connsiteX6903" fmla="*/ 2116660 w 10143477"/>
                <a:gd name="connsiteY6903" fmla="*/ 1618420 h 4026844"/>
                <a:gd name="connsiteX6904" fmla="*/ 2146103 w 10143477"/>
                <a:gd name="connsiteY6904" fmla="*/ 1593474 h 4026844"/>
                <a:gd name="connsiteX6905" fmla="*/ 8982274 w 10143477"/>
                <a:gd name="connsiteY6905" fmla="*/ 1593164 h 4026844"/>
                <a:gd name="connsiteX6906" fmla="*/ 9013109 w 10143477"/>
                <a:gd name="connsiteY6906" fmla="*/ 1618266 h 4026844"/>
                <a:gd name="connsiteX6907" fmla="*/ 9008151 w 10143477"/>
                <a:gd name="connsiteY6907" fmla="*/ 1638409 h 4026844"/>
                <a:gd name="connsiteX6908" fmla="*/ 8977316 w 10143477"/>
                <a:gd name="connsiteY6908" fmla="*/ 1613307 h 4026844"/>
                <a:gd name="connsiteX6909" fmla="*/ 8982274 w 10143477"/>
                <a:gd name="connsiteY6909" fmla="*/ 1593164 h 4026844"/>
                <a:gd name="connsiteX6910" fmla="*/ 1636556 w 10143477"/>
                <a:gd name="connsiteY6910" fmla="*/ 1593164 h 4026844"/>
                <a:gd name="connsiteX6911" fmla="*/ 1643529 w 10143477"/>
                <a:gd name="connsiteY6911" fmla="*/ 1613152 h 4026844"/>
                <a:gd name="connsiteX6912" fmla="*/ 1613156 w 10143477"/>
                <a:gd name="connsiteY6912" fmla="*/ 1638408 h 4026844"/>
                <a:gd name="connsiteX6913" fmla="*/ 1606183 w 10143477"/>
                <a:gd name="connsiteY6913" fmla="*/ 1618420 h 4026844"/>
                <a:gd name="connsiteX6914" fmla="*/ 1636556 w 10143477"/>
                <a:gd name="connsiteY6914" fmla="*/ 1593164 h 4026844"/>
                <a:gd name="connsiteX6915" fmla="*/ 9385135 w 10143477"/>
                <a:gd name="connsiteY6915" fmla="*/ 1590220 h 4026844"/>
                <a:gd name="connsiteX6916" fmla="*/ 9416280 w 10143477"/>
                <a:gd name="connsiteY6916" fmla="*/ 1615476 h 4026844"/>
                <a:gd name="connsiteX6917" fmla="*/ 9413182 w 10143477"/>
                <a:gd name="connsiteY6917" fmla="*/ 1635309 h 4026844"/>
                <a:gd name="connsiteX6918" fmla="*/ 9382037 w 10143477"/>
                <a:gd name="connsiteY6918" fmla="*/ 1610053 h 4026844"/>
                <a:gd name="connsiteX6919" fmla="*/ 9385135 w 10143477"/>
                <a:gd name="connsiteY6919" fmla="*/ 1590220 h 4026844"/>
                <a:gd name="connsiteX6920" fmla="*/ 7795225 w 10143477"/>
                <a:gd name="connsiteY6920" fmla="*/ 1588981 h 4026844"/>
                <a:gd name="connsiteX6921" fmla="*/ 7824200 w 10143477"/>
                <a:gd name="connsiteY6921" fmla="*/ 1613462 h 4026844"/>
                <a:gd name="connsiteX6922" fmla="*/ 7813664 w 10143477"/>
                <a:gd name="connsiteY6922" fmla="*/ 1634380 h 4026844"/>
                <a:gd name="connsiteX6923" fmla="*/ 7784689 w 10143477"/>
                <a:gd name="connsiteY6923" fmla="*/ 1609899 h 4026844"/>
                <a:gd name="connsiteX6924" fmla="*/ 7795225 w 10143477"/>
                <a:gd name="connsiteY6924" fmla="*/ 1588981 h 4026844"/>
                <a:gd name="connsiteX6925" fmla="*/ 533237 w 10143477"/>
                <a:gd name="connsiteY6925" fmla="*/ 1587741 h 4026844"/>
                <a:gd name="connsiteX6926" fmla="*/ 535251 w 10143477"/>
                <a:gd name="connsiteY6926" fmla="*/ 1606954 h 4026844"/>
                <a:gd name="connsiteX6927" fmla="*/ 504263 w 10143477"/>
                <a:gd name="connsiteY6927" fmla="*/ 1632521 h 4026844"/>
                <a:gd name="connsiteX6928" fmla="*/ 502249 w 10143477"/>
                <a:gd name="connsiteY6928" fmla="*/ 1613307 h 4026844"/>
                <a:gd name="connsiteX6929" fmla="*/ 533237 w 10143477"/>
                <a:gd name="connsiteY6929" fmla="*/ 1587741 h 4026844"/>
                <a:gd name="connsiteX6930" fmla="*/ 2207935 w 10143477"/>
                <a:gd name="connsiteY6930" fmla="*/ 1586192 h 4026844"/>
                <a:gd name="connsiteX6931" fmla="*/ 2217543 w 10143477"/>
                <a:gd name="connsiteY6931" fmla="*/ 1606645 h 4026844"/>
                <a:gd name="connsiteX6932" fmla="*/ 2188099 w 10143477"/>
                <a:gd name="connsiteY6932" fmla="*/ 1631591 h 4026844"/>
                <a:gd name="connsiteX6933" fmla="*/ 2178491 w 10143477"/>
                <a:gd name="connsiteY6933" fmla="*/ 1611138 h 4026844"/>
                <a:gd name="connsiteX6934" fmla="*/ 2207935 w 10143477"/>
                <a:gd name="connsiteY6934" fmla="*/ 1586192 h 4026844"/>
                <a:gd name="connsiteX6935" fmla="*/ 1695753 w 10143477"/>
                <a:gd name="connsiteY6935" fmla="*/ 1584797 h 4026844"/>
                <a:gd name="connsiteX6936" fmla="*/ 1702880 w 10143477"/>
                <a:gd name="connsiteY6936" fmla="*/ 1604785 h 4026844"/>
                <a:gd name="connsiteX6937" fmla="*/ 1672662 w 10143477"/>
                <a:gd name="connsiteY6937" fmla="*/ 1630041 h 4026844"/>
                <a:gd name="connsiteX6938" fmla="*/ 1665535 w 10143477"/>
                <a:gd name="connsiteY6938" fmla="*/ 1610053 h 4026844"/>
                <a:gd name="connsiteX6939" fmla="*/ 1695753 w 10143477"/>
                <a:gd name="connsiteY6939" fmla="*/ 1584797 h 4026844"/>
                <a:gd name="connsiteX6940" fmla="*/ 7732317 w 10143477"/>
                <a:gd name="connsiteY6940" fmla="*/ 1583247 h 4026844"/>
                <a:gd name="connsiteX6941" fmla="*/ 7761137 w 10143477"/>
                <a:gd name="connsiteY6941" fmla="*/ 1607729 h 4026844"/>
                <a:gd name="connsiteX6942" fmla="*/ 7750446 w 10143477"/>
                <a:gd name="connsiteY6942" fmla="*/ 1628802 h 4026844"/>
                <a:gd name="connsiteX6943" fmla="*/ 7721625 w 10143477"/>
                <a:gd name="connsiteY6943" fmla="*/ 1604320 h 4026844"/>
                <a:gd name="connsiteX6944" fmla="*/ 7732317 w 10143477"/>
                <a:gd name="connsiteY6944" fmla="*/ 1583247 h 4026844"/>
                <a:gd name="connsiteX6945" fmla="*/ 8376897 w 10143477"/>
                <a:gd name="connsiteY6945" fmla="*/ 1581544 h 4026844"/>
                <a:gd name="connsiteX6946" fmla="*/ 8406956 w 10143477"/>
                <a:gd name="connsiteY6946" fmla="*/ 1606335 h 4026844"/>
                <a:gd name="connsiteX6947" fmla="*/ 8399209 w 10143477"/>
                <a:gd name="connsiteY6947" fmla="*/ 1626788 h 4026844"/>
                <a:gd name="connsiteX6948" fmla="*/ 8369149 w 10143477"/>
                <a:gd name="connsiteY6948" fmla="*/ 1601842 h 4026844"/>
                <a:gd name="connsiteX6949" fmla="*/ 8376897 w 10143477"/>
                <a:gd name="connsiteY6949" fmla="*/ 1581544 h 4026844"/>
                <a:gd name="connsiteX6950" fmla="*/ 2269922 w 10143477"/>
                <a:gd name="connsiteY6950" fmla="*/ 1579064 h 4026844"/>
                <a:gd name="connsiteX6951" fmla="*/ 2279684 w 10143477"/>
                <a:gd name="connsiteY6951" fmla="*/ 1599517 h 4026844"/>
                <a:gd name="connsiteX6952" fmla="*/ 2250395 w 10143477"/>
                <a:gd name="connsiteY6952" fmla="*/ 1624463 h 4026844"/>
                <a:gd name="connsiteX6953" fmla="*/ 2240633 w 10143477"/>
                <a:gd name="connsiteY6953" fmla="*/ 1604010 h 4026844"/>
                <a:gd name="connsiteX6954" fmla="*/ 2269922 w 10143477"/>
                <a:gd name="connsiteY6954" fmla="*/ 1579064 h 4026844"/>
                <a:gd name="connsiteX6955" fmla="*/ 7669409 w 10143477"/>
                <a:gd name="connsiteY6955" fmla="*/ 1577669 h 4026844"/>
                <a:gd name="connsiteX6956" fmla="*/ 7698074 w 10143477"/>
                <a:gd name="connsiteY6956" fmla="*/ 1602151 h 4026844"/>
                <a:gd name="connsiteX6957" fmla="*/ 7687073 w 10143477"/>
                <a:gd name="connsiteY6957" fmla="*/ 1623224 h 4026844"/>
                <a:gd name="connsiteX6958" fmla="*/ 7658407 w 10143477"/>
                <a:gd name="connsiteY6958" fmla="*/ 1598742 h 4026844"/>
                <a:gd name="connsiteX6959" fmla="*/ 7669409 w 10143477"/>
                <a:gd name="connsiteY6959" fmla="*/ 1577669 h 4026844"/>
                <a:gd name="connsiteX6960" fmla="*/ 8868078 w 10143477"/>
                <a:gd name="connsiteY6960" fmla="*/ 1577360 h 4026844"/>
                <a:gd name="connsiteX6961" fmla="*/ 8898913 w 10143477"/>
                <a:gd name="connsiteY6961" fmla="*/ 1602461 h 4026844"/>
                <a:gd name="connsiteX6962" fmla="*/ 8893489 w 10143477"/>
                <a:gd name="connsiteY6962" fmla="*/ 1622604 h 4026844"/>
                <a:gd name="connsiteX6963" fmla="*/ 8862655 w 10143477"/>
                <a:gd name="connsiteY6963" fmla="*/ 1597503 h 4026844"/>
                <a:gd name="connsiteX6964" fmla="*/ 8868078 w 10143477"/>
                <a:gd name="connsiteY6964" fmla="*/ 1577360 h 4026844"/>
                <a:gd name="connsiteX6965" fmla="*/ 1755415 w 10143477"/>
                <a:gd name="connsiteY6965" fmla="*/ 1576585 h 4026844"/>
                <a:gd name="connsiteX6966" fmla="*/ 1762853 w 10143477"/>
                <a:gd name="connsiteY6966" fmla="*/ 1596728 h 4026844"/>
                <a:gd name="connsiteX6967" fmla="*/ 1732635 w 10143477"/>
                <a:gd name="connsiteY6967" fmla="*/ 1621984 h 4026844"/>
                <a:gd name="connsiteX6968" fmla="*/ 1725196 w 10143477"/>
                <a:gd name="connsiteY6968" fmla="*/ 1601841 h 4026844"/>
                <a:gd name="connsiteX6969" fmla="*/ 1755415 w 10143477"/>
                <a:gd name="connsiteY6969" fmla="*/ 1576585 h 4026844"/>
                <a:gd name="connsiteX6970" fmla="*/ 6591442 w 10143477"/>
                <a:gd name="connsiteY6970" fmla="*/ 1576430 h 4026844"/>
                <a:gd name="connsiteX6971" fmla="*/ 6617473 w 10143477"/>
                <a:gd name="connsiteY6971" fmla="*/ 1600137 h 4026844"/>
                <a:gd name="connsiteX6972" fmla="*/ 6601824 w 10143477"/>
                <a:gd name="connsiteY6972" fmla="*/ 1621984 h 4026844"/>
                <a:gd name="connsiteX6973" fmla="*/ 6575793 w 10143477"/>
                <a:gd name="connsiteY6973" fmla="*/ 1598278 h 4026844"/>
                <a:gd name="connsiteX6974" fmla="*/ 6591442 w 10143477"/>
                <a:gd name="connsiteY6974" fmla="*/ 1576430 h 4026844"/>
                <a:gd name="connsiteX6975" fmla="*/ 8316622 w 10143477"/>
                <a:gd name="connsiteY6975" fmla="*/ 1574415 h 4026844"/>
                <a:gd name="connsiteX6976" fmla="*/ 8346681 w 10143477"/>
                <a:gd name="connsiteY6976" fmla="*/ 1599207 h 4026844"/>
                <a:gd name="connsiteX6977" fmla="*/ 8338779 w 10143477"/>
                <a:gd name="connsiteY6977" fmla="*/ 1619815 h 4026844"/>
                <a:gd name="connsiteX6978" fmla="*/ 8308719 w 10143477"/>
                <a:gd name="connsiteY6978" fmla="*/ 1595023 h 4026844"/>
                <a:gd name="connsiteX6979" fmla="*/ 8316622 w 10143477"/>
                <a:gd name="connsiteY6979" fmla="*/ 1574415 h 4026844"/>
                <a:gd name="connsiteX6980" fmla="*/ 6525125 w 10143477"/>
                <a:gd name="connsiteY6980" fmla="*/ 1573641 h 4026844"/>
                <a:gd name="connsiteX6981" fmla="*/ 6551001 w 10143477"/>
                <a:gd name="connsiteY6981" fmla="*/ 1597347 h 4026844"/>
                <a:gd name="connsiteX6982" fmla="*/ 6535041 w 10143477"/>
                <a:gd name="connsiteY6982" fmla="*/ 1619195 h 4026844"/>
                <a:gd name="connsiteX6983" fmla="*/ 6509165 w 10143477"/>
                <a:gd name="connsiteY6983" fmla="*/ 1595488 h 4026844"/>
                <a:gd name="connsiteX6984" fmla="*/ 6525125 w 10143477"/>
                <a:gd name="connsiteY6984" fmla="*/ 1573641 h 4026844"/>
                <a:gd name="connsiteX6985" fmla="*/ 7606190 w 10143477"/>
                <a:gd name="connsiteY6985" fmla="*/ 1572401 h 4026844"/>
                <a:gd name="connsiteX6986" fmla="*/ 7634855 w 10143477"/>
                <a:gd name="connsiteY6986" fmla="*/ 1596883 h 4026844"/>
                <a:gd name="connsiteX6987" fmla="*/ 7623544 w 10143477"/>
                <a:gd name="connsiteY6987" fmla="*/ 1617955 h 4026844"/>
                <a:gd name="connsiteX6988" fmla="*/ 7595033 w 10143477"/>
                <a:gd name="connsiteY6988" fmla="*/ 1593474 h 4026844"/>
                <a:gd name="connsiteX6989" fmla="*/ 7606190 w 10143477"/>
                <a:gd name="connsiteY6989" fmla="*/ 1572401 h 4026844"/>
                <a:gd name="connsiteX6990" fmla="*/ 2331909 w 10143477"/>
                <a:gd name="connsiteY6990" fmla="*/ 1572247 h 4026844"/>
                <a:gd name="connsiteX6991" fmla="*/ 2341981 w 10143477"/>
                <a:gd name="connsiteY6991" fmla="*/ 1592700 h 4026844"/>
                <a:gd name="connsiteX6992" fmla="*/ 2312847 w 10143477"/>
                <a:gd name="connsiteY6992" fmla="*/ 1617491 h 4026844"/>
                <a:gd name="connsiteX6993" fmla="*/ 2302775 w 10143477"/>
                <a:gd name="connsiteY6993" fmla="*/ 1597038 h 4026844"/>
                <a:gd name="connsiteX6994" fmla="*/ 2331909 w 10143477"/>
                <a:gd name="connsiteY6994" fmla="*/ 1572247 h 4026844"/>
                <a:gd name="connsiteX6995" fmla="*/ 6458962 w 10143477"/>
                <a:gd name="connsiteY6995" fmla="*/ 1570852 h 4026844"/>
                <a:gd name="connsiteX6996" fmla="*/ 6484528 w 10143477"/>
                <a:gd name="connsiteY6996" fmla="*/ 1594404 h 4026844"/>
                <a:gd name="connsiteX6997" fmla="*/ 6468259 w 10143477"/>
                <a:gd name="connsiteY6997" fmla="*/ 1616406 h 4026844"/>
                <a:gd name="connsiteX6998" fmla="*/ 6442693 w 10143477"/>
                <a:gd name="connsiteY6998" fmla="*/ 1592700 h 4026844"/>
                <a:gd name="connsiteX6999" fmla="*/ 6458962 w 10143477"/>
                <a:gd name="connsiteY6999" fmla="*/ 1570852 h 4026844"/>
                <a:gd name="connsiteX7000" fmla="*/ 8810438 w 10143477"/>
                <a:gd name="connsiteY7000" fmla="*/ 1569613 h 4026844"/>
                <a:gd name="connsiteX7001" fmla="*/ 8841117 w 10143477"/>
                <a:gd name="connsiteY7001" fmla="*/ 1594714 h 4026844"/>
                <a:gd name="connsiteX7002" fmla="*/ 8835539 w 10143477"/>
                <a:gd name="connsiteY7002" fmla="*/ 1614857 h 4026844"/>
                <a:gd name="connsiteX7003" fmla="*/ 8804860 w 10143477"/>
                <a:gd name="connsiteY7003" fmla="*/ 1589756 h 4026844"/>
                <a:gd name="connsiteX7004" fmla="*/ 8810438 w 10143477"/>
                <a:gd name="connsiteY7004" fmla="*/ 1569613 h 4026844"/>
                <a:gd name="connsiteX7005" fmla="*/ 1815077 w 10143477"/>
                <a:gd name="connsiteY7005" fmla="*/ 1568683 h 4026844"/>
                <a:gd name="connsiteX7006" fmla="*/ 1822670 w 10143477"/>
                <a:gd name="connsiteY7006" fmla="*/ 1588826 h 4026844"/>
                <a:gd name="connsiteX7007" fmla="*/ 1792607 w 10143477"/>
                <a:gd name="connsiteY7007" fmla="*/ 1613927 h 4026844"/>
                <a:gd name="connsiteX7008" fmla="*/ 1785014 w 10143477"/>
                <a:gd name="connsiteY7008" fmla="*/ 1593784 h 4026844"/>
                <a:gd name="connsiteX7009" fmla="*/ 1815077 w 10143477"/>
                <a:gd name="connsiteY7009" fmla="*/ 1568683 h 4026844"/>
                <a:gd name="connsiteX7010" fmla="*/ 6392335 w 10143477"/>
                <a:gd name="connsiteY7010" fmla="*/ 1568218 h 4026844"/>
                <a:gd name="connsiteX7011" fmla="*/ 6417746 w 10143477"/>
                <a:gd name="connsiteY7011" fmla="*/ 1591770 h 4026844"/>
                <a:gd name="connsiteX7012" fmla="*/ 6401322 w 10143477"/>
                <a:gd name="connsiteY7012" fmla="*/ 1613772 h 4026844"/>
                <a:gd name="connsiteX7013" fmla="*/ 6375911 w 10143477"/>
                <a:gd name="connsiteY7013" fmla="*/ 1590220 h 4026844"/>
                <a:gd name="connsiteX7014" fmla="*/ 6392335 w 10143477"/>
                <a:gd name="connsiteY7014" fmla="*/ 1568218 h 4026844"/>
                <a:gd name="connsiteX7015" fmla="*/ 8256348 w 10143477"/>
                <a:gd name="connsiteY7015" fmla="*/ 1567753 h 4026844"/>
                <a:gd name="connsiteX7016" fmla="*/ 8286252 w 10143477"/>
                <a:gd name="connsiteY7016" fmla="*/ 1592544 h 4026844"/>
                <a:gd name="connsiteX7017" fmla="*/ 8278041 w 10143477"/>
                <a:gd name="connsiteY7017" fmla="*/ 1613152 h 4026844"/>
                <a:gd name="connsiteX7018" fmla="*/ 8248136 w 10143477"/>
                <a:gd name="connsiteY7018" fmla="*/ 1588361 h 4026844"/>
                <a:gd name="connsiteX7019" fmla="*/ 8256348 w 10143477"/>
                <a:gd name="connsiteY7019" fmla="*/ 1567753 h 4026844"/>
                <a:gd name="connsiteX7020" fmla="*/ 638595 w 10143477"/>
                <a:gd name="connsiteY7020" fmla="*/ 1567443 h 4026844"/>
                <a:gd name="connsiteX7021" fmla="*/ 640919 w 10143477"/>
                <a:gd name="connsiteY7021" fmla="*/ 1586656 h 4026844"/>
                <a:gd name="connsiteX7022" fmla="*/ 609931 w 10143477"/>
                <a:gd name="connsiteY7022" fmla="*/ 1612223 h 4026844"/>
                <a:gd name="connsiteX7023" fmla="*/ 607607 w 10143477"/>
                <a:gd name="connsiteY7023" fmla="*/ 1593009 h 4026844"/>
                <a:gd name="connsiteX7024" fmla="*/ 638595 w 10143477"/>
                <a:gd name="connsiteY7024" fmla="*/ 1567443 h 4026844"/>
                <a:gd name="connsiteX7025" fmla="*/ 7542971 w 10143477"/>
                <a:gd name="connsiteY7025" fmla="*/ 1567133 h 4026844"/>
                <a:gd name="connsiteX7026" fmla="*/ 7571482 w 10143477"/>
                <a:gd name="connsiteY7026" fmla="*/ 1591460 h 4026844"/>
                <a:gd name="connsiteX7027" fmla="*/ 7560016 w 10143477"/>
                <a:gd name="connsiteY7027" fmla="*/ 1612533 h 4026844"/>
                <a:gd name="connsiteX7028" fmla="*/ 7531505 w 10143477"/>
                <a:gd name="connsiteY7028" fmla="*/ 1588206 h 4026844"/>
                <a:gd name="connsiteX7029" fmla="*/ 7542971 w 10143477"/>
                <a:gd name="connsiteY7029" fmla="*/ 1567133 h 4026844"/>
                <a:gd name="connsiteX7030" fmla="*/ 6325863 w 10143477"/>
                <a:gd name="connsiteY7030" fmla="*/ 1565739 h 4026844"/>
                <a:gd name="connsiteX7031" fmla="*/ 6351120 w 10143477"/>
                <a:gd name="connsiteY7031" fmla="*/ 1589291 h 4026844"/>
                <a:gd name="connsiteX7032" fmla="*/ 6334385 w 10143477"/>
                <a:gd name="connsiteY7032" fmla="*/ 1611293 h 4026844"/>
                <a:gd name="connsiteX7033" fmla="*/ 6309129 w 10143477"/>
                <a:gd name="connsiteY7033" fmla="*/ 1587741 h 4026844"/>
                <a:gd name="connsiteX7034" fmla="*/ 6325863 w 10143477"/>
                <a:gd name="connsiteY7034" fmla="*/ 1565739 h 4026844"/>
                <a:gd name="connsiteX7035" fmla="*/ 2394205 w 10143477"/>
                <a:gd name="connsiteY7035" fmla="*/ 1565273 h 4026844"/>
                <a:gd name="connsiteX7036" fmla="*/ 2404432 w 10143477"/>
                <a:gd name="connsiteY7036" fmla="*/ 1585881 h 4026844"/>
                <a:gd name="connsiteX7037" fmla="*/ 2375453 w 10143477"/>
                <a:gd name="connsiteY7037" fmla="*/ 1610673 h 4026844"/>
                <a:gd name="connsiteX7038" fmla="*/ 2365225 w 10143477"/>
                <a:gd name="connsiteY7038" fmla="*/ 1590065 h 4026844"/>
                <a:gd name="connsiteX7039" fmla="*/ 2394205 w 10143477"/>
                <a:gd name="connsiteY7039" fmla="*/ 1565273 h 4026844"/>
                <a:gd name="connsiteX7040" fmla="*/ 6259236 w 10143477"/>
                <a:gd name="connsiteY7040" fmla="*/ 1563570 h 4026844"/>
                <a:gd name="connsiteX7041" fmla="*/ 6284337 w 10143477"/>
                <a:gd name="connsiteY7041" fmla="*/ 1586966 h 4026844"/>
                <a:gd name="connsiteX7042" fmla="*/ 6267293 w 10143477"/>
                <a:gd name="connsiteY7042" fmla="*/ 1608969 h 4026844"/>
                <a:gd name="connsiteX7043" fmla="*/ 6242192 w 10143477"/>
                <a:gd name="connsiteY7043" fmla="*/ 1585417 h 4026844"/>
                <a:gd name="connsiteX7044" fmla="*/ 6259236 w 10143477"/>
                <a:gd name="connsiteY7044" fmla="*/ 1563570 h 4026844"/>
                <a:gd name="connsiteX7045" fmla="*/ 7479444 w 10143477"/>
                <a:gd name="connsiteY7045" fmla="*/ 1562019 h 4026844"/>
                <a:gd name="connsiteX7046" fmla="*/ 7507799 w 10143477"/>
                <a:gd name="connsiteY7046" fmla="*/ 1586346 h 4026844"/>
                <a:gd name="connsiteX7047" fmla="*/ 7496022 w 10143477"/>
                <a:gd name="connsiteY7047" fmla="*/ 1607574 h 4026844"/>
                <a:gd name="connsiteX7048" fmla="*/ 7467667 w 10143477"/>
                <a:gd name="connsiteY7048" fmla="*/ 1583247 h 4026844"/>
                <a:gd name="connsiteX7049" fmla="*/ 7479444 w 10143477"/>
                <a:gd name="connsiteY7049" fmla="*/ 1562019 h 4026844"/>
                <a:gd name="connsiteX7050" fmla="*/ 6192454 w 10143477"/>
                <a:gd name="connsiteY7050" fmla="*/ 1561245 h 4026844"/>
                <a:gd name="connsiteX7051" fmla="*/ 6217245 w 10143477"/>
                <a:gd name="connsiteY7051" fmla="*/ 1584642 h 4026844"/>
                <a:gd name="connsiteX7052" fmla="*/ 6200046 w 10143477"/>
                <a:gd name="connsiteY7052" fmla="*/ 1606799 h 4026844"/>
                <a:gd name="connsiteX7053" fmla="*/ 6175255 w 10143477"/>
                <a:gd name="connsiteY7053" fmla="*/ 1583402 h 4026844"/>
                <a:gd name="connsiteX7054" fmla="*/ 6192454 w 10143477"/>
                <a:gd name="connsiteY7054" fmla="*/ 1561245 h 4026844"/>
                <a:gd name="connsiteX7055" fmla="*/ 8195763 w 10143477"/>
                <a:gd name="connsiteY7055" fmla="*/ 1561090 h 4026844"/>
                <a:gd name="connsiteX7056" fmla="*/ 8225513 w 10143477"/>
                <a:gd name="connsiteY7056" fmla="*/ 1585881 h 4026844"/>
                <a:gd name="connsiteX7057" fmla="*/ 8216991 w 10143477"/>
                <a:gd name="connsiteY7057" fmla="*/ 1606489 h 4026844"/>
                <a:gd name="connsiteX7058" fmla="*/ 8187240 w 10143477"/>
                <a:gd name="connsiteY7058" fmla="*/ 1581698 h 4026844"/>
                <a:gd name="connsiteX7059" fmla="*/ 8195763 w 10143477"/>
                <a:gd name="connsiteY7059" fmla="*/ 1561090 h 4026844"/>
                <a:gd name="connsiteX7060" fmla="*/ 1875204 w 10143477"/>
                <a:gd name="connsiteY7060" fmla="*/ 1560781 h 4026844"/>
                <a:gd name="connsiteX7061" fmla="*/ 1883107 w 10143477"/>
                <a:gd name="connsiteY7061" fmla="*/ 1580924 h 4026844"/>
                <a:gd name="connsiteX7062" fmla="*/ 1853045 w 10143477"/>
                <a:gd name="connsiteY7062" fmla="*/ 1606025 h 4026844"/>
                <a:gd name="connsiteX7063" fmla="*/ 1845140 w 10143477"/>
                <a:gd name="connsiteY7063" fmla="*/ 1585882 h 4026844"/>
                <a:gd name="connsiteX7064" fmla="*/ 1875204 w 10143477"/>
                <a:gd name="connsiteY7064" fmla="*/ 1560781 h 4026844"/>
                <a:gd name="connsiteX7065" fmla="*/ 4510195 w 10143477"/>
                <a:gd name="connsiteY7065" fmla="*/ 1559541 h 4026844"/>
                <a:gd name="connsiteX7066" fmla="*/ 4529408 w 10143477"/>
                <a:gd name="connsiteY7066" fmla="*/ 1581698 h 4026844"/>
                <a:gd name="connsiteX7067" fmla="*/ 4506166 w 10143477"/>
                <a:gd name="connsiteY7067" fmla="*/ 1605095 h 4026844"/>
                <a:gd name="connsiteX7068" fmla="*/ 4486953 w 10143477"/>
                <a:gd name="connsiteY7068" fmla="*/ 1582938 h 4026844"/>
                <a:gd name="connsiteX7069" fmla="*/ 4510195 w 10143477"/>
                <a:gd name="connsiteY7069" fmla="*/ 1559541 h 4026844"/>
                <a:gd name="connsiteX7070" fmla="*/ 6125671 w 10143477"/>
                <a:gd name="connsiteY7070" fmla="*/ 1559231 h 4026844"/>
                <a:gd name="connsiteX7071" fmla="*/ 6150308 w 10143477"/>
                <a:gd name="connsiteY7071" fmla="*/ 1582628 h 4026844"/>
                <a:gd name="connsiteX7072" fmla="*/ 6132799 w 10143477"/>
                <a:gd name="connsiteY7072" fmla="*/ 1604786 h 4026844"/>
                <a:gd name="connsiteX7073" fmla="*/ 6108162 w 10143477"/>
                <a:gd name="connsiteY7073" fmla="*/ 1581388 h 4026844"/>
                <a:gd name="connsiteX7074" fmla="*/ 6125671 w 10143477"/>
                <a:gd name="connsiteY7074" fmla="*/ 1559231 h 4026844"/>
                <a:gd name="connsiteX7075" fmla="*/ 372235 w 10143477"/>
                <a:gd name="connsiteY7075" fmla="*/ 1559231 h 4026844"/>
                <a:gd name="connsiteX7076" fmla="*/ 373476 w 10143477"/>
                <a:gd name="connsiteY7076" fmla="*/ 1578289 h 4026844"/>
                <a:gd name="connsiteX7077" fmla="*/ 342641 w 10143477"/>
                <a:gd name="connsiteY7077" fmla="*/ 1604010 h 4026844"/>
                <a:gd name="connsiteX7078" fmla="*/ 341401 w 10143477"/>
                <a:gd name="connsiteY7078" fmla="*/ 1584952 h 4026844"/>
                <a:gd name="connsiteX7079" fmla="*/ 372235 w 10143477"/>
                <a:gd name="connsiteY7079" fmla="*/ 1559231 h 4026844"/>
                <a:gd name="connsiteX7080" fmla="*/ 2456656 w 10143477"/>
                <a:gd name="connsiteY7080" fmla="*/ 1558611 h 4026844"/>
                <a:gd name="connsiteX7081" fmla="*/ 2467194 w 10143477"/>
                <a:gd name="connsiteY7081" fmla="*/ 1579219 h 4026844"/>
                <a:gd name="connsiteX7082" fmla="*/ 2438371 w 10143477"/>
                <a:gd name="connsiteY7082" fmla="*/ 1604011 h 4026844"/>
                <a:gd name="connsiteX7083" fmla="*/ 2427833 w 10143477"/>
                <a:gd name="connsiteY7083" fmla="*/ 1583403 h 4026844"/>
                <a:gd name="connsiteX7084" fmla="*/ 2456656 w 10143477"/>
                <a:gd name="connsiteY7084" fmla="*/ 1558611 h 4026844"/>
                <a:gd name="connsiteX7085" fmla="*/ 4577597 w 10143477"/>
                <a:gd name="connsiteY7085" fmla="*/ 1557681 h 4026844"/>
                <a:gd name="connsiteX7086" fmla="*/ 4596965 w 10143477"/>
                <a:gd name="connsiteY7086" fmla="*/ 1579838 h 4026844"/>
                <a:gd name="connsiteX7087" fmla="*/ 4573878 w 10143477"/>
                <a:gd name="connsiteY7087" fmla="*/ 1603236 h 4026844"/>
                <a:gd name="connsiteX7088" fmla="*/ 4554510 w 10143477"/>
                <a:gd name="connsiteY7088" fmla="*/ 1581078 h 4026844"/>
                <a:gd name="connsiteX7089" fmla="*/ 4577597 w 10143477"/>
                <a:gd name="connsiteY7089" fmla="*/ 1557681 h 4026844"/>
                <a:gd name="connsiteX7090" fmla="*/ 6058889 w 10143477"/>
                <a:gd name="connsiteY7090" fmla="*/ 1557527 h 4026844"/>
                <a:gd name="connsiteX7091" fmla="*/ 6083371 w 10143477"/>
                <a:gd name="connsiteY7091" fmla="*/ 1580924 h 4026844"/>
                <a:gd name="connsiteX7092" fmla="*/ 6065552 w 10143477"/>
                <a:gd name="connsiteY7092" fmla="*/ 1603081 h 4026844"/>
                <a:gd name="connsiteX7093" fmla="*/ 6041070 w 10143477"/>
                <a:gd name="connsiteY7093" fmla="*/ 1579684 h 4026844"/>
                <a:gd name="connsiteX7094" fmla="*/ 6058889 w 10143477"/>
                <a:gd name="connsiteY7094" fmla="*/ 1557527 h 4026844"/>
                <a:gd name="connsiteX7095" fmla="*/ 7415915 w 10143477"/>
                <a:gd name="connsiteY7095" fmla="*/ 1557061 h 4026844"/>
                <a:gd name="connsiteX7096" fmla="*/ 7444116 w 10143477"/>
                <a:gd name="connsiteY7096" fmla="*/ 1581388 h 4026844"/>
                <a:gd name="connsiteX7097" fmla="*/ 7432030 w 10143477"/>
                <a:gd name="connsiteY7097" fmla="*/ 1602616 h 4026844"/>
                <a:gd name="connsiteX7098" fmla="*/ 7403830 w 10143477"/>
                <a:gd name="connsiteY7098" fmla="*/ 1578289 h 4026844"/>
                <a:gd name="connsiteX7099" fmla="*/ 7415915 w 10143477"/>
                <a:gd name="connsiteY7099" fmla="*/ 1557061 h 4026844"/>
                <a:gd name="connsiteX7100" fmla="*/ 1440513 w 10143477"/>
                <a:gd name="connsiteY7100" fmla="*/ 1556752 h 4026844"/>
                <a:gd name="connsiteX7101" fmla="*/ 1446247 w 10143477"/>
                <a:gd name="connsiteY7101" fmla="*/ 1576585 h 4026844"/>
                <a:gd name="connsiteX7102" fmla="*/ 1415563 w 10143477"/>
                <a:gd name="connsiteY7102" fmla="*/ 1601841 h 4026844"/>
                <a:gd name="connsiteX7103" fmla="*/ 1409829 w 10143477"/>
                <a:gd name="connsiteY7103" fmla="*/ 1582008 h 4026844"/>
                <a:gd name="connsiteX7104" fmla="*/ 1440513 w 10143477"/>
                <a:gd name="connsiteY7104" fmla="*/ 1556752 h 4026844"/>
                <a:gd name="connsiteX7105" fmla="*/ 4644843 w 10143477"/>
                <a:gd name="connsiteY7105" fmla="*/ 1555977 h 4026844"/>
                <a:gd name="connsiteX7106" fmla="*/ 4664521 w 10143477"/>
                <a:gd name="connsiteY7106" fmla="*/ 1578289 h 4026844"/>
                <a:gd name="connsiteX7107" fmla="*/ 4641744 w 10143477"/>
                <a:gd name="connsiteY7107" fmla="*/ 1601531 h 4026844"/>
                <a:gd name="connsiteX7108" fmla="*/ 4622066 w 10143477"/>
                <a:gd name="connsiteY7108" fmla="*/ 1579219 h 4026844"/>
                <a:gd name="connsiteX7109" fmla="*/ 4644843 w 10143477"/>
                <a:gd name="connsiteY7109" fmla="*/ 1555977 h 4026844"/>
                <a:gd name="connsiteX7110" fmla="*/ 5991798 w 10143477"/>
                <a:gd name="connsiteY7110" fmla="*/ 1555667 h 4026844"/>
                <a:gd name="connsiteX7111" fmla="*/ 6015969 w 10143477"/>
                <a:gd name="connsiteY7111" fmla="*/ 1578909 h 4026844"/>
                <a:gd name="connsiteX7112" fmla="*/ 5997996 w 10143477"/>
                <a:gd name="connsiteY7112" fmla="*/ 1601221 h 4026844"/>
                <a:gd name="connsiteX7113" fmla="*/ 5973824 w 10143477"/>
                <a:gd name="connsiteY7113" fmla="*/ 1577979 h 4026844"/>
                <a:gd name="connsiteX7114" fmla="*/ 5991798 w 10143477"/>
                <a:gd name="connsiteY7114" fmla="*/ 1555667 h 4026844"/>
                <a:gd name="connsiteX7115" fmla="*/ 8134869 w 10143477"/>
                <a:gd name="connsiteY7115" fmla="*/ 1554582 h 4026844"/>
                <a:gd name="connsiteX7116" fmla="*/ 8164463 w 10143477"/>
                <a:gd name="connsiteY7116" fmla="*/ 1579374 h 4026844"/>
                <a:gd name="connsiteX7117" fmla="*/ 8155786 w 10143477"/>
                <a:gd name="connsiteY7117" fmla="*/ 1599982 h 4026844"/>
                <a:gd name="connsiteX7118" fmla="*/ 8126191 w 10143477"/>
                <a:gd name="connsiteY7118" fmla="*/ 1575190 h 4026844"/>
                <a:gd name="connsiteX7119" fmla="*/ 8134869 w 10143477"/>
                <a:gd name="connsiteY7119" fmla="*/ 1554582 h 4026844"/>
                <a:gd name="connsiteX7120" fmla="*/ 4712555 w 10143477"/>
                <a:gd name="connsiteY7120" fmla="*/ 1554427 h 4026844"/>
                <a:gd name="connsiteX7121" fmla="*/ 4732389 w 10143477"/>
                <a:gd name="connsiteY7121" fmla="*/ 1576739 h 4026844"/>
                <a:gd name="connsiteX7122" fmla="*/ 4709767 w 10143477"/>
                <a:gd name="connsiteY7122" fmla="*/ 1599981 h 4026844"/>
                <a:gd name="connsiteX7123" fmla="*/ 4689778 w 10143477"/>
                <a:gd name="connsiteY7123" fmla="*/ 1577669 h 4026844"/>
                <a:gd name="connsiteX7124" fmla="*/ 4712555 w 10143477"/>
                <a:gd name="connsiteY7124" fmla="*/ 1554427 h 4026844"/>
                <a:gd name="connsiteX7125" fmla="*/ 5924860 w 10143477"/>
                <a:gd name="connsiteY7125" fmla="*/ 1554272 h 4026844"/>
                <a:gd name="connsiteX7126" fmla="*/ 5948877 w 10143477"/>
                <a:gd name="connsiteY7126" fmla="*/ 1577514 h 4026844"/>
                <a:gd name="connsiteX7127" fmla="*/ 5930593 w 10143477"/>
                <a:gd name="connsiteY7127" fmla="*/ 1599827 h 4026844"/>
                <a:gd name="connsiteX7128" fmla="*/ 5906577 w 10143477"/>
                <a:gd name="connsiteY7128" fmla="*/ 1576584 h 4026844"/>
                <a:gd name="connsiteX7129" fmla="*/ 5924860 w 10143477"/>
                <a:gd name="connsiteY7129" fmla="*/ 1554272 h 4026844"/>
                <a:gd name="connsiteX7130" fmla="*/ 8694692 w 10143477"/>
                <a:gd name="connsiteY7130" fmla="*/ 1554117 h 4026844"/>
                <a:gd name="connsiteX7131" fmla="*/ 8725217 w 10143477"/>
                <a:gd name="connsiteY7131" fmla="*/ 1579064 h 4026844"/>
                <a:gd name="connsiteX7132" fmla="*/ 8719174 w 10143477"/>
                <a:gd name="connsiteY7132" fmla="*/ 1599362 h 4026844"/>
                <a:gd name="connsiteX7133" fmla="*/ 8688650 w 10143477"/>
                <a:gd name="connsiteY7133" fmla="*/ 1574415 h 4026844"/>
                <a:gd name="connsiteX7134" fmla="*/ 8694692 w 10143477"/>
                <a:gd name="connsiteY7134" fmla="*/ 1554117 h 4026844"/>
                <a:gd name="connsiteX7135" fmla="*/ 4779803 w 10143477"/>
                <a:gd name="connsiteY7135" fmla="*/ 1553033 h 4026844"/>
                <a:gd name="connsiteX7136" fmla="*/ 4799946 w 10143477"/>
                <a:gd name="connsiteY7136" fmla="*/ 1575345 h 4026844"/>
                <a:gd name="connsiteX7137" fmla="*/ 4777633 w 10143477"/>
                <a:gd name="connsiteY7137" fmla="*/ 1598587 h 4026844"/>
                <a:gd name="connsiteX7138" fmla="*/ 4757490 w 10143477"/>
                <a:gd name="connsiteY7138" fmla="*/ 1576275 h 4026844"/>
                <a:gd name="connsiteX7139" fmla="*/ 4779803 w 10143477"/>
                <a:gd name="connsiteY7139" fmla="*/ 1553033 h 4026844"/>
                <a:gd name="connsiteX7140" fmla="*/ 5857768 w 10143477"/>
                <a:gd name="connsiteY7140" fmla="*/ 1552878 h 4026844"/>
                <a:gd name="connsiteX7141" fmla="*/ 5881629 w 10143477"/>
                <a:gd name="connsiteY7141" fmla="*/ 1576120 h 4026844"/>
                <a:gd name="connsiteX7142" fmla="*/ 5863191 w 10143477"/>
                <a:gd name="connsiteY7142" fmla="*/ 1598432 h 4026844"/>
                <a:gd name="connsiteX7143" fmla="*/ 5839329 w 10143477"/>
                <a:gd name="connsiteY7143" fmla="*/ 1575190 h 4026844"/>
                <a:gd name="connsiteX7144" fmla="*/ 5857768 w 10143477"/>
                <a:gd name="connsiteY7144" fmla="*/ 1552878 h 4026844"/>
                <a:gd name="connsiteX7145" fmla="*/ 1935331 w 10143477"/>
                <a:gd name="connsiteY7145" fmla="*/ 1552878 h 4026844"/>
                <a:gd name="connsiteX7146" fmla="*/ 1943390 w 10143477"/>
                <a:gd name="connsiteY7146" fmla="*/ 1573021 h 4026844"/>
                <a:gd name="connsiteX7147" fmla="*/ 1913481 w 10143477"/>
                <a:gd name="connsiteY7147" fmla="*/ 1598122 h 4026844"/>
                <a:gd name="connsiteX7148" fmla="*/ 1905422 w 10143477"/>
                <a:gd name="connsiteY7148" fmla="*/ 1577979 h 4026844"/>
                <a:gd name="connsiteX7149" fmla="*/ 1935331 w 10143477"/>
                <a:gd name="connsiteY7149" fmla="*/ 1552878 h 4026844"/>
                <a:gd name="connsiteX7150" fmla="*/ 7351922 w 10143477"/>
                <a:gd name="connsiteY7150" fmla="*/ 1552258 h 4026844"/>
                <a:gd name="connsiteX7151" fmla="*/ 7379967 w 10143477"/>
                <a:gd name="connsiteY7151" fmla="*/ 1576430 h 4026844"/>
                <a:gd name="connsiteX7152" fmla="*/ 7367726 w 10143477"/>
                <a:gd name="connsiteY7152" fmla="*/ 1597658 h 4026844"/>
                <a:gd name="connsiteX7153" fmla="*/ 7339681 w 10143477"/>
                <a:gd name="connsiteY7153" fmla="*/ 1573486 h 4026844"/>
                <a:gd name="connsiteX7154" fmla="*/ 7351922 w 10143477"/>
                <a:gd name="connsiteY7154" fmla="*/ 1552258 h 4026844"/>
                <a:gd name="connsiteX7155" fmla="*/ 2519263 w 10143477"/>
                <a:gd name="connsiteY7155" fmla="*/ 1551948 h 4026844"/>
                <a:gd name="connsiteX7156" fmla="*/ 2530111 w 10143477"/>
                <a:gd name="connsiteY7156" fmla="*/ 1572556 h 4026844"/>
                <a:gd name="connsiteX7157" fmla="*/ 2501442 w 10143477"/>
                <a:gd name="connsiteY7157" fmla="*/ 1597348 h 4026844"/>
                <a:gd name="connsiteX7158" fmla="*/ 2490595 w 10143477"/>
                <a:gd name="connsiteY7158" fmla="*/ 1576740 h 4026844"/>
                <a:gd name="connsiteX7159" fmla="*/ 2519263 w 10143477"/>
                <a:gd name="connsiteY7159" fmla="*/ 1551948 h 4026844"/>
                <a:gd name="connsiteX7160" fmla="*/ 4847204 w 10143477"/>
                <a:gd name="connsiteY7160" fmla="*/ 1551794 h 4026844"/>
                <a:gd name="connsiteX7161" fmla="*/ 4867657 w 10143477"/>
                <a:gd name="connsiteY7161" fmla="*/ 1574261 h 4026844"/>
                <a:gd name="connsiteX7162" fmla="*/ 4845500 w 10143477"/>
                <a:gd name="connsiteY7162" fmla="*/ 1597348 h 4026844"/>
                <a:gd name="connsiteX7163" fmla="*/ 4825047 w 10143477"/>
                <a:gd name="connsiteY7163" fmla="*/ 1574881 h 4026844"/>
                <a:gd name="connsiteX7164" fmla="*/ 4847204 w 10143477"/>
                <a:gd name="connsiteY7164" fmla="*/ 1551794 h 4026844"/>
                <a:gd name="connsiteX7165" fmla="*/ 5790676 w 10143477"/>
                <a:gd name="connsiteY7165" fmla="*/ 1551639 h 4026844"/>
                <a:gd name="connsiteX7166" fmla="*/ 5814228 w 10143477"/>
                <a:gd name="connsiteY7166" fmla="*/ 1574726 h 4026844"/>
                <a:gd name="connsiteX7167" fmla="*/ 5795479 w 10143477"/>
                <a:gd name="connsiteY7167" fmla="*/ 1597193 h 4026844"/>
                <a:gd name="connsiteX7168" fmla="*/ 5771928 w 10143477"/>
                <a:gd name="connsiteY7168" fmla="*/ 1574106 h 4026844"/>
                <a:gd name="connsiteX7169" fmla="*/ 5790676 w 10143477"/>
                <a:gd name="connsiteY7169" fmla="*/ 1551639 h 4026844"/>
                <a:gd name="connsiteX7170" fmla="*/ 4914606 w 10143477"/>
                <a:gd name="connsiteY7170" fmla="*/ 1550709 h 4026844"/>
                <a:gd name="connsiteX7171" fmla="*/ 4935214 w 10143477"/>
                <a:gd name="connsiteY7171" fmla="*/ 1573176 h 4026844"/>
                <a:gd name="connsiteX7172" fmla="*/ 4913366 w 10143477"/>
                <a:gd name="connsiteY7172" fmla="*/ 1596263 h 4026844"/>
                <a:gd name="connsiteX7173" fmla="*/ 4892759 w 10143477"/>
                <a:gd name="connsiteY7173" fmla="*/ 1573796 h 4026844"/>
                <a:gd name="connsiteX7174" fmla="*/ 4914606 w 10143477"/>
                <a:gd name="connsiteY7174" fmla="*/ 1550709 h 4026844"/>
                <a:gd name="connsiteX7175" fmla="*/ 5723584 w 10143477"/>
                <a:gd name="connsiteY7175" fmla="*/ 1550554 h 4026844"/>
                <a:gd name="connsiteX7176" fmla="*/ 5746982 w 10143477"/>
                <a:gd name="connsiteY7176" fmla="*/ 1573641 h 4026844"/>
                <a:gd name="connsiteX7177" fmla="*/ 5727923 w 10143477"/>
                <a:gd name="connsiteY7177" fmla="*/ 1596108 h 4026844"/>
                <a:gd name="connsiteX7178" fmla="*/ 5704526 w 10143477"/>
                <a:gd name="connsiteY7178" fmla="*/ 1573021 h 4026844"/>
                <a:gd name="connsiteX7179" fmla="*/ 5723584 w 10143477"/>
                <a:gd name="connsiteY7179" fmla="*/ 1550554 h 4026844"/>
                <a:gd name="connsiteX7180" fmla="*/ 5656182 w 10143477"/>
                <a:gd name="connsiteY7180" fmla="*/ 1549779 h 4026844"/>
                <a:gd name="connsiteX7181" fmla="*/ 5679269 w 10143477"/>
                <a:gd name="connsiteY7181" fmla="*/ 1572866 h 4026844"/>
                <a:gd name="connsiteX7182" fmla="*/ 5660056 w 10143477"/>
                <a:gd name="connsiteY7182" fmla="*/ 1595333 h 4026844"/>
                <a:gd name="connsiteX7183" fmla="*/ 5636969 w 10143477"/>
                <a:gd name="connsiteY7183" fmla="*/ 1572246 h 4026844"/>
                <a:gd name="connsiteX7184" fmla="*/ 5656182 w 10143477"/>
                <a:gd name="connsiteY7184" fmla="*/ 1549779 h 4026844"/>
                <a:gd name="connsiteX7185" fmla="*/ 4982163 w 10143477"/>
                <a:gd name="connsiteY7185" fmla="*/ 1549779 h 4026844"/>
                <a:gd name="connsiteX7186" fmla="*/ 5003081 w 10143477"/>
                <a:gd name="connsiteY7186" fmla="*/ 1572246 h 4026844"/>
                <a:gd name="connsiteX7187" fmla="*/ 4981388 w 10143477"/>
                <a:gd name="connsiteY7187" fmla="*/ 1595333 h 4026844"/>
                <a:gd name="connsiteX7188" fmla="*/ 4960470 w 10143477"/>
                <a:gd name="connsiteY7188" fmla="*/ 1572866 h 4026844"/>
                <a:gd name="connsiteX7189" fmla="*/ 4982163 w 10143477"/>
                <a:gd name="connsiteY7189" fmla="*/ 1549779 h 4026844"/>
                <a:gd name="connsiteX7190" fmla="*/ 5049565 w 10143477"/>
                <a:gd name="connsiteY7190" fmla="*/ 1549159 h 4026844"/>
                <a:gd name="connsiteX7191" fmla="*/ 5070637 w 10143477"/>
                <a:gd name="connsiteY7191" fmla="*/ 1571781 h 4026844"/>
                <a:gd name="connsiteX7192" fmla="*/ 5049255 w 10143477"/>
                <a:gd name="connsiteY7192" fmla="*/ 1594713 h 4026844"/>
                <a:gd name="connsiteX7193" fmla="*/ 5028182 w 10143477"/>
                <a:gd name="connsiteY7193" fmla="*/ 1572091 h 4026844"/>
                <a:gd name="connsiteX7194" fmla="*/ 5049565 w 10143477"/>
                <a:gd name="connsiteY7194" fmla="*/ 1549159 h 4026844"/>
                <a:gd name="connsiteX7195" fmla="*/ 5588936 w 10143477"/>
                <a:gd name="connsiteY7195" fmla="*/ 1549005 h 4026844"/>
                <a:gd name="connsiteX7196" fmla="*/ 5611868 w 10143477"/>
                <a:gd name="connsiteY7196" fmla="*/ 1571937 h 4026844"/>
                <a:gd name="connsiteX7197" fmla="*/ 5592344 w 10143477"/>
                <a:gd name="connsiteY7197" fmla="*/ 1594559 h 4026844"/>
                <a:gd name="connsiteX7198" fmla="*/ 5569412 w 10143477"/>
                <a:gd name="connsiteY7198" fmla="*/ 1571627 h 4026844"/>
                <a:gd name="connsiteX7199" fmla="*/ 5588936 w 10143477"/>
                <a:gd name="connsiteY7199" fmla="*/ 1549005 h 4026844"/>
                <a:gd name="connsiteX7200" fmla="*/ 423371 w 10143477"/>
                <a:gd name="connsiteY7200" fmla="*/ 1548850 h 4026844"/>
                <a:gd name="connsiteX7201" fmla="*/ 424764 w 10143477"/>
                <a:gd name="connsiteY7201" fmla="*/ 1567908 h 4026844"/>
                <a:gd name="connsiteX7202" fmla="*/ 393927 w 10143477"/>
                <a:gd name="connsiteY7202" fmla="*/ 1593474 h 4026844"/>
                <a:gd name="connsiteX7203" fmla="*/ 392534 w 10143477"/>
                <a:gd name="connsiteY7203" fmla="*/ 1574416 h 4026844"/>
                <a:gd name="connsiteX7204" fmla="*/ 423371 w 10143477"/>
                <a:gd name="connsiteY7204" fmla="*/ 1548850 h 4026844"/>
                <a:gd name="connsiteX7205" fmla="*/ 5117122 w 10143477"/>
                <a:gd name="connsiteY7205" fmla="*/ 1548539 h 4026844"/>
                <a:gd name="connsiteX7206" fmla="*/ 5138504 w 10143477"/>
                <a:gd name="connsiteY7206" fmla="*/ 1571161 h 4026844"/>
                <a:gd name="connsiteX7207" fmla="*/ 5117277 w 10143477"/>
                <a:gd name="connsiteY7207" fmla="*/ 1594093 h 4026844"/>
                <a:gd name="connsiteX7208" fmla="*/ 5095894 w 10143477"/>
                <a:gd name="connsiteY7208" fmla="*/ 1571471 h 4026844"/>
                <a:gd name="connsiteX7209" fmla="*/ 5117122 w 10143477"/>
                <a:gd name="connsiteY7209" fmla="*/ 1548539 h 4026844"/>
                <a:gd name="connsiteX7210" fmla="*/ 5521533 w 10143477"/>
                <a:gd name="connsiteY7210" fmla="*/ 1548384 h 4026844"/>
                <a:gd name="connsiteX7211" fmla="*/ 5544311 w 10143477"/>
                <a:gd name="connsiteY7211" fmla="*/ 1571316 h 4026844"/>
                <a:gd name="connsiteX7212" fmla="*/ 5524633 w 10143477"/>
                <a:gd name="connsiteY7212" fmla="*/ 1593938 h 4026844"/>
                <a:gd name="connsiteX7213" fmla="*/ 5501855 w 10143477"/>
                <a:gd name="connsiteY7213" fmla="*/ 1571006 h 4026844"/>
                <a:gd name="connsiteX7214" fmla="*/ 5521533 w 10143477"/>
                <a:gd name="connsiteY7214" fmla="*/ 1548384 h 4026844"/>
                <a:gd name="connsiteX7215" fmla="*/ 8073975 w 10143477"/>
                <a:gd name="connsiteY7215" fmla="*/ 1548075 h 4026844"/>
                <a:gd name="connsiteX7216" fmla="*/ 8103570 w 10143477"/>
                <a:gd name="connsiteY7216" fmla="*/ 1572712 h 4026844"/>
                <a:gd name="connsiteX7217" fmla="*/ 8094583 w 10143477"/>
                <a:gd name="connsiteY7217" fmla="*/ 1593474 h 4026844"/>
                <a:gd name="connsiteX7218" fmla="*/ 8064988 w 10143477"/>
                <a:gd name="connsiteY7218" fmla="*/ 1568838 h 4026844"/>
                <a:gd name="connsiteX7219" fmla="*/ 8073975 w 10143477"/>
                <a:gd name="connsiteY7219" fmla="*/ 1548075 h 4026844"/>
                <a:gd name="connsiteX7220" fmla="*/ 5454286 w 10143477"/>
                <a:gd name="connsiteY7220" fmla="*/ 1548075 h 4026844"/>
                <a:gd name="connsiteX7221" fmla="*/ 5476753 w 10143477"/>
                <a:gd name="connsiteY7221" fmla="*/ 1571007 h 4026844"/>
                <a:gd name="connsiteX7222" fmla="*/ 5456765 w 10143477"/>
                <a:gd name="connsiteY7222" fmla="*/ 1593629 h 4026844"/>
                <a:gd name="connsiteX7223" fmla="*/ 5434298 w 10143477"/>
                <a:gd name="connsiteY7223" fmla="*/ 1570697 h 4026844"/>
                <a:gd name="connsiteX7224" fmla="*/ 5454286 w 10143477"/>
                <a:gd name="connsiteY7224" fmla="*/ 1548075 h 4026844"/>
                <a:gd name="connsiteX7225" fmla="*/ 5184524 w 10143477"/>
                <a:gd name="connsiteY7225" fmla="*/ 1548075 h 4026844"/>
                <a:gd name="connsiteX7226" fmla="*/ 5206062 w 10143477"/>
                <a:gd name="connsiteY7226" fmla="*/ 1570697 h 4026844"/>
                <a:gd name="connsiteX7227" fmla="*/ 5185144 w 10143477"/>
                <a:gd name="connsiteY7227" fmla="*/ 1593629 h 4026844"/>
                <a:gd name="connsiteX7228" fmla="*/ 5163606 w 10143477"/>
                <a:gd name="connsiteY7228" fmla="*/ 1571007 h 4026844"/>
                <a:gd name="connsiteX7229" fmla="*/ 5184524 w 10143477"/>
                <a:gd name="connsiteY7229" fmla="*/ 1548075 h 4026844"/>
                <a:gd name="connsiteX7230" fmla="*/ 1498315 w 10143477"/>
                <a:gd name="connsiteY7230" fmla="*/ 1548075 h 4026844"/>
                <a:gd name="connsiteX7231" fmla="*/ 1504359 w 10143477"/>
                <a:gd name="connsiteY7231" fmla="*/ 1567908 h 4026844"/>
                <a:gd name="connsiteX7232" fmla="*/ 1473830 w 10143477"/>
                <a:gd name="connsiteY7232" fmla="*/ 1593164 h 4026844"/>
                <a:gd name="connsiteX7233" fmla="*/ 1467787 w 10143477"/>
                <a:gd name="connsiteY7233" fmla="*/ 1573331 h 4026844"/>
                <a:gd name="connsiteX7234" fmla="*/ 1498315 w 10143477"/>
                <a:gd name="connsiteY7234" fmla="*/ 1548075 h 4026844"/>
                <a:gd name="connsiteX7235" fmla="*/ 5252080 w 10143477"/>
                <a:gd name="connsiteY7235" fmla="*/ 1547920 h 4026844"/>
                <a:gd name="connsiteX7236" fmla="*/ 5273928 w 10143477"/>
                <a:gd name="connsiteY7236" fmla="*/ 1570697 h 4026844"/>
                <a:gd name="connsiteX7237" fmla="*/ 5253165 w 10143477"/>
                <a:gd name="connsiteY7237" fmla="*/ 1593474 h 4026844"/>
                <a:gd name="connsiteX7238" fmla="*/ 5231318 w 10143477"/>
                <a:gd name="connsiteY7238" fmla="*/ 1570697 h 4026844"/>
                <a:gd name="connsiteX7239" fmla="*/ 5252080 w 10143477"/>
                <a:gd name="connsiteY7239" fmla="*/ 1547920 h 4026844"/>
                <a:gd name="connsiteX7240" fmla="*/ 5386884 w 10143477"/>
                <a:gd name="connsiteY7240" fmla="*/ 1547765 h 4026844"/>
                <a:gd name="connsiteX7241" fmla="*/ 5409196 w 10143477"/>
                <a:gd name="connsiteY7241" fmla="*/ 1570542 h 4026844"/>
                <a:gd name="connsiteX7242" fmla="*/ 5388898 w 10143477"/>
                <a:gd name="connsiteY7242" fmla="*/ 1593319 h 4026844"/>
                <a:gd name="connsiteX7243" fmla="*/ 5366586 w 10143477"/>
                <a:gd name="connsiteY7243" fmla="*/ 1570542 h 4026844"/>
                <a:gd name="connsiteX7244" fmla="*/ 5386884 w 10143477"/>
                <a:gd name="connsiteY7244" fmla="*/ 1547765 h 4026844"/>
                <a:gd name="connsiteX7245" fmla="*/ 5319483 w 10143477"/>
                <a:gd name="connsiteY7245" fmla="*/ 1547765 h 4026844"/>
                <a:gd name="connsiteX7246" fmla="*/ 5341485 w 10143477"/>
                <a:gd name="connsiteY7246" fmla="*/ 1570542 h 4026844"/>
                <a:gd name="connsiteX7247" fmla="*/ 5321032 w 10143477"/>
                <a:gd name="connsiteY7247" fmla="*/ 1593319 h 4026844"/>
                <a:gd name="connsiteX7248" fmla="*/ 5299030 w 10143477"/>
                <a:gd name="connsiteY7248" fmla="*/ 1570542 h 4026844"/>
                <a:gd name="connsiteX7249" fmla="*/ 5319483 w 10143477"/>
                <a:gd name="connsiteY7249" fmla="*/ 1547765 h 4026844"/>
                <a:gd name="connsiteX7250" fmla="*/ 7287928 w 10143477"/>
                <a:gd name="connsiteY7250" fmla="*/ 1547609 h 4026844"/>
                <a:gd name="connsiteX7251" fmla="*/ 7315819 w 10143477"/>
                <a:gd name="connsiteY7251" fmla="*/ 1571781 h 4026844"/>
                <a:gd name="connsiteX7252" fmla="*/ 7303268 w 10143477"/>
                <a:gd name="connsiteY7252" fmla="*/ 1593009 h 4026844"/>
                <a:gd name="connsiteX7253" fmla="*/ 7275533 w 10143477"/>
                <a:gd name="connsiteY7253" fmla="*/ 1568837 h 4026844"/>
                <a:gd name="connsiteX7254" fmla="*/ 7287928 w 10143477"/>
                <a:gd name="connsiteY7254" fmla="*/ 1547609 h 4026844"/>
                <a:gd name="connsiteX7255" fmla="*/ 2582180 w 10143477"/>
                <a:gd name="connsiteY7255" fmla="*/ 1545596 h 4026844"/>
                <a:gd name="connsiteX7256" fmla="*/ 2593183 w 10143477"/>
                <a:gd name="connsiteY7256" fmla="*/ 1566204 h 4026844"/>
                <a:gd name="connsiteX7257" fmla="*/ 2564669 w 10143477"/>
                <a:gd name="connsiteY7257" fmla="*/ 1590840 h 4026844"/>
                <a:gd name="connsiteX7258" fmla="*/ 2553667 w 10143477"/>
                <a:gd name="connsiteY7258" fmla="*/ 1570232 h 4026844"/>
                <a:gd name="connsiteX7259" fmla="*/ 2582180 w 10143477"/>
                <a:gd name="connsiteY7259" fmla="*/ 1545596 h 4026844"/>
                <a:gd name="connsiteX7260" fmla="*/ 1995611 w 10143477"/>
                <a:gd name="connsiteY7260" fmla="*/ 1545130 h 4026844"/>
                <a:gd name="connsiteX7261" fmla="*/ 2003980 w 10143477"/>
                <a:gd name="connsiteY7261" fmla="*/ 1565428 h 4026844"/>
                <a:gd name="connsiteX7262" fmla="*/ 1974227 w 10143477"/>
                <a:gd name="connsiteY7262" fmla="*/ 1590530 h 4026844"/>
                <a:gd name="connsiteX7263" fmla="*/ 1965859 w 10143477"/>
                <a:gd name="connsiteY7263" fmla="*/ 1570232 h 4026844"/>
                <a:gd name="connsiteX7264" fmla="*/ 1995611 w 10143477"/>
                <a:gd name="connsiteY7264" fmla="*/ 1545130 h 4026844"/>
                <a:gd name="connsiteX7265" fmla="*/ 7223935 w 10143477"/>
                <a:gd name="connsiteY7265" fmla="*/ 1542962 h 4026844"/>
                <a:gd name="connsiteX7266" fmla="*/ 7251516 w 10143477"/>
                <a:gd name="connsiteY7266" fmla="*/ 1567133 h 4026844"/>
                <a:gd name="connsiteX7267" fmla="*/ 7238656 w 10143477"/>
                <a:gd name="connsiteY7267" fmla="*/ 1588516 h 4026844"/>
                <a:gd name="connsiteX7268" fmla="*/ 7211075 w 10143477"/>
                <a:gd name="connsiteY7268" fmla="*/ 1564344 h 4026844"/>
                <a:gd name="connsiteX7269" fmla="*/ 7223935 w 10143477"/>
                <a:gd name="connsiteY7269" fmla="*/ 1542962 h 4026844"/>
                <a:gd name="connsiteX7270" fmla="*/ 8012771 w 10143477"/>
                <a:gd name="connsiteY7270" fmla="*/ 1541877 h 4026844"/>
                <a:gd name="connsiteX7271" fmla="*/ 8042210 w 10143477"/>
                <a:gd name="connsiteY7271" fmla="*/ 1566514 h 4026844"/>
                <a:gd name="connsiteX7272" fmla="*/ 8033069 w 10143477"/>
                <a:gd name="connsiteY7272" fmla="*/ 1587276 h 4026844"/>
                <a:gd name="connsiteX7273" fmla="*/ 8003628 w 10143477"/>
                <a:gd name="connsiteY7273" fmla="*/ 1562640 h 4026844"/>
                <a:gd name="connsiteX7274" fmla="*/ 8012771 w 10143477"/>
                <a:gd name="connsiteY7274" fmla="*/ 1541877 h 4026844"/>
                <a:gd name="connsiteX7275" fmla="*/ 1556580 w 10143477"/>
                <a:gd name="connsiteY7275" fmla="*/ 1539397 h 4026844"/>
                <a:gd name="connsiteX7276" fmla="*/ 1562780 w 10143477"/>
                <a:gd name="connsiteY7276" fmla="*/ 1559231 h 4026844"/>
                <a:gd name="connsiteX7277" fmla="*/ 1532252 w 10143477"/>
                <a:gd name="connsiteY7277" fmla="*/ 1584487 h 4026844"/>
                <a:gd name="connsiteX7278" fmla="*/ 1526053 w 10143477"/>
                <a:gd name="connsiteY7278" fmla="*/ 1564654 h 4026844"/>
                <a:gd name="connsiteX7279" fmla="*/ 1556580 w 10143477"/>
                <a:gd name="connsiteY7279" fmla="*/ 1539397 h 4026844"/>
                <a:gd name="connsiteX7280" fmla="*/ 8577863 w 10143477"/>
                <a:gd name="connsiteY7280" fmla="*/ 1539243 h 4026844"/>
                <a:gd name="connsiteX7281" fmla="*/ 8608232 w 10143477"/>
                <a:gd name="connsiteY7281" fmla="*/ 1564189 h 4026844"/>
                <a:gd name="connsiteX7282" fmla="*/ 8601724 w 10143477"/>
                <a:gd name="connsiteY7282" fmla="*/ 1584487 h 4026844"/>
                <a:gd name="connsiteX7283" fmla="*/ 8571355 w 10143477"/>
                <a:gd name="connsiteY7283" fmla="*/ 1559541 h 4026844"/>
                <a:gd name="connsiteX7284" fmla="*/ 8577863 w 10143477"/>
                <a:gd name="connsiteY7284" fmla="*/ 1539243 h 4026844"/>
                <a:gd name="connsiteX7285" fmla="*/ 2645097 w 10143477"/>
                <a:gd name="connsiteY7285" fmla="*/ 1539088 h 4026844"/>
                <a:gd name="connsiteX7286" fmla="*/ 2656409 w 10143477"/>
                <a:gd name="connsiteY7286" fmla="*/ 1559851 h 4026844"/>
                <a:gd name="connsiteX7287" fmla="*/ 2628051 w 10143477"/>
                <a:gd name="connsiteY7287" fmla="*/ 1584487 h 4026844"/>
                <a:gd name="connsiteX7288" fmla="*/ 2616738 w 10143477"/>
                <a:gd name="connsiteY7288" fmla="*/ 1563725 h 4026844"/>
                <a:gd name="connsiteX7289" fmla="*/ 2645097 w 10143477"/>
                <a:gd name="connsiteY7289" fmla="*/ 1539088 h 4026844"/>
                <a:gd name="connsiteX7290" fmla="*/ 7159633 w 10143477"/>
                <a:gd name="connsiteY7290" fmla="*/ 1538778 h 4026844"/>
                <a:gd name="connsiteX7291" fmla="*/ 7187059 w 10143477"/>
                <a:gd name="connsiteY7291" fmla="*/ 1562795 h 4026844"/>
                <a:gd name="connsiteX7292" fmla="*/ 7174043 w 10143477"/>
                <a:gd name="connsiteY7292" fmla="*/ 1584178 h 4026844"/>
                <a:gd name="connsiteX7293" fmla="*/ 7146618 w 10143477"/>
                <a:gd name="connsiteY7293" fmla="*/ 1560006 h 4026844"/>
                <a:gd name="connsiteX7294" fmla="*/ 7159633 w 10143477"/>
                <a:gd name="connsiteY7294" fmla="*/ 1538778 h 4026844"/>
                <a:gd name="connsiteX7295" fmla="*/ 474808 w 10143477"/>
                <a:gd name="connsiteY7295" fmla="*/ 1538468 h 4026844"/>
                <a:gd name="connsiteX7296" fmla="*/ 476359 w 10143477"/>
                <a:gd name="connsiteY7296" fmla="*/ 1557526 h 4026844"/>
                <a:gd name="connsiteX7297" fmla="*/ 445522 w 10143477"/>
                <a:gd name="connsiteY7297" fmla="*/ 1583092 h 4026844"/>
                <a:gd name="connsiteX7298" fmla="*/ 443975 w 10143477"/>
                <a:gd name="connsiteY7298" fmla="*/ 1564034 h 4026844"/>
                <a:gd name="connsiteX7299" fmla="*/ 474808 w 10143477"/>
                <a:gd name="connsiteY7299" fmla="*/ 1538468 h 4026844"/>
                <a:gd name="connsiteX7300" fmla="*/ 2056203 w 10143477"/>
                <a:gd name="connsiteY7300" fmla="*/ 1537693 h 4026844"/>
                <a:gd name="connsiteX7301" fmla="*/ 2064726 w 10143477"/>
                <a:gd name="connsiteY7301" fmla="*/ 1557991 h 4026844"/>
                <a:gd name="connsiteX7302" fmla="*/ 2035128 w 10143477"/>
                <a:gd name="connsiteY7302" fmla="*/ 1582938 h 4026844"/>
                <a:gd name="connsiteX7303" fmla="*/ 2026605 w 10143477"/>
                <a:gd name="connsiteY7303" fmla="*/ 1562640 h 4026844"/>
                <a:gd name="connsiteX7304" fmla="*/ 2056203 w 10143477"/>
                <a:gd name="connsiteY7304" fmla="*/ 1537693 h 4026844"/>
                <a:gd name="connsiteX7305" fmla="*/ 7951412 w 10143477"/>
                <a:gd name="connsiteY7305" fmla="*/ 1535679 h 4026844"/>
                <a:gd name="connsiteX7306" fmla="*/ 7980697 w 10143477"/>
                <a:gd name="connsiteY7306" fmla="*/ 1560316 h 4026844"/>
                <a:gd name="connsiteX7307" fmla="*/ 7971245 w 10143477"/>
                <a:gd name="connsiteY7307" fmla="*/ 1581079 h 4026844"/>
                <a:gd name="connsiteX7308" fmla="*/ 7941960 w 10143477"/>
                <a:gd name="connsiteY7308" fmla="*/ 1556442 h 4026844"/>
                <a:gd name="connsiteX7309" fmla="*/ 7951412 w 10143477"/>
                <a:gd name="connsiteY7309" fmla="*/ 1535679 h 4026844"/>
                <a:gd name="connsiteX7310" fmla="*/ 7095175 w 10143477"/>
                <a:gd name="connsiteY7310" fmla="*/ 1534439 h 4026844"/>
                <a:gd name="connsiteX7311" fmla="*/ 7122446 w 10143477"/>
                <a:gd name="connsiteY7311" fmla="*/ 1558456 h 4026844"/>
                <a:gd name="connsiteX7312" fmla="*/ 7109120 w 10143477"/>
                <a:gd name="connsiteY7312" fmla="*/ 1579838 h 4026844"/>
                <a:gd name="connsiteX7313" fmla="*/ 7081850 w 10143477"/>
                <a:gd name="connsiteY7313" fmla="*/ 1555822 h 4026844"/>
                <a:gd name="connsiteX7314" fmla="*/ 7095175 w 10143477"/>
                <a:gd name="connsiteY7314" fmla="*/ 1534439 h 4026844"/>
                <a:gd name="connsiteX7315" fmla="*/ 8519293 w 10143477"/>
                <a:gd name="connsiteY7315" fmla="*/ 1531961 h 4026844"/>
                <a:gd name="connsiteX7316" fmla="*/ 8549662 w 10143477"/>
                <a:gd name="connsiteY7316" fmla="*/ 1556907 h 4026844"/>
                <a:gd name="connsiteX7317" fmla="*/ 8542844 w 10143477"/>
                <a:gd name="connsiteY7317" fmla="*/ 1577205 h 4026844"/>
                <a:gd name="connsiteX7318" fmla="*/ 8512475 w 10143477"/>
                <a:gd name="connsiteY7318" fmla="*/ 1552259 h 4026844"/>
                <a:gd name="connsiteX7319" fmla="*/ 8519293 w 10143477"/>
                <a:gd name="connsiteY7319" fmla="*/ 1531961 h 4026844"/>
                <a:gd name="connsiteX7320" fmla="*/ 1614848 w 10143477"/>
                <a:gd name="connsiteY7320" fmla="*/ 1530876 h 4026844"/>
                <a:gd name="connsiteX7321" fmla="*/ 1621357 w 10143477"/>
                <a:gd name="connsiteY7321" fmla="*/ 1550864 h 4026844"/>
                <a:gd name="connsiteX7322" fmla="*/ 1590984 w 10143477"/>
                <a:gd name="connsiteY7322" fmla="*/ 1576120 h 4026844"/>
                <a:gd name="connsiteX7323" fmla="*/ 1584475 w 10143477"/>
                <a:gd name="connsiteY7323" fmla="*/ 1556132 h 4026844"/>
                <a:gd name="connsiteX7324" fmla="*/ 1614848 w 10143477"/>
                <a:gd name="connsiteY7324" fmla="*/ 1530876 h 4026844"/>
                <a:gd name="connsiteX7325" fmla="*/ 2117106 w 10143477"/>
                <a:gd name="connsiteY7325" fmla="*/ 1530101 h 4026844"/>
                <a:gd name="connsiteX7326" fmla="*/ 2125939 w 10143477"/>
                <a:gd name="connsiteY7326" fmla="*/ 1550399 h 4026844"/>
                <a:gd name="connsiteX7327" fmla="*/ 2096340 w 10143477"/>
                <a:gd name="connsiteY7327" fmla="*/ 1575346 h 4026844"/>
                <a:gd name="connsiteX7328" fmla="*/ 2087507 w 10143477"/>
                <a:gd name="connsiteY7328" fmla="*/ 1555048 h 4026844"/>
                <a:gd name="connsiteX7329" fmla="*/ 2117106 w 10143477"/>
                <a:gd name="connsiteY7329" fmla="*/ 1530101 h 4026844"/>
                <a:gd name="connsiteX7330" fmla="*/ 7030717 w 10143477"/>
                <a:gd name="connsiteY7330" fmla="*/ 1530100 h 4026844"/>
                <a:gd name="connsiteX7331" fmla="*/ 7057833 w 10143477"/>
                <a:gd name="connsiteY7331" fmla="*/ 1554117 h 4026844"/>
                <a:gd name="connsiteX7332" fmla="*/ 7044198 w 10143477"/>
                <a:gd name="connsiteY7332" fmla="*/ 1575655 h 4026844"/>
                <a:gd name="connsiteX7333" fmla="*/ 7017082 w 10143477"/>
                <a:gd name="connsiteY7333" fmla="*/ 1551638 h 4026844"/>
                <a:gd name="connsiteX7334" fmla="*/ 7030717 w 10143477"/>
                <a:gd name="connsiteY7334" fmla="*/ 1530100 h 4026844"/>
                <a:gd name="connsiteX7335" fmla="*/ 7889898 w 10143477"/>
                <a:gd name="connsiteY7335" fmla="*/ 1529946 h 4026844"/>
                <a:gd name="connsiteX7336" fmla="*/ 7919028 w 10143477"/>
                <a:gd name="connsiteY7336" fmla="*/ 1554428 h 4026844"/>
                <a:gd name="connsiteX7337" fmla="*/ 7909266 w 10143477"/>
                <a:gd name="connsiteY7337" fmla="*/ 1575190 h 4026844"/>
                <a:gd name="connsiteX7338" fmla="*/ 7880136 w 10143477"/>
                <a:gd name="connsiteY7338" fmla="*/ 1550554 h 4026844"/>
                <a:gd name="connsiteX7339" fmla="*/ 7889898 w 10143477"/>
                <a:gd name="connsiteY7339" fmla="*/ 1529946 h 4026844"/>
                <a:gd name="connsiteX7340" fmla="*/ 526716 w 10143477"/>
                <a:gd name="connsiteY7340" fmla="*/ 1528087 h 4026844"/>
                <a:gd name="connsiteX7341" fmla="*/ 528420 w 10143477"/>
                <a:gd name="connsiteY7341" fmla="*/ 1547300 h 4026844"/>
                <a:gd name="connsiteX7342" fmla="*/ 497433 w 10143477"/>
                <a:gd name="connsiteY7342" fmla="*/ 1572867 h 4026844"/>
                <a:gd name="connsiteX7343" fmla="*/ 495726 w 10143477"/>
                <a:gd name="connsiteY7343" fmla="*/ 1553653 h 4026844"/>
                <a:gd name="connsiteX7344" fmla="*/ 526716 w 10143477"/>
                <a:gd name="connsiteY7344" fmla="*/ 1528087 h 4026844"/>
                <a:gd name="connsiteX7345" fmla="*/ 6965949 w 10143477"/>
                <a:gd name="connsiteY7345" fmla="*/ 1526227 h 4026844"/>
                <a:gd name="connsiteX7346" fmla="*/ 6992910 w 10143477"/>
                <a:gd name="connsiteY7346" fmla="*/ 1550244 h 4026844"/>
                <a:gd name="connsiteX7347" fmla="*/ 6979120 w 10143477"/>
                <a:gd name="connsiteY7347" fmla="*/ 1571782 h 4026844"/>
                <a:gd name="connsiteX7348" fmla="*/ 6952159 w 10143477"/>
                <a:gd name="connsiteY7348" fmla="*/ 1547765 h 4026844"/>
                <a:gd name="connsiteX7349" fmla="*/ 6965949 w 10143477"/>
                <a:gd name="connsiteY7349" fmla="*/ 1526227 h 4026844"/>
                <a:gd name="connsiteX7350" fmla="*/ 7827919 w 10143477"/>
                <a:gd name="connsiteY7350" fmla="*/ 1523748 h 4026844"/>
                <a:gd name="connsiteX7351" fmla="*/ 7856894 w 10143477"/>
                <a:gd name="connsiteY7351" fmla="*/ 1548230 h 4026844"/>
                <a:gd name="connsiteX7352" fmla="*/ 7846978 w 10143477"/>
                <a:gd name="connsiteY7352" fmla="*/ 1569148 h 4026844"/>
                <a:gd name="connsiteX7353" fmla="*/ 7818002 w 10143477"/>
                <a:gd name="connsiteY7353" fmla="*/ 1544666 h 4026844"/>
                <a:gd name="connsiteX7354" fmla="*/ 7827919 w 10143477"/>
                <a:gd name="connsiteY7354" fmla="*/ 1523748 h 4026844"/>
                <a:gd name="connsiteX7355" fmla="*/ 2178007 w 10143477"/>
                <a:gd name="connsiteY7355" fmla="*/ 1522818 h 4026844"/>
                <a:gd name="connsiteX7356" fmla="*/ 2186995 w 10143477"/>
                <a:gd name="connsiteY7356" fmla="*/ 1543116 h 4026844"/>
                <a:gd name="connsiteX7357" fmla="*/ 2157552 w 10143477"/>
                <a:gd name="connsiteY7357" fmla="*/ 1568063 h 4026844"/>
                <a:gd name="connsiteX7358" fmla="*/ 2148564 w 10143477"/>
                <a:gd name="connsiteY7358" fmla="*/ 1547765 h 4026844"/>
                <a:gd name="connsiteX7359" fmla="*/ 2178007 w 10143477"/>
                <a:gd name="connsiteY7359" fmla="*/ 1522818 h 4026844"/>
                <a:gd name="connsiteX7360" fmla="*/ 1673269 w 10143477"/>
                <a:gd name="connsiteY7360" fmla="*/ 1522509 h 4026844"/>
                <a:gd name="connsiteX7361" fmla="*/ 1679933 w 10143477"/>
                <a:gd name="connsiteY7361" fmla="*/ 1542497 h 4026844"/>
                <a:gd name="connsiteX7362" fmla="*/ 1649716 w 10143477"/>
                <a:gd name="connsiteY7362" fmla="*/ 1567753 h 4026844"/>
                <a:gd name="connsiteX7363" fmla="*/ 1643052 w 10143477"/>
                <a:gd name="connsiteY7363" fmla="*/ 1547765 h 4026844"/>
                <a:gd name="connsiteX7364" fmla="*/ 1673269 w 10143477"/>
                <a:gd name="connsiteY7364" fmla="*/ 1522509 h 4026844"/>
                <a:gd name="connsiteX7365" fmla="*/ 6901181 w 10143477"/>
                <a:gd name="connsiteY7365" fmla="*/ 1522353 h 4026844"/>
                <a:gd name="connsiteX7366" fmla="*/ 6927987 w 10143477"/>
                <a:gd name="connsiteY7366" fmla="*/ 1546215 h 4026844"/>
                <a:gd name="connsiteX7367" fmla="*/ 6913887 w 10143477"/>
                <a:gd name="connsiteY7367" fmla="*/ 1567753 h 4026844"/>
                <a:gd name="connsiteX7368" fmla="*/ 6887081 w 10143477"/>
                <a:gd name="connsiteY7368" fmla="*/ 1543891 h 4026844"/>
                <a:gd name="connsiteX7369" fmla="*/ 6901181 w 10143477"/>
                <a:gd name="connsiteY7369" fmla="*/ 1522353 h 4026844"/>
                <a:gd name="connsiteX7370" fmla="*/ 6836259 w 10143477"/>
                <a:gd name="connsiteY7370" fmla="*/ 1518789 h 4026844"/>
                <a:gd name="connsiteX7371" fmla="*/ 6862910 w 10143477"/>
                <a:gd name="connsiteY7371" fmla="*/ 1542651 h 4026844"/>
                <a:gd name="connsiteX7372" fmla="*/ 6848500 w 10143477"/>
                <a:gd name="connsiteY7372" fmla="*/ 1564189 h 4026844"/>
                <a:gd name="connsiteX7373" fmla="*/ 6821849 w 10143477"/>
                <a:gd name="connsiteY7373" fmla="*/ 1540327 h 4026844"/>
                <a:gd name="connsiteX7374" fmla="*/ 6836259 w 10143477"/>
                <a:gd name="connsiteY7374" fmla="*/ 1518789 h 4026844"/>
                <a:gd name="connsiteX7375" fmla="*/ 7766095 w 10143477"/>
                <a:gd name="connsiteY7375" fmla="*/ 1518015 h 4026844"/>
                <a:gd name="connsiteX7376" fmla="*/ 7794915 w 10143477"/>
                <a:gd name="connsiteY7376" fmla="*/ 1542497 h 4026844"/>
                <a:gd name="connsiteX7377" fmla="*/ 7784688 w 10143477"/>
                <a:gd name="connsiteY7377" fmla="*/ 1563415 h 4026844"/>
                <a:gd name="connsiteX7378" fmla="*/ 7755868 w 10143477"/>
                <a:gd name="connsiteY7378" fmla="*/ 1538933 h 4026844"/>
                <a:gd name="connsiteX7379" fmla="*/ 7766095 w 10143477"/>
                <a:gd name="connsiteY7379" fmla="*/ 1518015 h 4026844"/>
                <a:gd name="connsiteX7380" fmla="*/ 578775 w 10143477"/>
                <a:gd name="connsiteY7380" fmla="*/ 1517860 h 4026844"/>
                <a:gd name="connsiteX7381" fmla="*/ 580635 w 10143477"/>
                <a:gd name="connsiteY7381" fmla="*/ 1537073 h 4026844"/>
                <a:gd name="connsiteX7382" fmla="*/ 549646 w 10143477"/>
                <a:gd name="connsiteY7382" fmla="*/ 1562640 h 4026844"/>
                <a:gd name="connsiteX7383" fmla="*/ 547787 w 10143477"/>
                <a:gd name="connsiteY7383" fmla="*/ 1543426 h 4026844"/>
                <a:gd name="connsiteX7384" fmla="*/ 578775 w 10143477"/>
                <a:gd name="connsiteY7384" fmla="*/ 1517860 h 4026844"/>
                <a:gd name="connsiteX7385" fmla="*/ 8401068 w 10143477"/>
                <a:gd name="connsiteY7385" fmla="*/ 1517551 h 4026844"/>
                <a:gd name="connsiteX7386" fmla="*/ 8431128 w 10143477"/>
                <a:gd name="connsiteY7386" fmla="*/ 1542342 h 4026844"/>
                <a:gd name="connsiteX7387" fmla="*/ 8423845 w 10143477"/>
                <a:gd name="connsiteY7387" fmla="*/ 1562795 h 4026844"/>
                <a:gd name="connsiteX7388" fmla="*/ 8393785 w 10143477"/>
                <a:gd name="connsiteY7388" fmla="*/ 1538004 h 4026844"/>
                <a:gd name="connsiteX7389" fmla="*/ 8401068 w 10143477"/>
                <a:gd name="connsiteY7389" fmla="*/ 1517551 h 4026844"/>
                <a:gd name="connsiteX7390" fmla="*/ 2239064 w 10143477"/>
                <a:gd name="connsiteY7390" fmla="*/ 1515691 h 4026844"/>
                <a:gd name="connsiteX7391" fmla="*/ 2248362 w 10143477"/>
                <a:gd name="connsiteY7391" fmla="*/ 1535989 h 4026844"/>
                <a:gd name="connsiteX7392" fmla="*/ 2219073 w 10143477"/>
                <a:gd name="connsiteY7392" fmla="*/ 1560935 h 4026844"/>
                <a:gd name="connsiteX7393" fmla="*/ 2209775 w 10143477"/>
                <a:gd name="connsiteY7393" fmla="*/ 1540482 h 4026844"/>
                <a:gd name="connsiteX7394" fmla="*/ 2239064 w 10143477"/>
                <a:gd name="connsiteY7394" fmla="*/ 1515691 h 4026844"/>
                <a:gd name="connsiteX7395" fmla="*/ 6770870 w 10143477"/>
                <a:gd name="connsiteY7395" fmla="*/ 1515226 h 4026844"/>
                <a:gd name="connsiteX7396" fmla="*/ 6797366 w 10143477"/>
                <a:gd name="connsiteY7396" fmla="*/ 1539088 h 4026844"/>
                <a:gd name="connsiteX7397" fmla="*/ 6782801 w 10143477"/>
                <a:gd name="connsiteY7397" fmla="*/ 1560780 h 4026844"/>
                <a:gd name="connsiteX7398" fmla="*/ 6756460 w 10143477"/>
                <a:gd name="connsiteY7398" fmla="*/ 1536919 h 4026844"/>
                <a:gd name="connsiteX7399" fmla="*/ 6770870 w 10143477"/>
                <a:gd name="connsiteY7399" fmla="*/ 1515226 h 4026844"/>
                <a:gd name="connsiteX7400" fmla="*/ 8884967 w 10143477"/>
                <a:gd name="connsiteY7400" fmla="*/ 1514606 h 4026844"/>
                <a:gd name="connsiteX7401" fmla="*/ 8915646 w 10143477"/>
                <a:gd name="connsiteY7401" fmla="*/ 1539708 h 4026844"/>
                <a:gd name="connsiteX7402" fmla="*/ 8910688 w 10143477"/>
                <a:gd name="connsiteY7402" fmla="*/ 1559851 h 4026844"/>
                <a:gd name="connsiteX7403" fmla="*/ 8880008 w 10143477"/>
                <a:gd name="connsiteY7403" fmla="*/ 1534749 h 4026844"/>
                <a:gd name="connsiteX7404" fmla="*/ 8884967 w 10143477"/>
                <a:gd name="connsiteY7404" fmla="*/ 1514606 h 4026844"/>
                <a:gd name="connsiteX7405" fmla="*/ 1732156 w 10143477"/>
                <a:gd name="connsiteY7405" fmla="*/ 1514451 h 4026844"/>
                <a:gd name="connsiteX7406" fmla="*/ 1739130 w 10143477"/>
                <a:gd name="connsiteY7406" fmla="*/ 1534439 h 4026844"/>
                <a:gd name="connsiteX7407" fmla="*/ 1708911 w 10143477"/>
                <a:gd name="connsiteY7407" fmla="*/ 1559540 h 4026844"/>
                <a:gd name="connsiteX7408" fmla="*/ 1701939 w 10143477"/>
                <a:gd name="connsiteY7408" fmla="*/ 1539552 h 4026844"/>
                <a:gd name="connsiteX7409" fmla="*/ 1732156 w 10143477"/>
                <a:gd name="connsiteY7409" fmla="*/ 1514451 h 4026844"/>
                <a:gd name="connsiteX7410" fmla="*/ 7703962 w 10143477"/>
                <a:gd name="connsiteY7410" fmla="*/ 1512437 h 4026844"/>
                <a:gd name="connsiteX7411" fmla="*/ 7732782 w 10143477"/>
                <a:gd name="connsiteY7411" fmla="*/ 1536919 h 4026844"/>
                <a:gd name="connsiteX7412" fmla="*/ 7722245 w 10143477"/>
                <a:gd name="connsiteY7412" fmla="*/ 1557837 h 4026844"/>
                <a:gd name="connsiteX7413" fmla="*/ 7693425 w 10143477"/>
                <a:gd name="connsiteY7413" fmla="*/ 1533355 h 4026844"/>
                <a:gd name="connsiteX7414" fmla="*/ 7703962 w 10143477"/>
                <a:gd name="connsiteY7414" fmla="*/ 1512437 h 4026844"/>
                <a:gd name="connsiteX7415" fmla="*/ 6705948 w 10143477"/>
                <a:gd name="connsiteY7415" fmla="*/ 1511817 h 4026844"/>
                <a:gd name="connsiteX7416" fmla="*/ 6732134 w 10143477"/>
                <a:gd name="connsiteY7416" fmla="*/ 1535524 h 4026844"/>
                <a:gd name="connsiteX7417" fmla="*/ 6717259 w 10143477"/>
                <a:gd name="connsiteY7417" fmla="*/ 1557216 h 4026844"/>
                <a:gd name="connsiteX7418" fmla="*/ 6691073 w 10143477"/>
                <a:gd name="connsiteY7418" fmla="*/ 1533510 h 4026844"/>
                <a:gd name="connsiteX7419" fmla="*/ 6705948 w 10143477"/>
                <a:gd name="connsiteY7419" fmla="*/ 1511817 h 4026844"/>
                <a:gd name="connsiteX7420" fmla="*/ 8341723 w 10143477"/>
                <a:gd name="connsiteY7420" fmla="*/ 1510578 h 4026844"/>
                <a:gd name="connsiteX7421" fmla="*/ 8371783 w 10143477"/>
                <a:gd name="connsiteY7421" fmla="*/ 1535369 h 4026844"/>
                <a:gd name="connsiteX7422" fmla="*/ 8364345 w 10143477"/>
                <a:gd name="connsiteY7422" fmla="*/ 1555822 h 4026844"/>
                <a:gd name="connsiteX7423" fmla="*/ 8334286 w 10143477"/>
                <a:gd name="connsiteY7423" fmla="*/ 1531031 h 4026844"/>
                <a:gd name="connsiteX7424" fmla="*/ 8341723 w 10143477"/>
                <a:gd name="connsiteY7424" fmla="*/ 1510578 h 4026844"/>
                <a:gd name="connsiteX7425" fmla="*/ 2300430 w 10143477"/>
                <a:gd name="connsiteY7425" fmla="*/ 1508564 h 4026844"/>
                <a:gd name="connsiteX7426" fmla="*/ 2310038 w 10143477"/>
                <a:gd name="connsiteY7426" fmla="*/ 1529017 h 4026844"/>
                <a:gd name="connsiteX7427" fmla="*/ 2280905 w 10143477"/>
                <a:gd name="connsiteY7427" fmla="*/ 1553808 h 4026844"/>
                <a:gd name="connsiteX7428" fmla="*/ 2271297 w 10143477"/>
                <a:gd name="connsiteY7428" fmla="*/ 1533355 h 4026844"/>
                <a:gd name="connsiteX7429" fmla="*/ 2300430 w 10143477"/>
                <a:gd name="connsiteY7429" fmla="*/ 1508564 h 4026844"/>
                <a:gd name="connsiteX7430" fmla="*/ 6640560 w 10143477"/>
                <a:gd name="connsiteY7430" fmla="*/ 1508563 h 4026844"/>
                <a:gd name="connsiteX7431" fmla="*/ 6666591 w 10143477"/>
                <a:gd name="connsiteY7431" fmla="*/ 1532270 h 4026844"/>
                <a:gd name="connsiteX7432" fmla="*/ 6651406 w 10143477"/>
                <a:gd name="connsiteY7432" fmla="*/ 1553962 h 4026844"/>
                <a:gd name="connsiteX7433" fmla="*/ 6625375 w 10143477"/>
                <a:gd name="connsiteY7433" fmla="*/ 1530256 h 4026844"/>
                <a:gd name="connsiteX7434" fmla="*/ 6640560 w 10143477"/>
                <a:gd name="connsiteY7434" fmla="*/ 1508563 h 4026844"/>
                <a:gd name="connsiteX7435" fmla="*/ 630989 w 10143477"/>
                <a:gd name="connsiteY7435" fmla="*/ 1507634 h 4026844"/>
                <a:gd name="connsiteX7436" fmla="*/ 633003 w 10143477"/>
                <a:gd name="connsiteY7436" fmla="*/ 1526847 h 4026844"/>
                <a:gd name="connsiteX7437" fmla="*/ 602016 w 10143477"/>
                <a:gd name="connsiteY7437" fmla="*/ 1552414 h 4026844"/>
                <a:gd name="connsiteX7438" fmla="*/ 600002 w 10143477"/>
                <a:gd name="connsiteY7438" fmla="*/ 1533200 h 4026844"/>
                <a:gd name="connsiteX7439" fmla="*/ 630989 w 10143477"/>
                <a:gd name="connsiteY7439" fmla="*/ 1507634 h 4026844"/>
                <a:gd name="connsiteX7440" fmla="*/ 7641518 w 10143477"/>
                <a:gd name="connsiteY7440" fmla="*/ 1507014 h 4026844"/>
                <a:gd name="connsiteX7441" fmla="*/ 7670183 w 10143477"/>
                <a:gd name="connsiteY7441" fmla="*/ 1531340 h 4026844"/>
                <a:gd name="connsiteX7442" fmla="*/ 7659492 w 10143477"/>
                <a:gd name="connsiteY7442" fmla="*/ 1552258 h 4026844"/>
                <a:gd name="connsiteX7443" fmla="*/ 7630827 w 10143477"/>
                <a:gd name="connsiteY7443" fmla="*/ 1527932 h 4026844"/>
                <a:gd name="connsiteX7444" fmla="*/ 7641518 w 10143477"/>
                <a:gd name="connsiteY7444" fmla="*/ 1507014 h 4026844"/>
                <a:gd name="connsiteX7445" fmla="*/ 1791199 w 10143477"/>
                <a:gd name="connsiteY7445" fmla="*/ 1506239 h 4026844"/>
                <a:gd name="connsiteX7446" fmla="*/ 1798327 w 10143477"/>
                <a:gd name="connsiteY7446" fmla="*/ 1526227 h 4026844"/>
                <a:gd name="connsiteX7447" fmla="*/ 1768264 w 10143477"/>
                <a:gd name="connsiteY7447" fmla="*/ 1551328 h 4026844"/>
                <a:gd name="connsiteX7448" fmla="*/ 1761136 w 10143477"/>
                <a:gd name="connsiteY7448" fmla="*/ 1531340 h 4026844"/>
                <a:gd name="connsiteX7449" fmla="*/ 1791199 w 10143477"/>
                <a:gd name="connsiteY7449" fmla="*/ 1506239 h 4026844"/>
                <a:gd name="connsiteX7450" fmla="*/ 6575173 w 10143477"/>
                <a:gd name="connsiteY7450" fmla="*/ 1505464 h 4026844"/>
                <a:gd name="connsiteX7451" fmla="*/ 6601049 w 10143477"/>
                <a:gd name="connsiteY7451" fmla="*/ 1529171 h 4026844"/>
                <a:gd name="connsiteX7452" fmla="*/ 6585555 w 10143477"/>
                <a:gd name="connsiteY7452" fmla="*/ 1551018 h 4026844"/>
                <a:gd name="connsiteX7453" fmla="*/ 6559678 w 10143477"/>
                <a:gd name="connsiteY7453" fmla="*/ 1527311 h 4026844"/>
                <a:gd name="connsiteX7454" fmla="*/ 6575173 w 10143477"/>
                <a:gd name="connsiteY7454" fmla="*/ 1505464 h 4026844"/>
                <a:gd name="connsiteX7455" fmla="*/ 1365187 w 10143477"/>
                <a:gd name="connsiteY7455" fmla="*/ 1504069 h 4026844"/>
                <a:gd name="connsiteX7456" fmla="*/ 1370302 w 10143477"/>
                <a:gd name="connsiteY7456" fmla="*/ 1523748 h 4026844"/>
                <a:gd name="connsiteX7457" fmla="*/ 1339618 w 10143477"/>
                <a:gd name="connsiteY7457" fmla="*/ 1549004 h 4026844"/>
                <a:gd name="connsiteX7458" fmla="*/ 1334504 w 10143477"/>
                <a:gd name="connsiteY7458" fmla="*/ 1529326 h 4026844"/>
                <a:gd name="connsiteX7459" fmla="*/ 1365187 w 10143477"/>
                <a:gd name="connsiteY7459" fmla="*/ 1504069 h 4026844"/>
                <a:gd name="connsiteX7460" fmla="*/ 8282069 w 10143477"/>
                <a:gd name="connsiteY7460" fmla="*/ 1503760 h 4026844"/>
                <a:gd name="connsiteX7461" fmla="*/ 8311973 w 10143477"/>
                <a:gd name="connsiteY7461" fmla="*/ 1528551 h 4026844"/>
                <a:gd name="connsiteX7462" fmla="*/ 8304226 w 10143477"/>
                <a:gd name="connsiteY7462" fmla="*/ 1549004 h 4026844"/>
                <a:gd name="connsiteX7463" fmla="*/ 8274321 w 10143477"/>
                <a:gd name="connsiteY7463" fmla="*/ 1524213 h 4026844"/>
                <a:gd name="connsiteX7464" fmla="*/ 8282069 w 10143477"/>
                <a:gd name="connsiteY7464" fmla="*/ 1503760 h 4026844"/>
                <a:gd name="connsiteX7465" fmla="*/ 2361952 w 10143477"/>
                <a:gd name="connsiteY7465" fmla="*/ 1501436 h 4026844"/>
                <a:gd name="connsiteX7466" fmla="*/ 2371715 w 10143477"/>
                <a:gd name="connsiteY7466" fmla="*/ 1521889 h 4026844"/>
                <a:gd name="connsiteX7467" fmla="*/ 2342737 w 10143477"/>
                <a:gd name="connsiteY7467" fmla="*/ 1546680 h 4026844"/>
                <a:gd name="connsiteX7468" fmla="*/ 2332973 w 10143477"/>
                <a:gd name="connsiteY7468" fmla="*/ 1526227 h 4026844"/>
                <a:gd name="connsiteX7469" fmla="*/ 2361952 w 10143477"/>
                <a:gd name="connsiteY7469" fmla="*/ 1501436 h 4026844"/>
                <a:gd name="connsiteX7470" fmla="*/ 7579074 w 10143477"/>
                <a:gd name="connsiteY7470" fmla="*/ 1501435 h 4026844"/>
                <a:gd name="connsiteX7471" fmla="*/ 7607584 w 10143477"/>
                <a:gd name="connsiteY7471" fmla="*/ 1525762 h 4026844"/>
                <a:gd name="connsiteX7472" fmla="*/ 7596583 w 10143477"/>
                <a:gd name="connsiteY7472" fmla="*/ 1546835 h 4026844"/>
                <a:gd name="connsiteX7473" fmla="*/ 7568073 w 10143477"/>
                <a:gd name="connsiteY7473" fmla="*/ 1522508 h 4026844"/>
                <a:gd name="connsiteX7474" fmla="*/ 7579074 w 10143477"/>
                <a:gd name="connsiteY7474" fmla="*/ 1501435 h 4026844"/>
                <a:gd name="connsiteX7475" fmla="*/ 367726 w 10143477"/>
                <a:gd name="connsiteY7475" fmla="*/ 1500041 h 4026844"/>
                <a:gd name="connsiteX7476" fmla="*/ 368813 w 10143477"/>
                <a:gd name="connsiteY7476" fmla="*/ 1519099 h 4026844"/>
                <a:gd name="connsiteX7477" fmla="*/ 337975 w 10143477"/>
                <a:gd name="connsiteY7477" fmla="*/ 1544820 h 4026844"/>
                <a:gd name="connsiteX7478" fmla="*/ 336889 w 10143477"/>
                <a:gd name="connsiteY7478" fmla="*/ 1525762 h 4026844"/>
                <a:gd name="connsiteX7479" fmla="*/ 367726 w 10143477"/>
                <a:gd name="connsiteY7479" fmla="*/ 1500041 h 4026844"/>
                <a:gd name="connsiteX7480" fmla="*/ 1850550 w 10143477"/>
                <a:gd name="connsiteY7480" fmla="*/ 1498181 h 4026844"/>
                <a:gd name="connsiteX7481" fmla="*/ 1857988 w 10143477"/>
                <a:gd name="connsiteY7481" fmla="*/ 1518324 h 4026844"/>
                <a:gd name="connsiteX7482" fmla="*/ 1827925 w 10143477"/>
                <a:gd name="connsiteY7482" fmla="*/ 1543426 h 4026844"/>
                <a:gd name="connsiteX7483" fmla="*/ 1820487 w 10143477"/>
                <a:gd name="connsiteY7483" fmla="*/ 1523283 h 4026844"/>
                <a:gd name="connsiteX7484" fmla="*/ 1850550 w 10143477"/>
                <a:gd name="connsiteY7484" fmla="*/ 1498181 h 4026844"/>
                <a:gd name="connsiteX7485" fmla="*/ 683513 w 10143477"/>
                <a:gd name="connsiteY7485" fmla="*/ 1497407 h 4026844"/>
                <a:gd name="connsiteX7486" fmla="*/ 685682 w 10143477"/>
                <a:gd name="connsiteY7486" fmla="*/ 1516620 h 4026844"/>
                <a:gd name="connsiteX7487" fmla="*/ 654695 w 10143477"/>
                <a:gd name="connsiteY7487" fmla="*/ 1542187 h 4026844"/>
                <a:gd name="connsiteX7488" fmla="*/ 652526 w 10143477"/>
                <a:gd name="connsiteY7488" fmla="*/ 1522973 h 4026844"/>
                <a:gd name="connsiteX7489" fmla="*/ 683513 w 10143477"/>
                <a:gd name="connsiteY7489" fmla="*/ 1497407 h 4026844"/>
                <a:gd name="connsiteX7490" fmla="*/ 6378390 w 10143477"/>
                <a:gd name="connsiteY7490" fmla="*/ 1497252 h 4026844"/>
                <a:gd name="connsiteX7491" fmla="*/ 6403646 w 10143477"/>
                <a:gd name="connsiteY7491" fmla="*/ 1520804 h 4026844"/>
                <a:gd name="connsiteX7492" fmla="*/ 6387377 w 10143477"/>
                <a:gd name="connsiteY7492" fmla="*/ 1542651 h 4026844"/>
                <a:gd name="connsiteX7493" fmla="*/ 6362120 w 10143477"/>
                <a:gd name="connsiteY7493" fmla="*/ 1519100 h 4026844"/>
                <a:gd name="connsiteX7494" fmla="*/ 6378390 w 10143477"/>
                <a:gd name="connsiteY7494" fmla="*/ 1497252 h 4026844"/>
                <a:gd name="connsiteX7495" fmla="*/ 8222258 w 10143477"/>
                <a:gd name="connsiteY7495" fmla="*/ 1496942 h 4026844"/>
                <a:gd name="connsiteX7496" fmla="*/ 8252009 w 10143477"/>
                <a:gd name="connsiteY7496" fmla="*/ 1521734 h 4026844"/>
                <a:gd name="connsiteX7497" fmla="*/ 8244106 w 10143477"/>
                <a:gd name="connsiteY7497" fmla="*/ 1542342 h 4026844"/>
                <a:gd name="connsiteX7498" fmla="*/ 8214356 w 10143477"/>
                <a:gd name="connsiteY7498" fmla="*/ 1517550 h 4026844"/>
                <a:gd name="connsiteX7499" fmla="*/ 8222258 w 10143477"/>
                <a:gd name="connsiteY7499" fmla="*/ 1496942 h 4026844"/>
                <a:gd name="connsiteX7500" fmla="*/ 7516475 w 10143477"/>
                <a:gd name="connsiteY7500" fmla="*/ 1496322 h 4026844"/>
                <a:gd name="connsiteX7501" fmla="*/ 7544831 w 10143477"/>
                <a:gd name="connsiteY7501" fmla="*/ 1520649 h 4026844"/>
                <a:gd name="connsiteX7502" fmla="*/ 7533519 w 10143477"/>
                <a:gd name="connsiteY7502" fmla="*/ 1541722 h 4026844"/>
                <a:gd name="connsiteX7503" fmla="*/ 7505164 w 10143477"/>
                <a:gd name="connsiteY7503" fmla="*/ 1517395 h 4026844"/>
                <a:gd name="connsiteX7504" fmla="*/ 7516475 w 10143477"/>
                <a:gd name="connsiteY7504" fmla="*/ 1496322 h 4026844"/>
                <a:gd name="connsiteX7505" fmla="*/ 1422058 w 10143477"/>
                <a:gd name="connsiteY7505" fmla="*/ 1495237 h 4026844"/>
                <a:gd name="connsiteX7506" fmla="*/ 1427483 w 10143477"/>
                <a:gd name="connsiteY7506" fmla="*/ 1514916 h 4026844"/>
                <a:gd name="connsiteX7507" fmla="*/ 1396954 w 10143477"/>
                <a:gd name="connsiteY7507" fmla="*/ 1540172 h 4026844"/>
                <a:gd name="connsiteX7508" fmla="*/ 1391531 w 10143477"/>
                <a:gd name="connsiteY7508" fmla="*/ 1520339 h 4026844"/>
                <a:gd name="connsiteX7509" fmla="*/ 1422058 w 10143477"/>
                <a:gd name="connsiteY7509" fmla="*/ 1495237 h 4026844"/>
                <a:gd name="connsiteX7510" fmla="*/ 6312383 w 10143477"/>
                <a:gd name="connsiteY7510" fmla="*/ 1494773 h 4026844"/>
                <a:gd name="connsiteX7511" fmla="*/ 6337484 w 10143477"/>
                <a:gd name="connsiteY7511" fmla="*/ 1518170 h 4026844"/>
                <a:gd name="connsiteX7512" fmla="*/ 6321060 w 10143477"/>
                <a:gd name="connsiteY7512" fmla="*/ 1540172 h 4026844"/>
                <a:gd name="connsiteX7513" fmla="*/ 6295959 w 10143477"/>
                <a:gd name="connsiteY7513" fmla="*/ 1516775 h 4026844"/>
                <a:gd name="connsiteX7514" fmla="*/ 6312383 w 10143477"/>
                <a:gd name="connsiteY7514" fmla="*/ 1494773 h 4026844"/>
                <a:gd name="connsiteX7515" fmla="*/ 2423628 w 10143477"/>
                <a:gd name="connsiteY7515" fmla="*/ 1494618 h 4026844"/>
                <a:gd name="connsiteX7516" fmla="*/ 2433701 w 10143477"/>
                <a:gd name="connsiteY7516" fmla="*/ 1515071 h 4026844"/>
                <a:gd name="connsiteX7517" fmla="*/ 2404877 w 10143477"/>
                <a:gd name="connsiteY7517" fmla="*/ 1539862 h 4026844"/>
                <a:gd name="connsiteX7518" fmla="*/ 2394805 w 10143477"/>
                <a:gd name="connsiteY7518" fmla="*/ 1519409 h 4026844"/>
                <a:gd name="connsiteX7519" fmla="*/ 2423628 w 10143477"/>
                <a:gd name="connsiteY7519" fmla="*/ 1494618 h 4026844"/>
                <a:gd name="connsiteX7520" fmla="*/ 6246530 w 10143477"/>
                <a:gd name="connsiteY7520" fmla="*/ 1492448 h 4026844"/>
                <a:gd name="connsiteX7521" fmla="*/ 6271322 w 10143477"/>
                <a:gd name="connsiteY7521" fmla="*/ 1515845 h 4026844"/>
                <a:gd name="connsiteX7522" fmla="*/ 6254587 w 10143477"/>
                <a:gd name="connsiteY7522" fmla="*/ 1537848 h 4026844"/>
                <a:gd name="connsiteX7523" fmla="*/ 6229796 w 10143477"/>
                <a:gd name="connsiteY7523" fmla="*/ 1514451 h 4026844"/>
                <a:gd name="connsiteX7524" fmla="*/ 6246530 w 10143477"/>
                <a:gd name="connsiteY7524" fmla="*/ 1492448 h 4026844"/>
                <a:gd name="connsiteX7525" fmla="*/ 7453567 w 10143477"/>
                <a:gd name="connsiteY7525" fmla="*/ 1491364 h 4026844"/>
                <a:gd name="connsiteX7526" fmla="*/ 7481767 w 10143477"/>
                <a:gd name="connsiteY7526" fmla="*/ 1515535 h 4026844"/>
                <a:gd name="connsiteX7527" fmla="*/ 7470301 w 10143477"/>
                <a:gd name="connsiteY7527" fmla="*/ 1536608 h 4026844"/>
                <a:gd name="connsiteX7528" fmla="*/ 7442101 w 10143477"/>
                <a:gd name="connsiteY7528" fmla="*/ 1512282 h 4026844"/>
                <a:gd name="connsiteX7529" fmla="*/ 7453567 w 10143477"/>
                <a:gd name="connsiteY7529" fmla="*/ 1491364 h 4026844"/>
                <a:gd name="connsiteX7530" fmla="*/ 6180678 w 10143477"/>
                <a:gd name="connsiteY7530" fmla="*/ 1490435 h 4026844"/>
                <a:gd name="connsiteX7531" fmla="*/ 6205315 w 10143477"/>
                <a:gd name="connsiteY7531" fmla="*/ 1513832 h 4026844"/>
                <a:gd name="connsiteX7532" fmla="*/ 6188270 w 10143477"/>
                <a:gd name="connsiteY7532" fmla="*/ 1535834 h 4026844"/>
                <a:gd name="connsiteX7533" fmla="*/ 6163634 w 10143477"/>
                <a:gd name="connsiteY7533" fmla="*/ 1512437 h 4026844"/>
                <a:gd name="connsiteX7534" fmla="*/ 6180678 w 10143477"/>
                <a:gd name="connsiteY7534" fmla="*/ 1490435 h 4026844"/>
                <a:gd name="connsiteX7535" fmla="*/ 8162295 w 10143477"/>
                <a:gd name="connsiteY7535" fmla="*/ 1490279 h 4026844"/>
                <a:gd name="connsiteX7536" fmla="*/ 8191890 w 10143477"/>
                <a:gd name="connsiteY7536" fmla="*/ 1514916 h 4026844"/>
                <a:gd name="connsiteX7537" fmla="*/ 8183677 w 10143477"/>
                <a:gd name="connsiteY7537" fmla="*/ 1535524 h 4026844"/>
                <a:gd name="connsiteX7538" fmla="*/ 8154083 w 10143477"/>
                <a:gd name="connsiteY7538" fmla="*/ 1510887 h 4026844"/>
                <a:gd name="connsiteX7539" fmla="*/ 8162295 w 10143477"/>
                <a:gd name="connsiteY7539" fmla="*/ 1490279 h 4026844"/>
                <a:gd name="connsiteX7540" fmla="*/ 1909902 w 10143477"/>
                <a:gd name="connsiteY7540" fmla="*/ 1490125 h 4026844"/>
                <a:gd name="connsiteX7541" fmla="*/ 1917495 w 10143477"/>
                <a:gd name="connsiteY7541" fmla="*/ 1510268 h 4026844"/>
                <a:gd name="connsiteX7542" fmla="*/ 1887587 w 10143477"/>
                <a:gd name="connsiteY7542" fmla="*/ 1535369 h 4026844"/>
                <a:gd name="connsiteX7543" fmla="*/ 1879994 w 10143477"/>
                <a:gd name="connsiteY7543" fmla="*/ 1515226 h 4026844"/>
                <a:gd name="connsiteX7544" fmla="*/ 1909902 w 10143477"/>
                <a:gd name="connsiteY7544" fmla="*/ 1490125 h 4026844"/>
                <a:gd name="connsiteX7545" fmla="*/ 6114361 w 10143477"/>
                <a:gd name="connsiteY7545" fmla="*/ 1488265 h 4026844"/>
                <a:gd name="connsiteX7546" fmla="*/ 6138842 w 10143477"/>
                <a:gd name="connsiteY7546" fmla="*/ 1511507 h 4026844"/>
                <a:gd name="connsiteX7547" fmla="*/ 6121644 w 10143477"/>
                <a:gd name="connsiteY7547" fmla="*/ 1533665 h 4026844"/>
                <a:gd name="connsiteX7548" fmla="*/ 6097162 w 10143477"/>
                <a:gd name="connsiteY7548" fmla="*/ 1510422 h 4026844"/>
                <a:gd name="connsiteX7549" fmla="*/ 6114361 w 10143477"/>
                <a:gd name="connsiteY7549" fmla="*/ 1488265 h 4026844"/>
                <a:gd name="connsiteX7550" fmla="*/ 2485614 w 10143477"/>
                <a:gd name="connsiteY7550" fmla="*/ 1487956 h 4026844"/>
                <a:gd name="connsiteX7551" fmla="*/ 2495842 w 10143477"/>
                <a:gd name="connsiteY7551" fmla="*/ 1508409 h 4026844"/>
                <a:gd name="connsiteX7552" fmla="*/ 2467019 w 10143477"/>
                <a:gd name="connsiteY7552" fmla="*/ 1533200 h 4026844"/>
                <a:gd name="connsiteX7553" fmla="*/ 2456791 w 10143477"/>
                <a:gd name="connsiteY7553" fmla="*/ 1512592 h 4026844"/>
                <a:gd name="connsiteX7554" fmla="*/ 2485614 w 10143477"/>
                <a:gd name="connsiteY7554" fmla="*/ 1487956 h 4026844"/>
                <a:gd name="connsiteX7555" fmla="*/ 4583175 w 10143477"/>
                <a:gd name="connsiteY7555" fmla="*/ 1486870 h 4026844"/>
                <a:gd name="connsiteX7556" fmla="*/ 4602388 w 10143477"/>
                <a:gd name="connsiteY7556" fmla="*/ 1509027 h 4026844"/>
                <a:gd name="connsiteX7557" fmla="*/ 4579611 w 10143477"/>
                <a:gd name="connsiteY7557" fmla="*/ 1532270 h 4026844"/>
                <a:gd name="connsiteX7558" fmla="*/ 4560398 w 10143477"/>
                <a:gd name="connsiteY7558" fmla="*/ 1510112 h 4026844"/>
                <a:gd name="connsiteX7559" fmla="*/ 4583175 w 10143477"/>
                <a:gd name="connsiteY7559" fmla="*/ 1486870 h 4026844"/>
                <a:gd name="connsiteX7560" fmla="*/ 6048353 w 10143477"/>
                <a:gd name="connsiteY7560" fmla="*/ 1486406 h 4026844"/>
                <a:gd name="connsiteX7561" fmla="*/ 6072525 w 10143477"/>
                <a:gd name="connsiteY7561" fmla="*/ 1509648 h 4026844"/>
                <a:gd name="connsiteX7562" fmla="*/ 6055016 w 10143477"/>
                <a:gd name="connsiteY7562" fmla="*/ 1531805 h 4026844"/>
                <a:gd name="connsiteX7563" fmla="*/ 6030844 w 10143477"/>
                <a:gd name="connsiteY7563" fmla="*/ 1508563 h 4026844"/>
                <a:gd name="connsiteX7564" fmla="*/ 6048353 w 10143477"/>
                <a:gd name="connsiteY7564" fmla="*/ 1486406 h 4026844"/>
                <a:gd name="connsiteX7565" fmla="*/ 1479395 w 10143477"/>
                <a:gd name="connsiteY7565" fmla="*/ 1486251 h 4026844"/>
                <a:gd name="connsiteX7566" fmla="*/ 1484974 w 10143477"/>
                <a:gd name="connsiteY7566" fmla="*/ 1506084 h 4026844"/>
                <a:gd name="connsiteX7567" fmla="*/ 1454447 w 10143477"/>
                <a:gd name="connsiteY7567" fmla="*/ 1531340 h 4026844"/>
                <a:gd name="connsiteX7568" fmla="*/ 1448868 w 10143477"/>
                <a:gd name="connsiteY7568" fmla="*/ 1511507 h 4026844"/>
                <a:gd name="connsiteX7569" fmla="*/ 1479395 w 10143477"/>
                <a:gd name="connsiteY7569" fmla="*/ 1486251 h 4026844"/>
                <a:gd name="connsiteX7570" fmla="*/ 7390503 w 10143477"/>
                <a:gd name="connsiteY7570" fmla="*/ 1486250 h 4026844"/>
                <a:gd name="connsiteX7571" fmla="*/ 7418549 w 10143477"/>
                <a:gd name="connsiteY7571" fmla="*/ 1510422 h 4026844"/>
                <a:gd name="connsiteX7572" fmla="*/ 7406773 w 10143477"/>
                <a:gd name="connsiteY7572" fmla="*/ 1531495 h 4026844"/>
                <a:gd name="connsiteX7573" fmla="*/ 7378728 w 10143477"/>
                <a:gd name="connsiteY7573" fmla="*/ 1507323 h 4026844"/>
                <a:gd name="connsiteX7574" fmla="*/ 7390503 w 10143477"/>
                <a:gd name="connsiteY7574" fmla="*/ 1486250 h 4026844"/>
                <a:gd name="connsiteX7575" fmla="*/ 4649956 w 10143477"/>
                <a:gd name="connsiteY7575" fmla="*/ 1485011 h 4026844"/>
                <a:gd name="connsiteX7576" fmla="*/ 4669325 w 10143477"/>
                <a:gd name="connsiteY7576" fmla="*/ 1507168 h 4026844"/>
                <a:gd name="connsiteX7577" fmla="*/ 4646703 w 10143477"/>
                <a:gd name="connsiteY7577" fmla="*/ 1530411 h 4026844"/>
                <a:gd name="connsiteX7578" fmla="*/ 4627334 w 10143477"/>
                <a:gd name="connsiteY7578" fmla="*/ 1508253 h 4026844"/>
                <a:gd name="connsiteX7579" fmla="*/ 4649956 w 10143477"/>
                <a:gd name="connsiteY7579" fmla="*/ 1485011 h 4026844"/>
                <a:gd name="connsiteX7580" fmla="*/ 5982036 w 10143477"/>
                <a:gd name="connsiteY7580" fmla="*/ 1484856 h 4026844"/>
                <a:gd name="connsiteX7581" fmla="*/ 6006053 w 10143477"/>
                <a:gd name="connsiteY7581" fmla="*/ 1508098 h 4026844"/>
                <a:gd name="connsiteX7582" fmla="*/ 5988389 w 10143477"/>
                <a:gd name="connsiteY7582" fmla="*/ 1530256 h 4026844"/>
                <a:gd name="connsiteX7583" fmla="*/ 5964372 w 10143477"/>
                <a:gd name="connsiteY7583" fmla="*/ 1507013 h 4026844"/>
                <a:gd name="connsiteX7584" fmla="*/ 5982036 w 10143477"/>
                <a:gd name="connsiteY7584" fmla="*/ 1484856 h 4026844"/>
                <a:gd name="connsiteX7585" fmla="*/ 8102174 w 10143477"/>
                <a:gd name="connsiteY7585" fmla="*/ 1483772 h 4026844"/>
                <a:gd name="connsiteX7586" fmla="*/ 8131770 w 10143477"/>
                <a:gd name="connsiteY7586" fmla="*/ 1508409 h 4026844"/>
                <a:gd name="connsiteX7587" fmla="*/ 8123248 w 10143477"/>
                <a:gd name="connsiteY7587" fmla="*/ 1529017 h 4026844"/>
                <a:gd name="connsiteX7588" fmla="*/ 8093652 w 10143477"/>
                <a:gd name="connsiteY7588" fmla="*/ 1504380 h 4026844"/>
                <a:gd name="connsiteX7589" fmla="*/ 8102174 w 10143477"/>
                <a:gd name="connsiteY7589" fmla="*/ 1483772 h 4026844"/>
                <a:gd name="connsiteX7590" fmla="*/ 4716584 w 10143477"/>
                <a:gd name="connsiteY7590" fmla="*/ 1483772 h 4026844"/>
                <a:gd name="connsiteX7591" fmla="*/ 4736262 w 10143477"/>
                <a:gd name="connsiteY7591" fmla="*/ 1505929 h 4026844"/>
                <a:gd name="connsiteX7592" fmla="*/ 4713949 w 10143477"/>
                <a:gd name="connsiteY7592" fmla="*/ 1529017 h 4026844"/>
                <a:gd name="connsiteX7593" fmla="*/ 4694271 w 10143477"/>
                <a:gd name="connsiteY7593" fmla="*/ 1506704 h 4026844"/>
                <a:gd name="connsiteX7594" fmla="*/ 4716584 w 10143477"/>
                <a:gd name="connsiteY7594" fmla="*/ 1483772 h 4026844"/>
                <a:gd name="connsiteX7595" fmla="*/ 5915719 w 10143477"/>
                <a:gd name="connsiteY7595" fmla="*/ 1483152 h 4026844"/>
                <a:gd name="connsiteX7596" fmla="*/ 5939581 w 10143477"/>
                <a:gd name="connsiteY7596" fmla="*/ 1506239 h 4026844"/>
                <a:gd name="connsiteX7597" fmla="*/ 5921607 w 10143477"/>
                <a:gd name="connsiteY7597" fmla="*/ 1528551 h 4026844"/>
                <a:gd name="connsiteX7598" fmla="*/ 5897745 w 10143477"/>
                <a:gd name="connsiteY7598" fmla="*/ 1505464 h 4026844"/>
                <a:gd name="connsiteX7599" fmla="*/ 5915719 w 10143477"/>
                <a:gd name="connsiteY7599" fmla="*/ 1483152 h 4026844"/>
                <a:gd name="connsiteX7600" fmla="*/ 1969408 w 10143477"/>
                <a:gd name="connsiteY7600" fmla="*/ 1482377 h 4026844"/>
                <a:gd name="connsiteX7601" fmla="*/ 1977312 w 10143477"/>
                <a:gd name="connsiteY7601" fmla="*/ 1502520 h 4026844"/>
                <a:gd name="connsiteX7602" fmla="*/ 1947559 w 10143477"/>
                <a:gd name="connsiteY7602" fmla="*/ 1527466 h 4026844"/>
                <a:gd name="connsiteX7603" fmla="*/ 1939655 w 10143477"/>
                <a:gd name="connsiteY7603" fmla="*/ 1507323 h 4026844"/>
                <a:gd name="connsiteX7604" fmla="*/ 1969408 w 10143477"/>
                <a:gd name="connsiteY7604" fmla="*/ 1482377 h 4026844"/>
                <a:gd name="connsiteX7605" fmla="*/ 4783366 w 10143477"/>
                <a:gd name="connsiteY7605" fmla="*/ 1482222 h 4026844"/>
                <a:gd name="connsiteX7606" fmla="*/ 4803200 w 10143477"/>
                <a:gd name="connsiteY7606" fmla="*/ 1504534 h 4026844"/>
                <a:gd name="connsiteX7607" fmla="*/ 4781042 w 10143477"/>
                <a:gd name="connsiteY7607" fmla="*/ 1527621 h 4026844"/>
                <a:gd name="connsiteX7608" fmla="*/ 4761209 w 10143477"/>
                <a:gd name="connsiteY7608" fmla="*/ 1505309 h 4026844"/>
                <a:gd name="connsiteX7609" fmla="*/ 4783366 w 10143477"/>
                <a:gd name="connsiteY7609" fmla="*/ 1482222 h 4026844"/>
                <a:gd name="connsiteX7610" fmla="*/ 5849556 w 10143477"/>
                <a:gd name="connsiteY7610" fmla="*/ 1481912 h 4026844"/>
                <a:gd name="connsiteX7611" fmla="*/ 5873108 w 10143477"/>
                <a:gd name="connsiteY7611" fmla="*/ 1504999 h 4026844"/>
                <a:gd name="connsiteX7612" fmla="*/ 5854824 w 10143477"/>
                <a:gd name="connsiteY7612" fmla="*/ 1527311 h 4026844"/>
                <a:gd name="connsiteX7613" fmla="*/ 5831272 w 10143477"/>
                <a:gd name="connsiteY7613" fmla="*/ 1504224 h 4026844"/>
                <a:gd name="connsiteX7614" fmla="*/ 5849556 w 10143477"/>
                <a:gd name="connsiteY7614" fmla="*/ 1481912 h 4026844"/>
                <a:gd name="connsiteX7615" fmla="*/ 7327441 w 10143477"/>
                <a:gd name="connsiteY7615" fmla="*/ 1481447 h 4026844"/>
                <a:gd name="connsiteX7616" fmla="*/ 7355331 w 10143477"/>
                <a:gd name="connsiteY7616" fmla="*/ 1505619 h 4026844"/>
                <a:gd name="connsiteX7617" fmla="*/ 7343245 w 10143477"/>
                <a:gd name="connsiteY7617" fmla="*/ 1526847 h 4026844"/>
                <a:gd name="connsiteX7618" fmla="*/ 7315355 w 10143477"/>
                <a:gd name="connsiteY7618" fmla="*/ 1502675 h 4026844"/>
                <a:gd name="connsiteX7619" fmla="*/ 7327441 w 10143477"/>
                <a:gd name="connsiteY7619" fmla="*/ 1481447 h 4026844"/>
                <a:gd name="connsiteX7620" fmla="*/ 2547602 w 10143477"/>
                <a:gd name="connsiteY7620" fmla="*/ 1481292 h 4026844"/>
                <a:gd name="connsiteX7621" fmla="*/ 2558139 w 10143477"/>
                <a:gd name="connsiteY7621" fmla="*/ 1501900 h 4026844"/>
                <a:gd name="connsiteX7622" fmla="*/ 2529471 w 10143477"/>
                <a:gd name="connsiteY7622" fmla="*/ 1526537 h 4026844"/>
                <a:gd name="connsiteX7623" fmla="*/ 2518933 w 10143477"/>
                <a:gd name="connsiteY7623" fmla="*/ 1505929 h 4026844"/>
                <a:gd name="connsiteX7624" fmla="*/ 2547602 w 10143477"/>
                <a:gd name="connsiteY7624" fmla="*/ 1481292 h 4026844"/>
                <a:gd name="connsiteX7625" fmla="*/ 5782928 w 10143477"/>
                <a:gd name="connsiteY7625" fmla="*/ 1480828 h 4026844"/>
                <a:gd name="connsiteX7626" fmla="*/ 5806326 w 10143477"/>
                <a:gd name="connsiteY7626" fmla="*/ 1503915 h 4026844"/>
                <a:gd name="connsiteX7627" fmla="*/ 5787887 w 10143477"/>
                <a:gd name="connsiteY7627" fmla="*/ 1526227 h 4026844"/>
                <a:gd name="connsiteX7628" fmla="*/ 5764490 w 10143477"/>
                <a:gd name="connsiteY7628" fmla="*/ 1503140 h 4026844"/>
                <a:gd name="connsiteX7629" fmla="*/ 5782928 w 10143477"/>
                <a:gd name="connsiteY7629" fmla="*/ 1480828 h 4026844"/>
                <a:gd name="connsiteX7630" fmla="*/ 4849993 w 10143477"/>
                <a:gd name="connsiteY7630" fmla="*/ 1480828 h 4026844"/>
                <a:gd name="connsiteX7631" fmla="*/ 4870136 w 10143477"/>
                <a:gd name="connsiteY7631" fmla="*/ 1503140 h 4026844"/>
                <a:gd name="connsiteX7632" fmla="*/ 4848289 w 10143477"/>
                <a:gd name="connsiteY7632" fmla="*/ 1526227 h 4026844"/>
                <a:gd name="connsiteX7633" fmla="*/ 4828145 w 10143477"/>
                <a:gd name="connsiteY7633" fmla="*/ 1503915 h 4026844"/>
                <a:gd name="connsiteX7634" fmla="*/ 4849993 w 10143477"/>
                <a:gd name="connsiteY7634" fmla="*/ 1480828 h 4026844"/>
                <a:gd name="connsiteX7635" fmla="*/ 4916775 w 10143477"/>
                <a:gd name="connsiteY7635" fmla="*/ 1479898 h 4026844"/>
                <a:gd name="connsiteX7636" fmla="*/ 4937229 w 10143477"/>
                <a:gd name="connsiteY7636" fmla="*/ 1502210 h 4026844"/>
                <a:gd name="connsiteX7637" fmla="*/ 4915536 w 10143477"/>
                <a:gd name="connsiteY7637" fmla="*/ 1525142 h 4026844"/>
                <a:gd name="connsiteX7638" fmla="*/ 4895083 w 10143477"/>
                <a:gd name="connsiteY7638" fmla="*/ 1502830 h 4026844"/>
                <a:gd name="connsiteX7639" fmla="*/ 4916775 w 10143477"/>
                <a:gd name="connsiteY7639" fmla="*/ 1479898 h 4026844"/>
                <a:gd name="connsiteX7640" fmla="*/ 5716611 w 10143477"/>
                <a:gd name="connsiteY7640" fmla="*/ 1479588 h 4026844"/>
                <a:gd name="connsiteX7641" fmla="*/ 5739699 w 10143477"/>
                <a:gd name="connsiteY7641" fmla="*/ 1502520 h 4026844"/>
                <a:gd name="connsiteX7642" fmla="*/ 5720950 w 10143477"/>
                <a:gd name="connsiteY7642" fmla="*/ 1524987 h 4026844"/>
                <a:gd name="connsiteX7643" fmla="*/ 5697863 w 10143477"/>
                <a:gd name="connsiteY7643" fmla="*/ 1502055 h 4026844"/>
                <a:gd name="connsiteX7644" fmla="*/ 5716611 w 10143477"/>
                <a:gd name="connsiteY7644" fmla="*/ 1479588 h 4026844"/>
                <a:gd name="connsiteX7645" fmla="*/ 469526 w 10143477"/>
                <a:gd name="connsiteY7645" fmla="*/ 1479123 h 4026844"/>
                <a:gd name="connsiteX7646" fmla="*/ 470920 w 10143477"/>
                <a:gd name="connsiteY7646" fmla="*/ 1498182 h 4026844"/>
                <a:gd name="connsiteX7647" fmla="*/ 440086 w 10143477"/>
                <a:gd name="connsiteY7647" fmla="*/ 1523748 h 4026844"/>
                <a:gd name="connsiteX7648" fmla="*/ 438692 w 10143477"/>
                <a:gd name="connsiteY7648" fmla="*/ 1504689 h 4026844"/>
                <a:gd name="connsiteX7649" fmla="*/ 469526 w 10143477"/>
                <a:gd name="connsiteY7649" fmla="*/ 1479123 h 4026844"/>
                <a:gd name="connsiteX7650" fmla="*/ 4983403 w 10143477"/>
                <a:gd name="connsiteY7650" fmla="*/ 1478968 h 4026844"/>
                <a:gd name="connsiteX7651" fmla="*/ 5004011 w 10143477"/>
                <a:gd name="connsiteY7651" fmla="*/ 1501435 h 4026844"/>
                <a:gd name="connsiteX7652" fmla="*/ 4982628 w 10143477"/>
                <a:gd name="connsiteY7652" fmla="*/ 1524367 h 4026844"/>
                <a:gd name="connsiteX7653" fmla="*/ 4962021 w 10143477"/>
                <a:gd name="connsiteY7653" fmla="*/ 1501900 h 4026844"/>
                <a:gd name="connsiteX7654" fmla="*/ 4983403 w 10143477"/>
                <a:gd name="connsiteY7654" fmla="*/ 1478968 h 4026844"/>
                <a:gd name="connsiteX7655" fmla="*/ 5650140 w 10143477"/>
                <a:gd name="connsiteY7655" fmla="*/ 1478814 h 4026844"/>
                <a:gd name="connsiteX7656" fmla="*/ 5673072 w 10143477"/>
                <a:gd name="connsiteY7656" fmla="*/ 1501746 h 4026844"/>
                <a:gd name="connsiteX7657" fmla="*/ 5654013 w 10143477"/>
                <a:gd name="connsiteY7657" fmla="*/ 1524213 h 4026844"/>
                <a:gd name="connsiteX7658" fmla="*/ 5631081 w 10143477"/>
                <a:gd name="connsiteY7658" fmla="*/ 1501281 h 4026844"/>
                <a:gd name="connsiteX7659" fmla="*/ 5650140 w 10143477"/>
                <a:gd name="connsiteY7659" fmla="*/ 1478814 h 4026844"/>
                <a:gd name="connsiteX7660" fmla="*/ 5583513 w 10143477"/>
                <a:gd name="connsiteY7660" fmla="*/ 1478194 h 4026844"/>
                <a:gd name="connsiteX7661" fmla="*/ 5606290 w 10143477"/>
                <a:gd name="connsiteY7661" fmla="*/ 1501126 h 4026844"/>
                <a:gd name="connsiteX7662" fmla="*/ 5587076 w 10143477"/>
                <a:gd name="connsiteY7662" fmla="*/ 1523593 h 4026844"/>
                <a:gd name="connsiteX7663" fmla="*/ 5564299 w 10143477"/>
                <a:gd name="connsiteY7663" fmla="*/ 1500661 h 4026844"/>
                <a:gd name="connsiteX7664" fmla="*/ 5583513 w 10143477"/>
                <a:gd name="connsiteY7664" fmla="*/ 1478194 h 4026844"/>
                <a:gd name="connsiteX7665" fmla="*/ 5050185 w 10143477"/>
                <a:gd name="connsiteY7665" fmla="*/ 1478194 h 4026844"/>
                <a:gd name="connsiteX7666" fmla="*/ 5071102 w 10143477"/>
                <a:gd name="connsiteY7666" fmla="*/ 1500661 h 4026844"/>
                <a:gd name="connsiteX7667" fmla="*/ 5049875 w 10143477"/>
                <a:gd name="connsiteY7667" fmla="*/ 1523593 h 4026844"/>
                <a:gd name="connsiteX7668" fmla="*/ 5028957 w 10143477"/>
                <a:gd name="connsiteY7668" fmla="*/ 1501126 h 4026844"/>
                <a:gd name="connsiteX7669" fmla="*/ 5050185 w 10143477"/>
                <a:gd name="connsiteY7669" fmla="*/ 1478194 h 4026844"/>
                <a:gd name="connsiteX7670" fmla="*/ 5116812 w 10143477"/>
                <a:gd name="connsiteY7670" fmla="*/ 1477729 h 4026844"/>
                <a:gd name="connsiteX7671" fmla="*/ 5137884 w 10143477"/>
                <a:gd name="connsiteY7671" fmla="*/ 1500196 h 4026844"/>
                <a:gd name="connsiteX7672" fmla="*/ 5116967 w 10143477"/>
                <a:gd name="connsiteY7672" fmla="*/ 1522973 h 4026844"/>
                <a:gd name="connsiteX7673" fmla="*/ 5095894 w 10143477"/>
                <a:gd name="connsiteY7673" fmla="*/ 1500506 h 4026844"/>
                <a:gd name="connsiteX7674" fmla="*/ 5116812 w 10143477"/>
                <a:gd name="connsiteY7674" fmla="*/ 1477729 h 4026844"/>
                <a:gd name="connsiteX7675" fmla="*/ 8041591 w 10143477"/>
                <a:gd name="connsiteY7675" fmla="*/ 1477574 h 4026844"/>
                <a:gd name="connsiteX7676" fmla="*/ 8071030 w 10143477"/>
                <a:gd name="connsiteY7676" fmla="*/ 1502210 h 4026844"/>
                <a:gd name="connsiteX7677" fmla="*/ 8062353 w 10143477"/>
                <a:gd name="connsiteY7677" fmla="*/ 1522818 h 4026844"/>
                <a:gd name="connsiteX7678" fmla="*/ 8032914 w 10143477"/>
                <a:gd name="connsiteY7678" fmla="*/ 1498182 h 4026844"/>
                <a:gd name="connsiteX7679" fmla="*/ 8041591 w 10143477"/>
                <a:gd name="connsiteY7679" fmla="*/ 1477574 h 4026844"/>
                <a:gd name="connsiteX7680" fmla="*/ 1536888 w 10143477"/>
                <a:gd name="connsiteY7680" fmla="*/ 1477574 h 4026844"/>
                <a:gd name="connsiteX7681" fmla="*/ 1542620 w 10143477"/>
                <a:gd name="connsiteY7681" fmla="*/ 1497407 h 4026844"/>
                <a:gd name="connsiteX7682" fmla="*/ 1512093 w 10143477"/>
                <a:gd name="connsiteY7682" fmla="*/ 1522663 h 4026844"/>
                <a:gd name="connsiteX7683" fmla="*/ 1506360 w 10143477"/>
                <a:gd name="connsiteY7683" fmla="*/ 1502830 h 4026844"/>
                <a:gd name="connsiteX7684" fmla="*/ 1536888 w 10143477"/>
                <a:gd name="connsiteY7684" fmla="*/ 1477574 h 4026844"/>
                <a:gd name="connsiteX7685" fmla="*/ 5517040 w 10143477"/>
                <a:gd name="connsiteY7685" fmla="*/ 1477419 h 4026844"/>
                <a:gd name="connsiteX7686" fmla="*/ 5539508 w 10143477"/>
                <a:gd name="connsiteY7686" fmla="*/ 1500196 h 4026844"/>
                <a:gd name="connsiteX7687" fmla="*/ 5519984 w 10143477"/>
                <a:gd name="connsiteY7687" fmla="*/ 1522818 h 4026844"/>
                <a:gd name="connsiteX7688" fmla="*/ 5497517 w 10143477"/>
                <a:gd name="connsiteY7688" fmla="*/ 1500041 h 4026844"/>
                <a:gd name="connsiteX7689" fmla="*/ 5517040 w 10143477"/>
                <a:gd name="connsiteY7689" fmla="*/ 1477419 h 4026844"/>
                <a:gd name="connsiteX7690" fmla="*/ 5183594 w 10143477"/>
                <a:gd name="connsiteY7690" fmla="*/ 1477264 h 4026844"/>
                <a:gd name="connsiteX7691" fmla="*/ 5204977 w 10143477"/>
                <a:gd name="connsiteY7691" fmla="*/ 1499886 h 4026844"/>
                <a:gd name="connsiteX7692" fmla="*/ 5184214 w 10143477"/>
                <a:gd name="connsiteY7692" fmla="*/ 1522663 h 4026844"/>
                <a:gd name="connsiteX7693" fmla="*/ 5162831 w 10143477"/>
                <a:gd name="connsiteY7693" fmla="*/ 1500041 h 4026844"/>
                <a:gd name="connsiteX7694" fmla="*/ 5183594 w 10143477"/>
                <a:gd name="connsiteY7694" fmla="*/ 1477264 h 4026844"/>
                <a:gd name="connsiteX7695" fmla="*/ 9067650 w 10143477"/>
                <a:gd name="connsiteY7695" fmla="*/ 1477109 h 4026844"/>
                <a:gd name="connsiteX7696" fmla="*/ 9098484 w 10143477"/>
                <a:gd name="connsiteY7696" fmla="*/ 1502210 h 4026844"/>
                <a:gd name="connsiteX7697" fmla="*/ 9094610 w 10143477"/>
                <a:gd name="connsiteY7697" fmla="*/ 1522043 h 4026844"/>
                <a:gd name="connsiteX7698" fmla="*/ 9063776 w 10143477"/>
                <a:gd name="connsiteY7698" fmla="*/ 1496942 h 4026844"/>
                <a:gd name="connsiteX7699" fmla="*/ 9067650 w 10143477"/>
                <a:gd name="connsiteY7699" fmla="*/ 1477109 h 4026844"/>
                <a:gd name="connsiteX7700" fmla="*/ 5450258 w 10143477"/>
                <a:gd name="connsiteY7700" fmla="*/ 1477109 h 4026844"/>
                <a:gd name="connsiteX7701" fmla="*/ 5472570 w 10143477"/>
                <a:gd name="connsiteY7701" fmla="*/ 1499886 h 4026844"/>
                <a:gd name="connsiteX7702" fmla="*/ 5452892 w 10143477"/>
                <a:gd name="connsiteY7702" fmla="*/ 1522508 h 4026844"/>
                <a:gd name="connsiteX7703" fmla="*/ 5430580 w 10143477"/>
                <a:gd name="connsiteY7703" fmla="*/ 1499731 h 4026844"/>
                <a:gd name="connsiteX7704" fmla="*/ 5450258 w 10143477"/>
                <a:gd name="connsiteY7704" fmla="*/ 1477109 h 4026844"/>
                <a:gd name="connsiteX7705" fmla="*/ 5383631 w 10143477"/>
                <a:gd name="connsiteY7705" fmla="*/ 1476954 h 4026844"/>
                <a:gd name="connsiteX7706" fmla="*/ 5405633 w 10143477"/>
                <a:gd name="connsiteY7706" fmla="*/ 1499731 h 4026844"/>
                <a:gd name="connsiteX7707" fmla="*/ 5385645 w 10143477"/>
                <a:gd name="connsiteY7707" fmla="*/ 1522353 h 4026844"/>
                <a:gd name="connsiteX7708" fmla="*/ 5363642 w 10143477"/>
                <a:gd name="connsiteY7708" fmla="*/ 1499576 h 4026844"/>
                <a:gd name="connsiteX7709" fmla="*/ 5383631 w 10143477"/>
                <a:gd name="connsiteY7709" fmla="*/ 1476954 h 4026844"/>
                <a:gd name="connsiteX7710" fmla="*/ 5317158 w 10143477"/>
                <a:gd name="connsiteY7710" fmla="*/ 1476954 h 4026844"/>
                <a:gd name="connsiteX7711" fmla="*/ 5339006 w 10143477"/>
                <a:gd name="connsiteY7711" fmla="*/ 1499576 h 4026844"/>
                <a:gd name="connsiteX7712" fmla="*/ 5318708 w 10143477"/>
                <a:gd name="connsiteY7712" fmla="*/ 1522198 h 4026844"/>
                <a:gd name="connsiteX7713" fmla="*/ 5296860 w 10143477"/>
                <a:gd name="connsiteY7713" fmla="*/ 1499576 h 4026844"/>
                <a:gd name="connsiteX7714" fmla="*/ 5317158 w 10143477"/>
                <a:gd name="connsiteY7714" fmla="*/ 1476954 h 4026844"/>
                <a:gd name="connsiteX7715" fmla="*/ 5250376 w 10143477"/>
                <a:gd name="connsiteY7715" fmla="*/ 1476954 h 4026844"/>
                <a:gd name="connsiteX7716" fmla="*/ 5271914 w 10143477"/>
                <a:gd name="connsiteY7716" fmla="*/ 1499576 h 4026844"/>
                <a:gd name="connsiteX7717" fmla="*/ 5251460 w 10143477"/>
                <a:gd name="connsiteY7717" fmla="*/ 1522353 h 4026844"/>
                <a:gd name="connsiteX7718" fmla="*/ 5229923 w 10143477"/>
                <a:gd name="connsiteY7718" fmla="*/ 1499731 h 4026844"/>
                <a:gd name="connsiteX7719" fmla="*/ 5250376 w 10143477"/>
                <a:gd name="connsiteY7719" fmla="*/ 1476954 h 4026844"/>
                <a:gd name="connsiteX7720" fmla="*/ 7264067 w 10143477"/>
                <a:gd name="connsiteY7720" fmla="*/ 1476799 h 4026844"/>
                <a:gd name="connsiteX7721" fmla="*/ 7291802 w 10143477"/>
                <a:gd name="connsiteY7721" fmla="*/ 1500971 h 4026844"/>
                <a:gd name="connsiteX7722" fmla="*/ 7279561 w 10143477"/>
                <a:gd name="connsiteY7722" fmla="*/ 1522199 h 4026844"/>
                <a:gd name="connsiteX7723" fmla="*/ 7251826 w 10143477"/>
                <a:gd name="connsiteY7723" fmla="*/ 1498027 h 4026844"/>
                <a:gd name="connsiteX7724" fmla="*/ 7264067 w 10143477"/>
                <a:gd name="connsiteY7724" fmla="*/ 1476799 h 4026844"/>
                <a:gd name="connsiteX7725" fmla="*/ 2029381 w 10143477"/>
                <a:gd name="connsiteY7725" fmla="*/ 1474785 h 4026844"/>
                <a:gd name="connsiteX7726" fmla="*/ 2037438 w 10143477"/>
                <a:gd name="connsiteY7726" fmla="*/ 1494928 h 4026844"/>
                <a:gd name="connsiteX7727" fmla="*/ 2007685 w 10143477"/>
                <a:gd name="connsiteY7727" fmla="*/ 1519874 h 4026844"/>
                <a:gd name="connsiteX7728" fmla="*/ 1999627 w 10143477"/>
                <a:gd name="connsiteY7728" fmla="*/ 1499731 h 4026844"/>
                <a:gd name="connsiteX7729" fmla="*/ 2029381 w 10143477"/>
                <a:gd name="connsiteY7729" fmla="*/ 1474785 h 4026844"/>
                <a:gd name="connsiteX7730" fmla="*/ 2609898 w 10143477"/>
                <a:gd name="connsiteY7730" fmla="*/ 1474784 h 4026844"/>
                <a:gd name="connsiteX7731" fmla="*/ 2620745 w 10143477"/>
                <a:gd name="connsiteY7731" fmla="*/ 1495392 h 4026844"/>
                <a:gd name="connsiteX7732" fmla="*/ 2592231 w 10143477"/>
                <a:gd name="connsiteY7732" fmla="*/ 1520029 h 4026844"/>
                <a:gd name="connsiteX7733" fmla="*/ 2581384 w 10143477"/>
                <a:gd name="connsiteY7733" fmla="*/ 1499421 h 4026844"/>
                <a:gd name="connsiteX7734" fmla="*/ 2609898 w 10143477"/>
                <a:gd name="connsiteY7734" fmla="*/ 1474784 h 4026844"/>
                <a:gd name="connsiteX7735" fmla="*/ 7200384 w 10143477"/>
                <a:gd name="connsiteY7735" fmla="*/ 1472305 h 4026844"/>
                <a:gd name="connsiteX7736" fmla="*/ 7227964 w 10143477"/>
                <a:gd name="connsiteY7736" fmla="*/ 1496322 h 4026844"/>
                <a:gd name="connsiteX7737" fmla="*/ 7215414 w 10143477"/>
                <a:gd name="connsiteY7737" fmla="*/ 1517550 h 4026844"/>
                <a:gd name="connsiteX7738" fmla="*/ 7187988 w 10143477"/>
                <a:gd name="connsiteY7738" fmla="*/ 1493533 h 4026844"/>
                <a:gd name="connsiteX7739" fmla="*/ 7200384 w 10143477"/>
                <a:gd name="connsiteY7739" fmla="*/ 1472305 h 4026844"/>
                <a:gd name="connsiteX7740" fmla="*/ 7981007 w 10143477"/>
                <a:gd name="connsiteY7740" fmla="*/ 1471221 h 4026844"/>
                <a:gd name="connsiteX7741" fmla="*/ 8010292 w 10143477"/>
                <a:gd name="connsiteY7741" fmla="*/ 1495858 h 4026844"/>
                <a:gd name="connsiteX7742" fmla="*/ 8001305 w 10143477"/>
                <a:gd name="connsiteY7742" fmla="*/ 1516466 h 4026844"/>
                <a:gd name="connsiteX7743" fmla="*/ 7972020 w 10143477"/>
                <a:gd name="connsiteY7743" fmla="*/ 1491829 h 4026844"/>
                <a:gd name="connsiteX7744" fmla="*/ 7981007 w 10143477"/>
                <a:gd name="connsiteY7744" fmla="*/ 1471221 h 4026844"/>
                <a:gd name="connsiteX7745" fmla="*/ 1594379 w 10143477"/>
                <a:gd name="connsiteY7745" fmla="*/ 1469052 h 4026844"/>
                <a:gd name="connsiteX7746" fmla="*/ 1600422 w 10143477"/>
                <a:gd name="connsiteY7746" fmla="*/ 1488885 h 4026844"/>
                <a:gd name="connsiteX7747" fmla="*/ 1570050 w 10143477"/>
                <a:gd name="connsiteY7747" fmla="*/ 1514141 h 4026844"/>
                <a:gd name="connsiteX7748" fmla="*/ 1564006 w 10143477"/>
                <a:gd name="connsiteY7748" fmla="*/ 1494308 h 4026844"/>
                <a:gd name="connsiteX7749" fmla="*/ 1594379 w 10143477"/>
                <a:gd name="connsiteY7749" fmla="*/ 1469052 h 4026844"/>
                <a:gd name="connsiteX7750" fmla="*/ 520502 w 10143477"/>
                <a:gd name="connsiteY7750" fmla="*/ 1468587 h 4026844"/>
                <a:gd name="connsiteX7751" fmla="*/ 522052 w 10143477"/>
                <a:gd name="connsiteY7751" fmla="*/ 1487645 h 4026844"/>
                <a:gd name="connsiteX7752" fmla="*/ 491218 w 10143477"/>
                <a:gd name="connsiteY7752" fmla="*/ 1513211 h 4026844"/>
                <a:gd name="connsiteX7753" fmla="*/ 489824 w 10143477"/>
                <a:gd name="connsiteY7753" fmla="*/ 1494153 h 4026844"/>
                <a:gd name="connsiteX7754" fmla="*/ 520502 w 10143477"/>
                <a:gd name="connsiteY7754" fmla="*/ 1468587 h 4026844"/>
                <a:gd name="connsiteX7755" fmla="*/ 2672194 w 10143477"/>
                <a:gd name="connsiteY7755" fmla="*/ 1468431 h 4026844"/>
                <a:gd name="connsiteX7756" fmla="*/ 2683197 w 10143477"/>
                <a:gd name="connsiteY7756" fmla="*/ 1489039 h 4026844"/>
                <a:gd name="connsiteX7757" fmla="*/ 2654837 w 10143477"/>
                <a:gd name="connsiteY7757" fmla="*/ 1513676 h 4026844"/>
                <a:gd name="connsiteX7758" fmla="*/ 2643836 w 10143477"/>
                <a:gd name="connsiteY7758" fmla="*/ 1493068 h 4026844"/>
                <a:gd name="connsiteX7759" fmla="*/ 2672194 w 10143477"/>
                <a:gd name="connsiteY7759" fmla="*/ 1468431 h 4026844"/>
                <a:gd name="connsiteX7760" fmla="*/ 7137011 w 10143477"/>
                <a:gd name="connsiteY7760" fmla="*/ 1467812 h 4026844"/>
                <a:gd name="connsiteX7761" fmla="*/ 7164281 w 10143477"/>
                <a:gd name="connsiteY7761" fmla="*/ 1491828 h 4026844"/>
                <a:gd name="connsiteX7762" fmla="*/ 7151420 w 10143477"/>
                <a:gd name="connsiteY7762" fmla="*/ 1513056 h 4026844"/>
                <a:gd name="connsiteX7763" fmla="*/ 7124150 w 10143477"/>
                <a:gd name="connsiteY7763" fmla="*/ 1489039 h 4026844"/>
                <a:gd name="connsiteX7764" fmla="*/ 7137011 w 10143477"/>
                <a:gd name="connsiteY7764" fmla="*/ 1467812 h 4026844"/>
                <a:gd name="connsiteX7765" fmla="*/ 2089352 w 10143477"/>
                <a:gd name="connsiteY7765" fmla="*/ 1467038 h 4026844"/>
                <a:gd name="connsiteX7766" fmla="*/ 2097721 w 10143477"/>
                <a:gd name="connsiteY7766" fmla="*/ 1487181 h 4026844"/>
                <a:gd name="connsiteX7767" fmla="*/ 2068122 w 10143477"/>
                <a:gd name="connsiteY7767" fmla="*/ 1512127 h 4026844"/>
                <a:gd name="connsiteX7768" fmla="*/ 2059754 w 10143477"/>
                <a:gd name="connsiteY7768" fmla="*/ 1491984 h 4026844"/>
                <a:gd name="connsiteX7769" fmla="*/ 2089352 w 10143477"/>
                <a:gd name="connsiteY7769" fmla="*/ 1467038 h 4026844"/>
                <a:gd name="connsiteX7770" fmla="*/ 7920112 w 10143477"/>
                <a:gd name="connsiteY7770" fmla="*/ 1465023 h 4026844"/>
                <a:gd name="connsiteX7771" fmla="*/ 7949242 w 10143477"/>
                <a:gd name="connsiteY7771" fmla="*/ 1489505 h 4026844"/>
                <a:gd name="connsiteX7772" fmla="*/ 7940101 w 10143477"/>
                <a:gd name="connsiteY7772" fmla="*/ 1510268 h 4026844"/>
                <a:gd name="connsiteX7773" fmla="*/ 7910970 w 10143477"/>
                <a:gd name="connsiteY7773" fmla="*/ 1485786 h 4026844"/>
                <a:gd name="connsiteX7774" fmla="*/ 7920112 w 10143477"/>
                <a:gd name="connsiteY7774" fmla="*/ 1465023 h 4026844"/>
                <a:gd name="connsiteX7775" fmla="*/ 7073173 w 10143477"/>
                <a:gd name="connsiteY7775" fmla="*/ 1463474 h 4026844"/>
                <a:gd name="connsiteX7776" fmla="*/ 7100288 w 10143477"/>
                <a:gd name="connsiteY7776" fmla="*/ 1487491 h 4026844"/>
                <a:gd name="connsiteX7777" fmla="*/ 7087273 w 10143477"/>
                <a:gd name="connsiteY7777" fmla="*/ 1508873 h 4026844"/>
                <a:gd name="connsiteX7778" fmla="*/ 7060157 w 10143477"/>
                <a:gd name="connsiteY7778" fmla="*/ 1484857 h 4026844"/>
                <a:gd name="connsiteX7779" fmla="*/ 7073173 w 10143477"/>
                <a:gd name="connsiteY7779" fmla="*/ 1463474 h 4026844"/>
                <a:gd name="connsiteX7780" fmla="*/ 8482260 w 10143477"/>
                <a:gd name="connsiteY7780" fmla="*/ 1461305 h 4026844"/>
                <a:gd name="connsiteX7781" fmla="*/ 8512475 w 10143477"/>
                <a:gd name="connsiteY7781" fmla="*/ 1486096 h 4026844"/>
                <a:gd name="connsiteX7782" fmla="*/ 8505966 w 10143477"/>
                <a:gd name="connsiteY7782" fmla="*/ 1506394 h 4026844"/>
                <a:gd name="connsiteX7783" fmla="*/ 8475752 w 10143477"/>
                <a:gd name="connsiteY7783" fmla="*/ 1481603 h 4026844"/>
                <a:gd name="connsiteX7784" fmla="*/ 8482260 w 10143477"/>
                <a:gd name="connsiteY7784" fmla="*/ 1461305 h 4026844"/>
                <a:gd name="connsiteX7785" fmla="*/ 1652181 w 10143477"/>
                <a:gd name="connsiteY7785" fmla="*/ 1460685 h 4026844"/>
                <a:gd name="connsiteX7786" fmla="*/ 1658379 w 10143477"/>
                <a:gd name="connsiteY7786" fmla="*/ 1480518 h 4026844"/>
                <a:gd name="connsiteX7787" fmla="*/ 1628162 w 10143477"/>
                <a:gd name="connsiteY7787" fmla="*/ 1505619 h 4026844"/>
                <a:gd name="connsiteX7788" fmla="*/ 1621964 w 10143477"/>
                <a:gd name="connsiteY7788" fmla="*/ 1485786 h 4026844"/>
                <a:gd name="connsiteX7789" fmla="*/ 1652181 w 10143477"/>
                <a:gd name="connsiteY7789" fmla="*/ 1460685 h 4026844"/>
                <a:gd name="connsiteX7790" fmla="*/ 2149478 w 10143477"/>
                <a:gd name="connsiteY7790" fmla="*/ 1459600 h 4026844"/>
                <a:gd name="connsiteX7791" fmla="*/ 2158001 w 10143477"/>
                <a:gd name="connsiteY7791" fmla="*/ 1479898 h 4026844"/>
                <a:gd name="connsiteX7792" fmla="*/ 2128559 w 10143477"/>
                <a:gd name="connsiteY7792" fmla="*/ 1504844 h 4026844"/>
                <a:gd name="connsiteX7793" fmla="*/ 2120035 w 10143477"/>
                <a:gd name="connsiteY7793" fmla="*/ 1484546 h 4026844"/>
                <a:gd name="connsiteX7794" fmla="*/ 2149478 w 10143477"/>
                <a:gd name="connsiteY7794" fmla="*/ 1459600 h 4026844"/>
                <a:gd name="connsiteX7795" fmla="*/ 7009334 w 10143477"/>
                <a:gd name="connsiteY7795" fmla="*/ 1459445 h 4026844"/>
                <a:gd name="connsiteX7796" fmla="*/ 7036295 w 10143477"/>
                <a:gd name="connsiteY7796" fmla="*/ 1483307 h 4026844"/>
                <a:gd name="connsiteX7797" fmla="*/ 7022969 w 10143477"/>
                <a:gd name="connsiteY7797" fmla="*/ 1504689 h 4026844"/>
                <a:gd name="connsiteX7798" fmla="*/ 6996008 w 10143477"/>
                <a:gd name="connsiteY7798" fmla="*/ 1480827 h 4026844"/>
                <a:gd name="connsiteX7799" fmla="*/ 7009334 w 10143477"/>
                <a:gd name="connsiteY7799" fmla="*/ 1459445 h 4026844"/>
                <a:gd name="connsiteX7800" fmla="*/ 7859218 w 10143477"/>
                <a:gd name="connsiteY7800" fmla="*/ 1458980 h 4026844"/>
                <a:gd name="connsiteX7801" fmla="*/ 7888193 w 10143477"/>
                <a:gd name="connsiteY7801" fmla="*/ 1483462 h 4026844"/>
                <a:gd name="connsiteX7802" fmla="*/ 7878742 w 10143477"/>
                <a:gd name="connsiteY7802" fmla="*/ 1504225 h 4026844"/>
                <a:gd name="connsiteX7803" fmla="*/ 7849767 w 10143477"/>
                <a:gd name="connsiteY7803" fmla="*/ 1479743 h 4026844"/>
                <a:gd name="connsiteX7804" fmla="*/ 7859218 w 10143477"/>
                <a:gd name="connsiteY7804" fmla="*/ 1458980 h 4026844"/>
                <a:gd name="connsiteX7805" fmla="*/ 572097 w 10143477"/>
                <a:gd name="connsiteY7805" fmla="*/ 1458206 h 4026844"/>
                <a:gd name="connsiteX7806" fmla="*/ 573802 w 10143477"/>
                <a:gd name="connsiteY7806" fmla="*/ 1477264 h 4026844"/>
                <a:gd name="connsiteX7807" fmla="*/ 542968 w 10143477"/>
                <a:gd name="connsiteY7807" fmla="*/ 1502830 h 4026844"/>
                <a:gd name="connsiteX7808" fmla="*/ 541419 w 10143477"/>
                <a:gd name="connsiteY7808" fmla="*/ 1483772 h 4026844"/>
                <a:gd name="connsiteX7809" fmla="*/ 572097 w 10143477"/>
                <a:gd name="connsiteY7809" fmla="*/ 1458206 h 4026844"/>
                <a:gd name="connsiteX7810" fmla="*/ 6945341 w 10143477"/>
                <a:gd name="connsiteY7810" fmla="*/ 1455572 h 4026844"/>
                <a:gd name="connsiteX7811" fmla="*/ 6972146 w 10143477"/>
                <a:gd name="connsiteY7811" fmla="*/ 1479434 h 4026844"/>
                <a:gd name="connsiteX7812" fmla="*/ 6958511 w 10143477"/>
                <a:gd name="connsiteY7812" fmla="*/ 1500816 h 4026844"/>
                <a:gd name="connsiteX7813" fmla="*/ 6931705 w 10143477"/>
                <a:gd name="connsiteY7813" fmla="*/ 1476954 h 4026844"/>
                <a:gd name="connsiteX7814" fmla="*/ 6945341 w 10143477"/>
                <a:gd name="connsiteY7814" fmla="*/ 1455572 h 4026844"/>
                <a:gd name="connsiteX7815" fmla="*/ 7798169 w 10143477"/>
                <a:gd name="connsiteY7815" fmla="*/ 1453247 h 4026844"/>
                <a:gd name="connsiteX7816" fmla="*/ 7827144 w 10143477"/>
                <a:gd name="connsiteY7816" fmla="*/ 1477729 h 4026844"/>
                <a:gd name="connsiteX7817" fmla="*/ 7817382 w 10143477"/>
                <a:gd name="connsiteY7817" fmla="*/ 1498492 h 4026844"/>
                <a:gd name="connsiteX7818" fmla="*/ 7788407 w 10143477"/>
                <a:gd name="connsiteY7818" fmla="*/ 1474010 h 4026844"/>
                <a:gd name="connsiteX7819" fmla="*/ 7798169 w 10143477"/>
                <a:gd name="connsiteY7819" fmla="*/ 1453247 h 4026844"/>
                <a:gd name="connsiteX7820" fmla="*/ 1710447 w 10143477"/>
                <a:gd name="connsiteY7820" fmla="*/ 1452472 h 4026844"/>
                <a:gd name="connsiteX7821" fmla="*/ 1716956 w 10143477"/>
                <a:gd name="connsiteY7821" fmla="*/ 1472305 h 4026844"/>
                <a:gd name="connsiteX7822" fmla="*/ 1686738 w 10143477"/>
                <a:gd name="connsiteY7822" fmla="*/ 1497406 h 4026844"/>
                <a:gd name="connsiteX7823" fmla="*/ 1680229 w 10143477"/>
                <a:gd name="connsiteY7823" fmla="*/ 1477418 h 4026844"/>
                <a:gd name="connsiteX7824" fmla="*/ 1710447 w 10143477"/>
                <a:gd name="connsiteY7824" fmla="*/ 1452472 h 4026844"/>
                <a:gd name="connsiteX7825" fmla="*/ 8900617 w 10143477"/>
                <a:gd name="connsiteY7825" fmla="*/ 1452318 h 4026844"/>
                <a:gd name="connsiteX7826" fmla="*/ 8931296 w 10143477"/>
                <a:gd name="connsiteY7826" fmla="*/ 1477419 h 4026844"/>
                <a:gd name="connsiteX7827" fmla="*/ 8926803 w 10143477"/>
                <a:gd name="connsiteY7827" fmla="*/ 1497407 h 4026844"/>
                <a:gd name="connsiteX7828" fmla="*/ 8896123 w 10143477"/>
                <a:gd name="connsiteY7828" fmla="*/ 1472306 h 4026844"/>
                <a:gd name="connsiteX7829" fmla="*/ 8900617 w 10143477"/>
                <a:gd name="connsiteY7829" fmla="*/ 1452318 h 4026844"/>
                <a:gd name="connsiteX7830" fmla="*/ 2209915 w 10143477"/>
                <a:gd name="connsiteY7830" fmla="*/ 1452318 h 4026844"/>
                <a:gd name="connsiteX7831" fmla="*/ 2218747 w 10143477"/>
                <a:gd name="connsiteY7831" fmla="*/ 1472616 h 4026844"/>
                <a:gd name="connsiteX7832" fmla="*/ 2189459 w 10143477"/>
                <a:gd name="connsiteY7832" fmla="*/ 1497407 h 4026844"/>
                <a:gd name="connsiteX7833" fmla="*/ 2180626 w 10143477"/>
                <a:gd name="connsiteY7833" fmla="*/ 1477109 h 4026844"/>
                <a:gd name="connsiteX7834" fmla="*/ 2209915 w 10143477"/>
                <a:gd name="connsiteY7834" fmla="*/ 1452318 h 4026844"/>
                <a:gd name="connsiteX7835" fmla="*/ 6881193 w 10143477"/>
                <a:gd name="connsiteY7835" fmla="*/ 1451542 h 4026844"/>
                <a:gd name="connsiteX7836" fmla="*/ 6907844 w 10143477"/>
                <a:gd name="connsiteY7836" fmla="*/ 1475404 h 4026844"/>
                <a:gd name="connsiteX7837" fmla="*/ 6894054 w 10143477"/>
                <a:gd name="connsiteY7837" fmla="*/ 1496942 h 4026844"/>
                <a:gd name="connsiteX7838" fmla="*/ 6867403 w 10143477"/>
                <a:gd name="connsiteY7838" fmla="*/ 1473080 h 4026844"/>
                <a:gd name="connsiteX7839" fmla="*/ 6881193 w 10143477"/>
                <a:gd name="connsiteY7839" fmla="*/ 1451542 h 4026844"/>
                <a:gd name="connsiteX7840" fmla="*/ 623847 w 10143477"/>
                <a:gd name="connsiteY7840" fmla="*/ 1447979 h 4026844"/>
                <a:gd name="connsiteX7841" fmla="*/ 625706 w 10143477"/>
                <a:gd name="connsiteY7841" fmla="*/ 1467192 h 4026844"/>
                <a:gd name="connsiteX7842" fmla="*/ 594874 w 10143477"/>
                <a:gd name="connsiteY7842" fmla="*/ 1492759 h 4026844"/>
                <a:gd name="connsiteX7843" fmla="*/ 593169 w 10143477"/>
                <a:gd name="connsiteY7843" fmla="*/ 1473545 h 4026844"/>
                <a:gd name="connsiteX7844" fmla="*/ 623847 w 10143477"/>
                <a:gd name="connsiteY7844" fmla="*/ 1447979 h 4026844"/>
                <a:gd name="connsiteX7845" fmla="*/ 6816890 w 10143477"/>
                <a:gd name="connsiteY7845" fmla="*/ 1447978 h 4026844"/>
                <a:gd name="connsiteX7846" fmla="*/ 6843386 w 10143477"/>
                <a:gd name="connsiteY7846" fmla="*/ 1471685 h 4026844"/>
                <a:gd name="connsiteX7847" fmla="*/ 6829285 w 10143477"/>
                <a:gd name="connsiteY7847" fmla="*/ 1493223 h 4026844"/>
                <a:gd name="connsiteX7848" fmla="*/ 6802790 w 10143477"/>
                <a:gd name="connsiteY7848" fmla="*/ 1469516 h 4026844"/>
                <a:gd name="connsiteX7849" fmla="*/ 6816890 w 10143477"/>
                <a:gd name="connsiteY7849" fmla="*/ 1447978 h 4026844"/>
                <a:gd name="connsiteX7850" fmla="*/ 7736655 w 10143477"/>
                <a:gd name="connsiteY7850" fmla="*/ 1447669 h 4026844"/>
                <a:gd name="connsiteX7851" fmla="*/ 7765475 w 10143477"/>
                <a:gd name="connsiteY7851" fmla="*/ 1471996 h 4026844"/>
                <a:gd name="connsiteX7852" fmla="*/ 7755558 w 10143477"/>
                <a:gd name="connsiteY7852" fmla="*/ 1492758 h 4026844"/>
                <a:gd name="connsiteX7853" fmla="*/ 7726739 w 10143477"/>
                <a:gd name="connsiteY7853" fmla="*/ 1468277 h 4026844"/>
                <a:gd name="connsiteX7854" fmla="*/ 7736655 w 10143477"/>
                <a:gd name="connsiteY7854" fmla="*/ 1447669 h 4026844"/>
                <a:gd name="connsiteX7855" fmla="*/ 2270506 w 10143477"/>
                <a:gd name="connsiteY7855" fmla="*/ 1445035 h 4026844"/>
                <a:gd name="connsiteX7856" fmla="*/ 2279494 w 10143477"/>
                <a:gd name="connsiteY7856" fmla="*/ 1465333 h 4026844"/>
                <a:gd name="connsiteX7857" fmla="*/ 2250361 w 10143477"/>
                <a:gd name="connsiteY7857" fmla="*/ 1490124 h 4026844"/>
                <a:gd name="connsiteX7858" fmla="*/ 2241373 w 10143477"/>
                <a:gd name="connsiteY7858" fmla="*/ 1469826 h 4026844"/>
                <a:gd name="connsiteX7859" fmla="*/ 2270506 w 10143477"/>
                <a:gd name="connsiteY7859" fmla="*/ 1445035 h 4026844"/>
                <a:gd name="connsiteX7860" fmla="*/ 6752587 w 10143477"/>
                <a:gd name="connsiteY7860" fmla="*/ 1444570 h 4026844"/>
                <a:gd name="connsiteX7861" fmla="*/ 6778773 w 10143477"/>
                <a:gd name="connsiteY7861" fmla="*/ 1468277 h 4026844"/>
                <a:gd name="connsiteX7862" fmla="*/ 6764363 w 10143477"/>
                <a:gd name="connsiteY7862" fmla="*/ 1489815 h 4026844"/>
                <a:gd name="connsiteX7863" fmla="*/ 6738177 w 10143477"/>
                <a:gd name="connsiteY7863" fmla="*/ 1466108 h 4026844"/>
                <a:gd name="connsiteX7864" fmla="*/ 6752587 w 10143477"/>
                <a:gd name="connsiteY7864" fmla="*/ 1444570 h 4026844"/>
                <a:gd name="connsiteX7865" fmla="*/ 1768715 w 10143477"/>
                <a:gd name="connsiteY7865" fmla="*/ 1443951 h 4026844"/>
                <a:gd name="connsiteX7866" fmla="*/ 1775378 w 10143477"/>
                <a:gd name="connsiteY7866" fmla="*/ 1463939 h 4026844"/>
                <a:gd name="connsiteX7867" fmla="*/ 1745314 w 10143477"/>
                <a:gd name="connsiteY7867" fmla="*/ 1489040 h 4026844"/>
                <a:gd name="connsiteX7868" fmla="*/ 1738652 w 10143477"/>
                <a:gd name="connsiteY7868" fmla="*/ 1469052 h 4026844"/>
                <a:gd name="connsiteX7869" fmla="*/ 1768715 w 10143477"/>
                <a:gd name="connsiteY7869" fmla="*/ 1443951 h 4026844"/>
                <a:gd name="connsiteX7870" fmla="*/ 7675141 w 10143477"/>
                <a:gd name="connsiteY7870" fmla="*/ 1441781 h 4026844"/>
                <a:gd name="connsiteX7871" fmla="*/ 7703806 w 10143477"/>
                <a:gd name="connsiteY7871" fmla="*/ 1466108 h 4026844"/>
                <a:gd name="connsiteX7872" fmla="*/ 7693580 w 10143477"/>
                <a:gd name="connsiteY7872" fmla="*/ 1487026 h 4026844"/>
                <a:gd name="connsiteX7873" fmla="*/ 7664915 w 10143477"/>
                <a:gd name="connsiteY7873" fmla="*/ 1462699 h 4026844"/>
                <a:gd name="connsiteX7874" fmla="*/ 7675141 w 10143477"/>
                <a:gd name="connsiteY7874" fmla="*/ 1441781 h 4026844"/>
                <a:gd name="connsiteX7875" fmla="*/ 6687974 w 10143477"/>
                <a:gd name="connsiteY7875" fmla="*/ 1441161 h 4026844"/>
                <a:gd name="connsiteX7876" fmla="*/ 6714005 w 10143477"/>
                <a:gd name="connsiteY7876" fmla="*/ 1464868 h 4026844"/>
                <a:gd name="connsiteX7877" fmla="*/ 6699440 w 10143477"/>
                <a:gd name="connsiteY7877" fmla="*/ 1486406 h 4026844"/>
                <a:gd name="connsiteX7878" fmla="*/ 6673409 w 10143477"/>
                <a:gd name="connsiteY7878" fmla="*/ 1462699 h 4026844"/>
                <a:gd name="connsiteX7879" fmla="*/ 6687974 w 10143477"/>
                <a:gd name="connsiteY7879" fmla="*/ 1441161 h 4026844"/>
                <a:gd name="connsiteX7880" fmla="*/ 8306395 w 10143477"/>
                <a:gd name="connsiteY7880" fmla="*/ 1440077 h 4026844"/>
                <a:gd name="connsiteX7881" fmla="*/ 8336301 w 10143477"/>
                <a:gd name="connsiteY7881" fmla="*/ 1464868 h 4026844"/>
                <a:gd name="connsiteX7882" fmla="*/ 8329018 w 10143477"/>
                <a:gd name="connsiteY7882" fmla="*/ 1485321 h 4026844"/>
                <a:gd name="connsiteX7883" fmla="*/ 8299113 w 10143477"/>
                <a:gd name="connsiteY7883" fmla="*/ 1460530 h 4026844"/>
                <a:gd name="connsiteX7884" fmla="*/ 8306395 w 10143477"/>
                <a:gd name="connsiteY7884" fmla="*/ 1440077 h 4026844"/>
                <a:gd name="connsiteX7885" fmla="*/ 6623517 w 10143477"/>
                <a:gd name="connsiteY7885" fmla="*/ 1438062 h 4026844"/>
                <a:gd name="connsiteX7886" fmla="*/ 6649393 w 10143477"/>
                <a:gd name="connsiteY7886" fmla="*/ 1461614 h 4026844"/>
                <a:gd name="connsiteX7887" fmla="*/ 6634518 w 10143477"/>
                <a:gd name="connsiteY7887" fmla="*/ 1483307 h 4026844"/>
                <a:gd name="connsiteX7888" fmla="*/ 6608642 w 10143477"/>
                <a:gd name="connsiteY7888" fmla="*/ 1459600 h 4026844"/>
                <a:gd name="connsiteX7889" fmla="*/ 6623517 w 10143477"/>
                <a:gd name="connsiteY7889" fmla="*/ 1438062 h 4026844"/>
                <a:gd name="connsiteX7890" fmla="*/ 2331252 w 10143477"/>
                <a:gd name="connsiteY7890" fmla="*/ 1437908 h 4026844"/>
                <a:gd name="connsiteX7891" fmla="*/ 2340550 w 10143477"/>
                <a:gd name="connsiteY7891" fmla="*/ 1458206 h 4026844"/>
                <a:gd name="connsiteX7892" fmla="*/ 2311572 w 10143477"/>
                <a:gd name="connsiteY7892" fmla="*/ 1482997 h 4026844"/>
                <a:gd name="connsiteX7893" fmla="*/ 2302274 w 10143477"/>
                <a:gd name="connsiteY7893" fmla="*/ 1462699 h 4026844"/>
                <a:gd name="connsiteX7894" fmla="*/ 2331252 w 10143477"/>
                <a:gd name="connsiteY7894" fmla="*/ 1437908 h 4026844"/>
                <a:gd name="connsiteX7895" fmla="*/ 675907 w 10143477"/>
                <a:gd name="connsiteY7895" fmla="*/ 1437598 h 4026844"/>
                <a:gd name="connsiteX7896" fmla="*/ 677921 w 10143477"/>
                <a:gd name="connsiteY7896" fmla="*/ 1456811 h 4026844"/>
                <a:gd name="connsiteX7897" fmla="*/ 647088 w 10143477"/>
                <a:gd name="connsiteY7897" fmla="*/ 1482378 h 4026844"/>
                <a:gd name="connsiteX7898" fmla="*/ 645230 w 10143477"/>
                <a:gd name="connsiteY7898" fmla="*/ 1463164 h 4026844"/>
                <a:gd name="connsiteX7899" fmla="*/ 675907 w 10143477"/>
                <a:gd name="connsiteY7899" fmla="*/ 1437598 h 4026844"/>
                <a:gd name="connsiteX7900" fmla="*/ 7613472 w 10143477"/>
                <a:gd name="connsiteY7900" fmla="*/ 1436203 h 4026844"/>
                <a:gd name="connsiteX7901" fmla="*/ 7641982 w 10143477"/>
                <a:gd name="connsiteY7901" fmla="*/ 1460530 h 4026844"/>
                <a:gd name="connsiteX7902" fmla="*/ 7631446 w 10143477"/>
                <a:gd name="connsiteY7902" fmla="*/ 1481448 h 4026844"/>
                <a:gd name="connsiteX7903" fmla="*/ 7602936 w 10143477"/>
                <a:gd name="connsiteY7903" fmla="*/ 1457121 h 4026844"/>
                <a:gd name="connsiteX7904" fmla="*/ 7613472 w 10143477"/>
                <a:gd name="connsiteY7904" fmla="*/ 1436203 h 4026844"/>
                <a:gd name="connsiteX7905" fmla="*/ 1827291 w 10143477"/>
                <a:gd name="connsiteY7905" fmla="*/ 1435738 h 4026844"/>
                <a:gd name="connsiteX7906" fmla="*/ 1834264 w 10143477"/>
                <a:gd name="connsiteY7906" fmla="*/ 1455726 h 4026844"/>
                <a:gd name="connsiteX7907" fmla="*/ 1804201 w 10143477"/>
                <a:gd name="connsiteY7907" fmla="*/ 1480827 h 4026844"/>
                <a:gd name="connsiteX7908" fmla="*/ 1797228 w 10143477"/>
                <a:gd name="connsiteY7908" fmla="*/ 1460839 h 4026844"/>
                <a:gd name="connsiteX7909" fmla="*/ 1827291 w 10143477"/>
                <a:gd name="connsiteY7909" fmla="*/ 1435738 h 4026844"/>
                <a:gd name="connsiteX7910" fmla="*/ 6558748 w 10143477"/>
                <a:gd name="connsiteY7910" fmla="*/ 1434808 h 4026844"/>
                <a:gd name="connsiteX7911" fmla="*/ 6584470 w 10143477"/>
                <a:gd name="connsiteY7911" fmla="*/ 1458360 h 4026844"/>
                <a:gd name="connsiteX7912" fmla="*/ 6569285 w 10143477"/>
                <a:gd name="connsiteY7912" fmla="*/ 1480053 h 4026844"/>
                <a:gd name="connsiteX7913" fmla="*/ 6543563 w 10143477"/>
                <a:gd name="connsiteY7913" fmla="*/ 1456501 h 4026844"/>
                <a:gd name="connsiteX7914" fmla="*/ 6558748 w 10143477"/>
                <a:gd name="connsiteY7914" fmla="*/ 1434808 h 4026844"/>
                <a:gd name="connsiteX7915" fmla="*/ 1405000 w 10143477"/>
                <a:gd name="connsiteY7915" fmla="*/ 1433723 h 4026844"/>
                <a:gd name="connsiteX7916" fmla="*/ 1409959 w 10143477"/>
                <a:gd name="connsiteY7916" fmla="*/ 1453402 h 4026844"/>
                <a:gd name="connsiteX7917" fmla="*/ 1379430 w 10143477"/>
                <a:gd name="connsiteY7917" fmla="*/ 1478658 h 4026844"/>
                <a:gd name="connsiteX7918" fmla="*/ 1374472 w 10143477"/>
                <a:gd name="connsiteY7918" fmla="*/ 1458980 h 4026844"/>
                <a:gd name="connsiteX7919" fmla="*/ 1405000 w 10143477"/>
                <a:gd name="connsiteY7919" fmla="*/ 1433723 h 4026844"/>
                <a:gd name="connsiteX7920" fmla="*/ 8247206 w 10143477"/>
                <a:gd name="connsiteY7920" fmla="*/ 1433259 h 4026844"/>
                <a:gd name="connsiteX7921" fmla="*/ 8276956 w 10143477"/>
                <a:gd name="connsiteY7921" fmla="*/ 1457895 h 4026844"/>
                <a:gd name="connsiteX7922" fmla="*/ 8269517 w 10143477"/>
                <a:gd name="connsiteY7922" fmla="*/ 1478348 h 4026844"/>
                <a:gd name="connsiteX7923" fmla="*/ 8239768 w 10143477"/>
                <a:gd name="connsiteY7923" fmla="*/ 1453712 h 4026844"/>
                <a:gd name="connsiteX7924" fmla="*/ 8247206 w 10143477"/>
                <a:gd name="connsiteY7924" fmla="*/ 1433259 h 4026844"/>
                <a:gd name="connsiteX7925" fmla="*/ 6493826 w 10143477"/>
                <a:gd name="connsiteY7925" fmla="*/ 1432019 h 4026844"/>
                <a:gd name="connsiteX7926" fmla="*/ 6519237 w 10143477"/>
                <a:gd name="connsiteY7926" fmla="*/ 1455571 h 4026844"/>
                <a:gd name="connsiteX7927" fmla="*/ 6503897 w 10143477"/>
                <a:gd name="connsiteY7927" fmla="*/ 1477263 h 4026844"/>
                <a:gd name="connsiteX7928" fmla="*/ 6478486 w 10143477"/>
                <a:gd name="connsiteY7928" fmla="*/ 1453712 h 4026844"/>
                <a:gd name="connsiteX7929" fmla="*/ 6493826 w 10143477"/>
                <a:gd name="connsiteY7929" fmla="*/ 1432019 h 4026844"/>
                <a:gd name="connsiteX7930" fmla="*/ 7551493 w 10143477"/>
                <a:gd name="connsiteY7930" fmla="*/ 1430935 h 4026844"/>
                <a:gd name="connsiteX7931" fmla="*/ 7579848 w 10143477"/>
                <a:gd name="connsiteY7931" fmla="*/ 1455262 h 4026844"/>
                <a:gd name="connsiteX7932" fmla="*/ 7569157 w 10143477"/>
                <a:gd name="connsiteY7932" fmla="*/ 1476180 h 4026844"/>
                <a:gd name="connsiteX7933" fmla="*/ 7540802 w 10143477"/>
                <a:gd name="connsiteY7933" fmla="*/ 1451853 h 4026844"/>
                <a:gd name="connsiteX7934" fmla="*/ 7551493 w 10143477"/>
                <a:gd name="connsiteY7934" fmla="*/ 1430935 h 4026844"/>
                <a:gd name="connsiteX7935" fmla="*/ 2392310 w 10143477"/>
                <a:gd name="connsiteY7935" fmla="*/ 1430934 h 4026844"/>
                <a:gd name="connsiteX7936" fmla="*/ 2401762 w 10143477"/>
                <a:gd name="connsiteY7936" fmla="*/ 1451387 h 4026844"/>
                <a:gd name="connsiteX7937" fmla="*/ 2372783 w 10143477"/>
                <a:gd name="connsiteY7937" fmla="*/ 1476179 h 4026844"/>
                <a:gd name="connsiteX7938" fmla="*/ 2363331 w 10143477"/>
                <a:gd name="connsiteY7938" fmla="*/ 1455726 h 4026844"/>
                <a:gd name="connsiteX7939" fmla="*/ 2392310 w 10143477"/>
                <a:gd name="connsiteY7939" fmla="*/ 1430934 h 4026844"/>
                <a:gd name="connsiteX7940" fmla="*/ 6429058 w 10143477"/>
                <a:gd name="connsiteY7940" fmla="*/ 1429230 h 4026844"/>
                <a:gd name="connsiteX7941" fmla="*/ 6454314 w 10143477"/>
                <a:gd name="connsiteY7941" fmla="*/ 1452627 h 4026844"/>
                <a:gd name="connsiteX7942" fmla="*/ 6438664 w 10143477"/>
                <a:gd name="connsiteY7942" fmla="*/ 1474475 h 4026844"/>
                <a:gd name="connsiteX7943" fmla="*/ 6413408 w 10143477"/>
                <a:gd name="connsiteY7943" fmla="*/ 1450923 h 4026844"/>
                <a:gd name="connsiteX7944" fmla="*/ 6429058 w 10143477"/>
                <a:gd name="connsiteY7944" fmla="*/ 1429230 h 4026844"/>
                <a:gd name="connsiteX7945" fmla="*/ 1885867 w 10143477"/>
                <a:gd name="connsiteY7945" fmla="*/ 1427681 h 4026844"/>
                <a:gd name="connsiteX7946" fmla="*/ 1892995 w 10143477"/>
                <a:gd name="connsiteY7946" fmla="*/ 1447669 h 4026844"/>
                <a:gd name="connsiteX7947" fmla="*/ 1863088 w 10143477"/>
                <a:gd name="connsiteY7947" fmla="*/ 1472770 h 4026844"/>
                <a:gd name="connsiteX7948" fmla="*/ 1855959 w 10143477"/>
                <a:gd name="connsiteY7948" fmla="*/ 1452782 h 4026844"/>
                <a:gd name="connsiteX7949" fmla="*/ 1885867 w 10143477"/>
                <a:gd name="connsiteY7949" fmla="*/ 1427681 h 4026844"/>
                <a:gd name="connsiteX7950" fmla="*/ 728277 w 10143477"/>
                <a:gd name="connsiteY7950" fmla="*/ 1427526 h 4026844"/>
                <a:gd name="connsiteX7951" fmla="*/ 730446 w 10143477"/>
                <a:gd name="connsiteY7951" fmla="*/ 1446739 h 4026844"/>
                <a:gd name="connsiteX7952" fmla="*/ 699613 w 10143477"/>
                <a:gd name="connsiteY7952" fmla="*/ 1472306 h 4026844"/>
                <a:gd name="connsiteX7953" fmla="*/ 697598 w 10143477"/>
                <a:gd name="connsiteY7953" fmla="*/ 1453092 h 4026844"/>
                <a:gd name="connsiteX7954" fmla="*/ 728277 w 10143477"/>
                <a:gd name="connsiteY7954" fmla="*/ 1427526 h 4026844"/>
                <a:gd name="connsiteX7955" fmla="*/ 8188016 w 10143477"/>
                <a:gd name="connsiteY7955" fmla="*/ 1426441 h 4026844"/>
                <a:gd name="connsiteX7956" fmla="*/ 8217611 w 10143477"/>
                <a:gd name="connsiteY7956" fmla="*/ 1451078 h 4026844"/>
                <a:gd name="connsiteX7957" fmla="*/ 8209864 w 10143477"/>
                <a:gd name="connsiteY7957" fmla="*/ 1471531 h 4026844"/>
                <a:gd name="connsiteX7958" fmla="*/ 8180269 w 10143477"/>
                <a:gd name="connsiteY7958" fmla="*/ 1446894 h 4026844"/>
                <a:gd name="connsiteX7959" fmla="*/ 8188016 w 10143477"/>
                <a:gd name="connsiteY7959" fmla="*/ 1426441 h 4026844"/>
                <a:gd name="connsiteX7960" fmla="*/ 7489514 w 10143477"/>
                <a:gd name="connsiteY7960" fmla="*/ 1425821 h 4026844"/>
                <a:gd name="connsiteX7961" fmla="*/ 7517715 w 10143477"/>
                <a:gd name="connsiteY7961" fmla="*/ 1449993 h 4026844"/>
                <a:gd name="connsiteX7962" fmla="*/ 7506713 w 10143477"/>
                <a:gd name="connsiteY7962" fmla="*/ 1470911 h 4026844"/>
                <a:gd name="connsiteX7963" fmla="*/ 7478513 w 10143477"/>
                <a:gd name="connsiteY7963" fmla="*/ 1446739 h 4026844"/>
                <a:gd name="connsiteX7964" fmla="*/ 7489514 w 10143477"/>
                <a:gd name="connsiteY7964" fmla="*/ 1425821 h 4026844"/>
                <a:gd name="connsiteX7965" fmla="*/ 1461716 w 10143477"/>
                <a:gd name="connsiteY7965" fmla="*/ 1424891 h 4026844"/>
                <a:gd name="connsiteX7966" fmla="*/ 1466829 w 10143477"/>
                <a:gd name="connsiteY7966" fmla="*/ 1444570 h 4026844"/>
                <a:gd name="connsiteX7967" fmla="*/ 1436301 w 10143477"/>
                <a:gd name="connsiteY7967" fmla="*/ 1469826 h 4026844"/>
                <a:gd name="connsiteX7968" fmla="*/ 1431188 w 10143477"/>
                <a:gd name="connsiteY7968" fmla="*/ 1450148 h 4026844"/>
                <a:gd name="connsiteX7969" fmla="*/ 1461716 w 10143477"/>
                <a:gd name="connsiteY7969" fmla="*/ 1424891 h 4026844"/>
                <a:gd name="connsiteX7970" fmla="*/ 2453366 w 10143477"/>
                <a:gd name="connsiteY7970" fmla="*/ 1424272 h 4026844"/>
                <a:gd name="connsiteX7971" fmla="*/ 2463129 w 10143477"/>
                <a:gd name="connsiteY7971" fmla="*/ 1444725 h 4026844"/>
                <a:gd name="connsiteX7972" fmla="*/ 2434306 w 10143477"/>
                <a:gd name="connsiteY7972" fmla="*/ 1469362 h 4026844"/>
                <a:gd name="connsiteX7973" fmla="*/ 2424542 w 10143477"/>
                <a:gd name="connsiteY7973" fmla="*/ 1448909 h 4026844"/>
                <a:gd name="connsiteX7974" fmla="*/ 2453366 w 10143477"/>
                <a:gd name="connsiteY7974" fmla="*/ 1424272 h 4026844"/>
                <a:gd name="connsiteX7975" fmla="*/ 6298902 w 10143477"/>
                <a:gd name="connsiteY7975" fmla="*/ 1424117 h 4026844"/>
                <a:gd name="connsiteX7976" fmla="*/ 6323849 w 10143477"/>
                <a:gd name="connsiteY7976" fmla="*/ 1447514 h 4026844"/>
                <a:gd name="connsiteX7977" fmla="*/ 6307734 w 10143477"/>
                <a:gd name="connsiteY7977" fmla="*/ 1469361 h 4026844"/>
                <a:gd name="connsiteX7978" fmla="*/ 6282788 w 10143477"/>
                <a:gd name="connsiteY7978" fmla="*/ 1445964 h 4026844"/>
                <a:gd name="connsiteX7979" fmla="*/ 6298902 w 10143477"/>
                <a:gd name="connsiteY7979" fmla="*/ 1424117 h 4026844"/>
                <a:gd name="connsiteX7980" fmla="*/ 9135052 w 10143477"/>
                <a:gd name="connsiteY7980" fmla="*/ 1423652 h 4026844"/>
                <a:gd name="connsiteX7981" fmla="*/ 9165886 w 10143477"/>
                <a:gd name="connsiteY7981" fmla="*/ 1448753 h 4026844"/>
                <a:gd name="connsiteX7982" fmla="*/ 9162477 w 10143477"/>
                <a:gd name="connsiteY7982" fmla="*/ 1468586 h 4026844"/>
                <a:gd name="connsiteX7983" fmla="*/ 9131642 w 10143477"/>
                <a:gd name="connsiteY7983" fmla="*/ 1443485 h 4026844"/>
                <a:gd name="connsiteX7984" fmla="*/ 9135052 w 10143477"/>
                <a:gd name="connsiteY7984" fmla="*/ 1423652 h 4026844"/>
                <a:gd name="connsiteX7985" fmla="*/ 6233669 w 10143477"/>
                <a:gd name="connsiteY7985" fmla="*/ 1421793 h 4026844"/>
                <a:gd name="connsiteX7986" fmla="*/ 6258306 w 10143477"/>
                <a:gd name="connsiteY7986" fmla="*/ 1445035 h 4026844"/>
                <a:gd name="connsiteX7987" fmla="*/ 6241881 w 10143477"/>
                <a:gd name="connsiteY7987" fmla="*/ 1467038 h 4026844"/>
                <a:gd name="connsiteX7988" fmla="*/ 6217245 w 10143477"/>
                <a:gd name="connsiteY7988" fmla="*/ 1443641 h 4026844"/>
                <a:gd name="connsiteX7989" fmla="*/ 6233669 w 10143477"/>
                <a:gd name="connsiteY7989" fmla="*/ 1421793 h 4026844"/>
                <a:gd name="connsiteX7990" fmla="*/ 7427380 w 10143477"/>
                <a:gd name="connsiteY7990" fmla="*/ 1420553 h 4026844"/>
                <a:gd name="connsiteX7991" fmla="*/ 7455426 w 10143477"/>
                <a:gd name="connsiteY7991" fmla="*/ 1444725 h 4026844"/>
                <a:gd name="connsiteX7992" fmla="*/ 7444115 w 10143477"/>
                <a:gd name="connsiteY7992" fmla="*/ 1465798 h 4026844"/>
                <a:gd name="connsiteX7993" fmla="*/ 7416070 w 10143477"/>
                <a:gd name="connsiteY7993" fmla="*/ 1441626 h 4026844"/>
                <a:gd name="connsiteX7994" fmla="*/ 7427380 w 10143477"/>
                <a:gd name="connsiteY7994" fmla="*/ 1420553 h 4026844"/>
                <a:gd name="connsiteX7995" fmla="*/ 8128516 w 10143477"/>
                <a:gd name="connsiteY7995" fmla="*/ 1419934 h 4026844"/>
                <a:gd name="connsiteX7996" fmla="*/ 8158111 w 10143477"/>
                <a:gd name="connsiteY7996" fmla="*/ 1444570 h 4026844"/>
                <a:gd name="connsiteX7997" fmla="*/ 8150209 w 10143477"/>
                <a:gd name="connsiteY7997" fmla="*/ 1465023 h 4026844"/>
                <a:gd name="connsiteX7998" fmla="*/ 8120614 w 10143477"/>
                <a:gd name="connsiteY7998" fmla="*/ 1440387 h 4026844"/>
                <a:gd name="connsiteX7999" fmla="*/ 8128516 w 10143477"/>
                <a:gd name="connsiteY7999" fmla="*/ 1419934 h 4026844"/>
                <a:gd name="connsiteX8000" fmla="*/ 1944754 w 10143477"/>
                <a:gd name="connsiteY8000" fmla="*/ 1419934 h 4026844"/>
                <a:gd name="connsiteX8001" fmla="*/ 1952193 w 10143477"/>
                <a:gd name="connsiteY8001" fmla="*/ 1439922 h 4026844"/>
                <a:gd name="connsiteX8002" fmla="*/ 1922439 w 10143477"/>
                <a:gd name="connsiteY8002" fmla="*/ 1464868 h 4026844"/>
                <a:gd name="connsiteX8003" fmla="*/ 1915001 w 10143477"/>
                <a:gd name="connsiteY8003" fmla="*/ 1444880 h 4026844"/>
                <a:gd name="connsiteX8004" fmla="*/ 1944754 w 10143477"/>
                <a:gd name="connsiteY8004" fmla="*/ 1419934 h 4026844"/>
                <a:gd name="connsiteX8005" fmla="*/ 464550 w 10143477"/>
                <a:gd name="connsiteY8005" fmla="*/ 1419779 h 4026844"/>
                <a:gd name="connsiteX8006" fmla="*/ 465635 w 10143477"/>
                <a:gd name="connsiteY8006" fmla="*/ 1438837 h 4026844"/>
                <a:gd name="connsiteX8007" fmla="*/ 434956 w 10143477"/>
                <a:gd name="connsiteY8007" fmla="*/ 1464558 h 4026844"/>
                <a:gd name="connsiteX8008" fmla="*/ 433870 w 10143477"/>
                <a:gd name="connsiteY8008" fmla="*/ 1445500 h 4026844"/>
                <a:gd name="connsiteX8009" fmla="*/ 464550 w 10143477"/>
                <a:gd name="connsiteY8009" fmla="*/ 1419779 h 4026844"/>
                <a:gd name="connsiteX8010" fmla="*/ 6168437 w 10143477"/>
                <a:gd name="connsiteY8010" fmla="*/ 1419623 h 4026844"/>
                <a:gd name="connsiteX8011" fmla="*/ 6192919 w 10143477"/>
                <a:gd name="connsiteY8011" fmla="*/ 1442865 h 4026844"/>
                <a:gd name="connsiteX8012" fmla="*/ 6176184 w 10143477"/>
                <a:gd name="connsiteY8012" fmla="*/ 1464868 h 4026844"/>
                <a:gd name="connsiteX8013" fmla="*/ 6151703 w 10143477"/>
                <a:gd name="connsiteY8013" fmla="*/ 1441626 h 4026844"/>
                <a:gd name="connsiteX8014" fmla="*/ 6168437 w 10143477"/>
                <a:gd name="connsiteY8014" fmla="*/ 1419623 h 4026844"/>
                <a:gd name="connsiteX8015" fmla="*/ 6102895 w 10143477"/>
                <a:gd name="connsiteY8015" fmla="*/ 1417609 h 4026844"/>
                <a:gd name="connsiteX8016" fmla="*/ 6127221 w 10143477"/>
                <a:gd name="connsiteY8016" fmla="*/ 1440851 h 4026844"/>
                <a:gd name="connsiteX8017" fmla="*/ 6110332 w 10143477"/>
                <a:gd name="connsiteY8017" fmla="*/ 1462854 h 4026844"/>
                <a:gd name="connsiteX8018" fmla="*/ 6086160 w 10143477"/>
                <a:gd name="connsiteY8018" fmla="*/ 1439612 h 4026844"/>
                <a:gd name="connsiteX8019" fmla="*/ 6102895 w 10143477"/>
                <a:gd name="connsiteY8019" fmla="*/ 1417609 h 4026844"/>
                <a:gd name="connsiteX8020" fmla="*/ 2514577 w 10143477"/>
                <a:gd name="connsiteY8020" fmla="*/ 1417454 h 4026844"/>
                <a:gd name="connsiteX8021" fmla="*/ 2524649 w 10143477"/>
                <a:gd name="connsiteY8021" fmla="*/ 1437907 h 4026844"/>
                <a:gd name="connsiteX8022" fmla="*/ 2495981 w 10143477"/>
                <a:gd name="connsiteY8022" fmla="*/ 1462544 h 4026844"/>
                <a:gd name="connsiteX8023" fmla="*/ 2485908 w 10143477"/>
                <a:gd name="connsiteY8023" fmla="*/ 1442091 h 4026844"/>
                <a:gd name="connsiteX8024" fmla="*/ 2514577 w 10143477"/>
                <a:gd name="connsiteY8024" fmla="*/ 1417454 h 4026844"/>
                <a:gd name="connsiteX8025" fmla="*/ 780801 w 10143477"/>
                <a:gd name="connsiteY8025" fmla="*/ 1417299 h 4026844"/>
                <a:gd name="connsiteX8026" fmla="*/ 783125 w 10143477"/>
                <a:gd name="connsiteY8026" fmla="*/ 1436512 h 4026844"/>
                <a:gd name="connsiteX8027" fmla="*/ 752293 w 10143477"/>
                <a:gd name="connsiteY8027" fmla="*/ 1462079 h 4026844"/>
                <a:gd name="connsiteX8028" fmla="*/ 750124 w 10143477"/>
                <a:gd name="connsiteY8028" fmla="*/ 1442865 h 4026844"/>
                <a:gd name="connsiteX8029" fmla="*/ 780801 w 10143477"/>
                <a:gd name="connsiteY8029" fmla="*/ 1417299 h 4026844"/>
                <a:gd name="connsiteX8030" fmla="*/ 6037662 w 10143477"/>
                <a:gd name="connsiteY8030" fmla="*/ 1416060 h 4026844"/>
                <a:gd name="connsiteX8031" fmla="*/ 6061679 w 10143477"/>
                <a:gd name="connsiteY8031" fmla="*/ 1439147 h 4026844"/>
                <a:gd name="connsiteX8032" fmla="*/ 6044479 w 10143477"/>
                <a:gd name="connsiteY8032" fmla="*/ 1461150 h 4026844"/>
                <a:gd name="connsiteX8033" fmla="*/ 6020463 w 10143477"/>
                <a:gd name="connsiteY8033" fmla="*/ 1437908 h 4026844"/>
                <a:gd name="connsiteX8034" fmla="*/ 6037662 w 10143477"/>
                <a:gd name="connsiteY8034" fmla="*/ 1416060 h 4026844"/>
                <a:gd name="connsiteX8035" fmla="*/ 4589062 w 10143477"/>
                <a:gd name="connsiteY8035" fmla="*/ 1416060 h 4026844"/>
                <a:gd name="connsiteX8036" fmla="*/ 4607966 w 10143477"/>
                <a:gd name="connsiteY8036" fmla="*/ 1438063 h 4026844"/>
                <a:gd name="connsiteX8037" fmla="*/ 4585344 w 10143477"/>
                <a:gd name="connsiteY8037" fmla="*/ 1461305 h 4026844"/>
                <a:gd name="connsiteX8038" fmla="*/ 4566440 w 10143477"/>
                <a:gd name="connsiteY8038" fmla="*/ 1439302 h 4026844"/>
                <a:gd name="connsiteX8039" fmla="*/ 4589062 w 10143477"/>
                <a:gd name="connsiteY8039" fmla="*/ 1416060 h 4026844"/>
                <a:gd name="connsiteX8040" fmla="*/ 1518433 w 10143477"/>
                <a:gd name="connsiteY8040" fmla="*/ 1416059 h 4026844"/>
                <a:gd name="connsiteX8041" fmla="*/ 1523857 w 10143477"/>
                <a:gd name="connsiteY8041" fmla="*/ 1435738 h 4026844"/>
                <a:gd name="connsiteX8042" fmla="*/ 1493485 w 10143477"/>
                <a:gd name="connsiteY8042" fmla="*/ 1460994 h 4026844"/>
                <a:gd name="connsiteX8043" fmla="*/ 1488060 w 10143477"/>
                <a:gd name="connsiteY8043" fmla="*/ 1441316 h 4026844"/>
                <a:gd name="connsiteX8044" fmla="*/ 1518433 w 10143477"/>
                <a:gd name="connsiteY8044" fmla="*/ 1416059 h 4026844"/>
                <a:gd name="connsiteX8045" fmla="*/ 7364938 w 10143477"/>
                <a:gd name="connsiteY8045" fmla="*/ 1415595 h 4026844"/>
                <a:gd name="connsiteX8046" fmla="*/ 7392828 w 10143477"/>
                <a:gd name="connsiteY8046" fmla="*/ 1439767 h 4026844"/>
                <a:gd name="connsiteX8047" fmla="*/ 7381362 w 10143477"/>
                <a:gd name="connsiteY8047" fmla="*/ 1460840 h 4026844"/>
                <a:gd name="connsiteX8048" fmla="*/ 7353472 w 10143477"/>
                <a:gd name="connsiteY8048" fmla="*/ 1436668 h 4026844"/>
                <a:gd name="connsiteX8049" fmla="*/ 7364938 w 10143477"/>
                <a:gd name="connsiteY8049" fmla="*/ 1415595 h 4026844"/>
                <a:gd name="connsiteX8050" fmla="*/ 9080355 w 10143477"/>
                <a:gd name="connsiteY8050" fmla="*/ 1415130 h 4026844"/>
                <a:gd name="connsiteX8051" fmla="*/ 9111189 w 10143477"/>
                <a:gd name="connsiteY8051" fmla="*/ 1440231 h 4026844"/>
                <a:gd name="connsiteX8052" fmla="*/ 9107625 w 10143477"/>
                <a:gd name="connsiteY8052" fmla="*/ 1460064 h 4026844"/>
                <a:gd name="connsiteX8053" fmla="*/ 9076791 w 10143477"/>
                <a:gd name="connsiteY8053" fmla="*/ 1434963 h 4026844"/>
                <a:gd name="connsiteX8054" fmla="*/ 9080355 w 10143477"/>
                <a:gd name="connsiteY8054" fmla="*/ 1415130 h 4026844"/>
                <a:gd name="connsiteX8055" fmla="*/ 4655070 w 10143477"/>
                <a:gd name="connsiteY8055" fmla="*/ 1414511 h 4026844"/>
                <a:gd name="connsiteX8056" fmla="*/ 4674283 w 10143477"/>
                <a:gd name="connsiteY8056" fmla="*/ 1436668 h 4026844"/>
                <a:gd name="connsiteX8057" fmla="*/ 4651816 w 10143477"/>
                <a:gd name="connsiteY8057" fmla="*/ 1459755 h 4026844"/>
                <a:gd name="connsiteX8058" fmla="*/ 4632602 w 10143477"/>
                <a:gd name="connsiteY8058" fmla="*/ 1437598 h 4026844"/>
                <a:gd name="connsiteX8059" fmla="*/ 4655070 w 10143477"/>
                <a:gd name="connsiteY8059" fmla="*/ 1414511 h 4026844"/>
                <a:gd name="connsiteX8060" fmla="*/ 5972274 w 10143477"/>
                <a:gd name="connsiteY8060" fmla="*/ 1414046 h 4026844"/>
                <a:gd name="connsiteX8061" fmla="*/ 5996136 w 10143477"/>
                <a:gd name="connsiteY8061" fmla="*/ 1437133 h 4026844"/>
                <a:gd name="connsiteX8062" fmla="*/ 5978627 w 10143477"/>
                <a:gd name="connsiteY8062" fmla="*/ 1459290 h 4026844"/>
                <a:gd name="connsiteX8063" fmla="*/ 5954765 w 10143477"/>
                <a:gd name="connsiteY8063" fmla="*/ 1436203 h 4026844"/>
                <a:gd name="connsiteX8064" fmla="*/ 5972274 w 10143477"/>
                <a:gd name="connsiteY8064" fmla="*/ 1414046 h 4026844"/>
                <a:gd name="connsiteX8065" fmla="*/ 8069017 w 10143477"/>
                <a:gd name="connsiteY8065" fmla="*/ 1413271 h 4026844"/>
                <a:gd name="connsiteX8066" fmla="*/ 8098456 w 10143477"/>
                <a:gd name="connsiteY8066" fmla="*/ 1437908 h 4026844"/>
                <a:gd name="connsiteX8067" fmla="*/ 8090244 w 10143477"/>
                <a:gd name="connsiteY8067" fmla="*/ 1458516 h 4026844"/>
                <a:gd name="connsiteX8068" fmla="*/ 8060804 w 10143477"/>
                <a:gd name="connsiteY8068" fmla="*/ 1433879 h 4026844"/>
                <a:gd name="connsiteX8069" fmla="*/ 8069017 w 10143477"/>
                <a:gd name="connsiteY8069" fmla="*/ 1413271 h 4026844"/>
                <a:gd name="connsiteX8070" fmla="*/ 4720923 w 10143477"/>
                <a:gd name="connsiteY8070" fmla="*/ 1412806 h 4026844"/>
                <a:gd name="connsiteX8071" fmla="*/ 4740291 w 10143477"/>
                <a:gd name="connsiteY8071" fmla="*/ 1434963 h 4026844"/>
                <a:gd name="connsiteX8072" fmla="*/ 4718133 w 10143477"/>
                <a:gd name="connsiteY8072" fmla="*/ 1458051 h 4026844"/>
                <a:gd name="connsiteX8073" fmla="*/ 4698765 w 10143477"/>
                <a:gd name="connsiteY8073" fmla="*/ 1435893 h 4026844"/>
                <a:gd name="connsiteX8074" fmla="*/ 4720923 w 10143477"/>
                <a:gd name="connsiteY8074" fmla="*/ 1412806 h 4026844"/>
                <a:gd name="connsiteX8075" fmla="*/ 5906577 w 10143477"/>
                <a:gd name="connsiteY8075" fmla="*/ 1412651 h 4026844"/>
                <a:gd name="connsiteX8076" fmla="*/ 5930129 w 10143477"/>
                <a:gd name="connsiteY8076" fmla="*/ 1435738 h 4026844"/>
                <a:gd name="connsiteX8077" fmla="*/ 5912465 w 10143477"/>
                <a:gd name="connsiteY8077" fmla="*/ 1457896 h 4026844"/>
                <a:gd name="connsiteX8078" fmla="*/ 5888913 w 10143477"/>
                <a:gd name="connsiteY8078" fmla="*/ 1434808 h 4026844"/>
                <a:gd name="connsiteX8079" fmla="*/ 5906577 w 10143477"/>
                <a:gd name="connsiteY8079" fmla="*/ 1412651 h 4026844"/>
                <a:gd name="connsiteX8080" fmla="*/ 2003951 w 10143477"/>
                <a:gd name="connsiteY8080" fmla="*/ 1412031 h 4026844"/>
                <a:gd name="connsiteX8081" fmla="*/ 2011544 w 10143477"/>
                <a:gd name="connsiteY8081" fmla="*/ 1432174 h 4026844"/>
                <a:gd name="connsiteX8082" fmla="*/ 1981790 w 10143477"/>
                <a:gd name="connsiteY8082" fmla="*/ 1457121 h 4026844"/>
                <a:gd name="connsiteX8083" fmla="*/ 1974197 w 10143477"/>
                <a:gd name="connsiteY8083" fmla="*/ 1436978 h 4026844"/>
                <a:gd name="connsiteX8084" fmla="*/ 2003951 w 10143477"/>
                <a:gd name="connsiteY8084" fmla="*/ 1412031 h 4026844"/>
                <a:gd name="connsiteX8085" fmla="*/ 5841034 w 10143477"/>
                <a:gd name="connsiteY8085" fmla="*/ 1411567 h 4026844"/>
                <a:gd name="connsiteX8086" fmla="*/ 5864431 w 10143477"/>
                <a:gd name="connsiteY8086" fmla="*/ 1434499 h 4026844"/>
                <a:gd name="connsiteX8087" fmla="*/ 5846457 w 10143477"/>
                <a:gd name="connsiteY8087" fmla="*/ 1456656 h 4026844"/>
                <a:gd name="connsiteX8088" fmla="*/ 5823060 w 10143477"/>
                <a:gd name="connsiteY8088" fmla="*/ 1433569 h 4026844"/>
                <a:gd name="connsiteX8089" fmla="*/ 5841034 w 10143477"/>
                <a:gd name="connsiteY8089" fmla="*/ 1411567 h 4026844"/>
                <a:gd name="connsiteX8090" fmla="*/ 4786929 w 10143477"/>
                <a:gd name="connsiteY8090" fmla="*/ 1411411 h 4026844"/>
                <a:gd name="connsiteX8091" fmla="*/ 4806608 w 10143477"/>
                <a:gd name="connsiteY8091" fmla="*/ 1433568 h 4026844"/>
                <a:gd name="connsiteX8092" fmla="*/ 4784605 w 10143477"/>
                <a:gd name="connsiteY8092" fmla="*/ 1456656 h 4026844"/>
                <a:gd name="connsiteX8093" fmla="*/ 4764927 w 10143477"/>
                <a:gd name="connsiteY8093" fmla="*/ 1434498 h 4026844"/>
                <a:gd name="connsiteX8094" fmla="*/ 4786929 w 10143477"/>
                <a:gd name="connsiteY8094" fmla="*/ 1411411 h 4026844"/>
                <a:gd name="connsiteX8095" fmla="*/ 7302494 w 10143477"/>
                <a:gd name="connsiteY8095" fmla="*/ 1410946 h 4026844"/>
                <a:gd name="connsiteX8096" fmla="*/ 7330229 w 10143477"/>
                <a:gd name="connsiteY8096" fmla="*/ 1434963 h 4026844"/>
                <a:gd name="connsiteX8097" fmla="*/ 7318453 w 10143477"/>
                <a:gd name="connsiteY8097" fmla="*/ 1456036 h 4026844"/>
                <a:gd name="connsiteX8098" fmla="*/ 7290718 w 10143477"/>
                <a:gd name="connsiteY8098" fmla="*/ 1432019 h 4026844"/>
                <a:gd name="connsiteX8099" fmla="*/ 7302494 w 10143477"/>
                <a:gd name="connsiteY8099" fmla="*/ 1410946 h 4026844"/>
                <a:gd name="connsiteX8100" fmla="*/ 2575943 w 10143477"/>
                <a:gd name="connsiteY8100" fmla="*/ 1410792 h 4026844"/>
                <a:gd name="connsiteX8101" fmla="*/ 2586171 w 10143477"/>
                <a:gd name="connsiteY8101" fmla="*/ 1431245 h 4026844"/>
                <a:gd name="connsiteX8102" fmla="*/ 2557657 w 10143477"/>
                <a:gd name="connsiteY8102" fmla="*/ 1455881 h 4026844"/>
                <a:gd name="connsiteX8103" fmla="*/ 2547429 w 10143477"/>
                <a:gd name="connsiteY8103" fmla="*/ 1435428 h 4026844"/>
                <a:gd name="connsiteX8104" fmla="*/ 2575943 w 10143477"/>
                <a:gd name="connsiteY8104" fmla="*/ 1410792 h 4026844"/>
                <a:gd name="connsiteX8105" fmla="*/ 4852782 w 10143477"/>
                <a:gd name="connsiteY8105" fmla="*/ 1410327 h 4026844"/>
                <a:gd name="connsiteX8106" fmla="*/ 4872615 w 10143477"/>
                <a:gd name="connsiteY8106" fmla="*/ 1432639 h 4026844"/>
                <a:gd name="connsiteX8107" fmla="*/ 4850922 w 10143477"/>
                <a:gd name="connsiteY8107" fmla="*/ 1455571 h 4026844"/>
                <a:gd name="connsiteX8108" fmla="*/ 4831089 w 10143477"/>
                <a:gd name="connsiteY8108" fmla="*/ 1433259 h 4026844"/>
                <a:gd name="connsiteX8109" fmla="*/ 4852782 w 10143477"/>
                <a:gd name="connsiteY8109" fmla="*/ 1410327 h 4026844"/>
                <a:gd name="connsiteX8110" fmla="*/ 5775491 w 10143477"/>
                <a:gd name="connsiteY8110" fmla="*/ 1410017 h 4026844"/>
                <a:gd name="connsiteX8111" fmla="*/ 5798578 w 10143477"/>
                <a:gd name="connsiteY8111" fmla="*/ 1432949 h 4026844"/>
                <a:gd name="connsiteX8112" fmla="*/ 5780295 w 10143477"/>
                <a:gd name="connsiteY8112" fmla="*/ 1455261 h 4026844"/>
                <a:gd name="connsiteX8113" fmla="*/ 5757207 w 10143477"/>
                <a:gd name="connsiteY8113" fmla="*/ 1432329 h 4026844"/>
                <a:gd name="connsiteX8114" fmla="*/ 5775491 w 10143477"/>
                <a:gd name="connsiteY8114" fmla="*/ 1410017 h 4026844"/>
                <a:gd name="connsiteX8115" fmla="*/ 4918635 w 10143477"/>
                <a:gd name="connsiteY8115" fmla="*/ 1409242 h 4026844"/>
                <a:gd name="connsiteX8116" fmla="*/ 4938778 w 10143477"/>
                <a:gd name="connsiteY8116" fmla="*/ 1431554 h 4026844"/>
                <a:gd name="connsiteX8117" fmla="*/ 4917395 w 10143477"/>
                <a:gd name="connsiteY8117" fmla="*/ 1454486 h 4026844"/>
                <a:gd name="connsiteX8118" fmla="*/ 4897252 w 10143477"/>
                <a:gd name="connsiteY8118" fmla="*/ 1432174 h 4026844"/>
                <a:gd name="connsiteX8119" fmla="*/ 4918635 w 10143477"/>
                <a:gd name="connsiteY8119" fmla="*/ 1409242 h 4026844"/>
                <a:gd name="connsiteX8120" fmla="*/ 515527 w 10143477"/>
                <a:gd name="connsiteY8120" fmla="*/ 1409242 h 4026844"/>
                <a:gd name="connsiteX8121" fmla="*/ 516767 w 10143477"/>
                <a:gd name="connsiteY8121" fmla="*/ 1428300 h 4026844"/>
                <a:gd name="connsiteX8122" fmla="*/ 485933 w 10143477"/>
                <a:gd name="connsiteY8122" fmla="*/ 1453866 h 4026844"/>
                <a:gd name="connsiteX8123" fmla="*/ 484693 w 10143477"/>
                <a:gd name="connsiteY8123" fmla="*/ 1434808 h 4026844"/>
                <a:gd name="connsiteX8124" fmla="*/ 515527 w 10143477"/>
                <a:gd name="connsiteY8124" fmla="*/ 1409242 h 4026844"/>
                <a:gd name="connsiteX8125" fmla="*/ 5709640 w 10143477"/>
                <a:gd name="connsiteY8125" fmla="*/ 1409087 h 4026844"/>
                <a:gd name="connsiteX8126" fmla="*/ 5732571 w 10143477"/>
                <a:gd name="connsiteY8126" fmla="*/ 1432019 h 4026844"/>
                <a:gd name="connsiteX8127" fmla="*/ 5714133 w 10143477"/>
                <a:gd name="connsiteY8127" fmla="*/ 1454331 h 4026844"/>
                <a:gd name="connsiteX8128" fmla="*/ 5691201 w 10143477"/>
                <a:gd name="connsiteY8128" fmla="*/ 1431399 h 4026844"/>
                <a:gd name="connsiteX8129" fmla="*/ 5709640 w 10143477"/>
                <a:gd name="connsiteY8129" fmla="*/ 1409087 h 4026844"/>
                <a:gd name="connsiteX8130" fmla="*/ 4984951 w 10143477"/>
                <a:gd name="connsiteY8130" fmla="*/ 1408313 h 4026844"/>
                <a:gd name="connsiteX8131" fmla="*/ 5005249 w 10143477"/>
                <a:gd name="connsiteY8131" fmla="*/ 1430625 h 4026844"/>
                <a:gd name="connsiteX8132" fmla="*/ 4984022 w 10143477"/>
                <a:gd name="connsiteY8132" fmla="*/ 1453557 h 4026844"/>
                <a:gd name="connsiteX8133" fmla="*/ 4963569 w 10143477"/>
                <a:gd name="connsiteY8133" fmla="*/ 1431245 h 4026844"/>
                <a:gd name="connsiteX8134" fmla="*/ 4984951 w 10143477"/>
                <a:gd name="connsiteY8134" fmla="*/ 1408313 h 4026844"/>
                <a:gd name="connsiteX8135" fmla="*/ 5643941 w 10143477"/>
                <a:gd name="connsiteY8135" fmla="*/ 1408312 h 4026844"/>
                <a:gd name="connsiteX8136" fmla="*/ 5666718 w 10143477"/>
                <a:gd name="connsiteY8136" fmla="*/ 1431089 h 4026844"/>
                <a:gd name="connsiteX8137" fmla="*/ 5647970 w 10143477"/>
                <a:gd name="connsiteY8137" fmla="*/ 1453402 h 4026844"/>
                <a:gd name="connsiteX8138" fmla="*/ 5625193 w 10143477"/>
                <a:gd name="connsiteY8138" fmla="*/ 1430469 h 4026844"/>
                <a:gd name="connsiteX8139" fmla="*/ 5643941 w 10143477"/>
                <a:gd name="connsiteY8139" fmla="*/ 1408312 h 4026844"/>
                <a:gd name="connsiteX8140" fmla="*/ 5050650 w 10143477"/>
                <a:gd name="connsiteY8140" fmla="*/ 1407693 h 4026844"/>
                <a:gd name="connsiteX8141" fmla="*/ 5071258 w 10143477"/>
                <a:gd name="connsiteY8141" fmla="*/ 1430005 h 4026844"/>
                <a:gd name="connsiteX8142" fmla="*/ 5050340 w 10143477"/>
                <a:gd name="connsiteY8142" fmla="*/ 1452782 h 4026844"/>
                <a:gd name="connsiteX8143" fmla="*/ 5029732 w 10143477"/>
                <a:gd name="connsiteY8143" fmla="*/ 1430315 h 4026844"/>
                <a:gd name="connsiteX8144" fmla="*/ 5050650 w 10143477"/>
                <a:gd name="connsiteY8144" fmla="*/ 1407693 h 4026844"/>
                <a:gd name="connsiteX8145" fmla="*/ 5578244 w 10143477"/>
                <a:gd name="connsiteY8145" fmla="*/ 1407383 h 4026844"/>
                <a:gd name="connsiteX8146" fmla="*/ 5600712 w 10143477"/>
                <a:gd name="connsiteY8146" fmla="*/ 1430160 h 4026844"/>
                <a:gd name="connsiteX8147" fmla="*/ 5581653 w 10143477"/>
                <a:gd name="connsiteY8147" fmla="*/ 1452627 h 4026844"/>
                <a:gd name="connsiteX8148" fmla="*/ 5559185 w 10143477"/>
                <a:gd name="connsiteY8148" fmla="*/ 1429850 h 4026844"/>
                <a:gd name="connsiteX8149" fmla="*/ 5578244 w 10143477"/>
                <a:gd name="connsiteY8149" fmla="*/ 1407383 h 4026844"/>
                <a:gd name="connsiteX8150" fmla="*/ 1575459 w 10143477"/>
                <a:gd name="connsiteY8150" fmla="*/ 1407383 h 4026844"/>
                <a:gd name="connsiteX8151" fmla="*/ 1581038 w 10143477"/>
                <a:gd name="connsiteY8151" fmla="*/ 1427216 h 4026844"/>
                <a:gd name="connsiteX8152" fmla="*/ 1550666 w 10143477"/>
                <a:gd name="connsiteY8152" fmla="*/ 1452472 h 4026844"/>
                <a:gd name="connsiteX8153" fmla="*/ 1545087 w 10143477"/>
                <a:gd name="connsiteY8153" fmla="*/ 1432639 h 4026844"/>
                <a:gd name="connsiteX8154" fmla="*/ 1575459 w 10143477"/>
                <a:gd name="connsiteY8154" fmla="*/ 1407383 h 4026844"/>
                <a:gd name="connsiteX8155" fmla="*/ 833636 w 10143477"/>
                <a:gd name="connsiteY8155" fmla="*/ 1407383 h 4026844"/>
                <a:gd name="connsiteX8156" fmla="*/ 836115 w 10143477"/>
                <a:gd name="connsiteY8156" fmla="*/ 1426596 h 4026844"/>
                <a:gd name="connsiteX8157" fmla="*/ 805281 w 10143477"/>
                <a:gd name="connsiteY8157" fmla="*/ 1452163 h 4026844"/>
                <a:gd name="connsiteX8158" fmla="*/ 802957 w 10143477"/>
                <a:gd name="connsiteY8158" fmla="*/ 1432949 h 4026844"/>
                <a:gd name="connsiteX8159" fmla="*/ 833636 w 10143477"/>
                <a:gd name="connsiteY8159" fmla="*/ 1407383 h 4026844"/>
                <a:gd name="connsiteX8160" fmla="*/ 8009207 w 10143477"/>
                <a:gd name="connsiteY8160" fmla="*/ 1406918 h 4026844"/>
                <a:gd name="connsiteX8161" fmla="*/ 8038492 w 10143477"/>
                <a:gd name="connsiteY8161" fmla="*/ 1431400 h 4026844"/>
                <a:gd name="connsiteX8162" fmla="*/ 8029970 w 10143477"/>
                <a:gd name="connsiteY8162" fmla="*/ 1452008 h 4026844"/>
                <a:gd name="connsiteX8163" fmla="*/ 8000685 w 10143477"/>
                <a:gd name="connsiteY8163" fmla="*/ 1427526 h 4026844"/>
                <a:gd name="connsiteX8164" fmla="*/ 8009207 w 10143477"/>
                <a:gd name="connsiteY8164" fmla="*/ 1406918 h 4026844"/>
                <a:gd name="connsiteX8165" fmla="*/ 5512236 w 10143477"/>
                <a:gd name="connsiteY8165" fmla="*/ 1406918 h 4026844"/>
                <a:gd name="connsiteX8166" fmla="*/ 5534549 w 10143477"/>
                <a:gd name="connsiteY8166" fmla="*/ 1429695 h 4026844"/>
                <a:gd name="connsiteX8167" fmla="*/ 5515335 w 10143477"/>
                <a:gd name="connsiteY8167" fmla="*/ 1452162 h 4026844"/>
                <a:gd name="connsiteX8168" fmla="*/ 5493023 w 10143477"/>
                <a:gd name="connsiteY8168" fmla="*/ 1429385 h 4026844"/>
                <a:gd name="connsiteX8169" fmla="*/ 5512236 w 10143477"/>
                <a:gd name="connsiteY8169" fmla="*/ 1406918 h 4026844"/>
                <a:gd name="connsiteX8170" fmla="*/ 5116812 w 10143477"/>
                <a:gd name="connsiteY8170" fmla="*/ 1406918 h 4026844"/>
                <a:gd name="connsiteX8171" fmla="*/ 5137730 w 10143477"/>
                <a:gd name="connsiteY8171" fmla="*/ 1429385 h 4026844"/>
                <a:gd name="connsiteX8172" fmla="*/ 5116967 w 10143477"/>
                <a:gd name="connsiteY8172" fmla="*/ 1452162 h 4026844"/>
                <a:gd name="connsiteX8173" fmla="*/ 5096049 w 10143477"/>
                <a:gd name="connsiteY8173" fmla="*/ 1429695 h 4026844"/>
                <a:gd name="connsiteX8174" fmla="*/ 5116812 w 10143477"/>
                <a:gd name="connsiteY8174" fmla="*/ 1406918 h 4026844"/>
                <a:gd name="connsiteX8175" fmla="*/ 5446384 w 10143477"/>
                <a:gd name="connsiteY8175" fmla="*/ 1406763 h 4026844"/>
                <a:gd name="connsiteX8176" fmla="*/ 5468386 w 10143477"/>
                <a:gd name="connsiteY8176" fmla="*/ 1429385 h 4026844"/>
                <a:gd name="connsiteX8177" fmla="*/ 5448863 w 10143477"/>
                <a:gd name="connsiteY8177" fmla="*/ 1451852 h 4026844"/>
                <a:gd name="connsiteX8178" fmla="*/ 5426861 w 10143477"/>
                <a:gd name="connsiteY8178" fmla="*/ 1429075 h 4026844"/>
                <a:gd name="connsiteX8179" fmla="*/ 5446384 w 10143477"/>
                <a:gd name="connsiteY8179" fmla="*/ 1406763 h 4026844"/>
                <a:gd name="connsiteX8180" fmla="*/ 5248672 w 10143477"/>
                <a:gd name="connsiteY8180" fmla="*/ 1406453 h 4026844"/>
                <a:gd name="connsiteX8181" fmla="*/ 5270055 w 10143477"/>
                <a:gd name="connsiteY8181" fmla="*/ 1428920 h 4026844"/>
                <a:gd name="connsiteX8182" fmla="*/ 5249756 w 10143477"/>
                <a:gd name="connsiteY8182" fmla="*/ 1451542 h 4026844"/>
                <a:gd name="connsiteX8183" fmla="*/ 5228374 w 10143477"/>
                <a:gd name="connsiteY8183" fmla="*/ 1428920 h 4026844"/>
                <a:gd name="connsiteX8184" fmla="*/ 5248672 w 10143477"/>
                <a:gd name="connsiteY8184" fmla="*/ 1406453 h 4026844"/>
                <a:gd name="connsiteX8185" fmla="*/ 5182664 w 10143477"/>
                <a:gd name="connsiteY8185" fmla="*/ 1406453 h 4026844"/>
                <a:gd name="connsiteX8186" fmla="*/ 5203737 w 10143477"/>
                <a:gd name="connsiteY8186" fmla="*/ 1428920 h 4026844"/>
                <a:gd name="connsiteX8187" fmla="*/ 5183284 w 10143477"/>
                <a:gd name="connsiteY8187" fmla="*/ 1451698 h 4026844"/>
                <a:gd name="connsiteX8188" fmla="*/ 5162211 w 10143477"/>
                <a:gd name="connsiteY8188" fmla="*/ 1429230 h 4026844"/>
                <a:gd name="connsiteX8189" fmla="*/ 5182664 w 10143477"/>
                <a:gd name="connsiteY8189" fmla="*/ 1406453 h 4026844"/>
                <a:gd name="connsiteX8190" fmla="*/ 7239740 w 10143477"/>
                <a:gd name="connsiteY8190" fmla="*/ 1406298 h 4026844"/>
                <a:gd name="connsiteX8191" fmla="*/ 7267321 w 10143477"/>
                <a:gd name="connsiteY8191" fmla="*/ 1430315 h 4026844"/>
                <a:gd name="connsiteX8192" fmla="*/ 7255389 w 10143477"/>
                <a:gd name="connsiteY8192" fmla="*/ 1451388 h 4026844"/>
                <a:gd name="connsiteX8193" fmla="*/ 7227809 w 10143477"/>
                <a:gd name="connsiteY8193" fmla="*/ 1427371 h 4026844"/>
                <a:gd name="connsiteX8194" fmla="*/ 7239740 w 10143477"/>
                <a:gd name="connsiteY8194" fmla="*/ 1406298 h 4026844"/>
                <a:gd name="connsiteX8195" fmla="*/ 5380377 w 10143477"/>
                <a:gd name="connsiteY8195" fmla="*/ 1406298 h 4026844"/>
                <a:gd name="connsiteX8196" fmla="*/ 5402225 w 10143477"/>
                <a:gd name="connsiteY8196" fmla="*/ 1428920 h 4026844"/>
                <a:gd name="connsiteX8197" fmla="*/ 5382546 w 10143477"/>
                <a:gd name="connsiteY8197" fmla="*/ 1451542 h 4026844"/>
                <a:gd name="connsiteX8198" fmla="*/ 5360699 w 10143477"/>
                <a:gd name="connsiteY8198" fmla="*/ 1428920 h 4026844"/>
                <a:gd name="connsiteX8199" fmla="*/ 5380377 w 10143477"/>
                <a:gd name="connsiteY8199" fmla="*/ 1406298 h 4026844"/>
                <a:gd name="connsiteX8200" fmla="*/ 5314524 w 10143477"/>
                <a:gd name="connsiteY8200" fmla="*/ 1406143 h 4026844"/>
                <a:gd name="connsiteX8201" fmla="*/ 5336061 w 10143477"/>
                <a:gd name="connsiteY8201" fmla="*/ 1428765 h 4026844"/>
                <a:gd name="connsiteX8202" fmla="*/ 5316073 w 10143477"/>
                <a:gd name="connsiteY8202" fmla="*/ 1451387 h 4026844"/>
                <a:gd name="connsiteX8203" fmla="*/ 5294536 w 10143477"/>
                <a:gd name="connsiteY8203" fmla="*/ 1428765 h 4026844"/>
                <a:gd name="connsiteX8204" fmla="*/ 5314524 w 10143477"/>
                <a:gd name="connsiteY8204" fmla="*/ 1406143 h 4026844"/>
                <a:gd name="connsiteX8205" fmla="*/ 2637620 w 10143477"/>
                <a:gd name="connsiteY8205" fmla="*/ 1404594 h 4026844"/>
                <a:gd name="connsiteX8206" fmla="*/ 2648157 w 10143477"/>
                <a:gd name="connsiteY8206" fmla="*/ 1425047 h 4026844"/>
                <a:gd name="connsiteX8207" fmla="*/ 2619799 w 10143477"/>
                <a:gd name="connsiteY8207" fmla="*/ 1449529 h 4026844"/>
                <a:gd name="connsiteX8208" fmla="*/ 2609261 w 10143477"/>
                <a:gd name="connsiteY8208" fmla="*/ 1428921 h 4026844"/>
                <a:gd name="connsiteX8209" fmla="*/ 2637620 w 10143477"/>
                <a:gd name="connsiteY8209" fmla="*/ 1404594 h 4026844"/>
                <a:gd name="connsiteX8210" fmla="*/ 2063146 w 10143477"/>
                <a:gd name="connsiteY8210" fmla="*/ 1404284 h 4026844"/>
                <a:gd name="connsiteX8211" fmla="*/ 2071049 w 10143477"/>
                <a:gd name="connsiteY8211" fmla="*/ 1424427 h 4026844"/>
                <a:gd name="connsiteX8212" fmla="*/ 2041451 w 10143477"/>
                <a:gd name="connsiteY8212" fmla="*/ 1449374 h 4026844"/>
                <a:gd name="connsiteX8213" fmla="*/ 2033548 w 10143477"/>
                <a:gd name="connsiteY8213" fmla="*/ 1429231 h 4026844"/>
                <a:gd name="connsiteX8214" fmla="*/ 2063146 w 10143477"/>
                <a:gd name="connsiteY8214" fmla="*/ 1404284 h 4026844"/>
                <a:gd name="connsiteX8215" fmla="*/ 7176832 w 10143477"/>
                <a:gd name="connsiteY8215" fmla="*/ 1401649 h 4026844"/>
                <a:gd name="connsiteX8216" fmla="*/ 7204258 w 10143477"/>
                <a:gd name="connsiteY8216" fmla="*/ 1425666 h 4026844"/>
                <a:gd name="connsiteX8217" fmla="*/ 7192017 w 10143477"/>
                <a:gd name="connsiteY8217" fmla="*/ 1446894 h 4026844"/>
                <a:gd name="connsiteX8218" fmla="*/ 7164747 w 10143477"/>
                <a:gd name="connsiteY8218" fmla="*/ 1422877 h 4026844"/>
                <a:gd name="connsiteX8219" fmla="*/ 7176832 w 10143477"/>
                <a:gd name="connsiteY8219" fmla="*/ 1401649 h 4026844"/>
                <a:gd name="connsiteX8220" fmla="*/ 7949087 w 10143477"/>
                <a:gd name="connsiteY8220" fmla="*/ 1400720 h 4026844"/>
                <a:gd name="connsiteX8221" fmla="*/ 7978217 w 10143477"/>
                <a:gd name="connsiteY8221" fmla="*/ 1425202 h 4026844"/>
                <a:gd name="connsiteX8222" fmla="*/ 7969540 w 10143477"/>
                <a:gd name="connsiteY8222" fmla="*/ 1445810 h 4026844"/>
                <a:gd name="connsiteX8223" fmla="*/ 7940410 w 10143477"/>
                <a:gd name="connsiteY8223" fmla="*/ 1421328 h 4026844"/>
                <a:gd name="connsiteX8224" fmla="*/ 7949087 w 10143477"/>
                <a:gd name="connsiteY8224" fmla="*/ 1400720 h 4026844"/>
                <a:gd name="connsiteX8225" fmla="*/ 1632486 w 10143477"/>
                <a:gd name="connsiteY8225" fmla="*/ 1398861 h 4026844"/>
                <a:gd name="connsiteX8226" fmla="*/ 1638220 w 10143477"/>
                <a:gd name="connsiteY8226" fmla="*/ 1418694 h 4026844"/>
                <a:gd name="connsiteX8227" fmla="*/ 1608002 w 10143477"/>
                <a:gd name="connsiteY8227" fmla="*/ 1443795 h 4026844"/>
                <a:gd name="connsiteX8228" fmla="*/ 1602268 w 10143477"/>
                <a:gd name="connsiteY8228" fmla="*/ 1423962 h 4026844"/>
                <a:gd name="connsiteX8229" fmla="*/ 1632486 w 10143477"/>
                <a:gd name="connsiteY8229" fmla="*/ 1398861 h 4026844"/>
                <a:gd name="connsiteX8230" fmla="*/ 566657 w 10143477"/>
                <a:gd name="connsiteY8230" fmla="*/ 1398861 h 4026844"/>
                <a:gd name="connsiteX8231" fmla="*/ 568052 w 10143477"/>
                <a:gd name="connsiteY8231" fmla="*/ 1417920 h 4026844"/>
                <a:gd name="connsiteX8232" fmla="*/ 537218 w 10143477"/>
                <a:gd name="connsiteY8232" fmla="*/ 1443486 h 4026844"/>
                <a:gd name="connsiteX8233" fmla="*/ 535825 w 10143477"/>
                <a:gd name="connsiteY8233" fmla="*/ 1424427 h 4026844"/>
                <a:gd name="connsiteX8234" fmla="*/ 566657 w 10143477"/>
                <a:gd name="connsiteY8234" fmla="*/ 1398861 h 4026844"/>
                <a:gd name="connsiteX8235" fmla="*/ 8502869 w 10143477"/>
                <a:gd name="connsiteY8235" fmla="*/ 1398396 h 4026844"/>
                <a:gd name="connsiteX8236" fmla="*/ 8533083 w 10143477"/>
                <a:gd name="connsiteY8236" fmla="*/ 1423187 h 4026844"/>
                <a:gd name="connsiteX8237" fmla="*/ 8527040 w 10143477"/>
                <a:gd name="connsiteY8237" fmla="*/ 1443330 h 4026844"/>
                <a:gd name="connsiteX8238" fmla="*/ 8496825 w 10143477"/>
                <a:gd name="connsiteY8238" fmla="*/ 1418539 h 4026844"/>
                <a:gd name="connsiteX8239" fmla="*/ 8502869 w 10143477"/>
                <a:gd name="connsiteY8239" fmla="*/ 1398396 h 4026844"/>
                <a:gd name="connsiteX8240" fmla="*/ 2699296 w 10143477"/>
                <a:gd name="connsiteY8240" fmla="*/ 1398086 h 4026844"/>
                <a:gd name="connsiteX8241" fmla="*/ 2709988 w 10143477"/>
                <a:gd name="connsiteY8241" fmla="*/ 1418694 h 4026844"/>
                <a:gd name="connsiteX8242" fmla="*/ 2681785 w 10143477"/>
                <a:gd name="connsiteY8242" fmla="*/ 1443176 h 4026844"/>
                <a:gd name="connsiteX8243" fmla="*/ 2671092 w 10143477"/>
                <a:gd name="connsiteY8243" fmla="*/ 1422568 h 4026844"/>
                <a:gd name="connsiteX8244" fmla="*/ 2699296 w 10143477"/>
                <a:gd name="connsiteY8244" fmla="*/ 1398086 h 4026844"/>
                <a:gd name="connsiteX8245" fmla="*/ 7114233 w 10143477"/>
                <a:gd name="connsiteY8245" fmla="*/ 1397311 h 4026844"/>
                <a:gd name="connsiteX8246" fmla="*/ 7141349 w 10143477"/>
                <a:gd name="connsiteY8246" fmla="*/ 1421173 h 4026844"/>
                <a:gd name="connsiteX8247" fmla="*/ 7128798 w 10143477"/>
                <a:gd name="connsiteY8247" fmla="*/ 1442401 h 4026844"/>
                <a:gd name="connsiteX8248" fmla="*/ 7101683 w 10143477"/>
                <a:gd name="connsiteY8248" fmla="*/ 1418539 h 4026844"/>
                <a:gd name="connsiteX8249" fmla="*/ 7114233 w 10143477"/>
                <a:gd name="connsiteY8249" fmla="*/ 1397311 h 4026844"/>
                <a:gd name="connsiteX8250" fmla="*/ 886781 w 10143477"/>
                <a:gd name="connsiteY8250" fmla="*/ 1397311 h 4026844"/>
                <a:gd name="connsiteX8251" fmla="*/ 889415 w 10143477"/>
                <a:gd name="connsiteY8251" fmla="*/ 1416524 h 4026844"/>
                <a:gd name="connsiteX8252" fmla="*/ 858581 w 10143477"/>
                <a:gd name="connsiteY8252" fmla="*/ 1442091 h 4026844"/>
                <a:gd name="connsiteX8253" fmla="*/ 855947 w 10143477"/>
                <a:gd name="connsiteY8253" fmla="*/ 1422877 h 4026844"/>
                <a:gd name="connsiteX8254" fmla="*/ 886781 w 10143477"/>
                <a:gd name="connsiteY8254" fmla="*/ 1397311 h 4026844"/>
                <a:gd name="connsiteX8255" fmla="*/ 2122653 w 10143477"/>
                <a:gd name="connsiteY8255" fmla="*/ 1396846 h 4026844"/>
                <a:gd name="connsiteX8256" fmla="*/ 2130711 w 10143477"/>
                <a:gd name="connsiteY8256" fmla="*/ 1416989 h 4026844"/>
                <a:gd name="connsiteX8257" fmla="*/ 2101267 w 10143477"/>
                <a:gd name="connsiteY8257" fmla="*/ 1441781 h 4026844"/>
                <a:gd name="connsiteX8258" fmla="*/ 2093210 w 10143477"/>
                <a:gd name="connsiteY8258" fmla="*/ 1421638 h 4026844"/>
                <a:gd name="connsiteX8259" fmla="*/ 2122653 w 10143477"/>
                <a:gd name="connsiteY8259" fmla="*/ 1396846 h 4026844"/>
                <a:gd name="connsiteX8260" fmla="*/ 7888968 w 10143477"/>
                <a:gd name="connsiteY8260" fmla="*/ 1394677 h 4026844"/>
                <a:gd name="connsiteX8261" fmla="*/ 7917943 w 10143477"/>
                <a:gd name="connsiteY8261" fmla="*/ 1419159 h 4026844"/>
                <a:gd name="connsiteX8262" fmla="*/ 7908956 w 10143477"/>
                <a:gd name="connsiteY8262" fmla="*/ 1439767 h 4026844"/>
                <a:gd name="connsiteX8263" fmla="*/ 7879981 w 10143477"/>
                <a:gd name="connsiteY8263" fmla="*/ 1415285 h 4026844"/>
                <a:gd name="connsiteX8264" fmla="*/ 7888968 w 10143477"/>
                <a:gd name="connsiteY8264" fmla="*/ 1394677 h 4026844"/>
                <a:gd name="connsiteX8265" fmla="*/ 7051170 w 10143477"/>
                <a:gd name="connsiteY8265" fmla="*/ 1393127 h 4026844"/>
                <a:gd name="connsiteX8266" fmla="*/ 7078131 w 10143477"/>
                <a:gd name="connsiteY8266" fmla="*/ 1416989 h 4026844"/>
                <a:gd name="connsiteX8267" fmla="*/ 7065270 w 10143477"/>
                <a:gd name="connsiteY8267" fmla="*/ 1438217 h 4026844"/>
                <a:gd name="connsiteX8268" fmla="*/ 7038310 w 10143477"/>
                <a:gd name="connsiteY8268" fmla="*/ 1414355 h 4026844"/>
                <a:gd name="connsiteX8269" fmla="*/ 7051170 w 10143477"/>
                <a:gd name="connsiteY8269" fmla="*/ 1393127 h 4026844"/>
                <a:gd name="connsiteX8270" fmla="*/ 8445227 w 10143477"/>
                <a:gd name="connsiteY8270" fmla="*/ 1390959 h 4026844"/>
                <a:gd name="connsiteX8271" fmla="*/ 8475287 w 10143477"/>
                <a:gd name="connsiteY8271" fmla="*/ 1415750 h 4026844"/>
                <a:gd name="connsiteX8272" fmla="*/ 8468935 w 10143477"/>
                <a:gd name="connsiteY8272" fmla="*/ 1436048 h 4026844"/>
                <a:gd name="connsiteX8273" fmla="*/ 8438875 w 10143477"/>
                <a:gd name="connsiteY8273" fmla="*/ 1411257 h 4026844"/>
                <a:gd name="connsiteX8274" fmla="*/ 8445227 w 10143477"/>
                <a:gd name="connsiteY8274" fmla="*/ 1390959 h 4026844"/>
                <a:gd name="connsiteX8275" fmla="*/ 1278225 w 10143477"/>
                <a:gd name="connsiteY8275" fmla="*/ 1390958 h 4026844"/>
                <a:gd name="connsiteX8276" fmla="*/ 1282408 w 10143477"/>
                <a:gd name="connsiteY8276" fmla="*/ 1410481 h 4026844"/>
                <a:gd name="connsiteX8277" fmla="*/ 1251726 w 10143477"/>
                <a:gd name="connsiteY8277" fmla="*/ 1435738 h 4026844"/>
                <a:gd name="connsiteX8278" fmla="*/ 1247542 w 10143477"/>
                <a:gd name="connsiteY8278" fmla="*/ 1416214 h 4026844"/>
                <a:gd name="connsiteX8279" fmla="*/ 1278225 w 10143477"/>
                <a:gd name="connsiteY8279" fmla="*/ 1390958 h 4026844"/>
                <a:gd name="connsiteX8280" fmla="*/ 1689978 w 10143477"/>
                <a:gd name="connsiteY8280" fmla="*/ 1390494 h 4026844"/>
                <a:gd name="connsiteX8281" fmla="*/ 1696021 w 10143477"/>
                <a:gd name="connsiteY8281" fmla="*/ 1410327 h 4026844"/>
                <a:gd name="connsiteX8282" fmla="*/ 1665804 w 10143477"/>
                <a:gd name="connsiteY8282" fmla="*/ 1435428 h 4026844"/>
                <a:gd name="connsiteX8283" fmla="*/ 1659760 w 10143477"/>
                <a:gd name="connsiteY8283" fmla="*/ 1415595 h 4026844"/>
                <a:gd name="connsiteX8284" fmla="*/ 1689978 w 10143477"/>
                <a:gd name="connsiteY8284" fmla="*/ 1390494 h 4026844"/>
                <a:gd name="connsiteX8285" fmla="*/ 2182315 w 10143477"/>
                <a:gd name="connsiteY8285" fmla="*/ 1389409 h 4026844"/>
                <a:gd name="connsiteX8286" fmla="*/ 2190683 w 10143477"/>
                <a:gd name="connsiteY8286" fmla="*/ 1409552 h 4026844"/>
                <a:gd name="connsiteX8287" fmla="*/ 2161394 w 10143477"/>
                <a:gd name="connsiteY8287" fmla="*/ 1434344 h 4026844"/>
                <a:gd name="connsiteX8288" fmla="*/ 2153027 w 10143477"/>
                <a:gd name="connsiteY8288" fmla="*/ 1414201 h 4026844"/>
                <a:gd name="connsiteX8289" fmla="*/ 2182315 w 10143477"/>
                <a:gd name="connsiteY8289" fmla="*/ 1389409 h 4026844"/>
                <a:gd name="connsiteX8290" fmla="*/ 6987796 w 10143477"/>
                <a:gd name="connsiteY8290" fmla="*/ 1388789 h 4026844"/>
                <a:gd name="connsiteX8291" fmla="*/ 7014602 w 10143477"/>
                <a:gd name="connsiteY8291" fmla="*/ 1412651 h 4026844"/>
                <a:gd name="connsiteX8292" fmla="*/ 7001587 w 10143477"/>
                <a:gd name="connsiteY8292" fmla="*/ 1434034 h 4026844"/>
                <a:gd name="connsiteX8293" fmla="*/ 6974781 w 10143477"/>
                <a:gd name="connsiteY8293" fmla="*/ 1410172 h 4026844"/>
                <a:gd name="connsiteX8294" fmla="*/ 6987796 w 10143477"/>
                <a:gd name="connsiteY8294" fmla="*/ 1388789 h 4026844"/>
                <a:gd name="connsiteX8295" fmla="*/ 7828384 w 10143477"/>
                <a:gd name="connsiteY8295" fmla="*/ 1388634 h 4026844"/>
                <a:gd name="connsiteX8296" fmla="*/ 7857359 w 10143477"/>
                <a:gd name="connsiteY8296" fmla="*/ 1412961 h 4026844"/>
                <a:gd name="connsiteX8297" fmla="*/ 7848217 w 10143477"/>
                <a:gd name="connsiteY8297" fmla="*/ 1433724 h 4026844"/>
                <a:gd name="connsiteX8298" fmla="*/ 7819242 w 10143477"/>
                <a:gd name="connsiteY8298" fmla="*/ 1409242 h 4026844"/>
                <a:gd name="connsiteX8299" fmla="*/ 7828384 w 10143477"/>
                <a:gd name="connsiteY8299" fmla="*/ 1388634 h 4026844"/>
                <a:gd name="connsiteX8300" fmla="*/ 617943 w 10143477"/>
                <a:gd name="connsiteY8300" fmla="*/ 1388480 h 4026844"/>
                <a:gd name="connsiteX8301" fmla="*/ 619493 w 10143477"/>
                <a:gd name="connsiteY8301" fmla="*/ 1407538 h 4026844"/>
                <a:gd name="connsiteX8302" fmla="*/ 588659 w 10143477"/>
                <a:gd name="connsiteY8302" fmla="*/ 1433104 h 4026844"/>
                <a:gd name="connsiteX8303" fmla="*/ 587111 w 10143477"/>
                <a:gd name="connsiteY8303" fmla="*/ 1414046 h 4026844"/>
                <a:gd name="connsiteX8304" fmla="*/ 617943 w 10143477"/>
                <a:gd name="connsiteY8304" fmla="*/ 1388480 h 4026844"/>
                <a:gd name="connsiteX8305" fmla="*/ 6924579 w 10143477"/>
                <a:gd name="connsiteY8305" fmla="*/ 1385071 h 4026844"/>
                <a:gd name="connsiteX8306" fmla="*/ 6951230 w 10143477"/>
                <a:gd name="connsiteY8306" fmla="*/ 1408778 h 4026844"/>
                <a:gd name="connsiteX8307" fmla="*/ 6937904 w 10143477"/>
                <a:gd name="connsiteY8307" fmla="*/ 1430160 h 4026844"/>
                <a:gd name="connsiteX8308" fmla="*/ 6911253 w 10143477"/>
                <a:gd name="connsiteY8308" fmla="*/ 1406299 h 4026844"/>
                <a:gd name="connsiteX8309" fmla="*/ 6924579 w 10143477"/>
                <a:gd name="connsiteY8309" fmla="*/ 1385071 h 4026844"/>
                <a:gd name="connsiteX8310" fmla="*/ 8387278 w 10143477"/>
                <a:gd name="connsiteY8310" fmla="*/ 1383831 h 4026844"/>
                <a:gd name="connsiteX8311" fmla="*/ 8417338 w 10143477"/>
                <a:gd name="connsiteY8311" fmla="*/ 1408622 h 4026844"/>
                <a:gd name="connsiteX8312" fmla="*/ 8410830 w 10143477"/>
                <a:gd name="connsiteY8312" fmla="*/ 1428920 h 4026844"/>
                <a:gd name="connsiteX8313" fmla="*/ 8380770 w 10143477"/>
                <a:gd name="connsiteY8313" fmla="*/ 1404129 h 4026844"/>
                <a:gd name="connsiteX8314" fmla="*/ 8387278 w 10143477"/>
                <a:gd name="connsiteY8314" fmla="*/ 1383831 h 4026844"/>
                <a:gd name="connsiteX8315" fmla="*/ 7767954 w 10143477"/>
                <a:gd name="connsiteY8315" fmla="*/ 1382746 h 4026844"/>
                <a:gd name="connsiteX8316" fmla="*/ 7796774 w 10143477"/>
                <a:gd name="connsiteY8316" fmla="*/ 1407073 h 4026844"/>
                <a:gd name="connsiteX8317" fmla="*/ 7787323 w 10143477"/>
                <a:gd name="connsiteY8317" fmla="*/ 1427836 h 4026844"/>
                <a:gd name="connsiteX8318" fmla="*/ 7758502 w 10143477"/>
                <a:gd name="connsiteY8318" fmla="*/ 1403509 h 4026844"/>
                <a:gd name="connsiteX8319" fmla="*/ 7767954 w 10143477"/>
                <a:gd name="connsiteY8319" fmla="*/ 1382746 h 4026844"/>
                <a:gd name="connsiteX8320" fmla="*/ 8859710 w 10143477"/>
                <a:gd name="connsiteY8320" fmla="*/ 1382127 h 4026844"/>
                <a:gd name="connsiteX8321" fmla="*/ 8890389 w 10143477"/>
                <a:gd name="connsiteY8321" fmla="*/ 1407073 h 4026844"/>
                <a:gd name="connsiteX8322" fmla="*/ 8886051 w 10143477"/>
                <a:gd name="connsiteY8322" fmla="*/ 1427061 h 4026844"/>
                <a:gd name="connsiteX8323" fmla="*/ 8855372 w 10143477"/>
                <a:gd name="connsiteY8323" fmla="*/ 1402115 h 4026844"/>
                <a:gd name="connsiteX8324" fmla="*/ 8859710 w 10143477"/>
                <a:gd name="connsiteY8324" fmla="*/ 1382127 h 4026844"/>
                <a:gd name="connsiteX8325" fmla="*/ 2242130 w 10143477"/>
                <a:gd name="connsiteY8325" fmla="*/ 1381972 h 4026844"/>
                <a:gd name="connsiteX8326" fmla="*/ 2250653 w 10143477"/>
                <a:gd name="connsiteY8326" fmla="*/ 1402115 h 4026844"/>
                <a:gd name="connsiteX8327" fmla="*/ 2221521 w 10143477"/>
                <a:gd name="connsiteY8327" fmla="*/ 1426906 h 4026844"/>
                <a:gd name="connsiteX8328" fmla="*/ 2212998 w 10143477"/>
                <a:gd name="connsiteY8328" fmla="*/ 1406763 h 4026844"/>
                <a:gd name="connsiteX8329" fmla="*/ 2242130 w 10143477"/>
                <a:gd name="connsiteY8329" fmla="*/ 1381972 h 4026844"/>
                <a:gd name="connsiteX8330" fmla="*/ 1747625 w 10143477"/>
                <a:gd name="connsiteY8330" fmla="*/ 1381972 h 4026844"/>
                <a:gd name="connsiteX8331" fmla="*/ 1753822 w 10143477"/>
                <a:gd name="connsiteY8331" fmla="*/ 1401805 h 4026844"/>
                <a:gd name="connsiteX8332" fmla="*/ 1723760 w 10143477"/>
                <a:gd name="connsiteY8332" fmla="*/ 1426906 h 4026844"/>
                <a:gd name="connsiteX8333" fmla="*/ 1717561 w 10143477"/>
                <a:gd name="connsiteY8333" fmla="*/ 1407073 h 4026844"/>
                <a:gd name="connsiteX8334" fmla="*/ 1747625 w 10143477"/>
                <a:gd name="connsiteY8334" fmla="*/ 1381972 h 4026844"/>
                <a:gd name="connsiteX8335" fmla="*/ 1333701 w 10143477"/>
                <a:gd name="connsiteY8335" fmla="*/ 1381816 h 4026844"/>
                <a:gd name="connsiteX8336" fmla="*/ 1338041 w 10143477"/>
                <a:gd name="connsiteY8336" fmla="*/ 1401339 h 4026844"/>
                <a:gd name="connsiteX8337" fmla="*/ 1307358 w 10143477"/>
                <a:gd name="connsiteY8337" fmla="*/ 1426596 h 4026844"/>
                <a:gd name="connsiteX8338" fmla="*/ 1303019 w 10143477"/>
                <a:gd name="connsiteY8338" fmla="*/ 1407072 h 4026844"/>
                <a:gd name="connsiteX8339" fmla="*/ 1333701 w 10143477"/>
                <a:gd name="connsiteY8339" fmla="*/ 1381816 h 4026844"/>
                <a:gd name="connsiteX8340" fmla="*/ 6861204 w 10143477"/>
                <a:gd name="connsiteY8340" fmla="*/ 1381196 h 4026844"/>
                <a:gd name="connsiteX8341" fmla="*/ 6887701 w 10143477"/>
                <a:gd name="connsiteY8341" fmla="*/ 1404903 h 4026844"/>
                <a:gd name="connsiteX8342" fmla="*/ 6874065 w 10143477"/>
                <a:gd name="connsiteY8342" fmla="*/ 1426286 h 4026844"/>
                <a:gd name="connsiteX8343" fmla="*/ 6847569 w 10143477"/>
                <a:gd name="connsiteY8343" fmla="*/ 1402579 h 4026844"/>
                <a:gd name="connsiteX8344" fmla="*/ 6861204 w 10143477"/>
                <a:gd name="connsiteY8344" fmla="*/ 1381196 h 4026844"/>
                <a:gd name="connsiteX8345" fmla="*/ 669539 w 10143477"/>
                <a:gd name="connsiteY8345" fmla="*/ 1378098 h 4026844"/>
                <a:gd name="connsiteX8346" fmla="*/ 671243 w 10143477"/>
                <a:gd name="connsiteY8346" fmla="*/ 1397156 h 4026844"/>
                <a:gd name="connsiteX8347" fmla="*/ 640410 w 10143477"/>
                <a:gd name="connsiteY8347" fmla="*/ 1422722 h 4026844"/>
                <a:gd name="connsiteX8348" fmla="*/ 638705 w 10143477"/>
                <a:gd name="connsiteY8348" fmla="*/ 1403664 h 4026844"/>
                <a:gd name="connsiteX8349" fmla="*/ 669539 w 10143477"/>
                <a:gd name="connsiteY8349" fmla="*/ 1378098 h 4026844"/>
                <a:gd name="connsiteX8350" fmla="*/ 6797521 w 10143477"/>
                <a:gd name="connsiteY8350" fmla="*/ 1377633 h 4026844"/>
                <a:gd name="connsiteX8351" fmla="*/ 6823863 w 10143477"/>
                <a:gd name="connsiteY8351" fmla="*/ 1401340 h 4026844"/>
                <a:gd name="connsiteX8352" fmla="*/ 6810072 w 10143477"/>
                <a:gd name="connsiteY8352" fmla="*/ 1422722 h 4026844"/>
                <a:gd name="connsiteX8353" fmla="*/ 6783731 w 10143477"/>
                <a:gd name="connsiteY8353" fmla="*/ 1399015 h 4026844"/>
                <a:gd name="connsiteX8354" fmla="*/ 6797521 w 10143477"/>
                <a:gd name="connsiteY8354" fmla="*/ 1377633 h 4026844"/>
                <a:gd name="connsiteX8355" fmla="*/ 7707215 w 10143477"/>
                <a:gd name="connsiteY8355" fmla="*/ 1377013 h 4026844"/>
                <a:gd name="connsiteX8356" fmla="*/ 7735880 w 10143477"/>
                <a:gd name="connsiteY8356" fmla="*/ 1401340 h 4026844"/>
                <a:gd name="connsiteX8357" fmla="*/ 7726118 w 10143477"/>
                <a:gd name="connsiteY8357" fmla="*/ 1422103 h 4026844"/>
                <a:gd name="connsiteX8358" fmla="*/ 7697453 w 10143477"/>
                <a:gd name="connsiteY8358" fmla="*/ 1397776 h 4026844"/>
                <a:gd name="connsiteX8359" fmla="*/ 7707215 w 10143477"/>
                <a:gd name="connsiteY8359" fmla="*/ 1377013 h 4026844"/>
                <a:gd name="connsiteX8360" fmla="*/ 8329172 w 10143477"/>
                <a:gd name="connsiteY8360" fmla="*/ 1376859 h 4026844"/>
                <a:gd name="connsiteX8361" fmla="*/ 8359077 w 10143477"/>
                <a:gd name="connsiteY8361" fmla="*/ 1401495 h 4026844"/>
                <a:gd name="connsiteX8362" fmla="*/ 8352259 w 10143477"/>
                <a:gd name="connsiteY8362" fmla="*/ 1421793 h 4026844"/>
                <a:gd name="connsiteX8363" fmla="*/ 8322355 w 10143477"/>
                <a:gd name="connsiteY8363" fmla="*/ 1397002 h 4026844"/>
                <a:gd name="connsiteX8364" fmla="*/ 8329172 w 10143477"/>
                <a:gd name="connsiteY8364" fmla="*/ 1376859 h 4026844"/>
                <a:gd name="connsiteX8365" fmla="*/ 2302257 w 10143477"/>
                <a:gd name="connsiteY8365" fmla="*/ 1374689 h 4026844"/>
                <a:gd name="connsiteX8366" fmla="*/ 2311090 w 10143477"/>
                <a:gd name="connsiteY8366" fmla="*/ 1394987 h 4026844"/>
                <a:gd name="connsiteX8367" fmla="*/ 2281957 w 10143477"/>
                <a:gd name="connsiteY8367" fmla="*/ 1419778 h 4026844"/>
                <a:gd name="connsiteX8368" fmla="*/ 2273125 w 10143477"/>
                <a:gd name="connsiteY8368" fmla="*/ 1399480 h 4026844"/>
                <a:gd name="connsiteX8369" fmla="*/ 2302257 w 10143477"/>
                <a:gd name="connsiteY8369" fmla="*/ 1374689 h 4026844"/>
                <a:gd name="connsiteX8370" fmla="*/ 6733838 w 10143477"/>
                <a:gd name="connsiteY8370" fmla="*/ 1374069 h 4026844"/>
                <a:gd name="connsiteX8371" fmla="*/ 6759870 w 10143477"/>
                <a:gd name="connsiteY8371" fmla="*/ 1397621 h 4026844"/>
                <a:gd name="connsiteX8372" fmla="*/ 6745770 w 10143477"/>
                <a:gd name="connsiteY8372" fmla="*/ 1419159 h 4026844"/>
                <a:gd name="connsiteX8373" fmla="*/ 6719739 w 10143477"/>
                <a:gd name="connsiteY8373" fmla="*/ 1395452 h 4026844"/>
                <a:gd name="connsiteX8374" fmla="*/ 6733838 w 10143477"/>
                <a:gd name="connsiteY8374" fmla="*/ 1374069 h 4026844"/>
                <a:gd name="connsiteX8375" fmla="*/ 1805426 w 10143477"/>
                <a:gd name="connsiteY8375" fmla="*/ 1373759 h 4026844"/>
                <a:gd name="connsiteX8376" fmla="*/ 1811933 w 10143477"/>
                <a:gd name="connsiteY8376" fmla="*/ 1393592 h 4026844"/>
                <a:gd name="connsiteX8377" fmla="*/ 1781871 w 10143477"/>
                <a:gd name="connsiteY8377" fmla="*/ 1418693 h 4026844"/>
                <a:gd name="connsiteX8378" fmla="*/ 1775362 w 10143477"/>
                <a:gd name="connsiteY8378" fmla="*/ 1398860 h 4026844"/>
                <a:gd name="connsiteX8379" fmla="*/ 1805426 w 10143477"/>
                <a:gd name="connsiteY8379" fmla="*/ 1373759 h 4026844"/>
                <a:gd name="connsiteX8380" fmla="*/ 1389178 w 10143477"/>
                <a:gd name="connsiteY8380" fmla="*/ 1372675 h 4026844"/>
                <a:gd name="connsiteX8381" fmla="*/ 1393826 w 10143477"/>
                <a:gd name="connsiteY8381" fmla="*/ 1392198 h 4026844"/>
                <a:gd name="connsiteX8382" fmla="*/ 1363300 w 10143477"/>
                <a:gd name="connsiteY8382" fmla="*/ 1417454 h 4026844"/>
                <a:gd name="connsiteX8383" fmla="*/ 1358805 w 10143477"/>
                <a:gd name="connsiteY8383" fmla="*/ 1397931 h 4026844"/>
                <a:gd name="connsiteX8384" fmla="*/ 1389178 w 10143477"/>
                <a:gd name="connsiteY8384" fmla="*/ 1372675 h 4026844"/>
                <a:gd name="connsiteX8385" fmla="*/ 7646166 w 10143477"/>
                <a:gd name="connsiteY8385" fmla="*/ 1371435 h 4026844"/>
                <a:gd name="connsiteX8386" fmla="*/ 7674676 w 10143477"/>
                <a:gd name="connsiteY8386" fmla="*/ 1395762 h 4026844"/>
                <a:gd name="connsiteX8387" fmla="*/ 7664760 w 10143477"/>
                <a:gd name="connsiteY8387" fmla="*/ 1416525 h 4026844"/>
                <a:gd name="connsiteX8388" fmla="*/ 7636249 w 10143477"/>
                <a:gd name="connsiteY8388" fmla="*/ 1392198 h 4026844"/>
                <a:gd name="connsiteX8389" fmla="*/ 7646166 w 10143477"/>
                <a:gd name="connsiteY8389" fmla="*/ 1371435 h 4026844"/>
                <a:gd name="connsiteX8390" fmla="*/ 9199510 w 10143477"/>
                <a:gd name="connsiteY8390" fmla="*/ 1371125 h 4026844"/>
                <a:gd name="connsiteX8391" fmla="*/ 9230344 w 10143477"/>
                <a:gd name="connsiteY8391" fmla="*/ 1396226 h 4026844"/>
                <a:gd name="connsiteX8392" fmla="*/ 9227555 w 10143477"/>
                <a:gd name="connsiteY8392" fmla="*/ 1415904 h 4026844"/>
                <a:gd name="connsiteX8393" fmla="*/ 9196721 w 10143477"/>
                <a:gd name="connsiteY8393" fmla="*/ 1390648 h 4026844"/>
                <a:gd name="connsiteX8394" fmla="*/ 9199510 w 10143477"/>
                <a:gd name="connsiteY8394" fmla="*/ 1371125 h 4026844"/>
                <a:gd name="connsiteX8395" fmla="*/ 6670155 w 10143477"/>
                <a:gd name="connsiteY8395" fmla="*/ 1370660 h 4026844"/>
                <a:gd name="connsiteX8396" fmla="*/ 6696031 w 10143477"/>
                <a:gd name="connsiteY8396" fmla="*/ 1394212 h 4026844"/>
                <a:gd name="connsiteX8397" fmla="*/ 6681621 w 10143477"/>
                <a:gd name="connsiteY8397" fmla="*/ 1415750 h 4026844"/>
                <a:gd name="connsiteX8398" fmla="*/ 6655745 w 10143477"/>
                <a:gd name="connsiteY8398" fmla="*/ 1392198 h 4026844"/>
                <a:gd name="connsiteX8399" fmla="*/ 6670155 w 10143477"/>
                <a:gd name="connsiteY8399" fmla="*/ 1370660 h 4026844"/>
                <a:gd name="connsiteX8400" fmla="*/ 8270757 w 10143477"/>
                <a:gd name="connsiteY8400" fmla="*/ 1369885 h 4026844"/>
                <a:gd name="connsiteX8401" fmla="*/ 8300507 w 10143477"/>
                <a:gd name="connsiteY8401" fmla="*/ 1394522 h 4026844"/>
                <a:gd name="connsiteX8402" fmla="*/ 8293535 w 10143477"/>
                <a:gd name="connsiteY8402" fmla="*/ 1414820 h 4026844"/>
                <a:gd name="connsiteX8403" fmla="*/ 8263784 w 10143477"/>
                <a:gd name="connsiteY8403" fmla="*/ 1390183 h 4026844"/>
                <a:gd name="connsiteX8404" fmla="*/ 8270757 w 10143477"/>
                <a:gd name="connsiteY8404" fmla="*/ 1369885 h 4026844"/>
                <a:gd name="connsiteX8405" fmla="*/ 721443 w 10143477"/>
                <a:gd name="connsiteY8405" fmla="*/ 1367871 h 4026844"/>
                <a:gd name="connsiteX8406" fmla="*/ 723303 w 10143477"/>
                <a:gd name="connsiteY8406" fmla="*/ 1387084 h 4026844"/>
                <a:gd name="connsiteX8407" fmla="*/ 692469 w 10143477"/>
                <a:gd name="connsiteY8407" fmla="*/ 1412651 h 4026844"/>
                <a:gd name="connsiteX8408" fmla="*/ 690611 w 10143477"/>
                <a:gd name="connsiteY8408" fmla="*/ 1393437 h 4026844"/>
                <a:gd name="connsiteX8409" fmla="*/ 721443 w 10143477"/>
                <a:gd name="connsiteY8409" fmla="*/ 1367871 h 4026844"/>
                <a:gd name="connsiteX8410" fmla="*/ 2362384 w 10143477"/>
                <a:gd name="connsiteY8410" fmla="*/ 1367717 h 4026844"/>
                <a:gd name="connsiteX8411" fmla="*/ 2371371 w 10143477"/>
                <a:gd name="connsiteY8411" fmla="*/ 1388015 h 4026844"/>
                <a:gd name="connsiteX8412" fmla="*/ 2342393 w 10143477"/>
                <a:gd name="connsiteY8412" fmla="*/ 1412651 h 4026844"/>
                <a:gd name="connsiteX8413" fmla="*/ 2333405 w 10143477"/>
                <a:gd name="connsiteY8413" fmla="*/ 1392353 h 4026844"/>
                <a:gd name="connsiteX8414" fmla="*/ 2362384 w 10143477"/>
                <a:gd name="connsiteY8414" fmla="*/ 1367717 h 4026844"/>
                <a:gd name="connsiteX8415" fmla="*/ 6606162 w 10143477"/>
                <a:gd name="connsiteY8415" fmla="*/ 1367406 h 4026844"/>
                <a:gd name="connsiteX8416" fmla="*/ 6631883 w 10143477"/>
                <a:gd name="connsiteY8416" fmla="*/ 1390958 h 4026844"/>
                <a:gd name="connsiteX8417" fmla="*/ 6617318 w 10143477"/>
                <a:gd name="connsiteY8417" fmla="*/ 1412496 h 4026844"/>
                <a:gd name="connsiteX8418" fmla="*/ 6591597 w 10143477"/>
                <a:gd name="connsiteY8418" fmla="*/ 1388944 h 4026844"/>
                <a:gd name="connsiteX8419" fmla="*/ 6606162 w 10143477"/>
                <a:gd name="connsiteY8419" fmla="*/ 1367406 h 4026844"/>
                <a:gd name="connsiteX8420" fmla="*/ 7585272 w 10143477"/>
                <a:gd name="connsiteY8420" fmla="*/ 1366012 h 4026844"/>
                <a:gd name="connsiteX8421" fmla="*/ 7613627 w 10143477"/>
                <a:gd name="connsiteY8421" fmla="*/ 1390184 h 4026844"/>
                <a:gd name="connsiteX8422" fmla="*/ 7603401 w 10143477"/>
                <a:gd name="connsiteY8422" fmla="*/ 1410946 h 4026844"/>
                <a:gd name="connsiteX8423" fmla="*/ 7575045 w 10143477"/>
                <a:gd name="connsiteY8423" fmla="*/ 1386775 h 4026844"/>
                <a:gd name="connsiteX8424" fmla="*/ 7585272 w 10143477"/>
                <a:gd name="connsiteY8424" fmla="*/ 1366012 h 4026844"/>
                <a:gd name="connsiteX8425" fmla="*/ 1863381 w 10143477"/>
                <a:gd name="connsiteY8425" fmla="*/ 1365857 h 4026844"/>
                <a:gd name="connsiteX8426" fmla="*/ 1870045 w 10143477"/>
                <a:gd name="connsiteY8426" fmla="*/ 1385690 h 4026844"/>
                <a:gd name="connsiteX8427" fmla="*/ 1840137 w 10143477"/>
                <a:gd name="connsiteY8427" fmla="*/ 1410636 h 4026844"/>
                <a:gd name="connsiteX8428" fmla="*/ 1833474 w 10143477"/>
                <a:gd name="connsiteY8428" fmla="*/ 1390648 h 4026844"/>
                <a:gd name="connsiteX8429" fmla="*/ 1863381 w 10143477"/>
                <a:gd name="connsiteY8429" fmla="*/ 1365857 h 4026844"/>
                <a:gd name="connsiteX8430" fmla="*/ 6542169 w 10143477"/>
                <a:gd name="connsiteY8430" fmla="*/ 1364617 h 4026844"/>
                <a:gd name="connsiteX8431" fmla="*/ 6567736 w 10143477"/>
                <a:gd name="connsiteY8431" fmla="*/ 1388014 h 4026844"/>
                <a:gd name="connsiteX8432" fmla="*/ 6552860 w 10143477"/>
                <a:gd name="connsiteY8432" fmla="*/ 1409552 h 4026844"/>
                <a:gd name="connsiteX8433" fmla="*/ 6527294 w 10143477"/>
                <a:gd name="connsiteY8433" fmla="*/ 1386000 h 4026844"/>
                <a:gd name="connsiteX8434" fmla="*/ 6542169 w 10143477"/>
                <a:gd name="connsiteY8434" fmla="*/ 1364617 h 4026844"/>
                <a:gd name="connsiteX8435" fmla="*/ 1445273 w 10143477"/>
                <a:gd name="connsiteY8435" fmla="*/ 1363687 h 4026844"/>
                <a:gd name="connsiteX8436" fmla="*/ 1450078 w 10143477"/>
                <a:gd name="connsiteY8436" fmla="*/ 1383366 h 4026844"/>
                <a:gd name="connsiteX8437" fmla="*/ 1419550 w 10143477"/>
                <a:gd name="connsiteY8437" fmla="*/ 1408622 h 4026844"/>
                <a:gd name="connsiteX8438" fmla="*/ 1414747 w 10143477"/>
                <a:gd name="connsiteY8438" fmla="*/ 1388944 h 4026844"/>
                <a:gd name="connsiteX8439" fmla="*/ 1445273 w 10143477"/>
                <a:gd name="connsiteY8439" fmla="*/ 1363687 h 4026844"/>
                <a:gd name="connsiteX8440" fmla="*/ 8212497 w 10143477"/>
                <a:gd name="connsiteY8440" fmla="*/ 1363068 h 4026844"/>
                <a:gd name="connsiteX8441" fmla="*/ 8242092 w 10143477"/>
                <a:gd name="connsiteY8441" fmla="*/ 1387705 h 4026844"/>
                <a:gd name="connsiteX8442" fmla="*/ 8234809 w 10143477"/>
                <a:gd name="connsiteY8442" fmla="*/ 1408003 h 4026844"/>
                <a:gd name="connsiteX8443" fmla="*/ 8205060 w 10143477"/>
                <a:gd name="connsiteY8443" fmla="*/ 1383366 h 4026844"/>
                <a:gd name="connsiteX8444" fmla="*/ 8212497 w 10143477"/>
                <a:gd name="connsiteY8444" fmla="*/ 1363068 h 4026844"/>
                <a:gd name="connsiteX8445" fmla="*/ 6478176 w 10143477"/>
                <a:gd name="connsiteY8445" fmla="*/ 1361363 h 4026844"/>
                <a:gd name="connsiteX8446" fmla="*/ 6503432 w 10143477"/>
                <a:gd name="connsiteY8446" fmla="*/ 1384760 h 4026844"/>
                <a:gd name="connsiteX8447" fmla="*/ 6488248 w 10143477"/>
                <a:gd name="connsiteY8447" fmla="*/ 1406453 h 4026844"/>
                <a:gd name="connsiteX8448" fmla="*/ 6462991 w 10143477"/>
                <a:gd name="connsiteY8448" fmla="*/ 1383056 h 4026844"/>
                <a:gd name="connsiteX8449" fmla="*/ 6478176 w 10143477"/>
                <a:gd name="connsiteY8449" fmla="*/ 1361363 h 4026844"/>
                <a:gd name="connsiteX8450" fmla="*/ 2422664 w 10143477"/>
                <a:gd name="connsiteY8450" fmla="*/ 1360744 h 4026844"/>
                <a:gd name="connsiteX8451" fmla="*/ 2431962 w 10143477"/>
                <a:gd name="connsiteY8451" fmla="*/ 1381042 h 4026844"/>
                <a:gd name="connsiteX8452" fmla="*/ 2403139 w 10143477"/>
                <a:gd name="connsiteY8452" fmla="*/ 1405678 h 4026844"/>
                <a:gd name="connsiteX8453" fmla="*/ 2393841 w 10143477"/>
                <a:gd name="connsiteY8453" fmla="*/ 1385380 h 4026844"/>
                <a:gd name="connsiteX8454" fmla="*/ 2422664 w 10143477"/>
                <a:gd name="connsiteY8454" fmla="*/ 1360744 h 4026844"/>
                <a:gd name="connsiteX8455" fmla="*/ 7523913 w 10143477"/>
                <a:gd name="connsiteY8455" fmla="*/ 1360589 h 4026844"/>
                <a:gd name="connsiteX8456" fmla="*/ 7552114 w 10143477"/>
                <a:gd name="connsiteY8456" fmla="*/ 1384761 h 4026844"/>
                <a:gd name="connsiteX8457" fmla="*/ 7541732 w 10143477"/>
                <a:gd name="connsiteY8457" fmla="*/ 1405679 h 4026844"/>
                <a:gd name="connsiteX8458" fmla="*/ 7513532 w 10143477"/>
                <a:gd name="connsiteY8458" fmla="*/ 1381507 h 4026844"/>
                <a:gd name="connsiteX8459" fmla="*/ 7523913 w 10143477"/>
                <a:gd name="connsiteY8459" fmla="*/ 1360589 h 4026844"/>
                <a:gd name="connsiteX8460" fmla="*/ 6413873 w 10143477"/>
                <a:gd name="connsiteY8460" fmla="*/ 1358730 h 4026844"/>
                <a:gd name="connsiteX8461" fmla="*/ 6438974 w 10143477"/>
                <a:gd name="connsiteY8461" fmla="*/ 1382127 h 4026844"/>
                <a:gd name="connsiteX8462" fmla="*/ 6423635 w 10143477"/>
                <a:gd name="connsiteY8462" fmla="*/ 1403819 h 4026844"/>
                <a:gd name="connsiteX8463" fmla="*/ 6398533 w 10143477"/>
                <a:gd name="connsiteY8463" fmla="*/ 1380422 h 4026844"/>
                <a:gd name="connsiteX8464" fmla="*/ 6413873 w 10143477"/>
                <a:gd name="connsiteY8464" fmla="*/ 1358730 h 4026844"/>
                <a:gd name="connsiteX8465" fmla="*/ 1921494 w 10143477"/>
                <a:gd name="connsiteY8465" fmla="*/ 1357645 h 4026844"/>
                <a:gd name="connsiteX8466" fmla="*/ 1928466 w 10143477"/>
                <a:gd name="connsiteY8466" fmla="*/ 1377633 h 4026844"/>
                <a:gd name="connsiteX8467" fmla="*/ 1898713 w 10143477"/>
                <a:gd name="connsiteY8467" fmla="*/ 1402579 h 4026844"/>
                <a:gd name="connsiteX8468" fmla="*/ 1891740 w 10143477"/>
                <a:gd name="connsiteY8468" fmla="*/ 1382591 h 4026844"/>
                <a:gd name="connsiteX8469" fmla="*/ 1921494 w 10143477"/>
                <a:gd name="connsiteY8469" fmla="*/ 1357645 h 4026844"/>
                <a:gd name="connsiteX8470" fmla="*/ 773504 w 10143477"/>
                <a:gd name="connsiteY8470" fmla="*/ 1357645 h 4026844"/>
                <a:gd name="connsiteX8471" fmla="*/ 775518 w 10143477"/>
                <a:gd name="connsiteY8471" fmla="*/ 1376858 h 4026844"/>
                <a:gd name="connsiteX8472" fmla="*/ 744684 w 10143477"/>
                <a:gd name="connsiteY8472" fmla="*/ 1402425 h 4026844"/>
                <a:gd name="connsiteX8473" fmla="*/ 742670 w 10143477"/>
                <a:gd name="connsiteY8473" fmla="*/ 1383211 h 4026844"/>
                <a:gd name="connsiteX8474" fmla="*/ 773504 w 10143477"/>
                <a:gd name="connsiteY8474" fmla="*/ 1357645 h 4026844"/>
                <a:gd name="connsiteX8475" fmla="*/ 6349570 w 10143477"/>
                <a:gd name="connsiteY8475" fmla="*/ 1356405 h 4026844"/>
                <a:gd name="connsiteX8476" fmla="*/ 6374517 w 10143477"/>
                <a:gd name="connsiteY8476" fmla="*/ 1379647 h 4026844"/>
                <a:gd name="connsiteX8477" fmla="*/ 6358867 w 10143477"/>
                <a:gd name="connsiteY8477" fmla="*/ 1401340 h 4026844"/>
                <a:gd name="connsiteX8478" fmla="*/ 6333920 w 10143477"/>
                <a:gd name="connsiteY8478" fmla="*/ 1377943 h 4026844"/>
                <a:gd name="connsiteX8479" fmla="*/ 6349570 w 10143477"/>
                <a:gd name="connsiteY8479" fmla="*/ 1356405 h 4026844"/>
                <a:gd name="connsiteX8480" fmla="*/ 8153617 w 10143477"/>
                <a:gd name="connsiteY8480" fmla="*/ 1356095 h 4026844"/>
                <a:gd name="connsiteX8481" fmla="*/ 8183213 w 10143477"/>
                <a:gd name="connsiteY8481" fmla="*/ 1380732 h 4026844"/>
                <a:gd name="connsiteX8482" fmla="*/ 8175775 w 10143477"/>
                <a:gd name="connsiteY8482" fmla="*/ 1401185 h 4026844"/>
                <a:gd name="connsiteX8483" fmla="*/ 8146180 w 10143477"/>
                <a:gd name="connsiteY8483" fmla="*/ 1376548 h 4026844"/>
                <a:gd name="connsiteX8484" fmla="*/ 8153617 w 10143477"/>
                <a:gd name="connsiteY8484" fmla="*/ 1356095 h 4026844"/>
                <a:gd name="connsiteX8485" fmla="*/ 7462554 w 10143477"/>
                <a:gd name="connsiteY8485" fmla="*/ 1355320 h 4026844"/>
                <a:gd name="connsiteX8486" fmla="*/ 7490600 w 10143477"/>
                <a:gd name="connsiteY8486" fmla="*/ 1379492 h 4026844"/>
                <a:gd name="connsiteX8487" fmla="*/ 7479908 w 10143477"/>
                <a:gd name="connsiteY8487" fmla="*/ 1400410 h 4026844"/>
                <a:gd name="connsiteX8488" fmla="*/ 7451863 w 10143477"/>
                <a:gd name="connsiteY8488" fmla="*/ 1376238 h 4026844"/>
                <a:gd name="connsiteX8489" fmla="*/ 7462554 w 10143477"/>
                <a:gd name="connsiteY8489" fmla="*/ 1355320 h 4026844"/>
                <a:gd name="connsiteX8490" fmla="*/ 1501216 w 10143477"/>
                <a:gd name="connsiteY8490" fmla="*/ 1354855 h 4026844"/>
                <a:gd name="connsiteX8491" fmla="*/ 1506175 w 10143477"/>
                <a:gd name="connsiteY8491" fmla="*/ 1374534 h 4026844"/>
                <a:gd name="connsiteX8492" fmla="*/ 1475803 w 10143477"/>
                <a:gd name="connsiteY8492" fmla="*/ 1399790 h 4026844"/>
                <a:gd name="connsiteX8493" fmla="*/ 1470844 w 10143477"/>
                <a:gd name="connsiteY8493" fmla="*/ 1380112 h 4026844"/>
                <a:gd name="connsiteX8494" fmla="*/ 1501216 w 10143477"/>
                <a:gd name="connsiteY8494" fmla="*/ 1354855 h 4026844"/>
                <a:gd name="connsiteX8495" fmla="*/ 2483101 w 10143477"/>
                <a:gd name="connsiteY8495" fmla="*/ 1353926 h 4026844"/>
                <a:gd name="connsiteX8496" fmla="*/ 2492553 w 10143477"/>
                <a:gd name="connsiteY8496" fmla="*/ 1374224 h 4026844"/>
                <a:gd name="connsiteX8497" fmla="*/ 2463885 w 10143477"/>
                <a:gd name="connsiteY8497" fmla="*/ 1398860 h 4026844"/>
                <a:gd name="connsiteX8498" fmla="*/ 2454432 w 10143477"/>
                <a:gd name="connsiteY8498" fmla="*/ 1378562 h 4026844"/>
                <a:gd name="connsiteX8499" fmla="*/ 2483101 w 10143477"/>
                <a:gd name="connsiteY8499" fmla="*/ 1353926 h 4026844"/>
                <a:gd name="connsiteX8500" fmla="*/ 6285267 w 10143477"/>
                <a:gd name="connsiteY8500" fmla="*/ 1353616 h 4026844"/>
                <a:gd name="connsiteX8501" fmla="*/ 6309903 w 10143477"/>
                <a:gd name="connsiteY8501" fmla="*/ 1376858 h 4026844"/>
                <a:gd name="connsiteX8502" fmla="*/ 6293944 w 10143477"/>
                <a:gd name="connsiteY8502" fmla="*/ 1398706 h 4026844"/>
                <a:gd name="connsiteX8503" fmla="*/ 6269307 w 10143477"/>
                <a:gd name="connsiteY8503" fmla="*/ 1375464 h 4026844"/>
                <a:gd name="connsiteX8504" fmla="*/ 6285267 w 10143477"/>
                <a:gd name="connsiteY8504" fmla="*/ 1353616 h 4026844"/>
                <a:gd name="connsiteX8505" fmla="*/ 6220654 w 10143477"/>
                <a:gd name="connsiteY8505" fmla="*/ 1351447 h 4026844"/>
                <a:gd name="connsiteX8506" fmla="*/ 6245136 w 10143477"/>
                <a:gd name="connsiteY8506" fmla="*/ 1374689 h 4026844"/>
                <a:gd name="connsiteX8507" fmla="*/ 6229021 w 10143477"/>
                <a:gd name="connsiteY8507" fmla="*/ 1396536 h 4026844"/>
                <a:gd name="connsiteX8508" fmla="*/ 6204540 w 10143477"/>
                <a:gd name="connsiteY8508" fmla="*/ 1373294 h 4026844"/>
                <a:gd name="connsiteX8509" fmla="*/ 6220654 w 10143477"/>
                <a:gd name="connsiteY8509" fmla="*/ 1351447 h 4026844"/>
                <a:gd name="connsiteX8510" fmla="*/ 8635657 w 10143477"/>
                <a:gd name="connsiteY8510" fmla="*/ 1350827 h 4026844"/>
                <a:gd name="connsiteX8511" fmla="*/ 8666027 w 10143477"/>
                <a:gd name="connsiteY8511" fmla="*/ 1375618 h 4026844"/>
                <a:gd name="connsiteX8512" fmla="*/ 8660758 w 10143477"/>
                <a:gd name="connsiteY8512" fmla="*/ 1395607 h 4026844"/>
                <a:gd name="connsiteX8513" fmla="*/ 8630389 w 10143477"/>
                <a:gd name="connsiteY8513" fmla="*/ 1370660 h 4026844"/>
                <a:gd name="connsiteX8514" fmla="*/ 8635657 w 10143477"/>
                <a:gd name="connsiteY8514" fmla="*/ 1350827 h 4026844"/>
                <a:gd name="connsiteX8515" fmla="*/ 7401041 w 10143477"/>
                <a:gd name="connsiteY8515" fmla="*/ 1350362 h 4026844"/>
                <a:gd name="connsiteX8516" fmla="*/ 7428931 w 10143477"/>
                <a:gd name="connsiteY8516" fmla="*/ 1374379 h 4026844"/>
                <a:gd name="connsiteX8517" fmla="*/ 7417930 w 10143477"/>
                <a:gd name="connsiteY8517" fmla="*/ 1395297 h 4026844"/>
                <a:gd name="connsiteX8518" fmla="*/ 7390039 w 10143477"/>
                <a:gd name="connsiteY8518" fmla="*/ 1371280 h 4026844"/>
                <a:gd name="connsiteX8519" fmla="*/ 7401041 w 10143477"/>
                <a:gd name="connsiteY8519" fmla="*/ 1350362 h 4026844"/>
                <a:gd name="connsiteX8520" fmla="*/ 1980069 w 10143477"/>
                <a:gd name="connsiteY8520" fmla="*/ 1349743 h 4026844"/>
                <a:gd name="connsiteX8521" fmla="*/ 1987198 w 10143477"/>
                <a:gd name="connsiteY8521" fmla="*/ 1369731 h 4026844"/>
                <a:gd name="connsiteX8522" fmla="*/ 1957445 w 10143477"/>
                <a:gd name="connsiteY8522" fmla="*/ 1394677 h 4026844"/>
                <a:gd name="connsiteX8523" fmla="*/ 1950316 w 10143477"/>
                <a:gd name="connsiteY8523" fmla="*/ 1374689 h 4026844"/>
                <a:gd name="connsiteX8524" fmla="*/ 1980069 w 10143477"/>
                <a:gd name="connsiteY8524" fmla="*/ 1349743 h 4026844"/>
                <a:gd name="connsiteX8525" fmla="*/ 8094737 w 10143477"/>
                <a:gd name="connsiteY8525" fmla="*/ 1349587 h 4026844"/>
                <a:gd name="connsiteX8526" fmla="*/ 8124178 w 10143477"/>
                <a:gd name="connsiteY8526" fmla="*/ 1374069 h 4026844"/>
                <a:gd name="connsiteX8527" fmla="*/ 8116430 w 10143477"/>
                <a:gd name="connsiteY8527" fmla="*/ 1394522 h 4026844"/>
                <a:gd name="connsiteX8528" fmla="*/ 8086990 w 10143477"/>
                <a:gd name="connsiteY8528" fmla="*/ 1370040 h 4026844"/>
                <a:gd name="connsiteX8529" fmla="*/ 8094737 w 10143477"/>
                <a:gd name="connsiteY8529" fmla="*/ 1349587 h 4026844"/>
                <a:gd name="connsiteX8530" fmla="*/ 6156196 w 10143477"/>
                <a:gd name="connsiteY8530" fmla="*/ 1349433 h 4026844"/>
                <a:gd name="connsiteX8531" fmla="*/ 6180523 w 10143477"/>
                <a:gd name="connsiteY8531" fmla="*/ 1372520 h 4026844"/>
                <a:gd name="connsiteX8532" fmla="*/ 6164098 w 10143477"/>
                <a:gd name="connsiteY8532" fmla="*/ 1394368 h 4026844"/>
                <a:gd name="connsiteX8533" fmla="*/ 6139771 w 10143477"/>
                <a:gd name="connsiteY8533" fmla="*/ 1371126 h 4026844"/>
                <a:gd name="connsiteX8534" fmla="*/ 6156196 w 10143477"/>
                <a:gd name="connsiteY8534" fmla="*/ 1349433 h 4026844"/>
                <a:gd name="connsiteX8535" fmla="*/ 2543847 w 10143477"/>
                <a:gd name="connsiteY8535" fmla="*/ 1347419 h 4026844"/>
                <a:gd name="connsiteX8536" fmla="*/ 2553610 w 10143477"/>
                <a:gd name="connsiteY8536" fmla="*/ 1367717 h 4026844"/>
                <a:gd name="connsiteX8537" fmla="*/ 2525096 w 10143477"/>
                <a:gd name="connsiteY8537" fmla="*/ 1392198 h 4026844"/>
                <a:gd name="connsiteX8538" fmla="*/ 2515334 w 10143477"/>
                <a:gd name="connsiteY8538" fmla="*/ 1371745 h 4026844"/>
                <a:gd name="connsiteX8539" fmla="*/ 2543847 w 10143477"/>
                <a:gd name="connsiteY8539" fmla="*/ 1347419 h 4026844"/>
                <a:gd name="connsiteX8540" fmla="*/ 825719 w 10143477"/>
                <a:gd name="connsiteY8540" fmla="*/ 1347418 h 4026844"/>
                <a:gd name="connsiteX8541" fmla="*/ 827888 w 10143477"/>
                <a:gd name="connsiteY8541" fmla="*/ 1366631 h 4026844"/>
                <a:gd name="connsiteX8542" fmla="*/ 797055 w 10143477"/>
                <a:gd name="connsiteY8542" fmla="*/ 1392198 h 4026844"/>
                <a:gd name="connsiteX8543" fmla="*/ 794886 w 10143477"/>
                <a:gd name="connsiteY8543" fmla="*/ 1372984 h 4026844"/>
                <a:gd name="connsiteX8544" fmla="*/ 825719 w 10143477"/>
                <a:gd name="connsiteY8544" fmla="*/ 1347418 h 4026844"/>
                <a:gd name="connsiteX8545" fmla="*/ 6091739 w 10143477"/>
                <a:gd name="connsiteY8545" fmla="*/ 1347263 h 4026844"/>
                <a:gd name="connsiteX8546" fmla="*/ 6115755 w 10143477"/>
                <a:gd name="connsiteY8546" fmla="*/ 1370350 h 4026844"/>
                <a:gd name="connsiteX8547" fmla="*/ 6099021 w 10143477"/>
                <a:gd name="connsiteY8547" fmla="*/ 1392353 h 4026844"/>
                <a:gd name="connsiteX8548" fmla="*/ 6075004 w 10143477"/>
                <a:gd name="connsiteY8548" fmla="*/ 1369266 h 4026844"/>
                <a:gd name="connsiteX8549" fmla="*/ 6091739 w 10143477"/>
                <a:gd name="connsiteY8549" fmla="*/ 1347263 h 4026844"/>
                <a:gd name="connsiteX8550" fmla="*/ 1557623 w 10143477"/>
                <a:gd name="connsiteY8550" fmla="*/ 1346178 h 4026844"/>
                <a:gd name="connsiteX8551" fmla="*/ 1562736 w 10143477"/>
                <a:gd name="connsiteY8551" fmla="*/ 1365857 h 4026844"/>
                <a:gd name="connsiteX8552" fmla="*/ 1532364 w 10143477"/>
                <a:gd name="connsiteY8552" fmla="*/ 1390958 h 4026844"/>
                <a:gd name="connsiteX8553" fmla="*/ 1527250 w 10143477"/>
                <a:gd name="connsiteY8553" fmla="*/ 1371280 h 4026844"/>
                <a:gd name="connsiteX8554" fmla="*/ 1557623 w 10143477"/>
                <a:gd name="connsiteY8554" fmla="*/ 1346178 h 4026844"/>
                <a:gd name="connsiteX8555" fmla="*/ 7339216 w 10143477"/>
                <a:gd name="connsiteY8555" fmla="*/ 1345404 h 4026844"/>
                <a:gd name="connsiteX8556" fmla="*/ 7366952 w 10143477"/>
                <a:gd name="connsiteY8556" fmla="*/ 1369421 h 4026844"/>
                <a:gd name="connsiteX8557" fmla="*/ 7355796 w 10143477"/>
                <a:gd name="connsiteY8557" fmla="*/ 1390339 h 4026844"/>
                <a:gd name="connsiteX8558" fmla="*/ 7328060 w 10143477"/>
                <a:gd name="connsiteY8558" fmla="*/ 1366322 h 4026844"/>
                <a:gd name="connsiteX8559" fmla="*/ 7339216 w 10143477"/>
                <a:gd name="connsiteY8559" fmla="*/ 1345404 h 4026844"/>
                <a:gd name="connsiteX8560" fmla="*/ 6026970 w 10143477"/>
                <a:gd name="connsiteY8560" fmla="*/ 1345404 h 4026844"/>
                <a:gd name="connsiteX8561" fmla="*/ 6050832 w 10143477"/>
                <a:gd name="connsiteY8561" fmla="*/ 1368491 h 4026844"/>
                <a:gd name="connsiteX8562" fmla="*/ 6033943 w 10143477"/>
                <a:gd name="connsiteY8562" fmla="*/ 1390493 h 4026844"/>
                <a:gd name="connsiteX8563" fmla="*/ 6010081 w 10143477"/>
                <a:gd name="connsiteY8563" fmla="*/ 1367406 h 4026844"/>
                <a:gd name="connsiteX8564" fmla="*/ 6026970 w 10143477"/>
                <a:gd name="connsiteY8564" fmla="*/ 1345404 h 4026844"/>
                <a:gd name="connsiteX8565" fmla="*/ 5962202 w 10143477"/>
                <a:gd name="connsiteY8565" fmla="*/ 1344010 h 4026844"/>
                <a:gd name="connsiteX8566" fmla="*/ 5985754 w 10143477"/>
                <a:gd name="connsiteY8566" fmla="*/ 1366942 h 4026844"/>
                <a:gd name="connsiteX8567" fmla="*/ 5968555 w 10143477"/>
                <a:gd name="connsiteY8567" fmla="*/ 1388944 h 4026844"/>
                <a:gd name="connsiteX8568" fmla="*/ 5945003 w 10143477"/>
                <a:gd name="connsiteY8568" fmla="*/ 1365857 h 4026844"/>
                <a:gd name="connsiteX8569" fmla="*/ 5962202 w 10143477"/>
                <a:gd name="connsiteY8569" fmla="*/ 1344010 h 4026844"/>
                <a:gd name="connsiteX8570" fmla="*/ 4660028 w 10143477"/>
                <a:gd name="connsiteY8570" fmla="*/ 1344009 h 4026844"/>
                <a:gd name="connsiteX8571" fmla="*/ 4678931 w 10143477"/>
                <a:gd name="connsiteY8571" fmla="*/ 1366012 h 4026844"/>
                <a:gd name="connsiteX8572" fmla="*/ 4656774 w 10143477"/>
                <a:gd name="connsiteY8572" fmla="*/ 1389099 h 4026844"/>
                <a:gd name="connsiteX8573" fmla="*/ 4637871 w 10143477"/>
                <a:gd name="connsiteY8573" fmla="*/ 1367096 h 4026844"/>
                <a:gd name="connsiteX8574" fmla="*/ 4660028 w 10143477"/>
                <a:gd name="connsiteY8574" fmla="*/ 1344009 h 4026844"/>
                <a:gd name="connsiteX8575" fmla="*/ 8035548 w 10143477"/>
                <a:gd name="connsiteY8575" fmla="*/ 1343079 h 4026844"/>
                <a:gd name="connsiteX8576" fmla="*/ 8064833 w 10143477"/>
                <a:gd name="connsiteY8576" fmla="*/ 1367561 h 4026844"/>
                <a:gd name="connsiteX8577" fmla="*/ 8056931 w 10143477"/>
                <a:gd name="connsiteY8577" fmla="*/ 1388014 h 4026844"/>
                <a:gd name="connsiteX8578" fmla="*/ 8027646 w 10143477"/>
                <a:gd name="connsiteY8578" fmla="*/ 1363532 h 4026844"/>
                <a:gd name="connsiteX8579" fmla="*/ 8035548 w 10143477"/>
                <a:gd name="connsiteY8579" fmla="*/ 1343079 h 4026844"/>
                <a:gd name="connsiteX8580" fmla="*/ 4725262 w 10143477"/>
                <a:gd name="connsiteY8580" fmla="*/ 1342615 h 4026844"/>
                <a:gd name="connsiteX8581" fmla="*/ 4744475 w 10143477"/>
                <a:gd name="connsiteY8581" fmla="*/ 1364618 h 4026844"/>
                <a:gd name="connsiteX8582" fmla="*/ 4722472 w 10143477"/>
                <a:gd name="connsiteY8582" fmla="*/ 1387550 h 4026844"/>
                <a:gd name="connsiteX8583" fmla="*/ 4703259 w 10143477"/>
                <a:gd name="connsiteY8583" fmla="*/ 1365547 h 4026844"/>
                <a:gd name="connsiteX8584" fmla="*/ 4725262 w 10143477"/>
                <a:gd name="connsiteY8584" fmla="*/ 1342615 h 4026844"/>
                <a:gd name="connsiteX8585" fmla="*/ 5897435 w 10143477"/>
                <a:gd name="connsiteY8585" fmla="*/ 1342305 h 4026844"/>
                <a:gd name="connsiteX8586" fmla="*/ 5920832 w 10143477"/>
                <a:gd name="connsiteY8586" fmla="*/ 1365237 h 4026844"/>
                <a:gd name="connsiteX8587" fmla="*/ 5903323 w 10143477"/>
                <a:gd name="connsiteY8587" fmla="*/ 1387240 h 4026844"/>
                <a:gd name="connsiteX8588" fmla="*/ 5879926 w 10143477"/>
                <a:gd name="connsiteY8588" fmla="*/ 1364308 h 4026844"/>
                <a:gd name="connsiteX8589" fmla="*/ 5897435 w 10143477"/>
                <a:gd name="connsiteY8589" fmla="*/ 1342305 h 4026844"/>
                <a:gd name="connsiteX8590" fmla="*/ 2038491 w 10143477"/>
                <a:gd name="connsiteY8590" fmla="*/ 1341840 h 4026844"/>
                <a:gd name="connsiteX8591" fmla="*/ 2045929 w 10143477"/>
                <a:gd name="connsiteY8591" fmla="*/ 1361828 h 4026844"/>
                <a:gd name="connsiteX8592" fmla="*/ 2016330 w 10143477"/>
                <a:gd name="connsiteY8592" fmla="*/ 1386774 h 4026844"/>
                <a:gd name="connsiteX8593" fmla="*/ 2008893 w 10143477"/>
                <a:gd name="connsiteY8593" fmla="*/ 1366786 h 4026844"/>
                <a:gd name="connsiteX8594" fmla="*/ 2038491 w 10143477"/>
                <a:gd name="connsiteY8594" fmla="*/ 1341840 h 4026844"/>
                <a:gd name="connsiteX8595" fmla="*/ 4790494 w 10143477"/>
                <a:gd name="connsiteY8595" fmla="*/ 1341221 h 4026844"/>
                <a:gd name="connsiteX8596" fmla="*/ 4809862 w 10143477"/>
                <a:gd name="connsiteY8596" fmla="*/ 1363378 h 4026844"/>
                <a:gd name="connsiteX8597" fmla="*/ 4788170 w 10143477"/>
                <a:gd name="connsiteY8597" fmla="*/ 1386310 h 4026844"/>
                <a:gd name="connsiteX8598" fmla="*/ 4768801 w 10143477"/>
                <a:gd name="connsiteY8598" fmla="*/ 1364153 h 4026844"/>
                <a:gd name="connsiteX8599" fmla="*/ 4790494 w 10143477"/>
                <a:gd name="connsiteY8599" fmla="*/ 1341221 h 4026844"/>
                <a:gd name="connsiteX8600" fmla="*/ 5832512 w 10143477"/>
                <a:gd name="connsiteY8600" fmla="*/ 1340911 h 4026844"/>
                <a:gd name="connsiteX8601" fmla="*/ 5855754 w 10143477"/>
                <a:gd name="connsiteY8601" fmla="*/ 1363843 h 4026844"/>
                <a:gd name="connsiteX8602" fmla="*/ 5838090 w 10143477"/>
                <a:gd name="connsiteY8602" fmla="*/ 1386000 h 4026844"/>
                <a:gd name="connsiteX8603" fmla="*/ 5814848 w 10143477"/>
                <a:gd name="connsiteY8603" fmla="*/ 1363068 h 4026844"/>
                <a:gd name="connsiteX8604" fmla="*/ 5832512 w 10143477"/>
                <a:gd name="connsiteY8604" fmla="*/ 1340911 h 4026844"/>
                <a:gd name="connsiteX8605" fmla="*/ 2604593 w 10143477"/>
                <a:gd name="connsiteY8605" fmla="*/ 1340755 h 4026844"/>
                <a:gd name="connsiteX8606" fmla="*/ 2614665 w 10143477"/>
                <a:gd name="connsiteY8606" fmla="*/ 1361208 h 4026844"/>
                <a:gd name="connsiteX8607" fmla="*/ 2586307 w 10143477"/>
                <a:gd name="connsiteY8607" fmla="*/ 1385690 h 4026844"/>
                <a:gd name="connsiteX8608" fmla="*/ 2576234 w 10143477"/>
                <a:gd name="connsiteY8608" fmla="*/ 1365237 h 4026844"/>
                <a:gd name="connsiteX8609" fmla="*/ 2604593 w 10143477"/>
                <a:gd name="connsiteY8609" fmla="*/ 1340755 h 4026844"/>
                <a:gd name="connsiteX8610" fmla="*/ 7277392 w 10143477"/>
                <a:gd name="connsiteY8610" fmla="*/ 1340445 h 4026844"/>
                <a:gd name="connsiteX8611" fmla="*/ 7304973 w 10143477"/>
                <a:gd name="connsiteY8611" fmla="*/ 1364462 h 4026844"/>
                <a:gd name="connsiteX8612" fmla="*/ 7293507 w 10143477"/>
                <a:gd name="connsiteY8612" fmla="*/ 1385535 h 4026844"/>
                <a:gd name="connsiteX8613" fmla="*/ 7265926 w 10143477"/>
                <a:gd name="connsiteY8613" fmla="*/ 1361518 h 4026844"/>
                <a:gd name="connsiteX8614" fmla="*/ 7277392 w 10143477"/>
                <a:gd name="connsiteY8614" fmla="*/ 1340445 h 4026844"/>
                <a:gd name="connsiteX8615" fmla="*/ 4855726 w 10143477"/>
                <a:gd name="connsiteY8615" fmla="*/ 1339826 h 4026844"/>
                <a:gd name="connsiteX8616" fmla="*/ 4875405 w 10143477"/>
                <a:gd name="connsiteY8616" fmla="*/ 1361983 h 4026844"/>
                <a:gd name="connsiteX8617" fmla="*/ 4853867 w 10143477"/>
                <a:gd name="connsiteY8617" fmla="*/ 1384915 h 4026844"/>
                <a:gd name="connsiteX8618" fmla="*/ 4834189 w 10143477"/>
                <a:gd name="connsiteY8618" fmla="*/ 1362758 h 4026844"/>
                <a:gd name="connsiteX8619" fmla="*/ 4855726 w 10143477"/>
                <a:gd name="connsiteY8619" fmla="*/ 1339826 h 4026844"/>
                <a:gd name="connsiteX8620" fmla="*/ 561528 w 10143477"/>
                <a:gd name="connsiteY8620" fmla="*/ 1339516 h 4026844"/>
                <a:gd name="connsiteX8621" fmla="*/ 562768 w 10143477"/>
                <a:gd name="connsiteY8621" fmla="*/ 1358574 h 4026844"/>
                <a:gd name="connsiteX8622" fmla="*/ 532089 w 10143477"/>
                <a:gd name="connsiteY8622" fmla="*/ 1384140 h 4026844"/>
                <a:gd name="connsiteX8623" fmla="*/ 530849 w 10143477"/>
                <a:gd name="connsiteY8623" fmla="*/ 1365082 h 4026844"/>
                <a:gd name="connsiteX8624" fmla="*/ 561528 w 10143477"/>
                <a:gd name="connsiteY8624" fmla="*/ 1339516 h 4026844"/>
                <a:gd name="connsiteX8625" fmla="*/ 4920804 w 10143477"/>
                <a:gd name="connsiteY8625" fmla="*/ 1338896 h 4026844"/>
                <a:gd name="connsiteX8626" fmla="*/ 4940637 w 10143477"/>
                <a:gd name="connsiteY8626" fmla="*/ 1361053 h 4026844"/>
                <a:gd name="connsiteX8627" fmla="*/ 4919409 w 10143477"/>
                <a:gd name="connsiteY8627" fmla="*/ 1383830 h 4026844"/>
                <a:gd name="connsiteX8628" fmla="*/ 4899576 w 10143477"/>
                <a:gd name="connsiteY8628" fmla="*/ 1361673 h 4026844"/>
                <a:gd name="connsiteX8629" fmla="*/ 4920804 w 10143477"/>
                <a:gd name="connsiteY8629" fmla="*/ 1338896 h 4026844"/>
                <a:gd name="connsiteX8630" fmla="*/ 5702821 w 10143477"/>
                <a:gd name="connsiteY8630" fmla="*/ 1338741 h 4026844"/>
                <a:gd name="connsiteX8631" fmla="*/ 5725599 w 10143477"/>
                <a:gd name="connsiteY8631" fmla="*/ 1361518 h 4026844"/>
                <a:gd name="connsiteX8632" fmla="*/ 5707315 w 10143477"/>
                <a:gd name="connsiteY8632" fmla="*/ 1383675 h 4026844"/>
                <a:gd name="connsiteX8633" fmla="*/ 5684538 w 10143477"/>
                <a:gd name="connsiteY8633" fmla="*/ 1360898 h 4026844"/>
                <a:gd name="connsiteX8634" fmla="*/ 5702821 w 10143477"/>
                <a:gd name="connsiteY8634" fmla="*/ 1338741 h 4026844"/>
                <a:gd name="connsiteX8635" fmla="*/ 4986037 w 10143477"/>
                <a:gd name="connsiteY8635" fmla="*/ 1338122 h 4026844"/>
                <a:gd name="connsiteX8636" fmla="*/ 5006180 w 10143477"/>
                <a:gd name="connsiteY8636" fmla="*/ 1360279 h 4026844"/>
                <a:gd name="connsiteX8637" fmla="*/ 4985262 w 10143477"/>
                <a:gd name="connsiteY8637" fmla="*/ 1383056 h 4026844"/>
                <a:gd name="connsiteX8638" fmla="*/ 4965119 w 10143477"/>
                <a:gd name="connsiteY8638" fmla="*/ 1360744 h 4026844"/>
                <a:gd name="connsiteX8639" fmla="*/ 4986037 w 10143477"/>
                <a:gd name="connsiteY8639" fmla="*/ 1338122 h 4026844"/>
                <a:gd name="connsiteX8640" fmla="*/ 5637588 w 10143477"/>
                <a:gd name="connsiteY8640" fmla="*/ 1337812 h 4026844"/>
                <a:gd name="connsiteX8641" fmla="*/ 5660056 w 10143477"/>
                <a:gd name="connsiteY8641" fmla="*/ 1360589 h 4026844"/>
                <a:gd name="connsiteX8642" fmla="*/ 5641617 w 10143477"/>
                <a:gd name="connsiteY8642" fmla="*/ 1382901 h 4026844"/>
                <a:gd name="connsiteX8643" fmla="*/ 5619150 w 10143477"/>
                <a:gd name="connsiteY8643" fmla="*/ 1360124 h 4026844"/>
                <a:gd name="connsiteX8644" fmla="*/ 5637588 w 10143477"/>
                <a:gd name="connsiteY8644" fmla="*/ 1337812 h 4026844"/>
                <a:gd name="connsiteX8645" fmla="*/ 878399 w 10143477"/>
                <a:gd name="connsiteY8645" fmla="*/ 1337502 h 4026844"/>
                <a:gd name="connsiteX8646" fmla="*/ 880722 w 10143477"/>
                <a:gd name="connsiteY8646" fmla="*/ 1356715 h 4026844"/>
                <a:gd name="connsiteX8647" fmla="*/ 849889 w 10143477"/>
                <a:gd name="connsiteY8647" fmla="*/ 1382282 h 4026844"/>
                <a:gd name="connsiteX8648" fmla="*/ 847565 w 10143477"/>
                <a:gd name="connsiteY8648" fmla="*/ 1363068 h 4026844"/>
                <a:gd name="connsiteX8649" fmla="*/ 878399 w 10143477"/>
                <a:gd name="connsiteY8649" fmla="*/ 1337502 h 4026844"/>
                <a:gd name="connsiteX8650" fmla="*/ 1614183 w 10143477"/>
                <a:gd name="connsiteY8650" fmla="*/ 1337501 h 4026844"/>
                <a:gd name="connsiteX8651" fmla="*/ 1619607 w 10143477"/>
                <a:gd name="connsiteY8651" fmla="*/ 1357180 h 4026844"/>
                <a:gd name="connsiteX8652" fmla="*/ 1589390 w 10143477"/>
                <a:gd name="connsiteY8652" fmla="*/ 1382281 h 4026844"/>
                <a:gd name="connsiteX8653" fmla="*/ 1583965 w 10143477"/>
                <a:gd name="connsiteY8653" fmla="*/ 1362603 h 4026844"/>
                <a:gd name="connsiteX8654" fmla="*/ 1614183 w 10143477"/>
                <a:gd name="connsiteY8654" fmla="*/ 1337501 h 4026844"/>
                <a:gd name="connsiteX8655" fmla="*/ 5572666 w 10143477"/>
                <a:gd name="connsiteY8655" fmla="*/ 1337347 h 4026844"/>
                <a:gd name="connsiteX8656" fmla="*/ 5594978 w 10143477"/>
                <a:gd name="connsiteY8656" fmla="*/ 1359969 h 4026844"/>
                <a:gd name="connsiteX8657" fmla="*/ 5576230 w 10143477"/>
                <a:gd name="connsiteY8657" fmla="*/ 1382282 h 4026844"/>
                <a:gd name="connsiteX8658" fmla="*/ 5553918 w 10143477"/>
                <a:gd name="connsiteY8658" fmla="*/ 1359504 h 4026844"/>
                <a:gd name="connsiteX8659" fmla="*/ 5572666 w 10143477"/>
                <a:gd name="connsiteY8659" fmla="*/ 1337347 h 4026844"/>
                <a:gd name="connsiteX8660" fmla="*/ 5051269 w 10143477"/>
                <a:gd name="connsiteY8660" fmla="*/ 1337192 h 4026844"/>
                <a:gd name="connsiteX8661" fmla="*/ 5071567 w 10143477"/>
                <a:gd name="connsiteY8661" fmla="*/ 1359504 h 4026844"/>
                <a:gd name="connsiteX8662" fmla="*/ 5050804 w 10143477"/>
                <a:gd name="connsiteY8662" fmla="*/ 1382281 h 4026844"/>
                <a:gd name="connsiteX8663" fmla="*/ 5030506 w 10143477"/>
                <a:gd name="connsiteY8663" fmla="*/ 1359969 h 4026844"/>
                <a:gd name="connsiteX8664" fmla="*/ 5051269 w 10143477"/>
                <a:gd name="connsiteY8664" fmla="*/ 1337192 h 4026844"/>
                <a:gd name="connsiteX8665" fmla="*/ 7976358 w 10143477"/>
                <a:gd name="connsiteY8665" fmla="*/ 1336882 h 4026844"/>
                <a:gd name="connsiteX8666" fmla="*/ 8005488 w 10143477"/>
                <a:gd name="connsiteY8666" fmla="*/ 1361364 h 4026844"/>
                <a:gd name="connsiteX8667" fmla="*/ 7997277 w 10143477"/>
                <a:gd name="connsiteY8667" fmla="*/ 1381817 h 4026844"/>
                <a:gd name="connsiteX8668" fmla="*/ 7968147 w 10143477"/>
                <a:gd name="connsiteY8668" fmla="*/ 1357335 h 4026844"/>
                <a:gd name="connsiteX8669" fmla="*/ 7976358 w 10143477"/>
                <a:gd name="connsiteY8669" fmla="*/ 1336882 h 4026844"/>
                <a:gd name="connsiteX8670" fmla="*/ 5507589 w 10143477"/>
                <a:gd name="connsiteY8670" fmla="*/ 1336727 h 4026844"/>
                <a:gd name="connsiteX8671" fmla="*/ 5529591 w 10143477"/>
                <a:gd name="connsiteY8671" fmla="*/ 1359349 h 4026844"/>
                <a:gd name="connsiteX8672" fmla="*/ 5510533 w 10143477"/>
                <a:gd name="connsiteY8672" fmla="*/ 1381661 h 4026844"/>
                <a:gd name="connsiteX8673" fmla="*/ 5488530 w 10143477"/>
                <a:gd name="connsiteY8673" fmla="*/ 1359039 h 4026844"/>
                <a:gd name="connsiteX8674" fmla="*/ 5507589 w 10143477"/>
                <a:gd name="connsiteY8674" fmla="*/ 1336727 h 4026844"/>
                <a:gd name="connsiteX8675" fmla="*/ 5116502 w 10143477"/>
                <a:gd name="connsiteY8675" fmla="*/ 1336727 h 4026844"/>
                <a:gd name="connsiteX8676" fmla="*/ 5137110 w 10143477"/>
                <a:gd name="connsiteY8676" fmla="*/ 1359039 h 4026844"/>
                <a:gd name="connsiteX8677" fmla="*/ 5116657 w 10143477"/>
                <a:gd name="connsiteY8677" fmla="*/ 1381661 h 4026844"/>
                <a:gd name="connsiteX8678" fmla="*/ 5096049 w 10143477"/>
                <a:gd name="connsiteY8678" fmla="*/ 1359349 h 4026844"/>
                <a:gd name="connsiteX8679" fmla="*/ 5116502 w 10143477"/>
                <a:gd name="connsiteY8679" fmla="*/ 1336727 h 4026844"/>
                <a:gd name="connsiteX8680" fmla="*/ 5181735 w 10143477"/>
                <a:gd name="connsiteY8680" fmla="*/ 1336417 h 4026844"/>
                <a:gd name="connsiteX8681" fmla="*/ 5202653 w 10143477"/>
                <a:gd name="connsiteY8681" fmla="*/ 1358729 h 4026844"/>
                <a:gd name="connsiteX8682" fmla="*/ 5182355 w 10143477"/>
                <a:gd name="connsiteY8682" fmla="*/ 1381351 h 4026844"/>
                <a:gd name="connsiteX8683" fmla="*/ 5161437 w 10143477"/>
                <a:gd name="connsiteY8683" fmla="*/ 1358884 h 4026844"/>
                <a:gd name="connsiteX8684" fmla="*/ 5181735 w 10143477"/>
                <a:gd name="connsiteY8684" fmla="*/ 1336417 h 4026844"/>
                <a:gd name="connsiteX8685" fmla="*/ 7215569 w 10143477"/>
                <a:gd name="connsiteY8685" fmla="*/ 1336107 h 4026844"/>
                <a:gd name="connsiteX8686" fmla="*/ 7242994 w 10143477"/>
                <a:gd name="connsiteY8686" fmla="*/ 1359969 h 4026844"/>
                <a:gd name="connsiteX8687" fmla="*/ 7231218 w 10143477"/>
                <a:gd name="connsiteY8687" fmla="*/ 1381042 h 4026844"/>
                <a:gd name="connsiteX8688" fmla="*/ 7203793 w 10143477"/>
                <a:gd name="connsiteY8688" fmla="*/ 1357025 h 4026844"/>
                <a:gd name="connsiteX8689" fmla="*/ 7215569 w 10143477"/>
                <a:gd name="connsiteY8689" fmla="*/ 1336107 h 4026844"/>
                <a:gd name="connsiteX8690" fmla="*/ 5312200 w 10143477"/>
                <a:gd name="connsiteY8690" fmla="*/ 1335952 h 4026844"/>
                <a:gd name="connsiteX8691" fmla="*/ 5333583 w 10143477"/>
                <a:gd name="connsiteY8691" fmla="*/ 1358419 h 4026844"/>
                <a:gd name="connsiteX8692" fmla="*/ 5313750 w 10143477"/>
                <a:gd name="connsiteY8692" fmla="*/ 1380887 h 4026844"/>
                <a:gd name="connsiteX8693" fmla="*/ 5292367 w 10143477"/>
                <a:gd name="connsiteY8693" fmla="*/ 1358419 h 4026844"/>
                <a:gd name="connsiteX8694" fmla="*/ 5312200 w 10143477"/>
                <a:gd name="connsiteY8694" fmla="*/ 1335952 h 4026844"/>
                <a:gd name="connsiteX8695" fmla="*/ 5246967 w 10143477"/>
                <a:gd name="connsiteY8695" fmla="*/ 1335952 h 4026844"/>
                <a:gd name="connsiteX8696" fmla="*/ 5268040 w 10143477"/>
                <a:gd name="connsiteY8696" fmla="*/ 1358419 h 4026844"/>
                <a:gd name="connsiteX8697" fmla="*/ 5248052 w 10143477"/>
                <a:gd name="connsiteY8697" fmla="*/ 1381042 h 4026844"/>
                <a:gd name="connsiteX8698" fmla="*/ 5226979 w 10143477"/>
                <a:gd name="connsiteY8698" fmla="*/ 1358574 h 4026844"/>
                <a:gd name="connsiteX8699" fmla="*/ 5246967 w 10143477"/>
                <a:gd name="connsiteY8699" fmla="*/ 1335952 h 4026844"/>
                <a:gd name="connsiteX8700" fmla="*/ 2097222 w 10143477"/>
                <a:gd name="connsiteY8700" fmla="*/ 1334403 h 4026844"/>
                <a:gd name="connsiteX8701" fmla="*/ 2104815 w 10143477"/>
                <a:gd name="connsiteY8701" fmla="*/ 1354391 h 4026844"/>
                <a:gd name="connsiteX8702" fmla="*/ 2075371 w 10143477"/>
                <a:gd name="connsiteY8702" fmla="*/ 1379182 h 4026844"/>
                <a:gd name="connsiteX8703" fmla="*/ 2067779 w 10143477"/>
                <a:gd name="connsiteY8703" fmla="*/ 1359194 h 4026844"/>
                <a:gd name="connsiteX8704" fmla="*/ 2097222 w 10143477"/>
                <a:gd name="connsiteY8704" fmla="*/ 1334403 h 4026844"/>
                <a:gd name="connsiteX8705" fmla="*/ 2665494 w 10143477"/>
                <a:gd name="connsiteY8705" fmla="*/ 1334247 h 4026844"/>
                <a:gd name="connsiteX8706" fmla="*/ 2675722 w 10143477"/>
                <a:gd name="connsiteY8706" fmla="*/ 1354700 h 4026844"/>
                <a:gd name="connsiteX8707" fmla="*/ 2647518 w 10143477"/>
                <a:gd name="connsiteY8707" fmla="*/ 1379182 h 4026844"/>
                <a:gd name="connsiteX8708" fmla="*/ 2637291 w 10143477"/>
                <a:gd name="connsiteY8708" fmla="*/ 1358729 h 4026844"/>
                <a:gd name="connsiteX8709" fmla="*/ 2665494 w 10143477"/>
                <a:gd name="connsiteY8709" fmla="*/ 1334247 h 4026844"/>
                <a:gd name="connsiteX8710" fmla="*/ 7153125 w 10143477"/>
                <a:gd name="connsiteY8710" fmla="*/ 1331458 h 4026844"/>
                <a:gd name="connsiteX8711" fmla="*/ 7180395 w 10143477"/>
                <a:gd name="connsiteY8711" fmla="*/ 1355320 h 4026844"/>
                <a:gd name="connsiteX8712" fmla="*/ 7168464 w 10143477"/>
                <a:gd name="connsiteY8712" fmla="*/ 1376393 h 4026844"/>
                <a:gd name="connsiteX8713" fmla="*/ 7141349 w 10143477"/>
                <a:gd name="connsiteY8713" fmla="*/ 1352531 h 4026844"/>
                <a:gd name="connsiteX8714" fmla="*/ 7153125 w 10143477"/>
                <a:gd name="connsiteY8714" fmla="*/ 1331458 h 4026844"/>
                <a:gd name="connsiteX8715" fmla="*/ 7917013 w 10143477"/>
                <a:gd name="connsiteY8715" fmla="*/ 1330684 h 4026844"/>
                <a:gd name="connsiteX8716" fmla="*/ 7945989 w 10143477"/>
                <a:gd name="connsiteY8716" fmla="*/ 1355011 h 4026844"/>
                <a:gd name="connsiteX8717" fmla="*/ 7937466 w 10143477"/>
                <a:gd name="connsiteY8717" fmla="*/ 1375619 h 4026844"/>
                <a:gd name="connsiteX8718" fmla="*/ 7908491 w 10143477"/>
                <a:gd name="connsiteY8718" fmla="*/ 1351137 h 4026844"/>
                <a:gd name="connsiteX8719" fmla="*/ 7917013 w 10143477"/>
                <a:gd name="connsiteY8719" fmla="*/ 1330684 h 4026844"/>
                <a:gd name="connsiteX8720" fmla="*/ 1264728 w 10143477"/>
                <a:gd name="connsiteY8720" fmla="*/ 1330219 h 4026844"/>
                <a:gd name="connsiteX8721" fmla="*/ 1268601 w 10143477"/>
                <a:gd name="connsiteY8721" fmla="*/ 1349742 h 4026844"/>
                <a:gd name="connsiteX8722" fmla="*/ 1237919 w 10143477"/>
                <a:gd name="connsiteY8722" fmla="*/ 1374999 h 4026844"/>
                <a:gd name="connsiteX8723" fmla="*/ 1234045 w 10143477"/>
                <a:gd name="connsiteY8723" fmla="*/ 1355475 h 4026844"/>
                <a:gd name="connsiteX8724" fmla="*/ 1264728 w 10143477"/>
                <a:gd name="connsiteY8724" fmla="*/ 1330219 h 4026844"/>
                <a:gd name="connsiteX8725" fmla="*/ 612504 w 10143477"/>
                <a:gd name="connsiteY8725" fmla="*/ 1329135 h 4026844"/>
                <a:gd name="connsiteX8726" fmla="*/ 613898 w 10143477"/>
                <a:gd name="connsiteY8726" fmla="*/ 1348193 h 4026844"/>
                <a:gd name="connsiteX8727" fmla="*/ 583065 w 10143477"/>
                <a:gd name="connsiteY8727" fmla="*/ 1373759 h 4026844"/>
                <a:gd name="connsiteX8728" fmla="*/ 581670 w 10143477"/>
                <a:gd name="connsiteY8728" fmla="*/ 1354701 h 4026844"/>
                <a:gd name="connsiteX8729" fmla="*/ 612504 w 10143477"/>
                <a:gd name="connsiteY8729" fmla="*/ 1329135 h 4026844"/>
                <a:gd name="connsiteX8730" fmla="*/ 1670899 w 10143477"/>
                <a:gd name="connsiteY8730" fmla="*/ 1328824 h 4026844"/>
                <a:gd name="connsiteX8731" fmla="*/ 1676479 w 10143477"/>
                <a:gd name="connsiteY8731" fmla="*/ 1348503 h 4026844"/>
                <a:gd name="connsiteX8732" fmla="*/ 1646261 w 10143477"/>
                <a:gd name="connsiteY8732" fmla="*/ 1373604 h 4026844"/>
                <a:gd name="connsiteX8733" fmla="*/ 1640683 w 10143477"/>
                <a:gd name="connsiteY8733" fmla="*/ 1353926 h 4026844"/>
                <a:gd name="connsiteX8734" fmla="*/ 1670899 w 10143477"/>
                <a:gd name="connsiteY8734" fmla="*/ 1328824 h 4026844"/>
                <a:gd name="connsiteX8735" fmla="*/ 8465216 w 10143477"/>
                <a:gd name="connsiteY8735" fmla="*/ 1328205 h 4026844"/>
                <a:gd name="connsiteX8736" fmla="*/ 8495275 w 10143477"/>
                <a:gd name="connsiteY8736" fmla="*/ 1352997 h 4026844"/>
                <a:gd name="connsiteX8737" fmla="*/ 8489387 w 10143477"/>
                <a:gd name="connsiteY8737" fmla="*/ 1373140 h 4026844"/>
                <a:gd name="connsiteX8738" fmla="*/ 8459327 w 10143477"/>
                <a:gd name="connsiteY8738" fmla="*/ 1348348 h 4026844"/>
                <a:gd name="connsiteX8739" fmla="*/ 8465216 w 10143477"/>
                <a:gd name="connsiteY8739" fmla="*/ 1328205 h 4026844"/>
                <a:gd name="connsiteX8740" fmla="*/ 2726550 w 10143477"/>
                <a:gd name="connsiteY8740" fmla="*/ 1327895 h 4026844"/>
                <a:gd name="connsiteX8741" fmla="*/ 2737087 w 10143477"/>
                <a:gd name="connsiteY8741" fmla="*/ 1348348 h 4026844"/>
                <a:gd name="connsiteX8742" fmla="*/ 2709039 w 10143477"/>
                <a:gd name="connsiteY8742" fmla="*/ 1372830 h 4026844"/>
                <a:gd name="connsiteX8743" fmla="*/ 2698502 w 10143477"/>
                <a:gd name="connsiteY8743" fmla="*/ 1352377 h 4026844"/>
                <a:gd name="connsiteX8744" fmla="*/ 2726550 w 10143477"/>
                <a:gd name="connsiteY8744" fmla="*/ 1327895 h 4026844"/>
                <a:gd name="connsiteX8745" fmla="*/ 931081 w 10143477"/>
                <a:gd name="connsiteY8745" fmla="*/ 1327585 h 4026844"/>
                <a:gd name="connsiteX8746" fmla="*/ 933560 w 10143477"/>
                <a:gd name="connsiteY8746" fmla="*/ 1346798 h 4026844"/>
                <a:gd name="connsiteX8747" fmla="*/ 902724 w 10143477"/>
                <a:gd name="connsiteY8747" fmla="*/ 1372210 h 4026844"/>
                <a:gd name="connsiteX8748" fmla="*/ 900245 w 10143477"/>
                <a:gd name="connsiteY8748" fmla="*/ 1352996 h 4026844"/>
                <a:gd name="connsiteX8749" fmla="*/ 931081 w 10143477"/>
                <a:gd name="connsiteY8749" fmla="*/ 1327585 h 4026844"/>
                <a:gd name="connsiteX8750" fmla="*/ 9314634 w 10143477"/>
                <a:gd name="connsiteY8750" fmla="*/ 1327430 h 4026844"/>
                <a:gd name="connsiteX8751" fmla="*/ 9345469 w 10143477"/>
                <a:gd name="connsiteY8751" fmla="*/ 1352687 h 4026844"/>
                <a:gd name="connsiteX8752" fmla="*/ 9343300 w 10143477"/>
                <a:gd name="connsiteY8752" fmla="*/ 1372210 h 4026844"/>
                <a:gd name="connsiteX8753" fmla="*/ 9312466 w 10143477"/>
                <a:gd name="connsiteY8753" fmla="*/ 1346954 h 4026844"/>
                <a:gd name="connsiteX8754" fmla="*/ 9314634 w 10143477"/>
                <a:gd name="connsiteY8754" fmla="*/ 1327430 h 4026844"/>
                <a:gd name="connsiteX8755" fmla="*/ 7091147 w 10143477"/>
                <a:gd name="connsiteY8755" fmla="*/ 1327120 h 4026844"/>
                <a:gd name="connsiteX8756" fmla="*/ 7118107 w 10143477"/>
                <a:gd name="connsiteY8756" fmla="*/ 1350982 h 4026844"/>
                <a:gd name="connsiteX8757" fmla="*/ 7105866 w 10143477"/>
                <a:gd name="connsiteY8757" fmla="*/ 1372055 h 4026844"/>
                <a:gd name="connsiteX8758" fmla="*/ 7078906 w 10143477"/>
                <a:gd name="connsiteY8758" fmla="*/ 1348193 h 4026844"/>
                <a:gd name="connsiteX8759" fmla="*/ 7091147 w 10143477"/>
                <a:gd name="connsiteY8759" fmla="*/ 1327120 h 4026844"/>
                <a:gd name="connsiteX8760" fmla="*/ 2156108 w 10143477"/>
                <a:gd name="connsiteY8760" fmla="*/ 1326966 h 4026844"/>
                <a:gd name="connsiteX8761" fmla="*/ 2164011 w 10143477"/>
                <a:gd name="connsiteY8761" fmla="*/ 1346954 h 4026844"/>
                <a:gd name="connsiteX8762" fmla="*/ 2134723 w 10143477"/>
                <a:gd name="connsiteY8762" fmla="*/ 1371745 h 4026844"/>
                <a:gd name="connsiteX8763" fmla="*/ 2126819 w 10143477"/>
                <a:gd name="connsiteY8763" fmla="*/ 1351602 h 4026844"/>
                <a:gd name="connsiteX8764" fmla="*/ 2156108 w 10143477"/>
                <a:gd name="connsiteY8764" fmla="*/ 1326966 h 4026844"/>
                <a:gd name="connsiteX8765" fmla="*/ 7857359 w 10143477"/>
                <a:gd name="connsiteY8765" fmla="*/ 1324331 h 4026844"/>
                <a:gd name="connsiteX8766" fmla="*/ 7886334 w 10143477"/>
                <a:gd name="connsiteY8766" fmla="*/ 1348658 h 4026844"/>
                <a:gd name="connsiteX8767" fmla="*/ 7877657 w 10143477"/>
                <a:gd name="connsiteY8767" fmla="*/ 1369266 h 4026844"/>
                <a:gd name="connsiteX8768" fmla="*/ 7848682 w 10143477"/>
                <a:gd name="connsiteY8768" fmla="*/ 1344939 h 4026844"/>
                <a:gd name="connsiteX8769" fmla="*/ 7857359 w 10143477"/>
                <a:gd name="connsiteY8769" fmla="*/ 1324331 h 4026844"/>
                <a:gd name="connsiteX8770" fmla="*/ 7028857 w 10143477"/>
                <a:gd name="connsiteY8770" fmla="*/ 1322936 h 4026844"/>
                <a:gd name="connsiteX8771" fmla="*/ 7055663 w 10143477"/>
                <a:gd name="connsiteY8771" fmla="*/ 1346643 h 4026844"/>
                <a:gd name="connsiteX8772" fmla="*/ 7043113 w 10143477"/>
                <a:gd name="connsiteY8772" fmla="*/ 1367871 h 4026844"/>
                <a:gd name="connsiteX8773" fmla="*/ 7016307 w 10143477"/>
                <a:gd name="connsiteY8773" fmla="*/ 1344009 h 4026844"/>
                <a:gd name="connsiteX8774" fmla="*/ 7028857 w 10143477"/>
                <a:gd name="connsiteY8774" fmla="*/ 1322936 h 4026844"/>
                <a:gd name="connsiteX8775" fmla="*/ 2787917 w 10143477"/>
                <a:gd name="connsiteY8775" fmla="*/ 1321852 h 4026844"/>
                <a:gd name="connsiteX8776" fmla="*/ 2798609 w 10143477"/>
                <a:gd name="connsiteY8776" fmla="*/ 1342305 h 4026844"/>
                <a:gd name="connsiteX8777" fmla="*/ 2770715 w 10143477"/>
                <a:gd name="connsiteY8777" fmla="*/ 1366632 h 4026844"/>
                <a:gd name="connsiteX8778" fmla="*/ 2760023 w 10143477"/>
                <a:gd name="connsiteY8778" fmla="*/ 1346179 h 4026844"/>
                <a:gd name="connsiteX8779" fmla="*/ 2787917 w 10143477"/>
                <a:gd name="connsiteY8779" fmla="*/ 1321852 h 4026844"/>
                <a:gd name="connsiteX8780" fmla="*/ 8408040 w 10143477"/>
                <a:gd name="connsiteY8780" fmla="*/ 1321078 h 4026844"/>
                <a:gd name="connsiteX8781" fmla="*/ 8437945 w 10143477"/>
                <a:gd name="connsiteY8781" fmla="*/ 1345714 h 4026844"/>
                <a:gd name="connsiteX8782" fmla="*/ 8431902 w 10143477"/>
                <a:gd name="connsiteY8782" fmla="*/ 1365857 h 4026844"/>
                <a:gd name="connsiteX8783" fmla="*/ 8401842 w 10143477"/>
                <a:gd name="connsiteY8783" fmla="*/ 1341066 h 4026844"/>
                <a:gd name="connsiteX8784" fmla="*/ 8408040 w 10143477"/>
                <a:gd name="connsiteY8784" fmla="*/ 1321078 h 4026844"/>
                <a:gd name="connsiteX8785" fmla="*/ 1319584 w 10143477"/>
                <a:gd name="connsiteY8785" fmla="*/ 1320922 h 4026844"/>
                <a:gd name="connsiteX8786" fmla="*/ 1323612 w 10143477"/>
                <a:gd name="connsiteY8786" fmla="*/ 1340445 h 4026844"/>
                <a:gd name="connsiteX8787" fmla="*/ 1293086 w 10143477"/>
                <a:gd name="connsiteY8787" fmla="*/ 1365702 h 4026844"/>
                <a:gd name="connsiteX8788" fmla="*/ 1289056 w 10143477"/>
                <a:gd name="connsiteY8788" fmla="*/ 1346178 h 4026844"/>
                <a:gd name="connsiteX8789" fmla="*/ 1319584 w 10143477"/>
                <a:gd name="connsiteY8789" fmla="*/ 1320922 h 4026844"/>
                <a:gd name="connsiteX8790" fmla="*/ 1727771 w 10143477"/>
                <a:gd name="connsiteY8790" fmla="*/ 1320612 h 4026844"/>
                <a:gd name="connsiteX8791" fmla="*/ 1733660 w 10143477"/>
                <a:gd name="connsiteY8791" fmla="*/ 1340291 h 4026844"/>
                <a:gd name="connsiteX8792" fmla="*/ 1703598 w 10143477"/>
                <a:gd name="connsiteY8792" fmla="*/ 1365392 h 4026844"/>
                <a:gd name="connsiteX8793" fmla="*/ 1697709 w 10143477"/>
                <a:gd name="connsiteY8793" fmla="*/ 1345559 h 4026844"/>
                <a:gd name="connsiteX8794" fmla="*/ 1727771 w 10143477"/>
                <a:gd name="connsiteY8794" fmla="*/ 1320612 h 4026844"/>
                <a:gd name="connsiteX8795" fmla="*/ 2215149 w 10143477"/>
                <a:gd name="connsiteY8795" fmla="*/ 1319218 h 4026844"/>
                <a:gd name="connsiteX8796" fmla="*/ 2223207 w 10143477"/>
                <a:gd name="connsiteY8796" fmla="*/ 1339361 h 4026844"/>
                <a:gd name="connsiteX8797" fmla="*/ 2194075 w 10143477"/>
                <a:gd name="connsiteY8797" fmla="*/ 1364153 h 4026844"/>
                <a:gd name="connsiteX8798" fmla="*/ 2186016 w 10143477"/>
                <a:gd name="connsiteY8798" fmla="*/ 1344010 h 4026844"/>
                <a:gd name="connsiteX8799" fmla="*/ 2215149 w 10143477"/>
                <a:gd name="connsiteY8799" fmla="*/ 1319218 h 4026844"/>
                <a:gd name="connsiteX8800" fmla="*/ 6966104 w 10143477"/>
                <a:gd name="connsiteY8800" fmla="*/ 1318753 h 4026844"/>
                <a:gd name="connsiteX8801" fmla="*/ 6992755 w 10143477"/>
                <a:gd name="connsiteY8801" fmla="*/ 1342460 h 4026844"/>
                <a:gd name="connsiteX8802" fmla="*/ 6980049 w 10143477"/>
                <a:gd name="connsiteY8802" fmla="*/ 1363687 h 4026844"/>
                <a:gd name="connsiteX8803" fmla="*/ 6953398 w 10143477"/>
                <a:gd name="connsiteY8803" fmla="*/ 1339981 h 4026844"/>
                <a:gd name="connsiteX8804" fmla="*/ 6966104 w 10143477"/>
                <a:gd name="connsiteY8804" fmla="*/ 1318753 h 4026844"/>
                <a:gd name="connsiteX8805" fmla="*/ 663634 w 10143477"/>
                <a:gd name="connsiteY8805" fmla="*/ 1318598 h 4026844"/>
                <a:gd name="connsiteX8806" fmla="*/ 665184 w 10143477"/>
                <a:gd name="connsiteY8806" fmla="*/ 1337656 h 4026844"/>
                <a:gd name="connsiteX8807" fmla="*/ 634350 w 10143477"/>
                <a:gd name="connsiteY8807" fmla="*/ 1363222 h 4026844"/>
                <a:gd name="connsiteX8808" fmla="*/ 632801 w 10143477"/>
                <a:gd name="connsiteY8808" fmla="*/ 1344164 h 4026844"/>
                <a:gd name="connsiteX8809" fmla="*/ 663634 w 10143477"/>
                <a:gd name="connsiteY8809" fmla="*/ 1318598 h 4026844"/>
                <a:gd name="connsiteX8810" fmla="*/ 7797550 w 10143477"/>
                <a:gd name="connsiteY8810" fmla="*/ 1318443 h 4026844"/>
                <a:gd name="connsiteX8811" fmla="*/ 7826370 w 10143477"/>
                <a:gd name="connsiteY8811" fmla="*/ 1342770 h 4026844"/>
                <a:gd name="connsiteX8812" fmla="*/ 7817383 w 10143477"/>
                <a:gd name="connsiteY8812" fmla="*/ 1363378 h 4026844"/>
                <a:gd name="connsiteX8813" fmla="*/ 7788563 w 10143477"/>
                <a:gd name="connsiteY8813" fmla="*/ 1339051 h 4026844"/>
                <a:gd name="connsiteX8814" fmla="*/ 7797550 w 10143477"/>
                <a:gd name="connsiteY8814" fmla="*/ 1318443 h 4026844"/>
                <a:gd name="connsiteX8815" fmla="*/ 984078 w 10143477"/>
                <a:gd name="connsiteY8815" fmla="*/ 1317824 h 4026844"/>
                <a:gd name="connsiteX8816" fmla="*/ 986712 w 10143477"/>
                <a:gd name="connsiteY8816" fmla="*/ 1337037 h 4026844"/>
                <a:gd name="connsiteX8817" fmla="*/ 955875 w 10143477"/>
                <a:gd name="connsiteY8817" fmla="*/ 1362449 h 4026844"/>
                <a:gd name="connsiteX8818" fmla="*/ 953240 w 10143477"/>
                <a:gd name="connsiteY8818" fmla="*/ 1343235 h 4026844"/>
                <a:gd name="connsiteX8819" fmla="*/ 984078 w 10143477"/>
                <a:gd name="connsiteY8819" fmla="*/ 1317824 h 4026844"/>
                <a:gd name="connsiteX8820" fmla="*/ 2849280 w 10143477"/>
                <a:gd name="connsiteY8820" fmla="*/ 1315809 h 4026844"/>
                <a:gd name="connsiteX8821" fmla="*/ 2860278 w 10143477"/>
                <a:gd name="connsiteY8821" fmla="*/ 1336417 h 4026844"/>
                <a:gd name="connsiteX8822" fmla="*/ 2832546 w 10143477"/>
                <a:gd name="connsiteY8822" fmla="*/ 1360744 h 4026844"/>
                <a:gd name="connsiteX8823" fmla="*/ 2821543 w 10143477"/>
                <a:gd name="connsiteY8823" fmla="*/ 1340136 h 4026844"/>
                <a:gd name="connsiteX8824" fmla="*/ 2849280 w 10143477"/>
                <a:gd name="connsiteY8824" fmla="*/ 1315809 h 4026844"/>
                <a:gd name="connsiteX8825" fmla="*/ 6903661 w 10143477"/>
                <a:gd name="connsiteY8825" fmla="*/ 1314879 h 4026844"/>
                <a:gd name="connsiteX8826" fmla="*/ 6930156 w 10143477"/>
                <a:gd name="connsiteY8826" fmla="*/ 1338586 h 4026844"/>
                <a:gd name="connsiteX8827" fmla="*/ 6917141 w 10143477"/>
                <a:gd name="connsiteY8827" fmla="*/ 1359814 h 4026844"/>
                <a:gd name="connsiteX8828" fmla="*/ 6890645 w 10143477"/>
                <a:gd name="connsiteY8828" fmla="*/ 1336107 h 4026844"/>
                <a:gd name="connsiteX8829" fmla="*/ 6903661 w 10143477"/>
                <a:gd name="connsiteY8829" fmla="*/ 1314879 h 4026844"/>
                <a:gd name="connsiteX8830" fmla="*/ 8350555 w 10143477"/>
                <a:gd name="connsiteY8830" fmla="*/ 1313795 h 4026844"/>
                <a:gd name="connsiteX8831" fmla="*/ 8380460 w 10143477"/>
                <a:gd name="connsiteY8831" fmla="*/ 1338432 h 4026844"/>
                <a:gd name="connsiteX8832" fmla="*/ 8374107 w 10143477"/>
                <a:gd name="connsiteY8832" fmla="*/ 1358575 h 4026844"/>
                <a:gd name="connsiteX8833" fmla="*/ 8344202 w 10143477"/>
                <a:gd name="connsiteY8833" fmla="*/ 1333938 h 4026844"/>
                <a:gd name="connsiteX8834" fmla="*/ 8350555 w 10143477"/>
                <a:gd name="connsiteY8834" fmla="*/ 1313795 h 4026844"/>
                <a:gd name="connsiteX8835" fmla="*/ 7737585 w 10143477"/>
                <a:gd name="connsiteY8835" fmla="*/ 1312710 h 4026844"/>
                <a:gd name="connsiteX8836" fmla="*/ 7766250 w 10143477"/>
                <a:gd name="connsiteY8836" fmla="*/ 1337037 h 4026844"/>
                <a:gd name="connsiteX8837" fmla="*/ 7757108 w 10143477"/>
                <a:gd name="connsiteY8837" fmla="*/ 1357645 h 4026844"/>
                <a:gd name="connsiteX8838" fmla="*/ 7728443 w 10143477"/>
                <a:gd name="connsiteY8838" fmla="*/ 1333318 h 4026844"/>
                <a:gd name="connsiteX8839" fmla="*/ 7737585 w 10143477"/>
                <a:gd name="connsiteY8839" fmla="*/ 1312710 h 4026844"/>
                <a:gd name="connsiteX8840" fmla="*/ 1784952 w 10143477"/>
                <a:gd name="connsiteY8840" fmla="*/ 1312091 h 4026844"/>
                <a:gd name="connsiteX8841" fmla="*/ 1790996 w 10143477"/>
                <a:gd name="connsiteY8841" fmla="*/ 1331924 h 4026844"/>
                <a:gd name="connsiteX8842" fmla="*/ 1760932 w 10143477"/>
                <a:gd name="connsiteY8842" fmla="*/ 1356870 h 4026844"/>
                <a:gd name="connsiteX8843" fmla="*/ 1754890 w 10143477"/>
                <a:gd name="connsiteY8843" fmla="*/ 1337037 h 4026844"/>
                <a:gd name="connsiteX8844" fmla="*/ 1784952 w 10143477"/>
                <a:gd name="connsiteY8844" fmla="*/ 1312091 h 4026844"/>
                <a:gd name="connsiteX8845" fmla="*/ 2274500 w 10143477"/>
                <a:gd name="connsiteY8845" fmla="*/ 1312090 h 4026844"/>
                <a:gd name="connsiteX8846" fmla="*/ 2282868 w 10143477"/>
                <a:gd name="connsiteY8846" fmla="*/ 1332233 h 4026844"/>
                <a:gd name="connsiteX8847" fmla="*/ 2253735 w 10143477"/>
                <a:gd name="connsiteY8847" fmla="*/ 1356870 h 4026844"/>
                <a:gd name="connsiteX8848" fmla="*/ 2245367 w 10143477"/>
                <a:gd name="connsiteY8848" fmla="*/ 1336727 h 4026844"/>
                <a:gd name="connsiteX8849" fmla="*/ 2274500 w 10143477"/>
                <a:gd name="connsiteY8849" fmla="*/ 1312090 h 4026844"/>
                <a:gd name="connsiteX8850" fmla="*/ 1374750 w 10143477"/>
                <a:gd name="connsiteY8850" fmla="*/ 1311781 h 4026844"/>
                <a:gd name="connsiteX8851" fmla="*/ 1378934 w 10143477"/>
                <a:gd name="connsiteY8851" fmla="*/ 1331304 h 4026844"/>
                <a:gd name="connsiteX8852" fmla="*/ 1348407 w 10143477"/>
                <a:gd name="connsiteY8852" fmla="*/ 1356561 h 4026844"/>
                <a:gd name="connsiteX8853" fmla="*/ 1344222 w 10143477"/>
                <a:gd name="connsiteY8853" fmla="*/ 1337037 h 4026844"/>
                <a:gd name="connsiteX8854" fmla="*/ 1374750 w 10143477"/>
                <a:gd name="connsiteY8854" fmla="*/ 1311781 h 4026844"/>
                <a:gd name="connsiteX8855" fmla="*/ 6840907 w 10143477"/>
                <a:gd name="connsiteY8855" fmla="*/ 1311160 h 4026844"/>
                <a:gd name="connsiteX8856" fmla="*/ 6867248 w 10143477"/>
                <a:gd name="connsiteY8856" fmla="*/ 1334712 h 4026844"/>
                <a:gd name="connsiteX8857" fmla="*/ 6853922 w 10143477"/>
                <a:gd name="connsiteY8857" fmla="*/ 1355940 h 4026844"/>
                <a:gd name="connsiteX8858" fmla="*/ 6827582 w 10143477"/>
                <a:gd name="connsiteY8858" fmla="*/ 1332233 h 4026844"/>
                <a:gd name="connsiteX8859" fmla="*/ 6840907 w 10143477"/>
                <a:gd name="connsiteY8859" fmla="*/ 1311160 h 4026844"/>
                <a:gd name="connsiteX8860" fmla="*/ 2910784 w 10143477"/>
                <a:gd name="connsiteY8860" fmla="*/ 1309766 h 4026844"/>
                <a:gd name="connsiteX8861" fmla="*/ 2922093 w 10143477"/>
                <a:gd name="connsiteY8861" fmla="*/ 1330374 h 4026844"/>
                <a:gd name="connsiteX8862" fmla="*/ 2894516 w 10143477"/>
                <a:gd name="connsiteY8862" fmla="*/ 1354701 h 4026844"/>
                <a:gd name="connsiteX8863" fmla="*/ 2883205 w 10143477"/>
                <a:gd name="connsiteY8863" fmla="*/ 1334093 h 4026844"/>
                <a:gd name="connsiteX8864" fmla="*/ 2910784 w 10143477"/>
                <a:gd name="connsiteY8864" fmla="*/ 1309766 h 4026844"/>
                <a:gd name="connsiteX8865" fmla="*/ 714920 w 10143477"/>
                <a:gd name="connsiteY8865" fmla="*/ 1308372 h 4026844"/>
                <a:gd name="connsiteX8866" fmla="*/ 716625 w 10143477"/>
                <a:gd name="connsiteY8866" fmla="*/ 1327430 h 4026844"/>
                <a:gd name="connsiteX8867" fmla="*/ 685791 w 10143477"/>
                <a:gd name="connsiteY8867" fmla="*/ 1352996 h 4026844"/>
                <a:gd name="connsiteX8868" fmla="*/ 684242 w 10143477"/>
                <a:gd name="connsiteY8868" fmla="*/ 1333938 h 4026844"/>
                <a:gd name="connsiteX8869" fmla="*/ 714920 w 10143477"/>
                <a:gd name="connsiteY8869" fmla="*/ 1308372 h 4026844"/>
                <a:gd name="connsiteX8870" fmla="*/ 1037384 w 10143477"/>
                <a:gd name="connsiteY8870" fmla="*/ 1307907 h 4026844"/>
                <a:gd name="connsiteX8871" fmla="*/ 1040173 w 10143477"/>
                <a:gd name="connsiteY8871" fmla="*/ 1327275 h 4026844"/>
                <a:gd name="connsiteX8872" fmla="*/ 1009336 w 10143477"/>
                <a:gd name="connsiteY8872" fmla="*/ 1352686 h 4026844"/>
                <a:gd name="connsiteX8873" fmla="*/ 1006547 w 10143477"/>
                <a:gd name="connsiteY8873" fmla="*/ 1333318 h 4026844"/>
                <a:gd name="connsiteX8874" fmla="*/ 1037384 w 10143477"/>
                <a:gd name="connsiteY8874" fmla="*/ 1307907 h 4026844"/>
                <a:gd name="connsiteX8875" fmla="*/ 6778154 w 10143477"/>
                <a:gd name="connsiteY8875" fmla="*/ 1307287 h 4026844"/>
                <a:gd name="connsiteX8876" fmla="*/ 6804185 w 10143477"/>
                <a:gd name="connsiteY8876" fmla="*/ 1330839 h 4026844"/>
                <a:gd name="connsiteX8877" fmla="*/ 6790549 w 10143477"/>
                <a:gd name="connsiteY8877" fmla="*/ 1352222 h 4026844"/>
                <a:gd name="connsiteX8878" fmla="*/ 6764518 w 10143477"/>
                <a:gd name="connsiteY8878" fmla="*/ 1328670 h 4026844"/>
                <a:gd name="connsiteX8879" fmla="*/ 6778154 w 10143477"/>
                <a:gd name="connsiteY8879" fmla="*/ 1307287 h 4026844"/>
                <a:gd name="connsiteX8880" fmla="*/ 7677465 w 10143477"/>
                <a:gd name="connsiteY8880" fmla="*/ 1306977 h 4026844"/>
                <a:gd name="connsiteX8881" fmla="*/ 7705976 w 10143477"/>
                <a:gd name="connsiteY8881" fmla="*/ 1331149 h 4026844"/>
                <a:gd name="connsiteX8882" fmla="*/ 7696524 w 10143477"/>
                <a:gd name="connsiteY8882" fmla="*/ 1351757 h 4026844"/>
                <a:gd name="connsiteX8883" fmla="*/ 7668013 w 10143477"/>
                <a:gd name="connsiteY8883" fmla="*/ 1327585 h 4026844"/>
                <a:gd name="connsiteX8884" fmla="*/ 7677465 w 10143477"/>
                <a:gd name="connsiteY8884" fmla="*/ 1306977 h 4026844"/>
                <a:gd name="connsiteX8885" fmla="*/ 8292914 w 10143477"/>
                <a:gd name="connsiteY8885" fmla="*/ 1306668 h 4026844"/>
                <a:gd name="connsiteX8886" fmla="*/ 8322665 w 10143477"/>
                <a:gd name="connsiteY8886" fmla="*/ 1331304 h 4026844"/>
                <a:gd name="connsiteX8887" fmla="*/ 8316156 w 10143477"/>
                <a:gd name="connsiteY8887" fmla="*/ 1351602 h 4026844"/>
                <a:gd name="connsiteX8888" fmla="*/ 8286407 w 10143477"/>
                <a:gd name="connsiteY8888" fmla="*/ 1326966 h 4026844"/>
                <a:gd name="connsiteX8889" fmla="*/ 8292914 w 10143477"/>
                <a:gd name="connsiteY8889" fmla="*/ 1306668 h 4026844"/>
                <a:gd name="connsiteX8890" fmla="*/ 2334007 w 10143477"/>
                <a:gd name="connsiteY8890" fmla="*/ 1304808 h 4026844"/>
                <a:gd name="connsiteX8891" fmla="*/ 2342529 w 10143477"/>
                <a:gd name="connsiteY8891" fmla="*/ 1324951 h 4026844"/>
                <a:gd name="connsiteX8892" fmla="*/ 2313552 w 10143477"/>
                <a:gd name="connsiteY8892" fmla="*/ 1349588 h 4026844"/>
                <a:gd name="connsiteX8893" fmla="*/ 2305029 w 10143477"/>
                <a:gd name="connsiteY8893" fmla="*/ 1329445 h 4026844"/>
                <a:gd name="connsiteX8894" fmla="*/ 2334007 w 10143477"/>
                <a:gd name="connsiteY8894" fmla="*/ 1304808 h 4026844"/>
                <a:gd name="connsiteX8895" fmla="*/ 2972454 w 10143477"/>
                <a:gd name="connsiteY8895" fmla="*/ 1304188 h 4026844"/>
                <a:gd name="connsiteX8896" fmla="*/ 2983919 w 10143477"/>
                <a:gd name="connsiteY8896" fmla="*/ 1324796 h 4026844"/>
                <a:gd name="connsiteX8897" fmla="*/ 2956493 w 10143477"/>
                <a:gd name="connsiteY8897" fmla="*/ 1348968 h 4026844"/>
                <a:gd name="connsiteX8898" fmla="*/ 2945027 w 10143477"/>
                <a:gd name="connsiteY8898" fmla="*/ 1328360 h 4026844"/>
                <a:gd name="connsiteX8899" fmla="*/ 2972454 w 10143477"/>
                <a:gd name="connsiteY8899" fmla="*/ 1304188 h 4026844"/>
                <a:gd name="connsiteX8900" fmla="*/ 6715090 w 10143477"/>
                <a:gd name="connsiteY8900" fmla="*/ 1303878 h 4026844"/>
                <a:gd name="connsiteX8901" fmla="*/ 6740966 w 10143477"/>
                <a:gd name="connsiteY8901" fmla="*/ 1327430 h 4026844"/>
                <a:gd name="connsiteX8902" fmla="*/ 6727176 w 10143477"/>
                <a:gd name="connsiteY8902" fmla="*/ 1348813 h 4026844"/>
                <a:gd name="connsiteX8903" fmla="*/ 6701300 w 10143477"/>
                <a:gd name="connsiteY8903" fmla="*/ 1325261 h 4026844"/>
                <a:gd name="connsiteX8904" fmla="*/ 6715090 w 10143477"/>
                <a:gd name="connsiteY8904" fmla="*/ 1303878 h 4026844"/>
                <a:gd name="connsiteX8905" fmla="*/ 1842288 w 10143477"/>
                <a:gd name="connsiteY8905" fmla="*/ 1303878 h 4026844"/>
                <a:gd name="connsiteX8906" fmla="*/ 1848486 w 10143477"/>
                <a:gd name="connsiteY8906" fmla="*/ 1323711 h 4026844"/>
                <a:gd name="connsiteX8907" fmla="*/ 1818579 w 10143477"/>
                <a:gd name="connsiteY8907" fmla="*/ 1348657 h 4026844"/>
                <a:gd name="connsiteX8908" fmla="*/ 1812381 w 10143477"/>
                <a:gd name="connsiteY8908" fmla="*/ 1328824 h 4026844"/>
                <a:gd name="connsiteX8909" fmla="*/ 1842288 w 10143477"/>
                <a:gd name="connsiteY8909" fmla="*/ 1303878 h 4026844"/>
                <a:gd name="connsiteX8910" fmla="*/ 1430072 w 10143477"/>
                <a:gd name="connsiteY8910" fmla="*/ 1302794 h 4026844"/>
                <a:gd name="connsiteX8911" fmla="*/ 1434410 w 10143477"/>
                <a:gd name="connsiteY8911" fmla="*/ 1322317 h 4026844"/>
                <a:gd name="connsiteX8912" fmla="*/ 1403883 w 10143477"/>
                <a:gd name="connsiteY8912" fmla="*/ 1347574 h 4026844"/>
                <a:gd name="connsiteX8913" fmla="*/ 1399544 w 10143477"/>
                <a:gd name="connsiteY8913" fmla="*/ 1328050 h 4026844"/>
                <a:gd name="connsiteX8914" fmla="*/ 1430072 w 10143477"/>
                <a:gd name="connsiteY8914" fmla="*/ 1302794 h 4026844"/>
                <a:gd name="connsiteX8915" fmla="*/ 7617191 w 10143477"/>
                <a:gd name="connsiteY8915" fmla="*/ 1301244 h 4026844"/>
                <a:gd name="connsiteX8916" fmla="*/ 7645546 w 10143477"/>
                <a:gd name="connsiteY8916" fmla="*/ 1325416 h 4026844"/>
                <a:gd name="connsiteX8917" fmla="*/ 7635784 w 10143477"/>
                <a:gd name="connsiteY8917" fmla="*/ 1346179 h 4026844"/>
                <a:gd name="connsiteX8918" fmla="*/ 7607429 w 10143477"/>
                <a:gd name="connsiteY8918" fmla="*/ 1322007 h 4026844"/>
                <a:gd name="connsiteX8919" fmla="*/ 7617191 w 10143477"/>
                <a:gd name="connsiteY8919" fmla="*/ 1301244 h 4026844"/>
                <a:gd name="connsiteX8920" fmla="*/ 6652026 w 10143477"/>
                <a:gd name="connsiteY8920" fmla="*/ 1300779 h 4026844"/>
                <a:gd name="connsiteX8921" fmla="*/ 6677748 w 10143477"/>
                <a:gd name="connsiteY8921" fmla="*/ 1324176 h 4026844"/>
                <a:gd name="connsiteX8922" fmla="*/ 6663647 w 10143477"/>
                <a:gd name="connsiteY8922" fmla="*/ 1345558 h 4026844"/>
                <a:gd name="connsiteX8923" fmla="*/ 6637927 w 10143477"/>
                <a:gd name="connsiteY8923" fmla="*/ 1322007 h 4026844"/>
                <a:gd name="connsiteX8924" fmla="*/ 6652026 w 10143477"/>
                <a:gd name="connsiteY8924" fmla="*/ 1300779 h 4026844"/>
                <a:gd name="connsiteX8925" fmla="*/ 8235274 w 10143477"/>
                <a:gd name="connsiteY8925" fmla="*/ 1299695 h 4026844"/>
                <a:gd name="connsiteX8926" fmla="*/ 8264869 w 10143477"/>
                <a:gd name="connsiteY8926" fmla="*/ 1324331 h 4026844"/>
                <a:gd name="connsiteX8927" fmla="*/ 8258051 w 10143477"/>
                <a:gd name="connsiteY8927" fmla="*/ 1344629 h 4026844"/>
                <a:gd name="connsiteX8928" fmla="*/ 8228457 w 10143477"/>
                <a:gd name="connsiteY8928" fmla="*/ 1319993 h 4026844"/>
                <a:gd name="connsiteX8929" fmla="*/ 8235274 w 10143477"/>
                <a:gd name="connsiteY8929" fmla="*/ 1299695 h 4026844"/>
                <a:gd name="connsiteX8930" fmla="*/ 1090689 w 10143477"/>
                <a:gd name="connsiteY8930" fmla="*/ 1298300 h 4026844"/>
                <a:gd name="connsiteX8931" fmla="*/ 1093634 w 10143477"/>
                <a:gd name="connsiteY8931" fmla="*/ 1317668 h 4026844"/>
                <a:gd name="connsiteX8932" fmla="*/ 1062952 w 10143477"/>
                <a:gd name="connsiteY8932" fmla="*/ 1343079 h 4026844"/>
                <a:gd name="connsiteX8933" fmla="*/ 1060008 w 10143477"/>
                <a:gd name="connsiteY8933" fmla="*/ 1323711 h 4026844"/>
                <a:gd name="connsiteX8934" fmla="*/ 1090689 w 10143477"/>
                <a:gd name="connsiteY8934" fmla="*/ 1298300 h 4026844"/>
                <a:gd name="connsiteX8935" fmla="*/ 766670 w 10143477"/>
                <a:gd name="connsiteY8935" fmla="*/ 1297991 h 4026844"/>
                <a:gd name="connsiteX8936" fmla="*/ 768374 w 10143477"/>
                <a:gd name="connsiteY8936" fmla="*/ 1317049 h 4026844"/>
                <a:gd name="connsiteX8937" fmla="*/ 737541 w 10143477"/>
                <a:gd name="connsiteY8937" fmla="*/ 1342615 h 4026844"/>
                <a:gd name="connsiteX8938" fmla="*/ 735836 w 10143477"/>
                <a:gd name="connsiteY8938" fmla="*/ 1323557 h 4026844"/>
                <a:gd name="connsiteX8939" fmla="*/ 766670 w 10143477"/>
                <a:gd name="connsiteY8939" fmla="*/ 1297991 h 4026844"/>
                <a:gd name="connsiteX8940" fmla="*/ 2393512 w 10143477"/>
                <a:gd name="connsiteY8940" fmla="*/ 1297680 h 4026844"/>
                <a:gd name="connsiteX8941" fmla="*/ 2402345 w 10143477"/>
                <a:gd name="connsiteY8941" fmla="*/ 1317823 h 4026844"/>
                <a:gd name="connsiteX8942" fmla="*/ 2373522 w 10143477"/>
                <a:gd name="connsiteY8942" fmla="*/ 1342460 h 4026844"/>
                <a:gd name="connsiteX8943" fmla="*/ 2364689 w 10143477"/>
                <a:gd name="connsiteY8943" fmla="*/ 1322317 h 4026844"/>
                <a:gd name="connsiteX8944" fmla="*/ 2393512 w 10143477"/>
                <a:gd name="connsiteY8944" fmla="*/ 1297680 h 4026844"/>
                <a:gd name="connsiteX8945" fmla="*/ 6588808 w 10143477"/>
                <a:gd name="connsiteY8945" fmla="*/ 1297215 h 4026844"/>
                <a:gd name="connsiteX8946" fmla="*/ 6614374 w 10143477"/>
                <a:gd name="connsiteY8946" fmla="*/ 1320612 h 4026844"/>
                <a:gd name="connsiteX8947" fmla="*/ 6599964 w 10143477"/>
                <a:gd name="connsiteY8947" fmla="*/ 1342150 h 4026844"/>
                <a:gd name="connsiteX8948" fmla="*/ 6574398 w 10143477"/>
                <a:gd name="connsiteY8948" fmla="*/ 1318753 h 4026844"/>
                <a:gd name="connsiteX8949" fmla="*/ 6588808 w 10143477"/>
                <a:gd name="connsiteY8949" fmla="*/ 1297215 h 4026844"/>
                <a:gd name="connsiteX8950" fmla="*/ 7556762 w 10143477"/>
                <a:gd name="connsiteY8950" fmla="*/ 1295821 h 4026844"/>
                <a:gd name="connsiteX8951" fmla="*/ 7584962 w 10143477"/>
                <a:gd name="connsiteY8951" fmla="*/ 1319993 h 4026844"/>
                <a:gd name="connsiteX8952" fmla="*/ 7575045 w 10143477"/>
                <a:gd name="connsiteY8952" fmla="*/ 1340756 h 4026844"/>
                <a:gd name="connsiteX8953" fmla="*/ 7546845 w 10143477"/>
                <a:gd name="connsiteY8953" fmla="*/ 1316584 h 4026844"/>
                <a:gd name="connsiteX8954" fmla="*/ 7556762 w 10143477"/>
                <a:gd name="connsiteY8954" fmla="*/ 1295821 h 4026844"/>
                <a:gd name="connsiteX8955" fmla="*/ 1899624 w 10143477"/>
                <a:gd name="connsiteY8955" fmla="*/ 1295821 h 4026844"/>
                <a:gd name="connsiteX8956" fmla="*/ 1906133 w 10143477"/>
                <a:gd name="connsiteY8956" fmla="*/ 1315654 h 4026844"/>
                <a:gd name="connsiteX8957" fmla="*/ 1876380 w 10143477"/>
                <a:gd name="connsiteY8957" fmla="*/ 1340600 h 4026844"/>
                <a:gd name="connsiteX8958" fmla="*/ 1869871 w 10143477"/>
                <a:gd name="connsiteY8958" fmla="*/ 1320767 h 4026844"/>
                <a:gd name="connsiteX8959" fmla="*/ 1899624 w 10143477"/>
                <a:gd name="connsiteY8959" fmla="*/ 1295821 h 4026844"/>
                <a:gd name="connsiteX8960" fmla="*/ 6525435 w 10143477"/>
                <a:gd name="connsiteY8960" fmla="*/ 1294271 h 4026844"/>
                <a:gd name="connsiteX8961" fmla="*/ 6550691 w 10143477"/>
                <a:gd name="connsiteY8961" fmla="*/ 1317668 h 4026844"/>
                <a:gd name="connsiteX8962" fmla="*/ 6536126 w 10143477"/>
                <a:gd name="connsiteY8962" fmla="*/ 1339206 h 4026844"/>
                <a:gd name="connsiteX8963" fmla="*/ 6510870 w 10143477"/>
                <a:gd name="connsiteY8963" fmla="*/ 1315809 h 4026844"/>
                <a:gd name="connsiteX8964" fmla="*/ 6525435 w 10143477"/>
                <a:gd name="connsiteY8964" fmla="*/ 1294271 h 4026844"/>
                <a:gd name="connsiteX8965" fmla="*/ 1485392 w 10143477"/>
                <a:gd name="connsiteY8965" fmla="*/ 1293962 h 4026844"/>
                <a:gd name="connsiteX8966" fmla="*/ 1490041 w 10143477"/>
                <a:gd name="connsiteY8966" fmla="*/ 1313485 h 4026844"/>
                <a:gd name="connsiteX8967" fmla="*/ 1459669 w 10143477"/>
                <a:gd name="connsiteY8967" fmla="*/ 1338587 h 4026844"/>
                <a:gd name="connsiteX8968" fmla="*/ 1455020 w 10143477"/>
                <a:gd name="connsiteY8968" fmla="*/ 1319063 h 4026844"/>
                <a:gd name="connsiteX8969" fmla="*/ 1485392 w 10143477"/>
                <a:gd name="connsiteY8969" fmla="*/ 1293962 h 4026844"/>
                <a:gd name="connsiteX8970" fmla="*/ 8177170 w 10143477"/>
                <a:gd name="connsiteY8970" fmla="*/ 1292877 h 4026844"/>
                <a:gd name="connsiteX8971" fmla="*/ 8206764 w 10143477"/>
                <a:gd name="connsiteY8971" fmla="*/ 1317358 h 4026844"/>
                <a:gd name="connsiteX8972" fmla="*/ 8199792 w 10143477"/>
                <a:gd name="connsiteY8972" fmla="*/ 1337656 h 4026844"/>
                <a:gd name="connsiteX8973" fmla="*/ 8170197 w 10143477"/>
                <a:gd name="connsiteY8973" fmla="*/ 1313175 h 4026844"/>
                <a:gd name="connsiteX8974" fmla="*/ 8177170 w 10143477"/>
                <a:gd name="connsiteY8974" fmla="*/ 1292877 h 4026844"/>
                <a:gd name="connsiteX8975" fmla="*/ 6462216 w 10143477"/>
                <a:gd name="connsiteY8975" fmla="*/ 1291482 h 4026844"/>
                <a:gd name="connsiteX8976" fmla="*/ 6487318 w 10143477"/>
                <a:gd name="connsiteY8976" fmla="*/ 1314724 h 4026844"/>
                <a:gd name="connsiteX8977" fmla="*/ 6472443 w 10143477"/>
                <a:gd name="connsiteY8977" fmla="*/ 1336262 h 4026844"/>
                <a:gd name="connsiteX8978" fmla="*/ 6447342 w 10143477"/>
                <a:gd name="connsiteY8978" fmla="*/ 1312865 h 4026844"/>
                <a:gd name="connsiteX8979" fmla="*/ 6462216 w 10143477"/>
                <a:gd name="connsiteY8979" fmla="*/ 1291482 h 4026844"/>
                <a:gd name="connsiteX8980" fmla="*/ 2453174 w 10143477"/>
                <a:gd name="connsiteY8980" fmla="*/ 1291017 h 4026844"/>
                <a:gd name="connsiteX8981" fmla="*/ 2462161 w 10143477"/>
                <a:gd name="connsiteY8981" fmla="*/ 1311160 h 4026844"/>
                <a:gd name="connsiteX8982" fmla="*/ 2433494 w 10143477"/>
                <a:gd name="connsiteY8982" fmla="*/ 1335642 h 4026844"/>
                <a:gd name="connsiteX8983" fmla="*/ 2424505 w 10143477"/>
                <a:gd name="connsiteY8983" fmla="*/ 1315344 h 4026844"/>
                <a:gd name="connsiteX8984" fmla="*/ 2453174 w 10143477"/>
                <a:gd name="connsiteY8984" fmla="*/ 1291017 h 4026844"/>
                <a:gd name="connsiteX8985" fmla="*/ 7496177 w 10143477"/>
                <a:gd name="connsiteY8985" fmla="*/ 1290553 h 4026844"/>
                <a:gd name="connsiteX8986" fmla="*/ 7524223 w 10143477"/>
                <a:gd name="connsiteY8986" fmla="*/ 1314570 h 4026844"/>
                <a:gd name="connsiteX8987" fmla="*/ 7513996 w 10143477"/>
                <a:gd name="connsiteY8987" fmla="*/ 1335333 h 4026844"/>
                <a:gd name="connsiteX8988" fmla="*/ 7485951 w 10143477"/>
                <a:gd name="connsiteY8988" fmla="*/ 1311316 h 4026844"/>
                <a:gd name="connsiteX8989" fmla="*/ 7496177 w 10143477"/>
                <a:gd name="connsiteY8989" fmla="*/ 1290553 h 4026844"/>
                <a:gd name="connsiteX8990" fmla="*/ 1144460 w 10143477"/>
                <a:gd name="connsiteY8990" fmla="*/ 1288694 h 4026844"/>
                <a:gd name="connsiteX8991" fmla="*/ 1147559 w 10143477"/>
                <a:gd name="connsiteY8991" fmla="*/ 1308062 h 4026844"/>
                <a:gd name="connsiteX8992" fmla="*/ 1116878 w 10143477"/>
                <a:gd name="connsiteY8992" fmla="*/ 1333473 h 4026844"/>
                <a:gd name="connsiteX8993" fmla="*/ 1113778 w 10143477"/>
                <a:gd name="connsiteY8993" fmla="*/ 1314105 h 4026844"/>
                <a:gd name="connsiteX8994" fmla="*/ 1144460 w 10143477"/>
                <a:gd name="connsiteY8994" fmla="*/ 1288694 h 4026844"/>
                <a:gd name="connsiteX8995" fmla="*/ 6398689 w 10143477"/>
                <a:gd name="connsiteY8995" fmla="*/ 1288693 h 4026844"/>
                <a:gd name="connsiteX8996" fmla="*/ 6423635 w 10143477"/>
                <a:gd name="connsiteY8996" fmla="*/ 1311935 h 4026844"/>
                <a:gd name="connsiteX8997" fmla="*/ 6408450 w 10143477"/>
                <a:gd name="connsiteY8997" fmla="*/ 1333473 h 4026844"/>
                <a:gd name="connsiteX8998" fmla="*/ 6383504 w 10143477"/>
                <a:gd name="connsiteY8998" fmla="*/ 1310231 h 4026844"/>
                <a:gd name="connsiteX8999" fmla="*/ 6398689 w 10143477"/>
                <a:gd name="connsiteY8999" fmla="*/ 1288693 h 4026844"/>
                <a:gd name="connsiteX9000" fmla="*/ 8652082 w 10143477"/>
                <a:gd name="connsiteY9000" fmla="*/ 1288384 h 4026844"/>
                <a:gd name="connsiteX9001" fmla="*/ 8682451 w 10143477"/>
                <a:gd name="connsiteY9001" fmla="*/ 1313175 h 4026844"/>
                <a:gd name="connsiteX9002" fmla="*/ 8677648 w 10143477"/>
                <a:gd name="connsiteY9002" fmla="*/ 1333164 h 4026844"/>
                <a:gd name="connsiteX9003" fmla="*/ 8647278 w 10143477"/>
                <a:gd name="connsiteY9003" fmla="*/ 1308372 h 4026844"/>
                <a:gd name="connsiteX9004" fmla="*/ 8652082 w 10143477"/>
                <a:gd name="connsiteY9004" fmla="*/ 1288384 h 4026844"/>
                <a:gd name="connsiteX9005" fmla="*/ 1957427 w 10143477"/>
                <a:gd name="connsiteY9005" fmla="*/ 1287919 h 4026844"/>
                <a:gd name="connsiteX9006" fmla="*/ 1964090 w 10143477"/>
                <a:gd name="connsiteY9006" fmla="*/ 1307752 h 4026844"/>
                <a:gd name="connsiteX9007" fmla="*/ 1934337 w 10143477"/>
                <a:gd name="connsiteY9007" fmla="*/ 1332544 h 4026844"/>
                <a:gd name="connsiteX9008" fmla="*/ 1927673 w 10143477"/>
                <a:gd name="connsiteY9008" fmla="*/ 1312710 h 4026844"/>
                <a:gd name="connsiteX9009" fmla="*/ 1957427 w 10143477"/>
                <a:gd name="connsiteY9009" fmla="*/ 1287919 h 4026844"/>
                <a:gd name="connsiteX9010" fmla="*/ 818575 w 10143477"/>
                <a:gd name="connsiteY9010" fmla="*/ 1287764 h 4026844"/>
                <a:gd name="connsiteX9011" fmla="*/ 820434 w 10143477"/>
                <a:gd name="connsiteY9011" fmla="*/ 1306977 h 4026844"/>
                <a:gd name="connsiteX9012" fmla="*/ 789602 w 10143477"/>
                <a:gd name="connsiteY9012" fmla="*/ 1332544 h 4026844"/>
                <a:gd name="connsiteX9013" fmla="*/ 787743 w 10143477"/>
                <a:gd name="connsiteY9013" fmla="*/ 1313330 h 4026844"/>
                <a:gd name="connsiteX9014" fmla="*/ 818575 w 10143477"/>
                <a:gd name="connsiteY9014" fmla="*/ 1287764 h 4026844"/>
                <a:gd name="connsiteX9015" fmla="*/ 8119065 w 10143477"/>
                <a:gd name="connsiteY9015" fmla="*/ 1286215 h 4026844"/>
                <a:gd name="connsiteX9016" fmla="*/ 8148504 w 10143477"/>
                <a:gd name="connsiteY9016" fmla="*/ 1310696 h 4026844"/>
                <a:gd name="connsiteX9017" fmla="*/ 8141222 w 10143477"/>
                <a:gd name="connsiteY9017" fmla="*/ 1330994 h 4026844"/>
                <a:gd name="connsiteX9018" fmla="*/ 8111782 w 10143477"/>
                <a:gd name="connsiteY9018" fmla="*/ 1306513 h 4026844"/>
                <a:gd name="connsiteX9019" fmla="*/ 8119065 w 10143477"/>
                <a:gd name="connsiteY9019" fmla="*/ 1286215 h 4026844"/>
                <a:gd name="connsiteX9020" fmla="*/ 6335005 w 10143477"/>
                <a:gd name="connsiteY9020" fmla="*/ 1286059 h 4026844"/>
                <a:gd name="connsiteX9021" fmla="*/ 6359641 w 10143477"/>
                <a:gd name="connsiteY9021" fmla="*/ 1309301 h 4026844"/>
                <a:gd name="connsiteX9022" fmla="*/ 6344302 w 10143477"/>
                <a:gd name="connsiteY9022" fmla="*/ 1330994 h 4026844"/>
                <a:gd name="connsiteX9023" fmla="*/ 6319665 w 10143477"/>
                <a:gd name="connsiteY9023" fmla="*/ 1307752 h 4026844"/>
                <a:gd name="connsiteX9024" fmla="*/ 6335005 w 10143477"/>
                <a:gd name="connsiteY9024" fmla="*/ 1286059 h 4026844"/>
                <a:gd name="connsiteX9025" fmla="*/ 7435283 w 10143477"/>
                <a:gd name="connsiteY9025" fmla="*/ 1285439 h 4026844"/>
                <a:gd name="connsiteX9026" fmla="*/ 7463174 w 10143477"/>
                <a:gd name="connsiteY9026" fmla="*/ 1309456 h 4026844"/>
                <a:gd name="connsiteX9027" fmla="*/ 7452792 w 10143477"/>
                <a:gd name="connsiteY9027" fmla="*/ 1330219 h 4026844"/>
                <a:gd name="connsiteX9028" fmla="*/ 7424902 w 10143477"/>
                <a:gd name="connsiteY9028" fmla="*/ 1306202 h 4026844"/>
                <a:gd name="connsiteX9029" fmla="*/ 7435283 w 10143477"/>
                <a:gd name="connsiteY9029" fmla="*/ 1285439 h 4026844"/>
                <a:gd name="connsiteX9030" fmla="*/ 1541178 w 10143477"/>
                <a:gd name="connsiteY9030" fmla="*/ 1284975 h 4026844"/>
                <a:gd name="connsiteX9031" fmla="*/ 1545983 w 10143477"/>
                <a:gd name="connsiteY9031" fmla="*/ 1304498 h 4026844"/>
                <a:gd name="connsiteX9032" fmla="*/ 1515610 w 10143477"/>
                <a:gd name="connsiteY9032" fmla="*/ 1329600 h 4026844"/>
                <a:gd name="connsiteX9033" fmla="*/ 1510807 w 10143477"/>
                <a:gd name="connsiteY9033" fmla="*/ 1310076 h 4026844"/>
                <a:gd name="connsiteX9034" fmla="*/ 1541178 w 10143477"/>
                <a:gd name="connsiteY9034" fmla="*/ 1284975 h 4026844"/>
                <a:gd name="connsiteX9035" fmla="*/ 2513144 w 10143477"/>
                <a:gd name="connsiteY9035" fmla="*/ 1284045 h 4026844"/>
                <a:gd name="connsiteX9036" fmla="*/ 2522442 w 10143477"/>
                <a:gd name="connsiteY9036" fmla="*/ 1304343 h 4026844"/>
                <a:gd name="connsiteX9037" fmla="*/ 2493929 w 10143477"/>
                <a:gd name="connsiteY9037" fmla="*/ 1328824 h 4026844"/>
                <a:gd name="connsiteX9038" fmla="*/ 2484631 w 10143477"/>
                <a:gd name="connsiteY9038" fmla="*/ 1308526 h 4026844"/>
                <a:gd name="connsiteX9039" fmla="*/ 2513144 w 10143477"/>
                <a:gd name="connsiteY9039" fmla="*/ 1284045 h 4026844"/>
                <a:gd name="connsiteX9040" fmla="*/ 6271476 w 10143477"/>
                <a:gd name="connsiteY9040" fmla="*/ 1283735 h 4026844"/>
                <a:gd name="connsiteX9041" fmla="*/ 6295958 w 10143477"/>
                <a:gd name="connsiteY9041" fmla="*/ 1306822 h 4026844"/>
                <a:gd name="connsiteX9042" fmla="*/ 6280308 w 10143477"/>
                <a:gd name="connsiteY9042" fmla="*/ 1328515 h 4026844"/>
                <a:gd name="connsiteX9043" fmla="*/ 6255827 w 10143477"/>
                <a:gd name="connsiteY9043" fmla="*/ 1305273 h 4026844"/>
                <a:gd name="connsiteX9044" fmla="*/ 6271476 w 10143477"/>
                <a:gd name="connsiteY9044" fmla="*/ 1283735 h 4026844"/>
                <a:gd name="connsiteX9045" fmla="*/ 6207793 w 10143477"/>
                <a:gd name="connsiteY9045" fmla="*/ 1281411 h 4026844"/>
                <a:gd name="connsiteX9046" fmla="*/ 6232120 w 10143477"/>
                <a:gd name="connsiteY9046" fmla="*/ 1304498 h 4026844"/>
                <a:gd name="connsiteX9047" fmla="*/ 6216161 w 10143477"/>
                <a:gd name="connsiteY9047" fmla="*/ 1326191 h 4026844"/>
                <a:gd name="connsiteX9048" fmla="*/ 6191834 w 10143477"/>
                <a:gd name="connsiteY9048" fmla="*/ 1303104 h 4026844"/>
                <a:gd name="connsiteX9049" fmla="*/ 6207793 w 10143477"/>
                <a:gd name="connsiteY9049" fmla="*/ 1281411 h 4026844"/>
                <a:gd name="connsiteX9050" fmla="*/ 8596145 w 10143477"/>
                <a:gd name="connsiteY9050" fmla="*/ 1280791 h 4026844"/>
                <a:gd name="connsiteX9051" fmla="*/ 8626360 w 10143477"/>
                <a:gd name="connsiteY9051" fmla="*/ 1305582 h 4026844"/>
                <a:gd name="connsiteX9052" fmla="*/ 8621402 w 10143477"/>
                <a:gd name="connsiteY9052" fmla="*/ 1325570 h 4026844"/>
                <a:gd name="connsiteX9053" fmla="*/ 8591187 w 10143477"/>
                <a:gd name="connsiteY9053" fmla="*/ 1300779 h 4026844"/>
                <a:gd name="connsiteX9054" fmla="*/ 8596145 w 10143477"/>
                <a:gd name="connsiteY9054" fmla="*/ 1280791 h 4026844"/>
                <a:gd name="connsiteX9055" fmla="*/ 7374544 w 10143477"/>
                <a:gd name="connsiteY9055" fmla="*/ 1280171 h 4026844"/>
                <a:gd name="connsiteX9056" fmla="*/ 7402279 w 10143477"/>
                <a:gd name="connsiteY9056" fmla="*/ 1304188 h 4026844"/>
                <a:gd name="connsiteX9057" fmla="*/ 7391588 w 10143477"/>
                <a:gd name="connsiteY9057" fmla="*/ 1325106 h 4026844"/>
                <a:gd name="connsiteX9058" fmla="*/ 7363852 w 10143477"/>
                <a:gd name="connsiteY9058" fmla="*/ 1301089 h 4026844"/>
                <a:gd name="connsiteX9059" fmla="*/ 7374544 w 10143477"/>
                <a:gd name="connsiteY9059" fmla="*/ 1280171 h 4026844"/>
                <a:gd name="connsiteX9060" fmla="*/ 2015226 w 10143477"/>
                <a:gd name="connsiteY9060" fmla="*/ 1280017 h 4026844"/>
                <a:gd name="connsiteX9061" fmla="*/ 2022200 w 10143477"/>
                <a:gd name="connsiteY9061" fmla="*/ 1299850 h 4026844"/>
                <a:gd name="connsiteX9062" fmla="*/ 1992602 w 10143477"/>
                <a:gd name="connsiteY9062" fmla="*/ 1324642 h 4026844"/>
                <a:gd name="connsiteX9063" fmla="*/ 1985629 w 10143477"/>
                <a:gd name="connsiteY9063" fmla="*/ 1304808 h 4026844"/>
                <a:gd name="connsiteX9064" fmla="*/ 2015226 w 10143477"/>
                <a:gd name="connsiteY9064" fmla="*/ 1280017 h 4026844"/>
                <a:gd name="connsiteX9065" fmla="*/ 8060649 w 10143477"/>
                <a:gd name="connsiteY9065" fmla="*/ 1279707 h 4026844"/>
                <a:gd name="connsiteX9066" fmla="*/ 8089934 w 10143477"/>
                <a:gd name="connsiteY9066" fmla="*/ 1304188 h 4026844"/>
                <a:gd name="connsiteX9067" fmla="*/ 8082497 w 10143477"/>
                <a:gd name="connsiteY9067" fmla="*/ 1324486 h 4026844"/>
                <a:gd name="connsiteX9068" fmla="*/ 8053212 w 10143477"/>
                <a:gd name="connsiteY9068" fmla="*/ 1300005 h 4026844"/>
                <a:gd name="connsiteX9069" fmla="*/ 8060649 w 10143477"/>
                <a:gd name="connsiteY9069" fmla="*/ 1279707 h 4026844"/>
                <a:gd name="connsiteX9070" fmla="*/ 1198388 w 10143477"/>
                <a:gd name="connsiteY9070" fmla="*/ 1279242 h 4026844"/>
                <a:gd name="connsiteX9071" fmla="*/ 1201641 w 10143477"/>
                <a:gd name="connsiteY9071" fmla="*/ 1298610 h 4026844"/>
                <a:gd name="connsiteX9072" fmla="*/ 1170960 w 10143477"/>
                <a:gd name="connsiteY9072" fmla="*/ 1323867 h 4026844"/>
                <a:gd name="connsiteX9073" fmla="*/ 1167705 w 10143477"/>
                <a:gd name="connsiteY9073" fmla="*/ 1304498 h 4026844"/>
                <a:gd name="connsiteX9074" fmla="*/ 1198388 w 10143477"/>
                <a:gd name="connsiteY9074" fmla="*/ 1279242 h 4026844"/>
                <a:gd name="connsiteX9075" fmla="*/ 6143955 w 10143477"/>
                <a:gd name="connsiteY9075" fmla="*/ 1279087 h 4026844"/>
                <a:gd name="connsiteX9076" fmla="*/ 6167972 w 10143477"/>
                <a:gd name="connsiteY9076" fmla="*/ 1302174 h 4026844"/>
                <a:gd name="connsiteX9077" fmla="*/ 6151857 w 10143477"/>
                <a:gd name="connsiteY9077" fmla="*/ 1324021 h 4026844"/>
                <a:gd name="connsiteX9078" fmla="*/ 6127841 w 10143477"/>
                <a:gd name="connsiteY9078" fmla="*/ 1300934 h 4026844"/>
                <a:gd name="connsiteX9079" fmla="*/ 6143955 w 10143477"/>
                <a:gd name="connsiteY9079" fmla="*/ 1279087 h 4026844"/>
                <a:gd name="connsiteX9080" fmla="*/ 870637 w 10143477"/>
                <a:gd name="connsiteY9080" fmla="*/ 1277847 h 4026844"/>
                <a:gd name="connsiteX9081" fmla="*/ 872650 w 10143477"/>
                <a:gd name="connsiteY9081" fmla="*/ 1297060 h 4026844"/>
                <a:gd name="connsiteX9082" fmla="*/ 841818 w 10143477"/>
                <a:gd name="connsiteY9082" fmla="*/ 1322472 h 4026844"/>
                <a:gd name="connsiteX9083" fmla="*/ 839803 w 10143477"/>
                <a:gd name="connsiteY9083" fmla="*/ 1303258 h 4026844"/>
                <a:gd name="connsiteX9084" fmla="*/ 870637 w 10143477"/>
                <a:gd name="connsiteY9084" fmla="*/ 1277847 h 4026844"/>
                <a:gd name="connsiteX9085" fmla="*/ 2573116 w 10143477"/>
                <a:gd name="connsiteY9085" fmla="*/ 1277383 h 4026844"/>
                <a:gd name="connsiteX9086" fmla="*/ 2582569 w 10143477"/>
                <a:gd name="connsiteY9086" fmla="*/ 1297681 h 4026844"/>
                <a:gd name="connsiteX9087" fmla="*/ 2554210 w 10143477"/>
                <a:gd name="connsiteY9087" fmla="*/ 1322162 h 4026844"/>
                <a:gd name="connsiteX9088" fmla="*/ 2544756 w 10143477"/>
                <a:gd name="connsiteY9088" fmla="*/ 1301864 h 4026844"/>
                <a:gd name="connsiteX9089" fmla="*/ 2573116 w 10143477"/>
                <a:gd name="connsiteY9089" fmla="*/ 1277383 h 4026844"/>
                <a:gd name="connsiteX9090" fmla="*/ 6080117 w 10143477"/>
                <a:gd name="connsiteY9090" fmla="*/ 1277382 h 4026844"/>
                <a:gd name="connsiteX9091" fmla="*/ 6103979 w 10143477"/>
                <a:gd name="connsiteY9091" fmla="*/ 1300314 h 4026844"/>
                <a:gd name="connsiteX9092" fmla="*/ 6087554 w 10143477"/>
                <a:gd name="connsiteY9092" fmla="*/ 1322162 h 4026844"/>
                <a:gd name="connsiteX9093" fmla="*/ 6063692 w 10143477"/>
                <a:gd name="connsiteY9093" fmla="*/ 1299074 h 4026844"/>
                <a:gd name="connsiteX9094" fmla="*/ 6080117 w 10143477"/>
                <a:gd name="connsiteY9094" fmla="*/ 1277382 h 4026844"/>
                <a:gd name="connsiteX9095" fmla="*/ 1596965 w 10143477"/>
                <a:gd name="connsiteY9095" fmla="*/ 1276298 h 4026844"/>
                <a:gd name="connsiteX9096" fmla="*/ 1601923 w 10143477"/>
                <a:gd name="connsiteY9096" fmla="*/ 1295976 h 4026844"/>
                <a:gd name="connsiteX9097" fmla="*/ 1571706 w 10143477"/>
                <a:gd name="connsiteY9097" fmla="*/ 1321078 h 4026844"/>
                <a:gd name="connsiteX9098" fmla="*/ 1566747 w 10143477"/>
                <a:gd name="connsiteY9098" fmla="*/ 1301399 h 4026844"/>
                <a:gd name="connsiteX9099" fmla="*/ 1596965 w 10143477"/>
                <a:gd name="connsiteY9099" fmla="*/ 1276298 h 4026844"/>
                <a:gd name="connsiteX9100" fmla="*/ 6016279 w 10143477"/>
                <a:gd name="connsiteY9100" fmla="*/ 1275523 h 4026844"/>
                <a:gd name="connsiteX9101" fmla="*/ 6039831 w 10143477"/>
                <a:gd name="connsiteY9101" fmla="*/ 1298455 h 4026844"/>
                <a:gd name="connsiteX9102" fmla="*/ 6023097 w 10143477"/>
                <a:gd name="connsiteY9102" fmla="*/ 1320303 h 4026844"/>
                <a:gd name="connsiteX9103" fmla="*/ 5999545 w 10143477"/>
                <a:gd name="connsiteY9103" fmla="*/ 1297371 h 4026844"/>
                <a:gd name="connsiteX9104" fmla="*/ 6016279 w 10143477"/>
                <a:gd name="connsiteY9104" fmla="*/ 1275523 h 4026844"/>
                <a:gd name="connsiteX9105" fmla="*/ 7313495 w 10143477"/>
                <a:gd name="connsiteY9105" fmla="*/ 1275368 h 4026844"/>
                <a:gd name="connsiteX9106" fmla="*/ 7341075 w 10143477"/>
                <a:gd name="connsiteY9106" fmla="*/ 1299230 h 4026844"/>
                <a:gd name="connsiteX9107" fmla="*/ 7330074 w 10143477"/>
                <a:gd name="connsiteY9107" fmla="*/ 1320148 h 4026844"/>
                <a:gd name="connsiteX9108" fmla="*/ 7302493 w 10143477"/>
                <a:gd name="connsiteY9108" fmla="*/ 1296286 h 4026844"/>
                <a:gd name="connsiteX9109" fmla="*/ 7313495 w 10143477"/>
                <a:gd name="connsiteY9109" fmla="*/ 1275368 h 4026844"/>
                <a:gd name="connsiteX9110" fmla="*/ 5952131 w 10143477"/>
                <a:gd name="connsiteY9110" fmla="*/ 1273818 h 4026844"/>
                <a:gd name="connsiteX9111" fmla="*/ 5975528 w 10143477"/>
                <a:gd name="connsiteY9111" fmla="*/ 1296750 h 4026844"/>
                <a:gd name="connsiteX9112" fmla="*/ 5958639 w 10143477"/>
                <a:gd name="connsiteY9112" fmla="*/ 1318598 h 4026844"/>
                <a:gd name="connsiteX9113" fmla="*/ 5935242 w 10143477"/>
                <a:gd name="connsiteY9113" fmla="*/ 1295666 h 4026844"/>
                <a:gd name="connsiteX9114" fmla="*/ 5952131 w 10143477"/>
                <a:gd name="connsiteY9114" fmla="*/ 1273818 h 4026844"/>
                <a:gd name="connsiteX9115" fmla="*/ 8540055 w 10143477"/>
                <a:gd name="connsiteY9115" fmla="*/ 1273199 h 4026844"/>
                <a:gd name="connsiteX9116" fmla="*/ 8570270 w 10143477"/>
                <a:gd name="connsiteY9116" fmla="*/ 1297990 h 4026844"/>
                <a:gd name="connsiteX9117" fmla="*/ 8565001 w 10143477"/>
                <a:gd name="connsiteY9117" fmla="*/ 1317978 h 4026844"/>
                <a:gd name="connsiteX9118" fmla="*/ 8534787 w 10143477"/>
                <a:gd name="connsiteY9118" fmla="*/ 1293187 h 4026844"/>
                <a:gd name="connsiteX9119" fmla="*/ 8540055 w 10143477"/>
                <a:gd name="connsiteY9119" fmla="*/ 1273199 h 4026844"/>
                <a:gd name="connsiteX9120" fmla="*/ 8002234 w 10143477"/>
                <a:gd name="connsiteY9120" fmla="*/ 1273198 h 4026844"/>
                <a:gd name="connsiteX9121" fmla="*/ 8031364 w 10143477"/>
                <a:gd name="connsiteY9121" fmla="*/ 1297525 h 4026844"/>
                <a:gd name="connsiteX9122" fmla="*/ 8023617 w 10143477"/>
                <a:gd name="connsiteY9122" fmla="*/ 1317978 h 4026844"/>
                <a:gd name="connsiteX9123" fmla="*/ 7994486 w 10143477"/>
                <a:gd name="connsiteY9123" fmla="*/ 1293497 h 4026844"/>
                <a:gd name="connsiteX9124" fmla="*/ 8002234 w 10143477"/>
                <a:gd name="connsiteY9124" fmla="*/ 1273198 h 4026844"/>
                <a:gd name="connsiteX9125" fmla="*/ 4729600 w 10143477"/>
                <a:gd name="connsiteY9125" fmla="*/ 1272424 h 4026844"/>
                <a:gd name="connsiteX9126" fmla="*/ 4748503 w 10143477"/>
                <a:gd name="connsiteY9126" fmla="*/ 1294426 h 4026844"/>
                <a:gd name="connsiteX9127" fmla="*/ 4726810 w 10143477"/>
                <a:gd name="connsiteY9127" fmla="*/ 1317358 h 4026844"/>
                <a:gd name="connsiteX9128" fmla="*/ 4707907 w 10143477"/>
                <a:gd name="connsiteY9128" fmla="*/ 1295356 h 4026844"/>
                <a:gd name="connsiteX9129" fmla="*/ 4729600 w 10143477"/>
                <a:gd name="connsiteY9129" fmla="*/ 1272424 h 4026844"/>
                <a:gd name="connsiteX9130" fmla="*/ 2073338 w 10143477"/>
                <a:gd name="connsiteY9130" fmla="*/ 1272114 h 4026844"/>
                <a:gd name="connsiteX9131" fmla="*/ 2080467 w 10143477"/>
                <a:gd name="connsiteY9131" fmla="*/ 1292102 h 4026844"/>
                <a:gd name="connsiteX9132" fmla="*/ 2051023 w 10143477"/>
                <a:gd name="connsiteY9132" fmla="*/ 1316894 h 4026844"/>
                <a:gd name="connsiteX9133" fmla="*/ 2043895 w 10143477"/>
                <a:gd name="connsiteY9133" fmla="*/ 1296905 h 4026844"/>
                <a:gd name="connsiteX9134" fmla="*/ 2073338 w 10143477"/>
                <a:gd name="connsiteY9134" fmla="*/ 1272114 h 4026844"/>
                <a:gd name="connsiteX9135" fmla="*/ 4794213 w 10143477"/>
                <a:gd name="connsiteY9135" fmla="*/ 1271185 h 4026844"/>
                <a:gd name="connsiteX9136" fmla="*/ 4813426 w 10143477"/>
                <a:gd name="connsiteY9136" fmla="*/ 1293187 h 4026844"/>
                <a:gd name="connsiteX9137" fmla="*/ 4791888 w 10143477"/>
                <a:gd name="connsiteY9137" fmla="*/ 1315964 h 4026844"/>
                <a:gd name="connsiteX9138" fmla="*/ 4772675 w 10143477"/>
                <a:gd name="connsiteY9138" fmla="*/ 1293962 h 4026844"/>
                <a:gd name="connsiteX9139" fmla="*/ 4794213 w 10143477"/>
                <a:gd name="connsiteY9139" fmla="*/ 1271185 h 4026844"/>
                <a:gd name="connsiteX9140" fmla="*/ 2633397 w 10143477"/>
                <a:gd name="connsiteY9140" fmla="*/ 1270720 h 4026844"/>
                <a:gd name="connsiteX9141" fmla="*/ 2643159 w 10143477"/>
                <a:gd name="connsiteY9141" fmla="*/ 1291018 h 4026844"/>
                <a:gd name="connsiteX9142" fmla="*/ 2614956 w 10143477"/>
                <a:gd name="connsiteY9142" fmla="*/ 1315499 h 4026844"/>
                <a:gd name="connsiteX9143" fmla="*/ 2605194 w 10143477"/>
                <a:gd name="connsiteY9143" fmla="*/ 1295201 h 4026844"/>
                <a:gd name="connsiteX9144" fmla="*/ 2633397 w 10143477"/>
                <a:gd name="connsiteY9144" fmla="*/ 1270720 h 4026844"/>
                <a:gd name="connsiteX9145" fmla="*/ 7252291 w 10143477"/>
                <a:gd name="connsiteY9145" fmla="*/ 1270564 h 4026844"/>
                <a:gd name="connsiteX9146" fmla="*/ 7279716 w 10143477"/>
                <a:gd name="connsiteY9146" fmla="*/ 1294426 h 4026844"/>
                <a:gd name="connsiteX9147" fmla="*/ 7268560 w 10143477"/>
                <a:gd name="connsiteY9147" fmla="*/ 1315344 h 4026844"/>
                <a:gd name="connsiteX9148" fmla="*/ 7241134 w 10143477"/>
                <a:gd name="connsiteY9148" fmla="*/ 1291482 h 4026844"/>
                <a:gd name="connsiteX9149" fmla="*/ 7252291 w 10143477"/>
                <a:gd name="connsiteY9149" fmla="*/ 1270564 h 4026844"/>
                <a:gd name="connsiteX9150" fmla="*/ 4858515 w 10143477"/>
                <a:gd name="connsiteY9150" fmla="*/ 1269945 h 4026844"/>
                <a:gd name="connsiteX9151" fmla="*/ 4877883 w 10143477"/>
                <a:gd name="connsiteY9151" fmla="*/ 1291947 h 4026844"/>
                <a:gd name="connsiteX9152" fmla="*/ 4856656 w 10143477"/>
                <a:gd name="connsiteY9152" fmla="*/ 1314724 h 4026844"/>
                <a:gd name="connsiteX9153" fmla="*/ 4837287 w 10143477"/>
                <a:gd name="connsiteY9153" fmla="*/ 1292722 h 4026844"/>
                <a:gd name="connsiteX9154" fmla="*/ 4858515 w 10143477"/>
                <a:gd name="connsiteY9154" fmla="*/ 1269945 h 4026844"/>
                <a:gd name="connsiteX9155" fmla="*/ 1252468 w 10143477"/>
                <a:gd name="connsiteY9155" fmla="*/ 1269790 h 4026844"/>
                <a:gd name="connsiteX9156" fmla="*/ 1256033 w 10143477"/>
                <a:gd name="connsiteY9156" fmla="*/ 1289158 h 4026844"/>
                <a:gd name="connsiteX9157" fmla="*/ 1225350 w 10143477"/>
                <a:gd name="connsiteY9157" fmla="*/ 1314415 h 4026844"/>
                <a:gd name="connsiteX9158" fmla="*/ 1221786 w 10143477"/>
                <a:gd name="connsiteY9158" fmla="*/ 1295046 h 4026844"/>
                <a:gd name="connsiteX9159" fmla="*/ 1252468 w 10143477"/>
                <a:gd name="connsiteY9159" fmla="*/ 1269790 h 4026844"/>
                <a:gd name="connsiteX9160" fmla="*/ 4923128 w 10143477"/>
                <a:gd name="connsiteY9160" fmla="*/ 1269015 h 4026844"/>
                <a:gd name="connsiteX9161" fmla="*/ 4942806 w 10143477"/>
                <a:gd name="connsiteY9161" fmla="*/ 1291018 h 4026844"/>
                <a:gd name="connsiteX9162" fmla="*/ 4921734 w 10143477"/>
                <a:gd name="connsiteY9162" fmla="*/ 1313795 h 4026844"/>
                <a:gd name="connsiteX9163" fmla="*/ 4902056 w 10143477"/>
                <a:gd name="connsiteY9163" fmla="*/ 1291637 h 4026844"/>
                <a:gd name="connsiteX9164" fmla="*/ 4923128 w 10143477"/>
                <a:gd name="connsiteY9164" fmla="*/ 1269015 h 4026844"/>
                <a:gd name="connsiteX9165" fmla="*/ 4987431 w 10143477"/>
                <a:gd name="connsiteY9165" fmla="*/ 1268086 h 4026844"/>
                <a:gd name="connsiteX9166" fmla="*/ 5007264 w 10143477"/>
                <a:gd name="connsiteY9166" fmla="*/ 1290243 h 4026844"/>
                <a:gd name="connsiteX9167" fmla="*/ 4986501 w 10143477"/>
                <a:gd name="connsiteY9167" fmla="*/ 1312866 h 4026844"/>
                <a:gd name="connsiteX9168" fmla="*/ 4966668 w 10143477"/>
                <a:gd name="connsiteY9168" fmla="*/ 1290708 h 4026844"/>
                <a:gd name="connsiteX9169" fmla="*/ 4987431 w 10143477"/>
                <a:gd name="connsiteY9169" fmla="*/ 1268086 h 4026844"/>
                <a:gd name="connsiteX9170" fmla="*/ 923007 w 10143477"/>
                <a:gd name="connsiteY9170" fmla="*/ 1267776 h 4026844"/>
                <a:gd name="connsiteX9171" fmla="*/ 925176 w 10143477"/>
                <a:gd name="connsiteY9171" fmla="*/ 1286989 h 4026844"/>
                <a:gd name="connsiteX9172" fmla="*/ 894342 w 10143477"/>
                <a:gd name="connsiteY9172" fmla="*/ 1312401 h 4026844"/>
                <a:gd name="connsiteX9173" fmla="*/ 892173 w 10143477"/>
                <a:gd name="connsiteY9173" fmla="*/ 1293187 h 4026844"/>
                <a:gd name="connsiteX9174" fmla="*/ 923007 w 10143477"/>
                <a:gd name="connsiteY9174" fmla="*/ 1267776 h 4026844"/>
                <a:gd name="connsiteX9175" fmla="*/ 1653216 w 10143477"/>
                <a:gd name="connsiteY9175" fmla="*/ 1267621 h 4026844"/>
                <a:gd name="connsiteX9176" fmla="*/ 1658485 w 10143477"/>
                <a:gd name="connsiteY9176" fmla="*/ 1287299 h 4026844"/>
                <a:gd name="connsiteX9177" fmla="*/ 1628267 w 10143477"/>
                <a:gd name="connsiteY9177" fmla="*/ 1312401 h 4026844"/>
                <a:gd name="connsiteX9178" fmla="*/ 1622998 w 10143477"/>
                <a:gd name="connsiteY9178" fmla="*/ 1292722 h 4026844"/>
                <a:gd name="connsiteX9179" fmla="*/ 1653216 w 10143477"/>
                <a:gd name="connsiteY9179" fmla="*/ 1267621 h 4026844"/>
                <a:gd name="connsiteX9180" fmla="*/ 5051889 w 10143477"/>
                <a:gd name="connsiteY9180" fmla="*/ 1267311 h 4026844"/>
                <a:gd name="connsiteX9181" fmla="*/ 5072032 w 10143477"/>
                <a:gd name="connsiteY9181" fmla="*/ 1289468 h 4026844"/>
                <a:gd name="connsiteX9182" fmla="*/ 5051579 w 10143477"/>
                <a:gd name="connsiteY9182" fmla="*/ 1312090 h 4026844"/>
                <a:gd name="connsiteX9183" fmla="*/ 5031436 w 10143477"/>
                <a:gd name="connsiteY9183" fmla="*/ 1289933 h 4026844"/>
                <a:gd name="connsiteX9184" fmla="*/ 5051889 w 10143477"/>
                <a:gd name="connsiteY9184" fmla="*/ 1267311 h 4026844"/>
                <a:gd name="connsiteX9185" fmla="*/ 7943664 w 10143477"/>
                <a:gd name="connsiteY9185" fmla="*/ 1266846 h 4026844"/>
                <a:gd name="connsiteX9186" fmla="*/ 7972639 w 10143477"/>
                <a:gd name="connsiteY9186" fmla="*/ 1291173 h 4026844"/>
                <a:gd name="connsiteX9187" fmla="*/ 7964737 w 10143477"/>
                <a:gd name="connsiteY9187" fmla="*/ 1311626 h 4026844"/>
                <a:gd name="connsiteX9188" fmla="*/ 7935607 w 10143477"/>
                <a:gd name="connsiteY9188" fmla="*/ 1287299 h 4026844"/>
                <a:gd name="connsiteX9189" fmla="*/ 7943664 w 10143477"/>
                <a:gd name="connsiteY9189" fmla="*/ 1266846 h 4026844"/>
                <a:gd name="connsiteX9190" fmla="*/ 5116347 w 10143477"/>
                <a:gd name="connsiteY9190" fmla="*/ 1266846 h 4026844"/>
                <a:gd name="connsiteX9191" fmla="*/ 5136645 w 10143477"/>
                <a:gd name="connsiteY9191" fmla="*/ 1289003 h 4026844"/>
                <a:gd name="connsiteX9192" fmla="*/ 5116347 w 10143477"/>
                <a:gd name="connsiteY9192" fmla="*/ 1311625 h 4026844"/>
                <a:gd name="connsiteX9193" fmla="*/ 5096049 w 10143477"/>
                <a:gd name="connsiteY9193" fmla="*/ 1289313 h 4026844"/>
                <a:gd name="connsiteX9194" fmla="*/ 5116347 w 10143477"/>
                <a:gd name="connsiteY9194" fmla="*/ 1266846 h 4026844"/>
                <a:gd name="connsiteX9195" fmla="*/ 9321918 w 10143477"/>
                <a:gd name="connsiteY9195" fmla="*/ 1266535 h 4026844"/>
                <a:gd name="connsiteX9196" fmla="*/ 9352752 w 10143477"/>
                <a:gd name="connsiteY9196" fmla="*/ 1291792 h 4026844"/>
                <a:gd name="connsiteX9197" fmla="*/ 9350893 w 10143477"/>
                <a:gd name="connsiteY9197" fmla="*/ 1311315 h 4026844"/>
                <a:gd name="connsiteX9198" fmla="*/ 9320058 w 10143477"/>
                <a:gd name="connsiteY9198" fmla="*/ 1286059 h 4026844"/>
                <a:gd name="connsiteX9199" fmla="*/ 9321918 w 10143477"/>
                <a:gd name="connsiteY9199" fmla="*/ 1266535 h 4026844"/>
                <a:gd name="connsiteX9200" fmla="*/ 5180805 w 10143477"/>
                <a:gd name="connsiteY9200" fmla="*/ 1266381 h 4026844"/>
                <a:gd name="connsiteX9201" fmla="*/ 5201413 w 10143477"/>
                <a:gd name="connsiteY9201" fmla="*/ 1288693 h 4026844"/>
                <a:gd name="connsiteX9202" fmla="*/ 5181425 w 10143477"/>
                <a:gd name="connsiteY9202" fmla="*/ 1311161 h 4026844"/>
                <a:gd name="connsiteX9203" fmla="*/ 5160817 w 10143477"/>
                <a:gd name="connsiteY9203" fmla="*/ 1288848 h 4026844"/>
                <a:gd name="connsiteX9204" fmla="*/ 5180805 w 10143477"/>
                <a:gd name="connsiteY9204" fmla="*/ 1266381 h 4026844"/>
                <a:gd name="connsiteX9205" fmla="*/ 7190931 w 10143477"/>
                <a:gd name="connsiteY9205" fmla="*/ 1266071 h 4026844"/>
                <a:gd name="connsiteX9206" fmla="*/ 7218202 w 10143477"/>
                <a:gd name="connsiteY9206" fmla="*/ 1289933 h 4026844"/>
                <a:gd name="connsiteX9207" fmla="*/ 7206736 w 10143477"/>
                <a:gd name="connsiteY9207" fmla="*/ 1310851 h 4026844"/>
                <a:gd name="connsiteX9208" fmla="*/ 7179465 w 10143477"/>
                <a:gd name="connsiteY9208" fmla="*/ 1286989 h 4026844"/>
                <a:gd name="connsiteX9209" fmla="*/ 7190931 w 10143477"/>
                <a:gd name="connsiteY9209" fmla="*/ 1266071 h 4026844"/>
                <a:gd name="connsiteX9210" fmla="*/ 8483809 w 10143477"/>
                <a:gd name="connsiteY9210" fmla="*/ 1265916 h 4026844"/>
                <a:gd name="connsiteX9211" fmla="*/ 8513869 w 10143477"/>
                <a:gd name="connsiteY9211" fmla="*/ 1290552 h 4026844"/>
                <a:gd name="connsiteX9212" fmla="*/ 8508446 w 10143477"/>
                <a:gd name="connsiteY9212" fmla="*/ 1310541 h 4026844"/>
                <a:gd name="connsiteX9213" fmla="*/ 8478387 w 10143477"/>
                <a:gd name="connsiteY9213" fmla="*/ 1285749 h 4026844"/>
                <a:gd name="connsiteX9214" fmla="*/ 8483809 w 10143477"/>
                <a:gd name="connsiteY9214" fmla="*/ 1265916 h 4026844"/>
                <a:gd name="connsiteX9215" fmla="*/ 2693677 w 10143477"/>
                <a:gd name="connsiteY9215" fmla="*/ 1264367 h 4026844"/>
                <a:gd name="connsiteX9216" fmla="*/ 2703750 w 10143477"/>
                <a:gd name="connsiteY9216" fmla="*/ 1284665 h 4026844"/>
                <a:gd name="connsiteX9217" fmla="*/ 2675701 w 10143477"/>
                <a:gd name="connsiteY9217" fmla="*/ 1308991 h 4026844"/>
                <a:gd name="connsiteX9218" fmla="*/ 2665629 w 10143477"/>
                <a:gd name="connsiteY9218" fmla="*/ 1288693 h 4026844"/>
                <a:gd name="connsiteX9219" fmla="*/ 2693677 w 10143477"/>
                <a:gd name="connsiteY9219" fmla="*/ 1264367 h 4026844"/>
                <a:gd name="connsiteX9220" fmla="*/ 2131449 w 10143477"/>
                <a:gd name="connsiteY9220" fmla="*/ 1264367 h 4026844"/>
                <a:gd name="connsiteX9221" fmla="*/ 2138887 w 10143477"/>
                <a:gd name="connsiteY9221" fmla="*/ 1284355 h 4026844"/>
                <a:gd name="connsiteX9222" fmla="*/ 2109599 w 10143477"/>
                <a:gd name="connsiteY9222" fmla="*/ 1309147 h 4026844"/>
                <a:gd name="connsiteX9223" fmla="*/ 2102161 w 10143477"/>
                <a:gd name="connsiteY9223" fmla="*/ 1289158 h 4026844"/>
                <a:gd name="connsiteX9224" fmla="*/ 2131449 w 10143477"/>
                <a:gd name="connsiteY9224" fmla="*/ 1264367 h 4026844"/>
                <a:gd name="connsiteX9225" fmla="*/ 7129573 w 10143477"/>
                <a:gd name="connsiteY9225" fmla="*/ 1261423 h 4026844"/>
                <a:gd name="connsiteX9226" fmla="*/ 7156534 w 10143477"/>
                <a:gd name="connsiteY9226" fmla="*/ 1285130 h 4026844"/>
                <a:gd name="connsiteX9227" fmla="*/ 7144758 w 10143477"/>
                <a:gd name="connsiteY9227" fmla="*/ 1306203 h 4026844"/>
                <a:gd name="connsiteX9228" fmla="*/ 7117797 w 10143477"/>
                <a:gd name="connsiteY9228" fmla="*/ 1282496 h 4026844"/>
                <a:gd name="connsiteX9229" fmla="*/ 7129573 w 10143477"/>
                <a:gd name="connsiteY9229" fmla="*/ 1261423 h 4026844"/>
                <a:gd name="connsiteX9230" fmla="*/ 7884629 w 10143477"/>
                <a:gd name="connsiteY9230" fmla="*/ 1260648 h 4026844"/>
                <a:gd name="connsiteX9231" fmla="*/ 7913604 w 10143477"/>
                <a:gd name="connsiteY9231" fmla="*/ 1284975 h 4026844"/>
                <a:gd name="connsiteX9232" fmla="*/ 7905392 w 10143477"/>
                <a:gd name="connsiteY9232" fmla="*/ 1305428 h 4026844"/>
                <a:gd name="connsiteX9233" fmla="*/ 7876417 w 10143477"/>
                <a:gd name="connsiteY9233" fmla="*/ 1281101 h 4026844"/>
                <a:gd name="connsiteX9234" fmla="*/ 7884629 w 10143477"/>
                <a:gd name="connsiteY9234" fmla="*/ 1260648 h 4026844"/>
                <a:gd name="connsiteX9235" fmla="*/ 1306704 w 10143477"/>
                <a:gd name="connsiteY9235" fmla="*/ 1260493 h 4026844"/>
                <a:gd name="connsiteX9236" fmla="*/ 1310423 w 10143477"/>
                <a:gd name="connsiteY9236" fmla="*/ 1279861 h 4026844"/>
                <a:gd name="connsiteX9237" fmla="*/ 1279896 w 10143477"/>
                <a:gd name="connsiteY9237" fmla="*/ 1305118 h 4026844"/>
                <a:gd name="connsiteX9238" fmla="*/ 1276178 w 10143477"/>
                <a:gd name="connsiteY9238" fmla="*/ 1285749 h 4026844"/>
                <a:gd name="connsiteX9239" fmla="*/ 1306704 w 10143477"/>
                <a:gd name="connsiteY9239" fmla="*/ 1260493 h 4026844"/>
                <a:gd name="connsiteX9240" fmla="*/ 1709312 w 10143477"/>
                <a:gd name="connsiteY9240" fmla="*/ 1259253 h 4026844"/>
                <a:gd name="connsiteX9241" fmla="*/ 1714736 w 10143477"/>
                <a:gd name="connsiteY9241" fmla="*/ 1278931 h 4026844"/>
                <a:gd name="connsiteX9242" fmla="*/ 1684674 w 10143477"/>
                <a:gd name="connsiteY9242" fmla="*/ 1303878 h 4026844"/>
                <a:gd name="connsiteX9243" fmla="*/ 1679250 w 10143477"/>
                <a:gd name="connsiteY9243" fmla="*/ 1284199 h 4026844"/>
                <a:gd name="connsiteX9244" fmla="*/ 1709312 w 10143477"/>
                <a:gd name="connsiteY9244" fmla="*/ 1259253 h 4026844"/>
                <a:gd name="connsiteX9245" fmla="*/ 8427409 w 10143477"/>
                <a:gd name="connsiteY9245" fmla="*/ 1258169 h 4026844"/>
                <a:gd name="connsiteX9246" fmla="*/ 8457314 w 10143477"/>
                <a:gd name="connsiteY9246" fmla="*/ 1282805 h 4026844"/>
                <a:gd name="connsiteX9247" fmla="*/ 8451580 w 10143477"/>
                <a:gd name="connsiteY9247" fmla="*/ 1302948 h 4026844"/>
                <a:gd name="connsiteX9248" fmla="*/ 8421676 w 10143477"/>
                <a:gd name="connsiteY9248" fmla="*/ 1278312 h 4026844"/>
                <a:gd name="connsiteX9249" fmla="*/ 8427409 w 10143477"/>
                <a:gd name="connsiteY9249" fmla="*/ 1258169 h 4026844"/>
                <a:gd name="connsiteX9250" fmla="*/ 2754114 w 10143477"/>
                <a:gd name="connsiteY9250" fmla="*/ 1258169 h 4026844"/>
                <a:gd name="connsiteX9251" fmla="*/ 2764341 w 10143477"/>
                <a:gd name="connsiteY9251" fmla="*/ 1278622 h 4026844"/>
                <a:gd name="connsiteX9252" fmla="*/ 2736448 w 10143477"/>
                <a:gd name="connsiteY9252" fmla="*/ 1302949 h 4026844"/>
                <a:gd name="connsiteX9253" fmla="*/ 2726221 w 10143477"/>
                <a:gd name="connsiteY9253" fmla="*/ 1282496 h 4026844"/>
                <a:gd name="connsiteX9254" fmla="*/ 2754114 w 10143477"/>
                <a:gd name="connsiteY9254" fmla="*/ 1258169 h 4026844"/>
                <a:gd name="connsiteX9255" fmla="*/ 975384 w 10143477"/>
                <a:gd name="connsiteY9255" fmla="*/ 1257859 h 4026844"/>
                <a:gd name="connsiteX9256" fmla="*/ 977708 w 10143477"/>
                <a:gd name="connsiteY9256" fmla="*/ 1277072 h 4026844"/>
                <a:gd name="connsiteX9257" fmla="*/ 947026 w 10143477"/>
                <a:gd name="connsiteY9257" fmla="*/ 1302484 h 4026844"/>
                <a:gd name="connsiteX9258" fmla="*/ 944702 w 10143477"/>
                <a:gd name="connsiteY9258" fmla="*/ 1283270 h 4026844"/>
                <a:gd name="connsiteX9259" fmla="*/ 975384 w 10143477"/>
                <a:gd name="connsiteY9259" fmla="*/ 1257859 h 4026844"/>
                <a:gd name="connsiteX9260" fmla="*/ 7067904 w 10143477"/>
                <a:gd name="connsiteY9260" fmla="*/ 1257084 h 4026844"/>
                <a:gd name="connsiteX9261" fmla="*/ 7094710 w 10143477"/>
                <a:gd name="connsiteY9261" fmla="*/ 1280791 h 4026844"/>
                <a:gd name="connsiteX9262" fmla="*/ 7082779 w 10143477"/>
                <a:gd name="connsiteY9262" fmla="*/ 1301864 h 4026844"/>
                <a:gd name="connsiteX9263" fmla="*/ 7055973 w 10143477"/>
                <a:gd name="connsiteY9263" fmla="*/ 1278157 h 4026844"/>
                <a:gd name="connsiteX9264" fmla="*/ 7067904 w 10143477"/>
                <a:gd name="connsiteY9264" fmla="*/ 1257084 h 4026844"/>
                <a:gd name="connsiteX9265" fmla="*/ 2189715 w 10143477"/>
                <a:gd name="connsiteY9265" fmla="*/ 1257084 h 4026844"/>
                <a:gd name="connsiteX9266" fmla="*/ 2197308 w 10143477"/>
                <a:gd name="connsiteY9266" fmla="*/ 1277072 h 4026844"/>
                <a:gd name="connsiteX9267" fmla="*/ 2168175 w 10143477"/>
                <a:gd name="connsiteY9267" fmla="*/ 1301709 h 4026844"/>
                <a:gd name="connsiteX9268" fmla="*/ 2160582 w 10143477"/>
                <a:gd name="connsiteY9268" fmla="*/ 1281721 h 4026844"/>
                <a:gd name="connsiteX9269" fmla="*/ 2189715 w 10143477"/>
                <a:gd name="connsiteY9269" fmla="*/ 1257084 h 4026844"/>
                <a:gd name="connsiteX9270" fmla="*/ 7825749 w 10143477"/>
                <a:gd name="connsiteY9270" fmla="*/ 1254760 h 4026844"/>
                <a:gd name="connsiteX9271" fmla="*/ 7854569 w 10143477"/>
                <a:gd name="connsiteY9271" fmla="*/ 1278931 h 4026844"/>
                <a:gd name="connsiteX9272" fmla="*/ 7846047 w 10143477"/>
                <a:gd name="connsiteY9272" fmla="*/ 1299384 h 4026844"/>
                <a:gd name="connsiteX9273" fmla="*/ 7817227 w 10143477"/>
                <a:gd name="connsiteY9273" fmla="*/ 1275058 h 4026844"/>
                <a:gd name="connsiteX9274" fmla="*/ 7825749 w 10143477"/>
                <a:gd name="connsiteY9274" fmla="*/ 1254760 h 4026844"/>
                <a:gd name="connsiteX9275" fmla="*/ 7006236 w 10143477"/>
                <a:gd name="connsiteY9275" fmla="*/ 1252900 h 4026844"/>
                <a:gd name="connsiteX9276" fmla="*/ 7032886 w 10143477"/>
                <a:gd name="connsiteY9276" fmla="*/ 1276607 h 4026844"/>
                <a:gd name="connsiteX9277" fmla="*/ 7020646 w 10143477"/>
                <a:gd name="connsiteY9277" fmla="*/ 1297680 h 4026844"/>
                <a:gd name="connsiteX9278" fmla="*/ 6993995 w 10143477"/>
                <a:gd name="connsiteY9278" fmla="*/ 1273973 h 4026844"/>
                <a:gd name="connsiteX9279" fmla="*/ 7006236 w 10143477"/>
                <a:gd name="connsiteY9279" fmla="*/ 1252900 h 4026844"/>
                <a:gd name="connsiteX9280" fmla="*/ 2814704 w 10143477"/>
                <a:gd name="connsiteY9280" fmla="*/ 1251971 h 4026844"/>
                <a:gd name="connsiteX9281" fmla="*/ 2825242 w 10143477"/>
                <a:gd name="connsiteY9281" fmla="*/ 1272424 h 4026844"/>
                <a:gd name="connsiteX9282" fmla="*/ 2797503 w 10143477"/>
                <a:gd name="connsiteY9282" fmla="*/ 1296751 h 4026844"/>
                <a:gd name="connsiteX9283" fmla="*/ 2786967 w 10143477"/>
                <a:gd name="connsiteY9283" fmla="*/ 1276298 h 4026844"/>
                <a:gd name="connsiteX9284" fmla="*/ 2814704 w 10143477"/>
                <a:gd name="connsiteY9284" fmla="*/ 1251971 h 4026844"/>
                <a:gd name="connsiteX9285" fmla="*/ 1361251 w 10143477"/>
                <a:gd name="connsiteY9285" fmla="*/ 1251196 h 4026844"/>
                <a:gd name="connsiteX9286" fmla="*/ 1365124 w 10143477"/>
                <a:gd name="connsiteY9286" fmla="*/ 1270564 h 4026844"/>
                <a:gd name="connsiteX9287" fmla="*/ 1334597 w 10143477"/>
                <a:gd name="connsiteY9287" fmla="*/ 1295820 h 4026844"/>
                <a:gd name="connsiteX9288" fmla="*/ 1330723 w 10143477"/>
                <a:gd name="connsiteY9288" fmla="*/ 1276452 h 4026844"/>
                <a:gd name="connsiteX9289" fmla="*/ 1361251 w 10143477"/>
                <a:gd name="connsiteY9289" fmla="*/ 1251196 h 4026844"/>
                <a:gd name="connsiteX9290" fmla="*/ 8370543 w 10143477"/>
                <a:gd name="connsiteY9290" fmla="*/ 1251041 h 4026844"/>
                <a:gd name="connsiteX9291" fmla="*/ 8400448 w 10143477"/>
                <a:gd name="connsiteY9291" fmla="*/ 1275678 h 4026844"/>
                <a:gd name="connsiteX9292" fmla="*/ 8394560 w 10143477"/>
                <a:gd name="connsiteY9292" fmla="*/ 1295821 h 4026844"/>
                <a:gd name="connsiteX9293" fmla="*/ 8364655 w 10143477"/>
                <a:gd name="connsiteY9293" fmla="*/ 1271184 h 4026844"/>
                <a:gd name="connsiteX9294" fmla="*/ 8370543 w 10143477"/>
                <a:gd name="connsiteY9294" fmla="*/ 1251041 h 4026844"/>
                <a:gd name="connsiteX9295" fmla="*/ 1765718 w 10143477"/>
                <a:gd name="connsiteY9295" fmla="*/ 1250732 h 4026844"/>
                <a:gd name="connsiteX9296" fmla="*/ 1771296 w 10143477"/>
                <a:gd name="connsiteY9296" fmla="*/ 1270410 h 4026844"/>
                <a:gd name="connsiteX9297" fmla="*/ 1741389 w 10143477"/>
                <a:gd name="connsiteY9297" fmla="*/ 1295357 h 4026844"/>
                <a:gd name="connsiteX9298" fmla="*/ 1735810 w 10143477"/>
                <a:gd name="connsiteY9298" fmla="*/ 1275678 h 4026844"/>
                <a:gd name="connsiteX9299" fmla="*/ 1765718 w 10143477"/>
                <a:gd name="connsiteY9299" fmla="*/ 1250732 h 4026844"/>
                <a:gd name="connsiteX9300" fmla="*/ 8832130 w 10143477"/>
                <a:gd name="connsiteY9300" fmla="*/ 1250422 h 4026844"/>
                <a:gd name="connsiteX9301" fmla="*/ 8862654 w 10143477"/>
                <a:gd name="connsiteY9301" fmla="*/ 1275368 h 4026844"/>
                <a:gd name="connsiteX9302" fmla="*/ 8858781 w 10143477"/>
                <a:gd name="connsiteY9302" fmla="*/ 1295201 h 4026844"/>
                <a:gd name="connsiteX9303" fmla="*/ 8828257 w 10143477"/>
                <a:gd name="connsiteY9303" fmla="*/ 1270255 h 4026844"/>
                <a:gd name="connsiteX9304" fmla="*/ 8832130 w 10143477"/>
                <a:gd name="connsiteY9304" fmla="*/ 1250422 h 4026844"/>
                <a:gd name="connsiteX9305" fmla="*/ 2248446 w 10143477"/>
                <a:gd name="connsiteY9305" fmla="*/ 1249647 h 4026844"/>
                <a:gd name="connsiteX9306" fmla="*/ 2256349 w 10143477"/>
                <a:gd name="connsiteY9306" fmla="*/ 1269635 h 4026844"/>
                <a:gd name="connsiteX9307" fmla="*/ 2227216 w 10143477"/>
                <a:gd name="connsiteY9307" fmla="*/ 1294272 h 4026844"/>
                <a:gd name="connsiteX9308" fmla="*/ 2219313 w 10143477"/>
                <a:gd name="connsiteY9308" fmla="*/ 1274284 h 4026844"/>
                <a:gd name="connsiteX9309" fmla="*/ 2248446 w 10143477"/>
                <a:gd name="connsiteY9309" fmla="*/ 1249647 h 4026844"/>
                <a:gd name="connsiteX9310" fmla="*/ 6944566 w 10143477"/>
                <a:gd name="connsiteY9310" fmla="*/ 1248872 h 4026844"/>
                <a:gd name="connsiteX9311" fmla="*/ 6971062 w 10143477"/>
                <a:gd name="connsiteY9311" fmla="*/ 1272424 h 4026844"/>
                <a:gd name="connsiteX9312" fmla="*/ 6958511 w 10143477"/>
                <a:gd name="connsiteY9312" fmla="*/ 1293497 h 4026844"/>
                <a:gd name="connsiteX9313" fmla="*/ 6932015 w 10143477"/>
                <a:gd name="connsiteY9313" fmla="*/ 1269945 h 4026844"/>
                <a:gd name="connsiteX9314" fmla="*/ 6944566 w 10143477"/>
                <a:gd name="connsiteY9314" fmla="*/ 1248872 h 4026844"/>
                <a:gd name="connsiteX9315" fmla="*/ 9217484 w 10143477"/>
                <a:gd name="connsiteY9315" fmla="*/ 1248717 h 4026844"/>
                <a:gd name="connsiteX9316" fmla="*/ 9248318 w 10143477"/>
                <a:gd name="connsiteY9316" fmla="*/ 1273818 h 4026844"/>
                <a:gd name="connsiteX9317" fmla="*/ 9245994 w 10143477"/>
                <a:gd name="connsiteY9317" fmla="*/ 1293342 h 4026844"/>
                <a:gd name="connsiteX9318" fmla="*/ 9215159 w 10143477"/>
                <a:gd name="connsiteY9318" fmla="*/ 1268240 h 4026844"/>
                <a:gd name="connsiteX9319" fmla="*/ 9217484 w 10143477"/>
                <a:gd name="connsiteY9319" fmla="*/ 1248717 h 4026844"/>
                <a:gd name="connsiteX9320" fmla="*/ 7766405 w 10143477"/>
                <a:gd name="connsiteY9320" fmla="*/ 1248717 h 4026844"/>
                <a:gd name="connsiteX9321" fmla="*/ 7795071 w 10143477"/>
                <a:gd name="connsiteY9321" fmla="*/ 1272889 h 4026844"/>
                <a:gd name="connsiteX9322" fmla="*/ 7786394 w 10143477"/>
                <a:gd name="connsiteY9322" fmla="*/ 1293342 h 4026844"/>
                <a:gd name="connsiteX9323" fmla="*/ 7757728 w 10143477"/>
                <a:gd name="connsiteY9323" fmla="*/ 1269170 h 4026844"/>
                <a:gd name="connsiteX9324" fmla="*/ 7766405 w 10143477"/>
                <a:gd name="connsiteY9324" fmla="*/ 1248717 h 4026844"/>
                <a:gd name="connsiteX9325" fmla="*/ 1028070 w 10143477"/>
                <a:gd name="connsiteY9325" fmla="*/ 1248097 h 4026844"/>
                <a:gd name="connsiteX9326" fmla="*/ 1030549 w 10143477"/>
                <a:gd name="connsiteY9326" fmla="*/ 1267310 h 4026844"/>
                <a:gd name="connsiteX9327" fmla="*/ 999867 w 10143477"/>
                <a:gd name="connsiteY9327" fmla="*/ 1292722 h 4026844"/>
                <a:gd name="connsiteX9328" fmla="*/ 997388 w 10143477"/>
                <a:gd name="connsiteY9328" fmla="*/ 1273508 h 4026844"/>
                <a:gd name="connsiteX9329" fmla="*/ 1028070 w 10143477"/>
                <a:gd name="connsiteY9329" fmla="*/ 1248097 h 4026844"/>
                <a:gd name="connsiteX9330" fmla="*/ 2875439 w 10143477"/>
                <a:gd name="connsiteY9330" fmla="*/ 1246083 h 4026844"/>
                <a:gd name="connsiteX9331" fmla="*/ 2886128 w 10143477"/>
                <a:gd name="connsiteY9331" fmla="*/ 1266536 h 4026844"/>
                <a:gd name="connsiteX9332" fmla="*/ 2858554 w 10143477"/>
                <a:gd name="connsiteY9332" fmla="*/ 1290708 h 4026844"/>
                <a:gd name="connsiteX9333" fmla="*/ 2847865 w 10143477"/>
                <a:gd name="connsiteY9333" fmla="*/ 1270255 h 4026844"/>
                <a:gd name="connsiteX9334" fmla="*/ 2875439 w 10143477"/>
                <a:gd name="connsiteY9334" fmla="*/ 1246083 h 4026844"/>
                <a:gd name="connsiteX9335" fmla="*/ 6882433 w 10143477"/>
                <a:gd name="connsiteY9335" fmla="*/ 1244844 h 4026844"/>
                <a:gd name="connsiteX9336" fmla="*/ 6908773 w 10143477"/>
                <a:gd name="connsiteY9336" fmla="*/ 1268396 h 4026844"/>
                <a:gd name="connsiteX9337" fmla="*/ 6896068 w 10143477"/>
                <a:gd name="connsiteY9337" fmla="*/ 1289624 h 4026844"/>
                <a:gd name="connsiteX9338" fmla="*/ 6869727 w 10143477"/>
                <a:gd name="connsiteY9338" fmla="*/ 1266072 h 4026844"/>
                <a:gd name="connsiteX9339" fmla="*/ 6882433 w 10143477"/>
                <a:gd name="connsiteY9339" fmla="*/ 1244844 h 4026844"/>
                <a:gd name="connsiteX9340" fmla="*/ 8313833 w 10143477"/>
                <a:gd name="connsiteY9340" fmla="*/ 1243913 h 4026844"/>
                <a:gd name="connsiteX9341" fmla="*/ 8343582 w 10143477"/>
                <a:gd name="connsiteY9341" fmla="*/ 1268550 h 4026844"/>
                <a:gd name="connsiteX9342" fmla="*/ 8337384 w 10143477"/>
                <a:gd name="connsiteY9342" fmla="*/ 1288693 h 4026844"/>
                <a:gd name="connsiteX9343" fmla="*/ 8307634 w 10143477"/>
                <a:gd name="connsiteY9343" fmla="*/ 1264056 h 4026844"/>
                <a:gd name="connsiteX9344" fmla="*/ 8313833 w 10143477"/>
                <a:gd name="connsiteY9344" fmla="*/ 1243913 h 4026844"/>
                <a:gd name="connsiteX9345" fmla="*/ 7707215 w 10143477"/>
                <a:gd name="connsiteY9345" fmla="*/ 1242674 h 4026844"/>
                <a:gd name="connsiteX9346" fmla="*/ 7735726 w 10143477"/>
                <a:gd name="connsiteY9346" fmla="*/ 1266846 h 4026844"/>
                <a:gd name="connsiteX9347" fmla="*/ 7726739 w 10143477"/>
                <a:gd name="connsiteY9347" fmla="*/ 1287454 h 4026844"/>
                <a:gd name="connsiteX9348" fmla="*/ 7698229 w 10143477"/>
                <a:gd name="connsiteY9348" fmla="*/ 1263282 h 4026844"/>
                <a:gd name="connsiteX9349" fmla="*/ 7707215 w 10143477"/>
                <a:gd name="connsiteY9349" fmla="*/ 1242674 h 4026844"/>
                <a:gd name="connsiteX9350" fmla="*/ 8777589 w 10143477"/>
                <a:gd name="connsiteY9350" fmla="*/ 1242519 h 4026844"/>
                <a:gd name="connsiteX9351" fmla="*/ 8807958 w 10143477"/>
                <a:gd name="connsiteY9351" fmla="*/ 1267311 h 4026844"/>
                <a:gd name="connsiteX9352" fmla="*/ 8803930 w 10143477"/>
                <a:gd name="connsiteY9352" fmla="*/ 1287144 h 4026844"/>
                <a:gd name="connsiteX9353" fmla="*/ 8773405 w 10143477"/>
                <a:gd name="connsiteY9353" fmla="*/ 1262198 h 4026844"/>
                <a:gd name="connsiteX9354" fmla="*/ 8777589 w 10143477"/>
                <a:gd name="connsiteY9354" fmla="*/ 1242519 h 4026844"/>
                <a:gd name="connsiteX9355" fmla="*/ 1822434 w 10143477"/>
                <a:gd name="connsiteY9355" fmla="*/ 1242364 h 4026844"/>
                <a:gd name="connsiteX9356" fmla="*/ 1828321 w 10143477"/>
                <a:gd name="connsiteY9356" fmla="*/ 1262042 h 4026844"/>
                <a:gd name="connsiteX9357" fmla="*/ 1798415 w 10143477"/>
                <a:gd name="connsiteY9357" fmla="*/ 1286989 h 4026844"/>
                <a:gd name="connsiteX9358" fmla="*/ 1792526 w 10143477"/>
                <a:gd name="connsiteY9358" fmla="*/ 1267310 h 4026844"/>
                <a:gd name="connsiteX9359" fmla="*/ 1822434 w 10143477"/>
                <a:gd name="connsiteY9359" fmla="*/ 1242364 h 4026844"/>
                <a:gd name="connsiteX9360" fmla="*/ 2307021 w 10143477"/>
                <a:gd name="connsiteY9360" fmla="*/ 1242209 h 4026844"/>
                <a:gd name="connsiteX9361" fmla="*/ 2315080 w 10143477"/>
                <a:gd name="connsiteY9361" fmla="*/ 1262197 h 4026844"/>
                <a:gd name="connsiteX9362" fmla="*/ 2286101 w 10143477"/>
                <a:gd name="connsiteY9362" fmla="*/ 1286834 h 4026844"/>
                <a:gd name="connsiteX9363" fmla="*/ 2278043 w 10143477"/>
                <a:gd name="connsiteY9363" fmla="*/ 1266846 h 4026844"/>
                <a:gd name="connsiteX9364" fmla="*/ 2307021 w 10143477"/>
                <a:gd name="connsiteY9364" fmla="*/ 1242209 h 4026844"/>
                <a:gd name="connsiteX9365" fmla="*/ 1415797 w 10143477"/>
                <a:gd name="connsiteY9365" fmla="*/ 1242209 h 4026844"/>
                <a:gd name="connsiteX9366" fmla="*/ 1419825 w 10143477"/>
                <a:gd name="connsiteY9366" fmla="*/ 1261733 h 4026844"/>
                <a:gd name="connsiteX9367" fmla="*/ 1389453 w 10143477"/>
                <a:gd name="connsiteY9367" fmla="*/ 1286834 h 4026844"/>
                <a:gd name="connsiteX9368" fmla="*/ 1385424 w 10143477"/>
                <a:gd name="connsiteY9368" fmla="*/ 1267311 h 4026844"/>
                <a:gd name="connsiteX9369" fmla="*/ 1415797 w 10143477"/>
                <a:gd name="connsiteY9369" fmla="*/ 1242209 h 4026844"/>
                <a:gd name="connsiteX9370" fmla="*/ 6820454 w 10143477"/>
                <a:gd name="connsiteY9370" fmla="*/ 1241125 h 4026844"/>
                <a:gd name="connsiteX9371" fmla="*/ 6846485 w 10143477"/>
                <a:gd name="connsiteY9371" fmla="*/ 1264677 h 4026844"/>
                <a:gd name="connsiteX9372" fmla="*/ 6833470 w 10143477"/>
                <a:gd name="connsiteY9372" fmla="*/ 1285904 h 4026844"/>
                <a:gd name="connsiteX9373" fmla="*/ 6807438 w 10143477"/>
                <a:gd name="connsiteY9373" fmla="*/ 1262353 h 4026844"/>
                <a:gd name="connsiteX9374" fmla="*/ 6820454 w 10143477"/>
                <a:gd name="connsiteY9374" fmla="*/ 1241125 h 4026844"/>
                <a:gd name="connsiteX9375" fmla="*/ 9164801 w 10143477"/>
                <a:gd name="connsiteY9375" fmla="*/ 1239885 h 4026844"/>
                <a:gd name="connsiteX9376" fmla="*/ 9195635 w 10143477"/>
                <a:gd name="connsiteY9376" fmla="*/ 1264987 h 4026844"/>
                <a:gd name="connsiteX9377" fmla="*/ 9193157 w 10143477"/>
                <a:gd name="connsiteY9377" fmla="*/ 1284510 h 4026844"/>
                <a:gd name="connsiteX9378" fmla="*/ 9162322 w 10143477"/>
                <a:gd name="connsiteY9378" fmla="*/ 1259409 h 4026844"/>
                <a:gd name="connsiteX9379" fmla="*/ 9164801 w 10143477"/>
                <a:gd name="connsiteY9379" fmla="*/ 1239885 h 4026844"/>
                <a:gd name="connsiteX9380" fmla="*/ 760458 w 10143477"/>
                <a:gd name="connsiteY9380" fmla="*/ 1238646 h 4026844"/>
                <a:gd name="connsiteX9381" fmla="*/ 762008 w 10143477"/>
                <a:gd name="connsiteY9381" fmla="*/ 1257704 h 4026844"/>
                <a:gd name="connsiteX9382" fmla="*/ 731329 w 10143477"/>
                <a:gd name="connsiteY9382" fmla="*/ 1283270 h 4026844"/>
                <a:gd name="connsiteX9383" fmla="*/ 729780 w 10143477"/>
                <a:gd name="connsiteY9383" fmla="*/ 1264212 h 4026844"/>
                <a:gd name="connsiteX9384" fmla="*/ 760458 w 10143477"/>
                <a:gd name="connsiteY9384" fmla="*/ 1238646 h 4026844"/>
                <a:gd name="connsiteX9385" fmla="*/ 1081065 w 10143477"/>
                <a:gd name="connsiteY9385" fmla="*/ 1238181 h 4026844"/>
                <a:gd name="connsiteX9386" fmla="*/ 1083700 w 10143477"/>
                <a:gd name="connsiteY9386" fmla="*/ 1257394 h 4026844"/>
                <a:gd name="connsiteX9387" fmla="*/ 1053018 w 10143477"/>
                <a:gd name="connsiteY9387" fmla="*/ 1282806 h 4026844"/>
                <a:gd name="connsiteX9388" fmla="*/ 1050384 w 10143477"/>
                <a:gd name="connsiteY9388" fmla="*/ 1263592 h 4026844"/>
                <a:gd name="connsiteX9389" fmla="*/ 1081065 w 10143477"/>
                <a:gd name="connsiteY9389" fmla="*/ 1238181 h 4026844"/>
                <a:gd name="connsiteX9390" fmla="*/ 6758320 w 10143477"/>
                <a:gd name="connsiteY9390" fmla="*/ 1237561 h 4026844"/>
                <a:gd name="connsiteX9391" fmla="*/ 6784196 w 10143477"/>
                <a:gd name="connsiteY9391" fmla="*/ 1260958 h 4026844"/>
                <a:gd name="connsiteX9392" fmla="*/ 6770871 w 10143477"/>
                <a:gd name="connsiteY9392" fmla="*/ 1282186 h 4026844"/>
                <a:gd name="connsiteX9393" fmla="*/ 6744994 w 10143477"/>
                <a:gd name="connsiteY9393" fmla="*/ 1258788 h 4026844"/>
                <a:gd name="connsiteX9394" fmla="*/ 6758320 w 10143477"/>
                <a:gd name="connsiteY9394" fmla="*/ 1237561 h 4026844"/>
                <a:gd name="connsiteX9395" fmla="*/ 7647560 w 10143477"/>
                <a:gd name="connsiteY9395" fmla="*/ 1237096 h 4026844"/>
                <a:gd name="connsiteX9396" fmla="*/ 7675916 w 10143477"/>
                <a:gd name="connsiteY9396" fmla="*/ 1261268 h 4026844"/>
                <a:gd name="connsiteX9397" fmla="*/ 7666774 w 10143477"/>
                <a:gd name="connsiteY9397" fmla="*/ 1281876 h 4026844"/>
                <a:gd name="connsiteX9398" fmla="*/ 7638418 w 10143477"/>
                <a:gd name="connsiteY9398" fmla="*/ 1257704 h 4026844"/>
                <a:gd name="connsiteX9399" fmla="*/ 7647560 w 10143477"/>
                <a:gd name="connsiteY9399" fmla="*/ 1237096 h 4026844"/>
                <a:gd name="connsiteX9400" fmla="*/ 8256658 w 10143477"/>
                <a:gd name="connsiteY9400" fmla="*/ 1236941 h 4026844"/>
                <a:gd name="connsiteX9401" fmla="*/ 8286252 w 10143477"/>
                <a:gd name="connsiteY9401" fmla="*/ 1261423 h 4026844"/>
                <a:gd name="connsiteX9402" fmla="*/ 8279900 w 10143477"/>
                <a:gd name="connsiteY9402" fmla="*/ 1281566 h 4026844"/>
                <a:gd name="connsiteX9403" fmla="*/ 8250304 w 10143477"/>
                <a:gd name="connsiteY9403" fmla="*/ 1257084 h 4026844"/>
                <a:gd name="connsiteX9404" fmla="*/ 8256658 w 10143477"/>
                <a:gd name="connsiteY9404" fmla="*/ 1236941 h 4026844"/>
                <a:gd name="connsiteX9405" fmla="*/ 2365908 w 10143477"/>
                <a:gd name="connsiteY9405" fmla="*/ 1235391 h 4026844"/>
                <a:gd name="connsiteX9406" fmla="*/ 2374276 w 10143477"/>
                <a:gd name="connsiteY9406" fmla="*/ 1255379 h 4026844"/>
                <a:gd name="connsiteX9407" fmla="*/ 2345453 w 10143477"/>
                <a:gd name="connsiteY9407" fmla="*/ 1279861 h 4026844"/>
                <a:gd name="connsiteX9408" fmla="*/ 2337085 w 10143477"/>
                <a:gd name="connsiteY9408" fmla="*/ 1259718 h 4026844"/>
                <a:gd name="connsiteX9409" fmla="*/ 2365908 w 10143477"/>
                <a:gd name="connsiteY9409" fmla="*/ 1235391 h 4026844"/>
                <a:gd name="connsiteX9410" fmla="*/ 8722584 w 10143477"/>
                <a:gd name="connsiteY9410" fmla="*/ 1234307 h 4026844"/>
                <a:gd name="connsiteX9411" fmla="*/ 8752953 w 10143477"/>
                <a:gd name="connsiteY9411" fmla="*/ 1259098 h 4026844"/>
                <a:gd name="connsiteX9412" fmla="*/ 8748770 w 10143477"/>
                <a:gd name="connsiteY9412" fmla="*/ 1278931 h 4026844"/>
                <a:gd name="connsiteX9413" fmla="*/ 8718400 w 10143477"/>
                <a:gd name="connsiteY9413" fmla="*/ 1254140 h 4026844"/>
                <a:gd name="connsiteX9414" fmla="*/ 8722584 w 10143477"/>
                <a:gd name="connsiteY9414" fmla="*/ 1234307 h 4026844"/>
                <a:gd name="connsiteX9415" fmla="*/ 1879149 w 10143477"/>
                <a:gd name="connsiteY9415" fmla="*/ 1234307 h 4026844"/>
                <a:gd name="connsiteX9416" fmla="*/ 1885193 w 10143477"/>
                <a:gd name="connsiteY9416" fmla="*/ 1253985 h 4026844"/>
                <a:gd name="connsiteX9417" fmla="*/ 1855440 w 10143477"/>
                <a:gd name="connsiteY9417" fmla="*/ 1278777 h 4026844"/>
                <a:gd name="connsiteX9418" fmla="*/ 1849397 w 10143477"/>
                <a:gd name="connsiteY9418" fmla="*/ 1259098 h 4026844"/>
                <a:gd name="connsiteX9419" fmla="*/ 1879149 w 10143477"/>
                <a:gd name="connsiteY9419" fmla="*/ 1234307 h 4026844"/>
                <a:gd name="connsiteX9420" fmla="*/ 6696186 w 10143477"/>
                <a:gd name="connsiteY9420" fmla="*/ 1234152 h 4026844"/>
                <a:gd name="connsiteX9421" fmla="*/ 6721907 w 10143477"/>
                <a:gd name="connsiteY9421" fmla="*/ 1257549 h 4026844"/>
                <a:gd name="connsiteX9422" fmla="*/ 6708272 w 10143477"/>
                <a:gd name="connsiteY9422" fmla="*/ 1278777 h 4026844"/>
                <a:gd name="connsiteX9423" fmla="*/ 6682551 w 10143477"/>
                <a:gd name="connsiteY9423" fmla="*/ 1255379 h 4026844"/>
                <a:gd name="connsiteX9424" fmla="*/ 6696186 w 10143477"/>
                <a:gd name="connsiteY9424" fmla="*/ 1234152 h 4026844"/>
                <a:gd name="connsiteX9425" fmla="*/ 1470652 w 10143477"/>
                <a:gd name="connsiteY9425" fmla="*/ 1233222 h 4026844"/>
                <a:gd name="connsiteX9426" fmla="*/ 1474836 w 10143477"/>
                <a:gd name="connsiteY9426" fmla="*/ 1252746 h 4026844"/>
                <a:gd name="connsiteX9427" fmla="*/ 1444464 w 10143477"/>
                <a:gd name="connsiteY9427" fmla="*/ 1277847 h 4026844"/>
                <a:gd name="connsiteX9428" fmla="*/ 1440279 w 10143477"/>
                <a:gd name="connsiteY9428" fmla="*/ 1258324 h 4026844"/>
                <a:gd name="connsiteX9429" fmla="*/ 1470652 w 10143477"/>
                <a:gd name="connsiteY9429" fmla="*/ 1233222 h 4026844"/>
                <a:gd name="connsiteX9430" fmla="*/ 7587906 w 10143477"/>
                <a:gd name="connsiteY9430" fmla="*/ 1231518 h 4026844"/>
                <a:gd name="connsiteX9431" fmla="*/ 7616106 w 10143477"/>
                <a:gd name="connsiteY9431" fmla="*/ 1255535 h 4026844"/>
                <a:gd name="connsiteX9432" fmla="*/ 7606655 w 10143477"/>
                <a:gd name="connsiteY9432" fmla="*/ 1276143 h 4026844"/>
                <a:gd name="connsiteX9433" fmla="*/ 7578454 w 10143477"/>
                <a:gd name="connsiteY9433" fmla="*/ 1252126 h 4026844"/>
                <a:gd name="connsiteX9434" fmla="*/ 7587906 w 10143477"/>
                <a:gd name="connsiteY9434" fmla="*/ 1231518 h 4026844"/>
                <a:gd name="connsiteX9435" fmla="*/ 9111810 w 10143477"/>
                <a:gd name="connsiteY9435" fmla="*/ 1231053 h 4026844"/>
                <a:gd name="connsiteX9436" fmla="*/ 9142489 w 10143477"/>
                <a:gd name="connsiteY9436" fmla="*/ 1256154 h 4026844"/>
                <a:gd name="connsiteX9437" fmla="*/ 9139855 w 10143477"/>
                <a:gd name="connsiteY9437" fmla="*/ 1275833 h 4026844"/>
                <a:gd name="connsiteX9438" fmla="*/ 9109175 w 10143477"/>
                <a:gd name="connsiteY9438" fmla="*/ 1250731 h 4026844"/>
                <a:gd name="connsiteX9439" fmla="*/ 9111810 w 10143477"/>
                <a:gd name="connsiteY9439" fmla="*/ 1231053 h 4026844"/>
                <a:gd name="connsiteX9440" fmla="*/ 6633743 w 10143477"/>
                <a:gd name="connsiteY9440" fmla="*/ 1230588 h 4026844"/>
                <a:gd name="connsiteX9441" fmla="*/ 6659309 w 10143477"/>
                <a:gd name="connsiteY9441" fmla="*/ 1253985 h 4026844"/>
                <a:gd name="connsiteX9442" fmla="*/ 6645519 w 10143477"/>
                <a:gd name="connsiteY9442" fmla="*/ 1275368 h 4026844"/>
                <a:gd name="connsiteX9443" fmla="*/ 6619953 w 10143477"/>
                <a:gd name="connsiteY9443" fmla="*/ 1251971 h 4026844"/>
                <a:gd name="connsiteX9444" fmla="*/ 6633743 w 10143477"/>
                <a:gd name="connsiteY9444" fmla="*/ 1230588 h 4026844"/>
                <a:gd name="connsiteX9445" fmla="*/ 8199327 w 10143477"/>
                <a:gd name="connsiteY9445" fmla="*/ 1229969 h 4026844"/>
                <a:gd name="connsiteX9446" fmla="*/ 8228921 w 10143477"/>
                <a:gd name="connsiteY9446" fmla="*/ 1254450 h 4026844"/>
                <a:gd name="connsiteX9447" fmla="*/ 8222414 w 10143477"/>
                <a:gd name="connsiteY9447" fmla="*/ 1274593 h 4026844"/>
                <a:gd name="connsiteX9448" fmla="*/ 8192819 w 10143477"/>
                <a:gd name="connsiteY9448" fmla="*/ 1250112 h 4026844"/>
                <a:gd name="connsiteX9449" fmla="*/ 8199327 w 10143477"/>
                <a:gd name="connsiteY9449" fmla="*/ 1229969 h 4026844"/>
                <a:gd name="connsiteX9450" fmla="*/ 1134217 w 10143477"/>
                <a:gd name="connsiteY9450" fmla="*/ 1228729 h 4026844"/>
                <a:gd name="connsiteX9451" fmla="*/ 1137007 w 10143477"/>
                <a:gd name="connsiteY9451" fmla="*/ 1247942 h 4026844"/>
                <a:gd name="connsiteX9452" fmla="*/ 1106324 w 10143477"/>
                <a:gd name="connsiteY9452" fmla="*/ 1273199 h 4026844"/>
                <a:gd name="connsiteX9453" fmla="*/ 1103535 w 10143477"/>
                <a:gd name="connsiteY9453" fmla="*/ 1253985 h 4026844"/>
                <a:gd name="connsiteX9454" fmla="*/ 1134217 w 10143477"/>
                <a:gd name="connsiteY9454" fmla="*/ 1228729 h 4026844"/>
                <a:gd name="connsiteX9455" fmla="*/ 811899 w 10143477"/>
                <a:gd name="connsiteY9455" fmla="*/ 1228264 h 4026844"/>
                <a:gd name="connsiteX9456" fmla="*/ 813603 w 10143477"/>
                <a:gd name="connsiteY9456" fmla="*/ 1247322 h 4026844"/>
                <a:gd name="connsiteX9457" fmla="*/ 782925 w 10143477"/>
                <a:gd name="connsiteY9457" fmla="*/ 1272888 h 4026844"/>
                <a:gd name="connsiteX9458" fmla="*/ 781221 w 10143477"/>
                <a:gd name="connsiteY9458" fmla="*/ 1253830 h 4026844"/>
                <a:gd name="connsiteX9459" fmla="*/ 811899 w 10143477"/>
                <a:gd name="connsiteY9459" fmla="*/ 1228264 h 4026844"/>
                <a:gd name="connsiteX9460" fmla="*/ 2424793 w 10143477"/>
                <a:gd name="connsiteY9460" fmla="*/ 1228109 h 4026844"/>
                <a:gd name="connsiteX9461" fmla="*/ 2433316 w 10143477"/>
                <a:gd name="connsiteY9461" fmla="*/ 1248252 h 4026844"/>
                <a:gd name="connsiteX9462" fmla="*/ 2404648 w 10143477"/>
                <a:gd name="connsiteY9462" fmla="*/ 1272733 h 4026844"/>
                <a:gd name="connsiteX9463" fmla="*/ 2396125 w 10143477"/>
                <a:gd name="connsiteY9463" fmla="*/ 1252590 h 4026844"/>
                <a:gd name="connsiteX9464" fmla="*/ 2424793 w 10143477"/>
                <a:gd name="connsiteY9464" fmla="*/ 1228109 h 4026844"/>
                <a:gd name="connsiteX9465" fmla="*/ 6571299 w 10143477"/>
                <a:gd name="connsiteY9465" fmla="*/ 1227489 h 4026844"/>
                <a:gd name="connsiteX9466" fmla="*/ 6596555 w 10143477"/>
                <a:gd name="connsiteY9466" fmla="*/ 1250731 h 4026844"/>
                <a:gd name="connsiteX9467" fmla="*/ 6582455 w 10143477"/>
                <a:gd name="connsiteY9467" fmla="*/ 1272114 h 4026844"/>
                <a:gd name="connsiteX9468" fmla="*/ 6557198 w 10143477"/>
                <a:gd name="connsiteY9468" fmla="*/ 1248872 h 4026844"/>
                <a:gd name="connsiteX9469" fmla="*/ 6571299 w 10143477"/>
                <a:gd name="connsiteY9469" fmla="*/ 1227489 h 4026844"/>
                <a:gd name="connsiteX9470" fmla="*/ 8667731 w 10143477"/>
                <a:gd name="connsiteY9470" fmla="*/ 1226560 h 4026844"/>
                <a:gd name="connsiteX9471" fmla="*/ 8697946 w 10143477"/>
                <a:gd name="connsiteY9471" fmla="*/ 1251351 h 4026844"/>
                <a:gd name="connsiteX9472" fmla="*/ 8693453 w 10143477"/>
                <a:gd name="connsiteY9472" fmla="*/ 1271185 h 4026844"/>
                <a:gd name="connsiteX9473" fmla="*/ 8663083 w 10143477"/>
                <a:gd name="connsiteY9473" fmla="*/ 1246393 h 4026844"/>
                <a:gd name="connsiteX9474" fmla="*/ 8667731 w 10143477"/>
                <a:gd name="connsiteY9474" fmla="*/ 1226560 h 4026844"/>
                <a:gd name="connsiteX9475" fmla="*/ 1936331 w 10143477"/>
                <a:gd name="connsiteY9475" fmla="*/ 1226405 h 4026844"/>
                <a:gd name="connsiteX9476" fmla="*/ 1942529 w 10143477"/>
                <a:gd name="connsiteY9476" fmla="*/ 1246083 h 4026844"/>
                <a:gd name="connsiteX9477" fmla="*/ 1912777 w 10143477"/>
                <a:gd name="connsiteY9477" fmla="*/ 1270875 h 4026844"/>
                <a:gd name="connsiteX9478" fmla="*/ 1906578 w 10143477"/>
                <a:gd name="connsiteY9478" fmla="*/ 1251041 h 4026844"/>
                <a:gd name="connsiteX9479" fmla="*/ 1936331 w 10143477"/>
                <a:gd name="connsiteY9479" fmla="*/ 1226405 h 4026844"/>
                <a:gd name="connsiteX9480" fmla="*/ 7528252 w 10143477"/>
                <a:gd name="connsiteY9480" fmla="*/ 1226095 h 4026844"/>
                <a:gd name="connsiteX9481" fmla="*/ 7556297 w 10143477"/>
                <a:gd name="connsiteY9481" fmla="*/ 1250112 h 4026844"/>
                <a:gd name="connsiteX9482" fmla="*/ 7546535 w 10143477"/>
                <a:gd name="connsiteY9482" fmla="*/ 1270720 h 4026844"/>
                <a:gd name="connsiteX9483" fmla="*/ 7518490 w 10143477"/>
                <a:gd name="connsiteY9483" fmla="*/ 1246703 h 4026844"/>
                <a:gd name="connsiteX9484" fmla="*/ 7528252 w 10143477"/>
                <a:gd name="connsiteY9484" fmla="*/ 1226095 h 4026844"/>
                <a:gd name="connsiteX9485" fmla="*/ 6508856 w 10143477"/>
                <a:gd name="connsiteY9485" fmla="*/ 1224545 h 4026844"/>
                <a:gd name="connsiteX9486" fmla="*/ 6533957 w 10143477"/>
                <a:gd name="connsiteY9486" fmla="*/ 1247787 h 4026844"/>
                <a:gd name="connsiteX9487" fmla="*/ 6519547 w 10143477"/>
                <a:gd name="connsiteY9487" fmla="*/ 1269170 h 4026844"/>
                <a:gd name="connsiteX9488" fmla="*/ 6494446 w 10143477"/>
                <a:gd name="connsiteY9488" fmla="*/ 1245928 h 4026844"/>
                <a:gd name="connsiteX9489" fmla="*/ 6508856 w 10143477"/>
                <a:gd name="connsiteY9489" fmla="*/ 1224545 h 4026844"/>
                <a:gd name="connsiteX9490" fmla="*/ 1525819 w 10143477"/>
                <a:gd name="connsiteY9490" fmla="*/ 1224235 h 4026844"/>
                <a:gd name="connsiteX9491" fmla="*/ 1530312 w 10143477"/>
                <a:gd name="connsiteY9491" fmla="*/ 1243759 h 4026844"/>
                <a:gd name="connsiteX9492" fmla="*/ 1499940 w 10143477"/>
                <a:gd name="connsiteY9492" fmla="*/ 1268860 h 4026844"/>
                <a:gd name="connsiteX9493" fmla="*/ 1495446 w 10143477"/>
                <a:gd name="connsiteY9493" fmla="*/ 1249337 h 4026844"/>
                <a:gd name="connsiteX9494" fmla="*/ 1525819 w 10143477"/>
                <a:gd name="connsiteY9494" fmla="*/ 1224235 h 4026844"/>
                <a:gd name="connsiteX9495" fmla="*/ 8141996 w 10143477"/>
                <a:gd name="connsiteY9495" fmla="*/ 1223305 h 4026844"/>
                <a:gd name="connsiteX9496" fmla="*/ 8171436 w 10143477"/>
                <a:gd name="connsiteY9496" fmla="*/ 1247787 h 4026844"/>
                <a:gd name="connsiteX9497" fmla="*/ 8164619 w 10143477"/>
                <a:gd name="connsiteY9497" fmla="*/ 1267930 h 4026844"/>
                <a:gd name="connsiteX9498" fmla="*/ 8135178 w 10143477"/>
                <a:gd name="connsiteY9498" fmla="*/ 1243448 h 4026844"/>
                <a:gd name="connsiteX9499" fmla="*/ 8141996 w 10143477"/>
                <a:gd name="connsiteY9499" fmla="*/ 1223305 h 4026844"/>
                <a:gd name="connsiteX9500" fmla="*/ 6446102 w 10143477"/>
                <a:gd name="connsiteY9500" fmla="*/ 1221756 h 4026844"/>
                <a:gd name="connsiteX9501" fmla="*/ 6471049 w 10143477"/>
                <a:gd name="connsiteY9501" fmla="*/ 1244998 h 4026844"/>
                <a:gd name="connsiteX9502" fmla="*/ 6456484 w 10143477"/>
                <a:gd name="connsiteY9502" fmla="*/ 1266381 h 4026844"/>
                <a:gd name="connsiteX9503" fmla="*/ 6431537 w 10143477"/>
                <a:gd name="connsiteY9503" fmla="*/ 1243139 h 4026844"/>
                <a:gd name="connsiteX9504" fmla="*/ 6446102 w 10143477"/>
                <a:gd name="connsiteY9504" fmla="*/ 1221756 h 4026844"/>
                <a:gd name="connsiteX9505" fmla="*/ 2483989 w 10143477"/>
                <a:gd name="connsiteY9505" fmla="*/ 1221137 h 4026844"/>
                <a:gd name="connsiteX9506" fmla="*/ 2492822 w 10143477"/>
                <a:gd name="connsiteY9506" fmla="*/ 1241280 h 4026844"/>
                <a:gd name="connsiteX9507" fmla="*/ 2464309 w 10143477"/>
                <a:gd name="connsiteY9507" fmla="*/ 1265761 h 4026844"/>
                <a:gd name="connsiteX9508" fmla="*/ 2455476 w 10143477"/>
                <a:gd name="connsiteY9508" fmla="*/ 1245618 h 4026844"/>
                <a:gd name="connsiteX9509" fmla="*/ 2483989 w 10143477"/>
                <a:gd name="connsiteY9509" fmla="*/ 1221137 h 4026844"/>
                <a:gd name="connsiteX9510" fmla="*/ 7468132 w 10143477"/>
                <a:gd name="connsiteY9510" fmla="*/ 1220827 h 4026844"/>
                <a:gd name="connsiteX9511" fmla="*/ 7496022 w 10143477"/>
                <a:gd name="connsiteY9511" fmla="*/ 1244844 h 4026844"/>
                <a:gd name="connsiteX9512" fmla="*/ 7486106 w 10143477"/>
                <a:gd name="connsiteY9512" fmla="*/ 1265452 h 4026844"/>
                <a:gd name="connsiteX9513" fmla="*/ 7458215 w 10143477"/>
                <a:gd name="connsiteY9513" fmla="*/ 1241435 h 4026844"/>
                <a:gd name="connsiteX9514" fmla="*/ 7468132 w 10143477"/>
                <a:gd name="connsiteY9514" fmla="*/ 1220827 h 4026844"/>
                <a:gd name="connsiteX9515" fmla="*/ 1187523 w 10143477"/>
                <a:gd name="connsiteY9515" fmla="*/ 1219122 h 4026844"/>
                <a:gd name="connsiteX9516" fmla="*/ 1190467 w 10143477"/>
                <a:gd name="connsiteY9516" fmla="*/ 1238490 h 4026844"/>
                <a:gd name="connsiteX9517" fmla="*/ 1159784 w 10143477"/>
                <a:gd name="connsiteY9517" fmla="*/ 1263747 h 4026844"/>
                <a:gd name="connsiteX9518" fmla="*/ 1156840 w 10143477"/>
                <a:gd name="connsiteY9518" fmla="*/ 1244378 h 4026844"/>
                <a:gd name="connsiteX9519" fmla="*/ 1187523 w 10143477"/>
                <a:gd name="connsiteY9519" fmla="*/ 1219122 h 4026844"/>
                <a:gd name="connsiteX9520" fmla="*/ 8612260 w 10143477"/>
                <a:gd name="connsiteY9520" fmla="*/ 1218813 h 4026844"/>
                <a:gd name="connsiteX9521" fmla="*/ 8642474 w 10143477"/>
                <a:gd name="connsiteY9521" fmla="*/ 1243604 h 4026844"/>
                <a:gd name="connsiteX9522" fmla="*/ 8637826 w 10143477"/>
                <a:gd name="connsiteY9522" fmla="*/ 1263438 h 4026844"/>
                <a:gd name="connsiteX9523" fmla="*/ 8607611 w 10143477"/>
                <a:gd name="connsiteY9523" fmla="*/ 1238646 h 4026844"/>
                <a:gd name="connsiteX9524" fmla="*/ 8612260 w 10143477"/>
                <a:gd name="connsiteY9524" fmla="*/ 1218813 h 4026844"/>
                <a:gd name="connsiteX9525" fmla="*/ 6383348 w 10143477"/>
                <a:gd name="connsiteY9525" fmla="*/ 1218812 h 4026844"/>
                <a:gd name="connsiteX9526" fmla="*/ 6407985 w 10143477"/>
                <a:gd name="connsiteY9526" fmla="*/ 1241899 h 4026844"/>
                <a:gd name="connsiteX9527" fmla="*/ 6393110 w 10143477"/>
                <a:gd name="connsiteY9527" fmla="*/ 1263437 h 4026844"/>
                <a:gd name="connsiteX9528" fmla="*/ 6368473 w 10143477"/>
                <a:gd name="connsiteY9528" fmla="*/ 1240350 h 4026844"/>
                <a:gd name="connsiteX9529" fmla="*/ 6383348 w 10143477"/>
                <a:gd name="connsiteY9529" fmla="*/ 1218812 h 4026844"/>
                <a:gd name="connsiteX9530" fmla="*/ 863495 w 10143477"/>
                <a:gd name="connsiteY9530" fmla="*/ 1218347 h 4026844"/>
                <a:gd name="connsiteX9531" fmla="*/ 865354 w 10143477"/>
                <a:gd name="connsiteY9531" fmla="*/ 1237406 h 4026844"/>
                <a:gd name="connsiteX9532" fmla="*/ 834676 w 10143477"/>
                <a:gd name="connsiteY9532" fmla="*/ 1262817 h 4026844"/>
                <a:gd name="connsiteX9533" fmla="*/ 832817 w 10143477"/>
                <a:gd name="connsiteY9533" fmla="*/ 1243758 h 4026844"/>
                <a:gd name="connsiteX9534" fmla="*/ 863495 w 10143477"/>
                <a:gd name="connsiteY9534" fmla="*/ 1218347 h 4026844"/>
                <a:gd name="connsiteX9535" fmla="*/ 1993356 w 10143477"/>
                <a:gd name="connsiteY9535" fmla="*/ 1218193 h 4026844"/>
                <a:gd name="connsiteX9536" fmla="*/ 1999865 w 10143477"/>
                <a:gd name="connsiteY9536" fmla="*/ 1238026 h 4026844"/>
                <a:gd name="connsiteX9537" fmla="*/ 1970267 w 10143477"/>
                <a:gd name="connsiteY9537" fmla="*/ 1262817 h 4026844"/>
                <a:gd name="connsiteX9538" fmla="*/ 1963758 w 10143477"/>
                <a:gd name="connsiteY9538" fmla="*/ 1242984 h 4026844"/>
                <a:gd name="connsiteX9539" fmla="*/ 1993356 w 10143477"/>
                <a:gd name="connsiteY9539" fmla="*/ 1218193 h 4026844"/>
                <a:gd name="connsiteX9540" fmla="*/ 8084356 w 10143477"/>
                <a:gd name="connsiteY9540" fmla="*/ 1216488 h 4026844"/>
                <a:gd name="connsiteX9541" fmla="*/ 8113641 w 10143477"/>
                <a:gd name="connsiteY9541" fmla="*/ 1240814 h 4026844"/>
                <a:gd name="connsiteX9542" fmla="*/ 8106669 w 10143477"/>
                <a:gd name="connsiteY9542" fmla="*/ 1261112 h 4026844"/>
                <a:gd name="connsiteX9543" fmla="*/ 8077384 w 10143477"/>
                <a:gd name="connsiteY9543" fmla="*/ 1236786 h 4026844"/>
                <a:gd name="connsiteX9544" fmla="*/ 8084356 w 10143477"/>
                <a:gd name="connsiteY9544" fmla="*/ 1216488 h 4026844"/>
                <a:gd name="connsiteX9545" fmla="*/ 6320595 w 10143477"/>
                <a:gd name="connsiteY9545" fmla="*/ 1216333 h 4026844"/>
                <a:gd name="connsiteX9546" fmla="*/ 6345076 w 10143477"/>
                <a:gd name="connsiteY9546" fmla="*/ 1239420 h 4026844"/>
                <a:gd name="connsiteX9547" fmla="*/ 6329892 w 10143477"/>
                <a:gd name="connsiteY9547" fmla="*/ 1260958 h 4026844"/>
                <a:gd name="connsiteX9548" fmla="*/ 6305410 w 10143477"/>
                <a:gd name="connsiteY9548" fmla="*/ 1237871 h 4026844"/>
                <a:gd name="connsiteX9549" fmla="*/ 6320595 w 10143477"/>
                <a:gd name="connsiteY9549" fmla="*/ 1216333 h 4026844"/>
                <a:gd name="connsiteX9550" fmla="*/ 7408168 w 10143477"/>
                <a:gd name="connsiteY9550" fmla="*/ 1215558 h 4026844"/>
                <a:gd name="connsiteX9551" fmla="*/ 7435904 w 10143477"/>
                <a:gd name="connsiteY9551" fmla="*/ 1239420 h 4026844"/>
                <a:gd name="connsiteX9552" fmla="*/ 7425677 w 10143477"/>
                <a:gd name="connsiteY9552" fmla="*/ 1260183 h 4026844"/>
                <a:gd name="connsiteX9553" fmla="*/ 7397942 w 10143477"/>
                <a:gd name="connsiteY9553" fmla="*/ 1236321 h 4026844"/>
                <a:gd name="connsiteX9554" fmla="*/ 7408168 w 10143477"/>
                <a:gd name="connsiteY9554" fmla="*/ 1215558 h 4026844"/>
                <a:gd name="connsiteX9555" fmla="*/ 1580984 w 10143477"/>
                <a:gd name="connsiteY9555" fmla="*/ 1215403 h 4026844"/>
                <a:gd name="connsiteX9556" fmla="*/ 1585633 w 10143477"/>
                <a:gd name="connsiteY9556" fmla="*/ 1234927 h 4026844"/>
                <a:gd name="connsiteX9557" fmla="*/ 1555416 w 10143477"/>
                <a:gd name="connsiteY9557" fmla="*/ 1260028 h 4026844"/>
                <a:gd name="connsiteX9558" fmla="*/ 1550767 w 10143477"/>
                <a:gd name="connsiteY9558" fmla="*/ 1240505 h 4026844"/>
                <a:gd name="connsiteX9559" fmla="*/ 1580984 w 10143477"/>
                <a:gd name="connsiteY9559" fmla="*/ 1215403 h 4026844"/>
                <a:gd name="connsiteX9560" fmla="*/ 2543340 w 10143477"/>
                <a:gd name="connsiteY9560" fmla="*/ 1214474 h 4026844"/>
                <a:gd name="connsiteX9561" fmla="*/ 2552328 w 10143477"/>
                <a:gd name="connsiteY9561" fmla="*/ 1234617 h 4026844"/>
                <a:gd name="connsiteX9562" fmla="*/ 2523969 w 10143477"/>
                <a:gd name="connsiteY9562" fmla="*/ 1258943 h 4026844"/>
                <a:gd name="connsiteX9563" fmla="*/ 2514983 w 10143477"/>
                <a:gd name="connsiteY9563" fmla="*/ 1238800 h 4026844"/>
                <a:gd name="connsiteX9564" fmla="*/ 2543340 w 10143477"/>
                <a:gd name="connsiteY9564" fmla="*/ 1214474 h 4026844"/>
                <a:gd name="connsiteX9565" fmla="*/ 6257532 w 10143477"/>
                <a:gd name="connsiteY9565" fmla="*/ 1214009 h 4026844"/>
                <a:gd name="connsiteX9566" fmla="*/ 6281859 w 10143477"/>
                <a:gd name="connsiteY9566" fmla="*/ 1237096 h 4026844"/>
                <a:gd name="connsiteX9567" fmla="*/ 6266519 w 10143477"/>
                <a:gd name="connsiteY9567" fmla="*/ 1258634 h 4026844"/>
                <a:gd name="connsiteX9568" fmla="*/ 6242192 w 10143477"/>
                <a:gd name="connsiteY9568" fmla="*/ 1235547 h 4026844"/>
                <a:gd name="connsiteX9569" fmla="*/ 6257532 w 10143477"/>
                <a:gd name="connsiteY9569" fmla="*/ 1214009 h 4026844"/>
                <a:gd name="connsiteX9570" fmla="*/ 6194623 w 10143477"/>
                <a:gd name="connsiteY9570" fmla="*/ 1211530 h 4026844"/>
                <a:gd name="connsiteX9571" fmla="*/ 6218640 w 10143477"/>
                <a:gd name="connsiteY9571" fmla="*/ 1234462 h 4026844"/>
                <a:gd name="connsiteX9572" fmla="*/ 6202990 w 10143477"/>
                <a:gd name="connsiteY9572" fmla="*/ 1256155 h 4026844"/>
                <a:gd name="connsiteX9573" fmla="*/ 6178973 w 10143477"/>
                <a:gd name="connsiteY9573" fmla="*/ 1233222 h 4026844"/>
                <a:gd name="connsiteX9574" fmla="*/ 6194623 w 10143477"/>
                <a:gd name="connsiteY9574" fmla="*/ 1211530 h 4026844"/>
                <a:gd name="connsiteX9575" fmla="*/ 8556790 w 10143477"/>
                <a:gd name="connsiteY9575" fmla="*/ 1210910 h 4026844"/>
                <a:gd name="connsiteX9576" fmla="*/ 8586850 w 10143477"/>
                <a:gd name="connsiteY9576" fmla="*/ 1235547 h 4026844"/>
                <a:gd name="connsiteX9577" fmla="*/ 8582046 w 10143477"/>
                <a:gd name="connsiteY9577" fmla="*/ 1255535 h 4026844"/>
                <a:gd name="connsiteX9578" fmla="*/ 8551987 w 10143477"/>
                <a:gd name="connsiteY9578" fmla="*/ 1230898 h 4026844"/>
                <a:gd name="connsiteX9579" fmla="*/ 8556790 w 10143477"/>
                <a:gd name="connsiteY9579" fmla="*/ 1210910 h 4026844"/>
                <a:gd name="connsiteX9580" fmla="*/ 7347893 w 10143477"/>
                <a:gd name="connsiteY9580" fmla="*/ 1210600 h 4026844"/>
                <a:gd name="connsiteX9581" fmla="*/ 7375473 w 10143477"/>
                <a:gd name="connsiteY9581" fmla="*/ 1234462 h 4026844"/>
                <a:gd name="connsiteX9582" fmla="*/ 7364937 w 10143477"/>
                <a:gd name="connsiteY9582" fmla="*/ 1255225 h 4026844"/>
                <a:gd name="connsiteX9583" fmla="*/ 7337356 w 10143477"/>
                <a:gd name="connsiteY9583" fmla="*/ 1231363 h 4026844"/>
                <a:gd name="connsiteX9584" fmla="*/ 7347893 w 10143477"/>
                <a:gd name="connsiteY9584" fmla="*/ 1210600 h 4026844"/>
                <a:gd name="connsiteX9585" fmla="*/ 2050691 w 10143477"/>
                <a:gd name="connsiteY9585" fmla="*/ 1210290 h 4026844"/>
                <a:gd name="connsiteX9586" fmla="*/ 2057355 w 10143477"/>
                <a:gd name="connsiteY9586" fmla="*/ 1230123 h 4026844"/>
                <a:gd name="connsiteX9587" fmla="*/ 2027912 w 10143477"/>
                <a:gd name="connsiteY9587" fmla="*/ 1254914 h 4026844"/>
                <a:gd name="connsiteX9588" fmla="*/ 2021249 w 10143477"/>
                <a:gd name="connsiteY9588" fmla="*/ 1235081 h 4026844"/>
                <a:gd name="connsiteX9589" fmla="*/ 2050691 w 10143477"/>
                <a:gd name="connsiteY9589" fmla="*/ 1210290 h 4026844"/>
                <a:gd name="connsiteX9590" fmla="*/ 8026560 w 10143477"/>
                <a:gd name="connsiteY9590" fmla="*/ 1209981 h 4026844"/>
                <a:gd name="connsiteX9591" fmla="*/ 8055690 w 10143477"/>
                <a:gd name="connsiteY9591" fmla="*/ 1234307 h 4026844"/>
                <a:gd name="connsiteX9592" fmla="*/ 8048408 w 10143477"/>
                <a:gd name="connsiteY9592" fmla="*/ 1254605 h 4026844"/>
                <a:gd name="connsiteX9593" fmla="*/ 8019278 w 10143477"/>
                <a:gd name="connsiteY9593" fmla="*/ 1230279 h 4026844"/>
                <a:gd name="connsiteX9594" fmla="*/ 8026560 w 10143477"/>
                <a:gd name="connsiteY9594" fmla="*/ 1209981 h 4026844"/>
                <a:gd name="connsiteX9595" fmla="*/ 1240984 w 10143477"/>
                <a:gd name="connsiteY9595" fmla="*/ 1209670 h 4026844"/>
                <a:gd name="connsiteX9596" fmla="*/ 1244238 w 10143477"/>
                <a:gd name="connsiteY9596" fmla="*/ 1229038 h 4026844"/>
                <a:gd name="connsiteX9597" fmla="*/ 1213711 w 10143477"/>
                <a:gd name="connsiteY9597" fmla="*/ 1254295 h 4026844"/>
                <a:gd name="connsiteX9598" fmla="*/ 1210456 w 10143477"/>
                <a:gd name="connsiteY9598" fmla="*/ 1234926 h 4026844"/>
                <a:gd name="connsiteX9599" fmla="*/ 1240984 w 10143477"/>
                <a:gd name="connsiteY9599" fmla="*/ 1209670 h 4026844"/>
                <a:gd name="connsiteX9600" fmla="*/ 6131714 w 10143477"/>
                <a:gd name="connsiteY9600" fmla="*/ 1209515 h 4026844"/>
                <a:gd name="connsiteX9601" fmla="*/ 6155576 w 10143477"/>
                <a:gd name="connsiteY9601" fmla="*/ 1232447 h 4026844"/>
                <a:gd name="connsiteX9602" fmla="*/ 6139617 w 10143477"/>
                <a:gd name="connsiteY9602" fmla="*/ 1254140 h 4026844"/>
                <a:gd name="connsiteX9603" fmla="*/ 6115755 w 10143477"/>
                <a:gd name="connsiteY9603" fmla="*/ 1231208 h 4026844"/>
                <a:gd name="connsiteX9604" fmla="*/ 6131714 w 10143477"/>
                <a:gd name="connsiteY9604" fmla="*/ 1209515 h 4026844"/>
                <a:gd name="connsiteX9605" fmla="*/ 915400 w 10143477"/>
                <a:gd name="connsiteY9605" fmla="*/ 1208276 h 4026844"/>
                <a:gd name="connsiteX9606" fmla="*/ 917415 w 10143477"/>
                <a:gd name="connsiteY9606" fmla="*/ 1227489 h 4026844"/>
                <a:gd name="connsiteX9607" fmla="*/ 886736 w 10143477"/>
                <a:gd name="connsiteY9607" fmla="*/ 1252900 h 4026844"/>
                <a:gd name="connsiteX9608" fmla="*/ 884721 w 10143477"/>
                <a:gd name="connsiteY9608" fmla="*/ 1233687 h 4026844"/>
                <a:gd name="connsiteX9609" fmla="*/ 915400 w 10143477"/>
                <a:gd name="connsiteY9609" fmla="*/ 1208276 h 4026844"/>
                <a:gd name="connsiteX9610" fmla="*/ 2602691 w 10143477"/>
                <a:gd name="connsiteY9610" fmla="*/ 1207811 h 4026844"/>
                <a:gd name="connsiteX9611" fmla="*/ 2611990 w 10143477"/>
                <a:gd name="connsiteY9611" fmla="*/ 1227954 h 4026844"/>
                <a:gd name="connsiteX9612" fmla="*/ 2583786 w 10143477"/>
                <a:gd name="connsiteY9612" fmla="*/ 1252280 h 4026844"/>
                <a:gd name="connsiteX9613" fmla="*/ 2574488 w 10143477"/>
                <a:gd name="connsiteY9613" fmla="*/ 1232137 h 4026844"/>
                <a:gd name="connsiteX9614" fmla="*/ 2602691 w 10143477"/>
                <a:gd name="connsiteY9614" fmla="*/ 1207811 h 4026844"/>
                <a:gd name="connsiteX9615" fmla="*/ 6068497 w 10143477"/>
                <a:gd name="connsiteY9615" fmla="*/ 1207656 h 4026844"/>
                <a:gd name="connsiteX9616" fmla="*/ 6092048 w 10143477"/>
                <a:gd name="connsiteY9616" fmla="*/ 1230588 h 4026844"/>
                <a:gd name="connsiteX9617" fmla="*/ 6075934 w 10143477"/>
                <a:gd name="connsiteY9617" fmla="*/ 1252281 h 4026844"/>
                <a:gd name="connsiteX9618" fmla="*/ 6052382 w 10143477"/>
                <a:gd name="connsiteY9618" fmla="*/ 1229349 h 4026844"/>
                <a:gd name="connsiteX9619" fmla="*/ 6068497 w 10143477"/>
                <a:gd name="connsiteY9619" fmla="*/ 1207656 h 4026844"/>
                <a:gd name="connsiteX9620" fmla="*/ 1636614 w 10143477"/>
                <a:gd name="connsiteY9620" fmla="*/ 1206726 h 4026844"/>
                <a:gd name="connsiteX9621" fmla="*/ 1641419 w 10143477"/>
                <a:gd name="connsiteY9621" fmla="*/ 1226250 h 4026844"/>
                <a:gd name="connsiteX9622" fmla="*/ 1611202 w 10143477"/>
                <a:gd name="connsiteY9622" fmla="*/ 1251196 h 4026844"/>
                <a:gd name="connsiteX9623" fmla="*/ 1606398 w 10143477"/>
                <a:gd name="connsiteY9623" fmla="*/ 1231673 h 4026844"/>
                <a:gd name="connsiteX9624" fmla="*/ 1636614 w 10143477"/>
                <a:gd name="connsiteY9624" fmla="*/ 1206726 h 4026844"/>
                <a:gd name="connsiteX9625" fmla="*/ 7287464 w 10143477"/>
                <a:gd name="connsiteY9625" fmla="*/ 1205797 h 4026844"/>
                <a:gd name="connsiteX9626" fmla="*/ 7314889 w 10143477"/>
                <a:gd name="connsiteY9626" fmla="*/ 1229659 h 4026844"/>
                <a:gd name="connsiteX9627" fmla="*/ 7304199 w 10143477"/>
                <a:gd name="connsiteY9627" fmla="*/ 1250422 h 4026844"/>
                <a:gd name="connsiteX9628" fmla="*/ 7276773 w 10143477"/>
                <a:gd name="connsiteY9628" fmla="*/ 1226560 h 4026844"/>
                <a:gd name="connsiteX9629" fmla="*/ 7287464 w 10143477"/>
                <a:gd name="connsiteY9629" fmla="*/ 1205797 h 4026844"/>
                <a:gd name="connsiteX9630" fmla="*/ 6005277 w 10143477"/>
                <a:gd name="connsiteY9630" fmla="*/ 1205797 h 4026844"/>
                <a:gd name="connsiteX9631" fmla="*/ 6028675 w 10143477"/>
                <a:gd name="connsiteY9631" fmla="*/ 1228574 h 4026844"/>
                <a:gd name="connsiteX9632" fmla="*/ 6012250 w 10143477"/>
                <a:gd name="connsiteY9632" fmla="*/ 1250267 h 4026844"/>
                <a:gd name="connsiteX9633" fmla="*/ 5988853 w 10143477"/>
                <a:gd name="connsiteY9633" fmla="*/ 1227490 h 4026844"/>
                <a:gd name="connsiteX9634" fmla="*/ 6005277 w 10143477"/>
                <a:gd name="connsiteY9634" fmla="*/ 1205797 h 4026844"/>
                <a:gd name="connsiteX9635" fmla="*/ 5942214 w 10143477"/>
                <a:gd name="connsiteY9635" fmla="*/ 1204093 h 4026844"/>
                <a:gd name="connsiteX9636" fmla="*/ 5965456 w 10143477"/>
                <a:gd name="connsiteY9636" fmla="*/ 1226870 h 4026844"/>
                <a:gd name="connsiteX9637" fmla="*/ 5948722 w 10143477"/>
                <a:gd name="connsiteY9637" fmla="*/ 1248718 h 4026844"/>
                <a:gd name="connsiteX9638" fmla="*/ 5925480 w 10143477"/>
                <a:gd name="connsiteY9638" fmla="*/ 1225940 h 4026844"/>
                <a:gd name="connsiteX9639" fmla="*/ 5942214 w 10143477"/>
                <a:gd name="connsiteY9639" fmla="*/ 1204093 h 4026844"/>
                <a:gd name="connsiteX9640" fmla="*/ 8501163 w 10143477"/>
                <a:gd name="connsiteY9640" fmla="*/ 1203473 h 4026844"/>
                <a:gd name="connsiteX9641" fmla="*/ 8531223 w 10143477"/>
                <a:gd name="connsiteY9641" fmla="*/ 1228110 h 4026844"/>
                <a:gd name="connsiteX9642" fmla="*/ 8526111 w 10143477"/>
                <a:gd name="connsiteY9642" fmla="*/ 1248098 h 4026844"/>
                <a:gd name="connsiteX9643" fmla="*/ 8496051 w 10143477"/>
                <a:gd name="connsiteY9643" fmla="*/ 1223461 h 4026844"/>
                <a:gd name="connsiteX9644" fmla="*/ 8501163 w 10143477"/>
                <a:gd name="connsiteY9644" fmla="*/ 1203473 h 4026844"/>
                <a:gd name="connsiteX9645" fmla="*/ 7968765 w 10143477"/>
                <a:gd name="connsiteY9645" fmla="*/ 1203472 h 4026844"/>
                <a:gd name="connsiteX9646" fmla="*/ 7997740 w 10143477"/>
                <a:gd name="connsiteY9646" fmla="*/ 1227799 h 4026844"/>
                <a:gd name="connsiteX9647" fmla="*/ 7990148 w 10143477"/>
                <a:gd name="connsiteY9647" fmla="*/ 1248097 h 4026844"/>
                <a:gd name="connsiteX9648" fmla="*/ 7961173 w 10143477"/>
                <a:gd name="connsiteY9648" fmla="*/ 1223771 h 4026844"/>
                <a:gd name="connsiteX9649" fmla="*/ 7968765 w 10143477"/>
                <a:gd name="connsiteY9649" fmla="*/ 1203472 h 4026844"/>
                <a:gd name="connsiteX9650" fmla="*/ 5878841 w 10143477"/>
                <a:gd name="connsiteY9650" fmla="*/ 1202698 h 4026844"/>
                <a:gd name="connsiteX9651" fmla="*/ 5901773 w 10143477"/>
                <a:gd name="connsiteY9651" fmla="*/ 1225475 h 4026844"/>
                <a:gd name="connsiteX9652" fmla="*/ 5884729 w 10143477"/>
                <a:gd name="connsiteY9652" fmla="*/ 1247323 h 4026844"/>
                <a:gd name="connsiteX9653" fmla="*/ 5861797 w 10143477"/>
                <a:gd name="connsiteY9653" fmla="*/ 1224546 h 4026844"/>
                <a:gd name="connsiteX9654" fmla="*/ 5878841 w 10143477"/>
                <a:gd name="connsiteY9654" fmla="*/ 1202698 h 4026844"/>
                <a:gd name="connsiteX9655" fmla="*/ 2108183 w 10143477"/>
                <a:gd name="connsiteY9655" fmla="*/ 1202698 h 4026844"/>
                <a:gd name="connsiteX9656" fmla="*/ 2115156 w 10143477"/>
                <a:gd name="connsiteY9656" fmla="*/ 1222531 h 4026844"/>
                <a:gd name="connsiteX9657" fmla="*/ 2085868 w 10143477"/>
                <a:gd name="connsiteY9657" fmla="*/ 1247167 h 4026844"/>
                <a:gd name="connsiteX9658" fmla="*/ 2078895 w 10143477"/>
                <a:gd name="connsiteY9658" fmla="*/ 1227334 h 4026844"/>
                <a:gd name="connsiteX9659" fmla="*/ 2108183 w 10143477"/>
                <a:gd name="connsiteY9659" fmla="*/ 1202698 h 4026844"/>
                <a:gd name="connsiteX9660" fmla="*/ 2662196 w 10143477"/>
                <a:gd name="connsiteY9660" fmla="*/ 1201459 h 4026844"/>
                <a:gd name="connsiteX9661" fmla="*/ 2671650 w 10143477"/>
                <a:gd name="connsiteY9661" fmla="*/ 1221602 h 4026844"/>
                <a:gd name="connsiteX9662" fmla="*/ 2643601 w 10143477"/>
                <a:gd name="connsiteY9662" fmla="*/ 1245928 h 4026844"/>
                <a:gd name="connsiteX9663" fmla="*/ 2634149 w 10143477"/>
                <a:gd name="connsiteY9663" fmla="*/ 1225630 h 4026844"/>
                <a:gd name="connsiteX9664" fmla="*/ 2662196 w 10143477"/>
                <a:gd name="connsiteY9664" fmla="*/ 1201459 h 4026844"/>
                <a:gd name="connsiteX9665" fmla="*/ 7227035 w 10143477"/>
                <a:gd name="connsiteY9665" fmla="*/ 1200993 h 4026844"/>
                <a:gd name="connsiteX9666" fmla="*/ 7254305 w 10143477"/>
                <a:gd name="connsiteY9666" fmla="*/ 1224700 h 4026844"/>
                <a:gd name="connsiteX9667" fmla="*/ 7243304 w 10143477"/>
                <a:gd name="connsiteY9667" fmla="*/ 1245463 h 4026844"/>
                <a:gd name="connsiteX9668" fmla="*/ 7216033 w 10143477"/>
                <a:gd name="connsiteY9668" fmla="*/ 1221756 h 4026844"/>
                <a:gd name="connsiteX9669" fmla="*/ 7227035 w 10143477"/>
                <a:gd name="connsiteY9669" fmla="*/ 1200993 h 4026844"/>
                <a:gd name="connsiteX9670" fmla="*/ 1294754 w 10143477"/>
                <a:gd name="connsiteY9670" fmla="*/ 1200219 h 4026844"/>
                <a:gd name="connsiteX9671" fmla="*/ 1298163 w 10143477"/>
                <a:gd name="connsiteY9671" fmla="*/ 1219587 h 4026844"/>
                <a:gd name="connsiteX9672" fmla="*/ 1267637 w 10143477"/>
                <a:gd name="connsiteY9672" fmla="*/ 1244844 h 4026844"/>
                <a:gd name="connsiteX9673" fmla="*/ 1264227 w 10143477"/>
                <a:gd name="connsiteY9673" fmla="*/ 1225475 h 4026844"/>
                <a:gd name="connsiteX9674" fmla="*/ 1294754 w 10143477"/>
                <a:gd name="connsiteY9674" fmla="*/ 1200219 h 4026844"/>
                <a:gd name="connsiteX9675" fmla="*/ 5752095 w 10143477"/>
                <a:gd name="connsiteY9675" fmla="*/ 1200064 h 4026844"/>
                <a:gd name="connsiteX9676" fmla="*/ 5774562 w 10143477"/>
                <a:gd name="connsiteY9676" fmla="*/ 1222686 h 4026844"/>
                <a:gd name="connsiteX9677" fmla="*/ 5757053 w 10143477"/>
                <a:gd name="connsiteY9677" fmla="*/ 1244689 h 4026844"/>
                <a:gd name="connsiteX9678" fmla="*/ 5734586 w 10143477"/>
                <a:gd name="connsiteY9678" fmla="*/ 1222066 h 4026844"/>
                <a:gd name="connsiteX9679" fmla="*/ 5752095 w 10143477"/>
                <a:gd name="connsiteY9679" fmla="*/ 1200064 h 4026844"/>
                <a:gd name="connsiteX9680" fmla="*/ 4925143 w 10143477"/>
                <a:gd name="connsiteY9680" fmla="*/ 1199289 h 4026844"/>
                <a:gd name="connsiteX9681" fmla="*/ 4944511 w 10143477"/>
                <a:gd name="connsiteY9681" fmla="*/ 1221291 h 4026844"/>
                <a:gd name="connsiteX9682" fmla="*/ 4923748 w 10143477"/>
                <a:gd name="connsiteY9682" fmla="*/ 1243913 h 4026844"/>
                <a:gd name="connsiteX9683" fmla="*/ 4904380 w 10143477"/>
                <a:gd name="connsiteY9683" fmla="*/ 1221911 h 4026844"/>
                <a:gd name="connsiteX9684" fmla="*/ 4925143 w 10143477"/>
                <a:gd name="connsiteY9684" fmla="*/ 1199289 h 4026844"/>
                <a:gd name="connsiteX9685" fmla="*/ 4988826 w 10143477"/>
                <a:gd name="connsiteY9685" fmla="*/ 1198514 h 4026844"/>
                <a:gd name="connsiteX9686" fmla="*/ 5008504 w 10143477"/>
                <a:gd name="connsiteY9686" fmla="*/ 1220516 h 4026844"/>
                <a:gd name="connsiteX9687" fmla="*/ 4988051 w 10143477"/>
                <a:gd name="connsiteY9687" fmla="*/ 1242984 h 4026844"/>
                <a:gd name="connsiteX9688" fmla="*/ 4968373 w 10143477"/>
                <a:gd name="connsiteY9688" fmla="*/ 1220981 h 4026844"/>
                <a:gd name="connsiteX9689" fmla="*/ 4988826 w 10143477"/>
                <a:gd name="connsiteY9689" fmla="*/ 1198514 h 4026844"/>
                <a:gd name="connsiteX9690" fmla="*/ 5625193 w 10143477"/>
                <a:gd name="connsiteY9690" fmla="*/ 1198359 h 4026844"/>
                <a:gd name="connsiteX9691" fmla="*/ 5647195 w 10143477"/>
                <a:gd name="connsiteY9691" fmla="*/ 1220826 h 4026844"/>
                <a:gd name="connsiteX9692" fmla="*/ 5629222 w 10143477"/>
                <a:gd name="connsiteY9692" fmla="*/ 1242829 h 4026844"/>
                <a:gd name="connsiteX9693" fmla="*/ 5607219 w 10143477"/>
                <a:gd name="connsiteY9693" fmla="*/ 1220361 h 4026844"/>
                <a:gd name="connsiteX9694" fmla="*/ 5625193 w 10143477"/>
                <a:gd name="connsiteY9694" fmla="*/ 1198359 h 4026844"/>
                <a:gd name="connsiteX9695" fmla="*/ 967466 w 10143477"/>
                <a:gd name="connsiteY9695" fmla="*/ 1198205 h 4026844"/>
                <a:gd name="connsiteX9696" fmla="*/ 969635 w 10143477"/>
                <a:gd name="connsiteY9696" fmla="*/ 1217418 h 4026844"/>
                <a:gd name="connsiteX9697" fmla="*/ 938954 w 10143477"/>
                <a:gd name="connsiteY9697" fmla="*/ 1242829 h 4026844"/>
                <a:gd name="connsiteX9698" fmla="*/ 936785 w 10143477"/>
                <a:gd name="connsiteY9698" fmla="*/ 1223616 h 4026844"/>
                <a:gd name="connsiteX9699" fmla="*/ 967466 w 10143477"/>
                <a:gd name="connsiteY9699" fmla="*/ 1198205 h 4026844"/>
                <a:gd name="connsiteX9700" fmla="*/ 1692090 w 10143477"/>
                <a:gd name="connsiteY9700" fmla="*/ 1198204 h 4026844"/>
                <a:gd name="connsiteX9701" fmla="*/ 1697049 w 10143477"/>
                <a:gd name="connsiteY9701" fmla="*/ 1217728 h 4026844"/>
                <a:gd name="connsiteX9702" fmla="*/ 1666987 w 10143477"/>
                <a:gd name="connsiteY9702" fmla="*/ 1242674 h 4026844"/>
                <a:gd name="connsiteX9703" fmla="*/ 1662028 w 10143477"/>
                <a:gd name="connsiteY9703" fmla="*/ 1223151 h 4026844"/>
                <a:gd name="connsiteX9704" fmla="*/ 1692090 w 10143477"/>
                <a:gd name="connsiteY9704" fmla="*/ 1198204 h 4026844"/>
                <a:gd name="connsiteX9705" fmla="*/ 5052509 w 10143477"/>
                <a:gd name="connsiteY9705" fmla="*/ 1197740 h 4026844"/>
                <a:gd name="connsiteX9706" fmla="*/ 5072342 w 10143477"/>
                <a:gd name="connsiteY9706" fmla="*/ 1219742 h 4026844"/>
                <a:gd name="connsiteX9707" fmla="*/ 5052044 w 10143477"/>
                <a:gd name="connsiteY9707" fmla="*/ 1242209 h 4026844"/>
                <a:gd name="connsiteX9708" fmla="*/ 5032211 w 10143477"/>
                <a:gd name="connsiteY9708" fmla="*/ 1220207 h 4026844"/>
                <a:gd name="connsiteX9709" fmla="*/ 5052509 w 10143477"/>
                <a:gd name="connsiteY9709" fmla="*/ 1197740 h 4026844"/>
                <a:gd name="connsiteX9710" fmla="*/ 7910506 w 10143477"/>
                <a:gd name="connsiteY9710" fmla="*/ 1197429 h 4026844"/>
                <a:gd name="connsiteX9711" fmla="*/ 7939481 w 10143477"/>
                <a:gd name="connsiteY9711" fmla="*/ 1221601 h 4026844"/>
                <a:gd name="connsiteX9712" fmla="*/ 7931734 w 10143477"/>
                <a:gd name="connsiteY9712" fmla="*/ 1241899 h 4026844"/>
                <a:gd name="connsiteX9713" fmla="*/ 7902758 w 10143477"/>
                <a:gd name="connsiteY9713" fmla="*/ 1217572 h 4026844"/>
                <a:gd name="connsiteX9714" fmla="*/ 7910506 w 10143477"/>
                <a:gd name="connsiteY9714" fmla="*/ 1197429 h 4026844"/>
                <a:gd name="connsiteX9715" fmla="*/ 5116192 w 10143477"/>
                <a:gd name="connsiteY9715" fmla="*/ 1197120 h 4026844"/>
                <a:gd name="connsiteX9716" fmla="*/ 5136335 w 10143477"/>
                <a:gd name="connsiteY9716" fmla="*/ 1219277 h 4026844"/>
                <a:gd name="connsiteX9717" fmla="*/ 5116347 w 10143477"/>
                <a:gd name="connsiteY9717" fmla="*/ 1241745 h 4026844"/>
                <a:gd name="connsiteX9718" fmla="*/ 5096204 w 10143477"/>
                <a:gd name="connsiteY9718" fmla="*/ 1219587 h 4026844"/>
                <a:gd name="connsiteX9719" fmla="*/ 5116192 w 10143477"/>
                <a:gd name="connsiteY9719" fmla="*/ 1197120 h 4026844"/>
                <a:gd name="connsiteX9720" fmla="*/ 5180030 w 10143477"/>
                <a:gd name="connsiteY9720" fmla="*/ 1196810 h 4026844"/>
                <a:gd name="connsiteX9721" fmla="*/ 5200329 w 10143477"/>
                <a:gd name="connsiteY9721" fmla="*/ 1218967 h 4026844"/>
                <a:gd name="connsiteX9722" fmla="*/ 5180495 w 10143477"/>
                <a:gd name="connsiteY9722" fmla="*/ 1241280 h 4026844"/>
                <a:gd name="connsiteX9723" fmla="*/ 5160197 w 10143477"/>
                <a:gd name="connsiteY9723" fmla="*/ 1219122 h 4026844"/>
                <a:gd name="connsiteX9724" fmla="*/ 5180030 w 10143477"/>
                <a:gd name="connsiteY9724" fmla="*/ 1196810 h 4026844"/>
                <a:gd name="connsiteX9725" fmla="*/ 7166296 w 10143477"/>
                <a:gd name="connsiteY9725" fmla="*/ 1196345 h 4026844"/>
                <a:gd name="connsiteX9726" fmla="*/ 7193257 w 10143477"/>
                <a:gd name="connsiteY9726" fmla="*/ 1220052 h 4026844"/>
                <a:gd name="connsiteX9727" fmla="*/ 7182100 w 10143477"/>
                <a:gd name="connsiteY9727" fmla="*/ 1240970 h 4026844"/>
                <a:gd name="connsiteX9728" fmla="*/ 7155139 w 10143477"/>
                <a:gd name="connsiteY9728" fmla="*/ 1217263 h 4026844"/>
                <a:gd name="connsiteX9729" fmla="*/ 7166296 w 10143477"/>
                <a:gd name="connsiteY9729" fmla="*/ 1196345 h 4026844"/>
                <a:gd name="connsiteX9730" fmla="*/ 8445383 w 10143477"/>
                <a:gd name="connsiteY9730" fmla="*/ 1196035 h 4026844"/>
                <a:gd name="connsiteX9731" fmla="*/ 8475288 w 10143477"/>
                <a:gd name="connsiteY9731" fmla="*/ 1220672 h 4026844"/>
                <a:gd name="connsiteX9732" fmla="*/ 8470019 w 10143477"/>
                <a:gd name="connsiteY9732" fmla="*/ 1240660 h 4026844"/>
                <a:gd name="connsiteX9733" fmla="*/ 8440114 w 10143477"/>
                <a:gd name="connsiteY9733" fmla="*/ 1216023 h 4026844"/>
                <a:gd name="connsiteX9734" fmla="*/ 8445383 w 10143477"/>
                <a:gd name="connsiteY9734" fmla="*/ 1196035 h 4026844"/>
                <a:gd name="connsiteX9735" fmla="*/ 2165828 w 10143477"/>
                <a:gd name="connsiteY9735" fmla="*/ 1194951 h 4026844"/>
                <a:gd name="connsiteX9736" fmla="*/ 2172958 w 10143477"/>
                <a:gd name="connsiteY9736" fmla="*/ 1214784 h 4026844"/>
                <a:gd name="connsiteX9737" fmla="*/ 2143825 w 10143477"/>
                <a:gd name="connsiteY9737" fmla="*/ 1239420 h 4026844"/>
                <a:gd name="connsiteX9738" fmla="*/ 2136696 w 10143477"/>
                <a:gd name="connsiteY9738" fmla="*/ 1219587 h 4026844"/>
                <a:gd name="connsiteX9739" fmla="*/ 2165828 w 10143477"/>
                <a:gd name="connsiteY9739" fmla="*/ 1194951 h 4026844"/>
                <a:gd name="connsiteX9740" fmla="*/ 2722013 w 10143477"/>
                <a:gd name="connsiteY9740" fmla="*/ 1194950 h 4026844"/>
                <a:gd name="connsiteX9741" fmla="*/ 2731776 w 10143477"/>
                <a:gd name="connsiteY9741" fmla="*/ 1215248 h 4026844"/>
                <a:gd name="connsiteX9742" fmla="*/ 2703882 w 10143477"/>
                <a:gd name="connsiteY9742" fmla="*/ 1239420 h 4026844"/>
                <a:gd name="connsiteX9743" fmla="*/ 2694119 w 10143477"/>
                <a:gd name="connsiteY9743" fmla="*/ 1219122 h 4026844"/>
                <a:gd name="connsiteX9744" fmla="*/ 2722013 w 10143477"/>
                <a:gd name="connsiteY9744" fmla="*/ 1194950 h 4026844"/>
                <a:gd name="connsiteX9745" fmla="*/ 7105556 w 10143477"/>
                <a:gd name="connsiteY9745" fmla="*/ 1191851 h 4026844"/>
                <a:gd name="connsiteX9746" fmla="*/ 7132361 w 10143477"/>
                <a:gd name="connsiteY9746" fmla="*/ 1215558 h 4026844"/>
                <a:gd name="connsiteX9747" fmla="*/ 7120895 w 10143477"/>
                <a:gd name="connsiteY9747" fmla="*/ 1236476 h 4026844"/>
                <a:gd name="connsiteX9748" fmla="*/ 7094089 w 10143477"/>
                <a:gd name="connsiteY9748" fmla="*/ 1212769 h 4026844"/>
                <a:gd name="connsiteX9749" fmla="*/ 7105556 w 10143477"/>
                <a:gd name="connsiteY9749" fmla="*/ 1191851 h 4026844"/>
                <a:gd name="connsiteX9750" fmla="*/ 1348680 w 10143477"/>
                <a:gd name="connsiteY9750" fmla="*/ 1191077 h 4026844"/>
                <a:gd name="connsiteX9751" fmla="*/ 1352244 w 10143477"/>
                <a:gd name="connsiteY9751" fmla="*/ 1210445 h 4026844"/>
                <a:gd name="connsiteX9752" fmla="*/ 1321717 w 10143477"/>
                <a:gd name="connsiteY9752" fmla="*/ 1235547 h 4026844"/>
                <a:gd name="connsiteX9753" fmla="*/ 1318153 w 10143477"/>
                <a:gd name="connsiteY9753" fmla="*/ 1216178 h 4026844"/>
                <a:gd name="connsiteX9754" fmla="*/ 1348680 w 10143477"/>
                <a:gd name="connsiteY9754" fmla="*/ 1191077 h 4026844"/>
                <a:gd name="connsiteX9755" fmla="*/ 7852400 w 10143477"/>
                <a:gd name="connsiteY9755" fmla="*/ 1191076 h 4026844"/>
                <a:gd name="connsiteX9756" fmla="*/ 7881221 w 10143477"/>
                <a:gd name="connsiteY9756" fmla="*/ 1215248 h 4026844"/>
                <a:gd name="connsiteX9757" fmla="*/ 7873164 w 10143477"/>
                <a:gd name="connsiteY9757" fmla="*/ 1235546 h 4026844"/>
                <a:gd name="connsiteX9758" fmla="*/ 7844343 w 10143477"/>
                <a:gd name="connsiteY9758" fmla="*/ 1211374 h 4026844"/>
                <a:gd name="connsiteX9759" fmla="*/ 7852400 w 10143477"/>
                <a:gd name="connsiteY9759" fmla="*/ 1191076 h 4026844"/>
                <a:gd name="connsiteX9760" fmla="*/ 1747876 w 10143477"/>
                <a:gd name="connsiteY9760" fmla="*/ 1189527 h 4026844"/>
                <a:gd name="connsiteX9761" fmla="*/ 1753146 w 10143477"/>
                <a:gd name="connsiteY9761" fmla="*/ 1209051 h 4026844"/>
                <a:gd name="connsiteX9762" fmla="*/ 1723238 w 10143477"/>
                <a:gd name="connsiteY9762" fmla="*/ 1233997 h 4026844"/>
                <a:gd name="connsiteX9763" fmla="*/ 1717970 w 10143477"/>
                <a:gd name="connsiteY9763" fmla="*/ 1214474 h 4026844"/>
                <a:gd name="connsiteX9764" fmla="*/ 1747876 w 10143477"/>
                <a:gd name="connsiteY9764" fmla="*/ 1189527 h 4026844"/>
                <a:gd name="connsiteX9765" fmla="*/ 8389292 w 10143477"/>
                <a:gd name="connsiteY9765" fmla="*/ 1188908 h 4026844"/>
                <a:gd name="connsiteX9766" fmla="*/ 8419197 w 10143477"/>
                <a:gd name="connsiteY9766" fmla="*/ 1213389 h 4026844"/>
                <a:gd name="connsiteX9767" fmla="*/ 8413774 w 10143477"/>
                <a:gd name="connsiteY9767" fmla="*/ 1233378 h 4026844"/>
                <a:gd name="connsiteX9768" fmla="*/ 8383868 w 10143477"/>
                <a:gd name="connsiteY9768" fmla="*/ 1208741 h 4026844"/>
                <a:gd name="connsiteX9769" fmla="*/ 8389292 w 10143477"/>
                <a:gd name="connsiteY9769" fmla="*/ 1188908 h 4026844"/>
                <a:gd name="connsiteX9770" fmla="*/ 2781829 w 10143477"/>
                <a:gd name="connsiteY9770" fmla="*/ 1188597 h 4026844"/>
                <a:gd name="connsiteX9771" fmla="*/ 2791901 w 10143477"/>
                <a:gd name="connsiteY9771" fmla="*/ 1208895 h 4026844"/>
                <a:gd name="connsiteX9772" fmla="*/ 2764163 w 10143477"/>
                <a:gd name="connsiteY9772" fmla="*/ 1233067 h 4026844"/>
                <a:gd name="connsiteX9773" fmla="*/ 2754090 w 10143477"/>
                <a:gd name="connsiteY9773" fmla="*/ 1212769 h 4026844"/>
                <a:gd name="connsiteX9774" fmla="*/ 2781829 w 10143477"/>
                <a:gd name="connsiteY9774" fmla="*/ 1188597 h 4026844"/>
                <a:gd name="connsiteX9775" fmla="*/ 1019688 w 10143477"/>
                <a:gd name="connsiteY9775" fmla="*/ 1188288 h 4026844"/>
                <a:gd name="connsiteX9776" fmla="*/ 1022012 w 10143477"/>
                <a:gd name="connsiteY9776" fmla="*/ 1207501 h 4026844"/>
                <a:gd name="connsiteX9777" fmla="*/ 991330 w 10143477"/>
                <a:gd name="connsiteY9777" fmla="*/ 1232912 h 4026844"/>
                <a:gd name="connsiteX9778" fmla="*/ 989006 w 10143477"/>
                <a:gd name="connsiteY9778" fmla="*/ 1213699 h 4026844"/>
                <a:gd name="connsiteX9779" fmla="*/ 1019688 w 10143477"/>
                <a:gd name="connsiteY9779" fmla="*/ 1188288 h 4026844"/>
                <a:gd name="connsiteX9780" fmla="*/ 7044817 w 10143477"/>
                <a:gd name="connsiteY9780" fmla="*/ 1187513 h 4026844"/>
                <a:gd name="connsiteX9781" fmla="*/ 7071468 w 10143477"/>
                <a:gd name="connsiteY9781" fmla="*/ 1211065 h 4026844"/>
                <a:gd name="connsiteX9782" fmla="*/ 7059692 w 10143477"/>
                <a:gd name="connsiteY9782" fmla="*/ 1231983 h 4026844"/>
                <a:gd name="connsiteX9783" fmla="*/ 7033041 w 10143477"/>
                <a:gd name="connsiteY9783" fmla="*/ 1208431 h 4026844"/>
                <a:gd name="connsiteX9784" fmla="*/ 7044817 w 10143477"/>
                <a:gd name="connsiteY9784" fmla="*/ 1187513 h 4026844"/>
                <a:gd name="connsiteX9785" fmla="*/ 2223629 w 10143477"/>
                <a:gd name="connsiteY9785" fmla="*/ 1187513 h 4026844"/>
                <a:gd name="connsiteX9786" fmla="*/ 2231068 w 10143477"/>
                <a:gd name="connsiteY9786" fmla="*/ 1207346 h 4026844"/>
                <a:gd name="connsiteX9787" fmla="*/ 2201934 w 10143477"/>
                <a:gd name="connsiteY9787" fmla="*/ 1231983 h 4026844"/>
                <a:gd name="connsiteX9788" fmla="*/ 2194497 w 10143477"/>
                <a:gd name="connsiteY9788" fmla="*/ 1212149 h 4026844"/>
                <a:gd name="connsiteX9789" fmla="*/ 2223629 w 10143477"/>
                <a:gd name="connsiteY9789" fmla="*/ 1187513 h 4026844"/>
                <a:gd name="connsiteX9790" fmla="*/ 7793830 w 10143477"/>
                <a:gd name="connsiteY9790" fmla="*/ 1184879 h 4026844"/>
                <a:gd name="connsiteX9791" fmla="*/ 7822495 w 10143477"/>
                <a:gd name="connsiteY9791" fmla="*/ 1209051 h 4026844"/>
                <a:gd name="connsiteX9792" fmla="*/ 7814283 w 10143477"/>
                <a:gd name="connsiteY9792" fmla="*/ 1229504 h 4026844"/>
                <a:gd name="connsiteX9793" fmla="*/ 7785618 w 10143477"/>
                <a:gd name="connsiteY9793" fmla="*/ 1205332 h 4026844"/>
                <a:gd name="connsiteX9794" fmla="*/ 7793830 w 10143477"/>
                <a:gd name="connsiteY9794" fmla="*/ 1184879 h 4026844"/>
                <a:gd name="connsiteX9795" fmla="*/ 6983613 w 10143477"/>
                <a:gd name="connsiteY9795" fmla="*/ 1183484 h 4026844"/>
                <a:gd name="connsiteX9796" fmla="*/ 7010109 w 10143477"/>
                <a:gd name="connsiteY9796" fmla="*/ 1207036 h 4026844"/>
                <a:gd name="connsiteX9797" fmla="*/ 6998178 w 10143477"/>
                <a:gd name="connsiteY9797" fmla="*/ 1227954 h 4026844"/>
                <a:gd name="connsiteX9798" fmla="*/ 6971682 w 10143477"/>
                <a:gd name="connsiteY9798" fmla="*/ 1204402 h 4026844"/>
                <a:gd name="connsiteX9799" fmla="*/ 6983613 w 10143477"/>
                <a:gd name="connsiteY9799" fmla="*/ 1183484 h 4026844"/>
                <a:gd name="connsiteX9800" fmla="*/ 2841799 w 10143477"/>
                <a:gd name="connsiteY9800" fmla="*/ 1182554 h 4026844"/>
                <a:gd name="connsiteX9801" fmla="*/ 2852024 w 10143477"/>
                <a:gd name="connsiteY9801" fmla="*/ 1202852 h 4026844"/>
                <a:gd name="connsiteX9802" fmla="*/ 2824443 w 10143477"/>
                <a:gd name="connsiteY9802" fmla="*/ 1227024 h 4026844"/>
                <a:gd name="connsiteX9803" fmla="*/ 2814217 w 10143477"/>
                <a:gd name="connsiteY9803" fmla="*/ 1206726 h 4026844"/>
                <a:gd name="connsiteX9804" fmla="*/ 2841799 w 10143477"/>
                <a:gd name="connsiteY9804" fmla="*/ 1182554 h 4026844"/>
                <a:gd name="connsiteX9805" fmla="*/ 1402760 w 10143477"/>
                <a:gd name="connsiteY9805" fmla="*/ 1181780 h 4026844"/>
                <a:gd name="connsiteX9806" fmla="*/ 1406480 w 10143477"/>
                <a:gd name="connsiteY9806" fmla="*/ 1201148 h 4026844"/>
                <a:gd name="connsiteX9807" fmla="*/ 1376107 w 10143477"/>
                <a:gd name="connsiteY9807" fmla="*/ 1226250 h 4026844"/>
                <a:gd name="connsiteX9808" fmla="*/ 1372389 w 10143477"/>
                <a:gd name="connsiteY9808" fmla="*/ 1206882 h 4026844"/>
                <a:gd name="connsiteX9809" fmla="*/ 1402760 w 10143477"/>
                <a:gd name="connsiteY9809" fmla="*/ 1181780 h 4026844"/>
                <a:gd name="connsiteX9810" fmla="*/ 8333201 w 10143477"/>
                <a:gd name="connsiteY9810" fmla="*/ 1181470 h 4026844"/>
                <a:gd name="connsiteX9811" fmla="*/ 8362950 w 10143477"/>
                <a:gd name="connsiteY9811" fmla="*/ 1205952 h 4026844"/>
                <a:gd name="connsiteX9812" fmla="*/ 8357217 w 10143477"/>
                <a:gd name="connsiteY9812" fmla="*/ 1225940 h 4026844"/>
                <a:gd name="connsiteX9813" fmla="*/ 8327468 w 10143477"/>
                <a:gd name="connsiteY9813" fmla="*/ 1201458 h 4026844"/>
                <a:gd name="connsiteX9814" fmla="*/ 8333201 w 10143477"/>
                <a:gd name="connsiteY9814" fmla="*/ 1181470 h 4026844"/>
                <a:gd name="connsiteX9815" fmla="*/ 1803972 w 10143477"/>
                <a:gd name="connsiteY9815" fmla="*/ 1181315 h 4026844"/>
                <a:gd name="connsiteX9816" fmla="*/ 1809395 w 10143477"/>
                <a:gd name="connsiteY9816" fmla="*/ 1200993 h 4026844"/>
                <a:gd name="connsiteX9817" fmla="*/ 1779489 w 10143477"/>
                <a:gd name="connsiteY9817" fmla="*/ 1225785 h 4026844"/>
                <a:gd name="connsiteX9818" fmla="*/ 1774065 w 10143477"/>
                <a:gd name="connsiteY9818" fmla="*/ 1206106 h 4026844"/>
                <a:gd name="connsiteX9819" fmla="*/ 1803972 w 10143477"/>
                <a:gd name="connsiteY9819" fmla="*/ 1181315 h 4026844"/>
                <a:gd name="connsiteX9820" fmla="*/ 2281585 w 10143477"/>
                <a:gd name="connsiteY9820" fmla="*/ 1180230 h 4026844"/>
                <a:gd name="connsiteX9821" fmla="*/ 2289178 w 10143477"/>
                <a:gd name="connsiteY9821" fmla="*/ 1200218 h 4026844"/>
                <a:gd name="connsiteX9822" fmla="*/ 2260201 w 10143477"/>
                <a:gd name="connsiteY9822" fmla="*/ 1224700 h 4026844"/>
                <a:gd name="connsiteX9823" fmla="*/ 2252608 w 10143477"/>
                <a:gd name="connsiteY9823" fmla="*/ 1204712 h 4026844"/>
                <a:gd name="connsiteX9824" fmla="*/ 2281585 w 10143477"/>
                <a:gd name="connsiteY9824" fmla="*/ 1180230 h 4026844"/>
                <a:gd name="connsiteX9825" fmla="*/ 6922563 w 10143477"/>
                <a:gd name="connsiteY9825" fmla="*/ 1179455 h 4026844"/>
                <a:gd name="connsiteX9826" fmla="*/ 6948904 w 10143477"/>
                <a:gd name="connsiteY9826" fmla="*/ 1202852 h 4026844"/>
                <a:gd name="connsiteX9827" fmla="*/ 6936664 w 10143477"/>
                <a:gd name="connsiteY9827" fmla="*/ 1223925 h 4026844"/>
                <a:gd name="connsiteX9828" fmla="*/ 6910323 w 10143477"/>
                <a:gd name="connsiteY9828" fmla="*/ 1200373 h 4026844"/>
                <a:gd name="connsiteX9829" fmla="*/ 6922563 w 10143477"/>
                <a:gd name="connsiteY9829" fmla="*/ 1179455 h 4026844"/>
                <a:gd name="connsiteX9830" fmla="*/ 7735260 w 10143477"/>
                <a:gd name="connsiteY9830" fmla="*/ 1179145 h 4026844"/>
                <a:gd name="connsiteX9831" fmla="*/ 7763771 w 10143477"/>
                <a:gd name="connsiteY9831" fmla="*/ 1203162 h 4026844"/>
                <a:gd name="connsiteX9832" fmla="*/ 7755249 w 10143477"/>
                <a:gd name="connsiteY9832" fmla="*/ 1223615 h 4026844"/>
                <a:gd name="connsiteX9833" fmla="*/ 7726738 w 10143477"/>
                <a:gd name="connsiteY9833" fmla="*/ 1199444 h 4026844"/>
                <a:gd name="connsiteX9834" fmla="*/ 7735260 w 10143477"/>
                <a:gd name="connsiteY9834" fmla="*/ 1179145 h 4026844"/>
                <a:gd name="connsiteX9835" fmla="*/ 1072218 w 10143477"/>
                <a:gd name="connsiteY9835" fmla="*/ 1178371 h 4026844"/>
                <a:gd name="connsiteX9836" fmla="*/ 1074697 w 10143477"/>
                <a:gd name="connsiteY9836" fmla="*/ 1197584 h 4026844"/>
                <a:gd name="connsiteX9837" fmla="*/ 1044015 w 10143477"/>
                <a:gd name="connsiteY9837" fmla="*/ 1222995 h 4026844"/>
                <a:gd name="connsiteX9838" fmla="*/ 1041536 w 10143477"/>
                <a:gd name="connsiteY9838" fmla="*/ 1203782 h 4026844"/>
                <a:gd name="connsiteX9839" fmla="*/ 1072218 w 10143477"/>
                <a:gd name="connsiteY9839" fmla="*/ 1178371 h 4026844"/>
                <a:gd name="connsiteX9840" fmla="*/ 2901908 w 10143477"/>
                <a:gd name="connsiteY9840" fmla="*/ 1176666 h 4026844"/>
                <a:gd name="connsiteX9841" fmla="*/ 2912443 w 10143477"/>
                <a:gd name="connsiteY9841" fmla="*/ 1196964 h 4026844"/>
                <a:gd name="connsiteX9842" fmla="*/ 2885019 w 10143477"/>
                <a:gd name="connsiteY9842" fmla="*/ 1220981 h 4026844"/>
                <a:gd name="connsiteX9843" fmla="*/ 2874485 w 10143477"/>
                <a:gd name="connsiteY9843" fmla="*/ 1200683 h 4026844"/>
                <a:gd name="connsiteX9844" fmla="*/ 2901908 w 10143477"/>
                <a:gd name="connsiteY9844" fmla="*/ 1176666 h 4026844"/>
                <a:gd name="connsiteX9845" fmla="*/ 6861360 w 10143477"/>
                <a:gd name="connsiteY9845" fmla="*/ 1175427 h 4026844"/>
                <a:gd name="connsiteX9846" fmla="*/ 6887391 w 10143477"/>
                <a:gd name="connsiteY9846" fmla="*/ 1198824 h 4026844"/>
                <a:gd name="connsiteX9847" fmla="*/ 6874840 w 10143477"/>
                <a:gd name="connsiteY9847" fmla="*/ 1219897 h 4026844"/>
                <a:gd name="connsiteX9848" fmla="*/ 6848810 w 10143477"/>
                <a:gd name="connsiteY9848" fmla="*/ 1196500 h 4026844"/>
                <a:gd name="connsiteX9849" fmla="*/ 6861360 w 10143477"/>
                <a:gd name="connsiteY9849" fmla="*/ 1175427 h 4026844"/>
                <a:gd name="connsiteX9850" fmla="*/ 8276645 w 10143477"/>
                <a:gd name="connsiteY9850" fmla="*/ 1174342 h 4026844"/>
                <a:gd name="connsiteX9851" fmla="*/ 8306240 w 10143477"/>
                <a:gd name="connsiteY9851" fmla="*/ 1198824 h 4026844"/>
                <a:gd name="connsiteX9852" fmla="*/ 8300352 w 10143477"/>
                <a:gd name="connsiteY9852" fmla="*/ 1218812 h 4026844"/>
                <a:gd name="connsiteX9853" fmla="*/ 8270757 w 10143477"/>
                <a:gd name="connsiteY9853" fmla="*/ 1194330 h 4026844"/>
                <a:gd name="connsiteX9854" fmla="*/ 8276645 w 10143477"/>
                <a:gd name="connsiteY9854" fmla="*/ 1174342 h 4026844"/>
                <a:gd name="connsiteX9855" fmla="*/ 7676536 w 10143477"/>
                <a:gd name="connsiteY9855" fmla="*/ 1173258 h 4026844"/>
                <a:gd name="connsiteX9856" fmla="*/ 7704891 w 10143477"/>
                <a:gd name="connsiteY9856" fmla="*/ 1197275 h 4026844"/>
                <a:gd name="connsiteX9857" fmla="*/ 7696214 w 10143477"/>
                <a:gd name="connsiteY9857" fmla="*/ 1217728 h 4026844"/>
                <a:gd name="connsiteX9858" fmla="*/ 7667859 w 10143477"/>
                <a:gd name="connsiteY9858" fmla="*/ 1193711 h 4026844"/>
                <a:gd name="connsiteX9859" fmla="*/ 7676536 w 10143477"/>
                <a:gd name="connsiteY9859" fmla="*/ 1173258 h 4026844"/>
                <a:gd name="connsiteX9860" fmla="*/ 2339696 w 10143477"/>
                <a:gd name="connsiteY9860" fmla="*/ 1172948 h 4026844"/>
                <a:gd name="connsiteX9861" fmla="*/ 2347599 w 10143477"/>
                <a:gd name="connsiteY9861" fmla="*/ 1192936 h 4026844"/>
                <a:gd name="connsiteX9862" fmla="*/ 2318776 w 10143477"/>
                <a:gd name="connsiteY9862" fmla="*/ 1217418 h 4026844"/>
                <a:gd name="connsiteX9863" fmla="*/ 2310874 w 10143477"/>
                <a:gd name="connsiteY9863" fmla="*/ 1197430 h 4026844"/>
                <a:gd name="connsiteX9864" fmla="*/ 2339696 w 10143477"/>
                <a:gd name="connsiteY9864" fmla="*/ 1172948 h 4026844"/>
                <a:gd name="connsiteX9865" fmla="*/ 1860068 w 10143477"/>
                <a:gd name="connsiteY9865" fmla="*/ 1172948 h 4026844"/>
                <a:gd name="connsiteX9866" fmla="*/ 1865646 w 10143477"/>
                <a:gd name="connsiteY9866" fmla="*/ 1192626 h 4026844"/>
                <a:gd name="connsiteX9867" fmla="*/ 1835894 w 10143477"/>
                <a:gd name="connsiteY9867" fmla="*/ 1217418 h 4026844"/>
                <a:gd name="connsiteX9868" fmla="*/ 1830315 w 10143477"/>
                <a:gd name="connsiteY9868" fmla="*/ 1197739 h 4026844"/>
                <a:gd name="connsiteX9869" fmla="*/ 1860068 w 10143477"/>
                <a:gd name="connsiteY9869" fmla="*/ 1172948 h 4026844"/>
                <a:gd name="connsiteX9870" fmla="*/ 8736218 w 10143477"/>
                <a:gd name="connsiteY9870" fmla="*/ 1172638 h 4026844"/>
                <a:gd name="connsiteX9871" fmla="*/ 8766587 w 10143477"/>
                <a:gd name="connsiteY9871" fmla="*/ 1197430 h 4026844"/>
                <a:gd name="connsiteX9872" fmla="*/ 8762714 w 10143477"/>
                <a:gd name="connsiteY9872" fmla="*/ 1217263 h 4026844"/>
                <a:gd name="connsiteX9873" fmla="*/ 8732345 w 10143477"/>
                <a:gd name="connsiteY9873" fmla="*/ 1192471 h 4026844"/>
                <a:gd name="connsiteX9874" fmla="*/ 8736218 w 10143477"/>
                <a:gd name="connsiteY9874" fmla="*/ 1172638 h 4026844"/>
                <a:gd name="connsiteX9875" fmla="*/ 1457152 w 10143477"/>
                <a:gd name="connsiteY9875" fmla="*/ 1172638 h 4026844"/>
                <a:gd name="connsiteX9876" fmla="*/ 1461025 w 10143477"/>
                <a:gd name="connsiteY9876" fmla="*/ 1192006 h 4026844"/>
                <a:gd name="connsiteX9877" fmla="*/ 1430653 w 10143477"/>
                <a:gd name="connsiteY9877" fmla="*/ 1217108 h 4026844"/>
                <a:gd name="connsiteX9878" fmla="*/ 1426779 w 10143477"/>
                <a:gd name="connsiteY9878" fmla="*/ 1197740 h 4026844"/>
                <a:gd name="connsiteX9879" fmla="*/ 1457152 w 10143477"/>
                <a:gd name="connsiteY9879" fmla="*/ 1172638 h 4026844"/>
                <a:gd name="connsiteX9880" fmla="*/ 6800156 w 10143477"/>
                <a:gd name="connsiteY9880" fmla="*/ 1171709 h 4026844"/>
                <a:gd name="connsiteX9881" fmla="*/ 6826032 w 10143477"/>
                <a:gd name="connsiteY9881" fmla="*/ 1195106 h 4026844"/>
                <a:gd name="connsiteX9882" fmla="*/ 6813172 w 10143477"/>
                <a:gd name="connsiteY9882" fmla="*/ 1216179 h 4026844"/>
                <a:gd name="connsiteX9883" fmla="*/ 6787295 w 10143477"/>
                <a:gd name="connsiteY9883" fmla="*/ 1192782 h 4026844"/>
                <a:gd name="connsiteX9884" fmla="*/ 6800156 w 10143477"/>
                <a:gd name="connsiteY9884" fmla="*/ 1171709 h 4026844"/>
                <a:gd name="connsiteX9885" fmla="*/ 2962030 w 10143477"/>
                <a:gd name="connsiteY9885" fmla="*/ 1170933 h 4026844"/>
                <a:gd name="connsiteX9886" fmla="*/ 2972719 w 10143477"/>
                <a:gd name="connsiteY9886" fmla="*/ 1191231 h 4026844"/>
                <a:gd name="connsiteX9887" fmla="*/ 2945450 w 10143477"/>
                <a:gd name="connsiteY9887" fmla="*/ 1215248 h 4026844"/>
                <a:gd name="connsiteX9888" fmla="*/ 2934756 w 10143477"/>
                <a:gd name="connsiteY9888" fmla="*/ 1194795 h 4026844"/>
                <a:gd name="connsiteX9889" fmla="*/ 2962030 w 10143477"/>
                <a:gd name="connsiteY9889" fmla="*/ 1170933 h 4026844"/>
                <a:gd name="connsiteX9890" fmla="*/ 9120487 w 10143477"/>
                <a:gd name="connsiteY9890" fmla="*/ 1170314 h 4026844"/>
                <a:gd name="connsiteX9891" fmla="*/ 9151166 w 10143477"/>
                <a:gd name="connsiteY9891" fmla="*/ 1195415 h 4026844"/>
                <a:gd name="connsiteX9892" fmla="*/ 9148841 w 10143477"/>
                <a:gd name="connsiteY9892" fmla="*/ 1214939 h 4026844"/>
                <a:gd name="connsiteX9893" fmla="*/ 9118162 w 10143477"/>
                <a:gd name="connsiteY9893" fmla="*/ 1189837 h 4026844"/>
                <a:gd name="connsiteX9894" fmla="*/ 9120487 w 10143477"/>
                <a:gd name="connsiteY9894" fmla="*/ 1170314 h 4026844"/>
                <a:gd name="connsiteX9895" fmla="*/ 1124903 w 10143477"/>
                <a:gd name="connsiteY9895" fmla="*/ 1168765 h 4026844"/>
                <a:gd name="connsiteX9896" fmla="*/ 1127537 w 10143477"/>
                <a:gd name="connsiteY9896" fmla="*/ 1187978 h 4026844"/>
                <a:gd name="connsiteX9897" fmla="*/ 1096856 w 10143477"/>
                <a:gd name="connsiteY9897" fmla="*/ 1213235 h 4026844"/>
                <a:gd name="connsiteX9898" fmla="*/ 1094221 w 10143477"/>
                <a:gd name="connsiteY9898" fmla="*/ 1194021 h 4026844"/>
                <a:gd name="connsiteX9899" fmla="*/ 1124903 w 10143477"/>
                <a:gd name="connsiteY9899" fmla="*/ 1168765 h 4026844"/>
                <a:gd name="connsiteX9900" fmla="*/ 6738642 w 10143477"/>
                <a:gd name="connsiteY9900" fmla="*/ 1168299 h 4026844"/>
                <a:gd name="connsiteX9901" fmla="*/ 6764363 w 10143477"/>
                <a:gd name="connsiteY9901" fmla="*/ 1191541 h 4026844"/>
                <a:gd name="connsiteX9902" fmla="*/ 6751347 w 10143477"/>
                <a:gd name="connsiteY9902" fmla="*/ 1212614 h 4026844"/>
                <a:gd name="connsiteX9903" fmla="*/ 6725626 w 10143477"/>
                <a:gd name="connsiteY9903" fmla="*/ 1189217 h 4026844"/>
                <a:gd name="connsiteX9904" fmla="*/ 6738642 w 10143477"/>
                <a:gd name="connsiteY9904" fmla="*/ 1168299 h 4026844"/>
                <a:gd name="connsiteX9905" fmla="*/ 7617656 w 10143477"/>
                <a:gd name="connsiteY9905" fmla="*/ 1167680 h 4026844"/>
                <a:gd name="connsiteX9906" fmla="*/ 7645856 w 10143477"/>
                <a:gd name="connsiteY9906" fmla="*/ 1191697 h 4026844"/>
                <a:gd name="connsiteX9907" fmla="*/ 7636869 w 10143477"/>
                <a:gd name="connsiteY9907" fmla="*/ 1212150 h 4026844"/>
                <a:gd name="connsiteX9908" fmla="*/ 7608669 w 10143477"/>
                <a:gd name="connsiteY9908" fmla="*/ 1188133 h 4026844"/>
                <a:gd name="connsiteX9909" fmla="*/ 7617656 w 10143477"/>
                <a:gd name="connsiteY9909" fmla="*/ 1167680 h 4026844"/>
                <a:gd name="connsiteX9910" fmla="*/ 8220399 w 10143477"/>
                <a:gd name="connsiteY9910" fmla="*/ 1167370 h 4026844"/>
                <a:gd name="connsiteX9911" fmla="*/ 8249840 w 10143477"/>
                <a:gd name="connsiteY9911" fmla="*/ 1191852 h 4026844"/>
                <a:gd name="connsiteX9912" fmla="*/ 8243642 w 10143477"/>
                <a:gd name="connsiteY9912" fmla="*/ 1211995 h 4026844"/>
                <a:gd name="connsiteX9913" fmla="*/ 8214047 w 10143477"/>
                <a:gd name="connsiteY9913" fmla="*/ 1187513 h 4026844"/>
                <a:gd name="connsiteX9914" fmla="*/ 8220399 w 10143477"/>
                <a:gd name="connsiteY9914" fmla="*/ 1167370 h 4026844"/>
                <a:gd name="connsiteX9915" fmla="*/ 2397961 w 10143477"/>
                <a:gd name="connsiteY9915" fmla="*/ 1165665 h 4026844"/>
                <a:gd name="connsiteX9916" fmla="*/ 2406020 w 10143477"/>
                <a:gd name="connsiteY9916" fmla="*/ 1185653 h 4026844"/>
                <a:gd name="connsiteX9917" fmla="*/ 2377351 w 10143477"/>
                <a:gd name="connsiteY9917" fmla="*/ 1210135 h 4026844"/>
                <a:gd name="connsiteX9918" fmla="*/ 2369293 w 10143477"/>
                <a:gd name="connsiteY9918" fmla="*/ 1190147 h 4026844"/>
                <a:gd name="connsiteX9919" fmla="*/ 2397961 w 10143477"/>
                <a:gd name="connsiteY9919" fmla="*/ 1165665 h 4026844"/>
                <a:gd name="connsiteX9920" fmla="*/ 3022458 w 10143477"/>
                <a:gd name="connsiteY9920" fmla="*/ 1165046 h 4026844"/>
                <a:gd name="connsiteX9921" fmla="*/ 3033458 w 10143477"/>
                <a:gd name="connsiteY9921" fmla="*/ 1185499 h 4026844"/>
                <a:gd name="connsiteX9922" fmla="*/ 3006341 w 10143477"/>
                <a:gd name="connsiteY9922" fmla="*/ 1209516 h 4026844"/>
                <a:gd name="connsiteX9923" fmla="*/ 2995340 w 10143477"/>
                <a:gd name="connsiteY9923" fmla="*/ 1189063 h 4026844"/>
                <a:gd name="connsiteX9924" fmla="*/ 3022458 w 10143477"/>
                <a:gd name="connsiteY9924" fmla="*/ 1165046 h 4026844"/>
                <a:gd name="connsiteX9925" fmla="*/ 1916319 w 10143477"/>
                <a:gd name="connsiteY9925" fmla="*/ 1164891 h 4026844"/>
                <a:gd name="connsiteX9926" fmla="*/ 1922207 w 10143477"/>
                <a:gd name="connsiteY9926" fmla="*/ 1184569 h 4026844"/>
                <a:gd name="connsiteX9927" fmla="*/ 1892610 w 10143477"/>
                <a:gd name="connsiteY9927" fmla="*/ 1209361 h 4026844"/>
                <a:gd name="connsiteX9928" fmla="*/ 1886721 w 10143477"/>
                <a:gd name="connsiteY9928" fmla="*/ 1189682 h 4026844"/>
                <a:gd name="connsiteX9929" fmla="*/ 1916319 w 10143477"/>
                <a:gd name="connsiteY9929" fmla="*/ 1164891 h 4026844"/>
                <a:gd name="connsiteX9930" fmla="*/ 8681677 w 10143477"/>
                <a:gd name="connsiteY9930" fmla="*/ 1164736 h 4026844"/>
                <a:gd name="connsiteX9931" fmla="*/ 8711892 w 10143477"/>
                <a:gd name="connsiteY9931" fmla="*/ 1189528 h 4026844"/>
                <a:gd name="connsiteX9932" fmla="*/ 8707863 w 10143477"/>
                <a:gd name="connsiteY9932" fmla="*/ 1209361 h 4026844"/>
                <a:gd name="connsiteX9933" fmla="*/ 8677648 w 10143477"/>
                <a:gd name="connsiteY9933" fmla="*/ 1184569 h 4026844"/>
                <a:gd name="connsiteX9934" fmla="*/ 8681677 w 10143477"/>
                <a:gd name="connsiteY9934" fmla="*/ 1164736 h 4026844"/>
                <a:gd name="connsiteX9935" fmla="*/ 6677128 w 10143477"/>
                <a:gd name="connsiteY9935" fmla="*/ 1164580 h 4026844"/>
                <a:gd name="connsiteX9936" fmla="*/ 6702694 w 10143477"/>
                <a:gd name="connsiteY9936" fmla="*/ 1187822 h 4026844"/>
                <a:gd name="connsiteX9937" fmla="*/ 6689369 w 10143477"/>
                <a:gd name="connsiteY9937" fmla="*/ 1209050 h 4026844"/>
                <a:gd name="connsiteX9938" fmla="*/ 6663802 w 10143477"/>
                <a:gd name="connsiteY9938" fmla="*/ 1185808 h 4026844"/>
                <a:gd name="connsiteX9939" fmla="*/ 6677128 w 10143477"/>
                <a:gd name="connsiteY9939" fmla="*/ 1164580 h 4026844"/>
                <a:gd name="connsiteX9940" fmla="*/ 1511542 w 10143477"/>
                <a:gd name="connsiteY9940" fmla="*/ 1163651 h 4026844"/>
                <a:gd name="connsiteX9941" fmla="*/ 1515570 w 10143477"/>
                <a:gd name="connsiteY9941" fmla="*/ 1183019 h 4026844"/>
                <a:gd name="connsiteX9942" fmla="*/ 1485354 w 10143477"/>
                <a:gd name="connsiteY9942" fmla="*/ 1208121 h 4026844"/>
                <a:gd name="connsiteX9943" fmla="*/ 1481324 w 10143477"/>
                <a:gd name="connsiteY9943" fmla="*/ 1188753 h 4026844"/>
                <a:gd name="connsiteX9944" fmla="*/ 1511542 w 10143477"/>
                <a:gd name="connsiteY9944" fmla="*/ 1163651 h 4026844"/>
                <a:gd name="connsiteX9945" fmla="*/ 7558466 w 10143477"/>
                <a:gd name="connsiteY9945" fmla="*/ 1162256 h 4026844"/>
                <a:gd name="connsiteX9946" fmla="*/ 7586512 w 10143477"/>
                <a:gd name="connsiteY9946" fmla="*/ 1186118 h 4026844"/>
                <a:gd name="connsiteX9947" fmla="*/ 7577369 w 10143477"/>
                <a:gd name="connsiteY9947" fmla="*/ 1206571 h 4026844"/>
                <a:gd name="connsiteX9948" fmla="*/ 7549324 w 10143477"/>
                <a:gd name="connsiteY9948" fmla="*/ 1182554 h 4026844"/>
                <a:gd name="connsiteX9949" fmla="*/ 7558466 w 10143477"/>
                <a:gd name="connsiteY9949" fmla="*/ 1162256 h 4026844"/>
                <a:gd name="connsiteX9950" fmla="*/ 9067959 w 10143477"/>
                <a:gd name="connsiteY9950" fmla="*/ 1161637 h 4026844"/>
                <a:gd name="connsiteX9951" fmla="*/ 9098639 w 10143477"/>
                <a:gd name="connsiteY9951" fmla="*/ 1186583 h 4026844"/>
                <a:gd name="connsiteX9952" fmla="*/ 9096160 w 10143477"/>
                <a:gd name="connsiteY9952" fmla="*/ 1206107 h 4026844"/>
                <a:gd name="connsiteX9953" fmla="*/ 9065481 w 10143477"/>
                <a:gd name="connsiteY9953" fmla="*/ 1181160 h 4026844"/>
                <a:gd name="connsiteX9954" fmla="*/ 9067959 w 10143477"/>
                <a:gd name="connsiteY9954" fmla="*/ 1161637 h 4026844"/>
                <a:gd name="connsiteX9955" fmla="*/ 6615459 w 10143477"/>
                <a:gd name="connsiteY9955" fmla="*/ 1161326 h 4026844"/>
                <a:gd name="connsiteX9956" fmla="*/ 6640715 w 10143477"/>
                <a:gd name="connsiteY9956" fmla="*/ 1184568 h 4026844"/>
                <a:gd name="connsiteX9957" fmla="*/ 6627080 w 10143477"/>
                <a:gd name="connsiteY9957" fmla="*/ 1205796 h 4026844"/>
                <a:gd name="connsiteX9958" fmla="*/ 6601823 w 10143477"/>
                <a:gd name="connsiteY9958" fmla="*/ 1182554 h 4026844"/>
                <a:gd name="connsiteX9959" fmla="*/ 6615459 w 10143477"/>
                <a:gd name="connsiteY9959" fmla="*/ 1161326 h 4026844"/>
                <a:gd name="connsiteX9960" fmla="*/ 8163379 w 10143477"/>
                <a:gd name="connsiteY9960" fmla="*/ 1160398 h 4026844"/>
                <a:gd name="connsiteX9961" fmla="*/ 8192820 w 10143477"/>
                <a:gd name="connsiteY9961" fmla="*/ 1184724 h 4026844"/>
                <a:gd name="connsiteX9962" fmla="*/ 8186466 w 10143477"/>
                <a:gd name="connsiteY9962" fmla="*/ 1204868 h 4026844"/>
                <a:gd name="connsiteX9963" fmla="*/ 8157027 w 10143477"/>
                <a:gd name="connsiteY9963" fmla="*/ 1180541 h 4026844"/>
                <a:gd name="connsiteX9964" fmla="*/ 8163379 w 10143477"/>
                <a:gd name="connsiteY9964" fmla="*/ 1160398 h 4026844"/>
                <a:gd name="connsiteX9965" fmla="*/ 3082884 w 10143477"/>
                <a:gd name="connsiteY9965" fmla="*/ 1159468 h 4026844"/>
                <a:gd name="connsiteX9966" fmla="*/ 3094195 w 10143477"/>
                <a:gd name="connsiteY9966" fmla="*/ 1179921 h 4026844"/>
                <a:gd name="connsiteX9967" fmla="*/ 3067234 w 10143477"/>
                <a:gd name="connsiteY9967" fmla="*/ 1203783 h 4026844"/>
                <a:gd name="connsiteX9968" fmla="*/ 3055924 w 10143477"/>
                <a:gd name="connsiteY9968" fmla="*/ 1183330 h 4026844"/>
                <a:gd name="connsiteX9969" fmla="*/ 3082884 w 10143477"/>
                <a:gd name="connsiteY9969" fmla="*/ 1159468 h 4026844"/>
                <a:gd name="connsiteX9970" fmla="*/ 1177590 w 10143477"/>
                <a:gd name="connsiteY9970" fmla="*/ 1159158 h 4026844"/>
                <a:gd name="connsiteX9971" fmla="*/ 1180379 w 10143477"/>
                <a:gd name="connsiteY9971" fmla="*/ 1178371 h 4026844"/>
                <a:gd name="connsiteX9972" fmla="*/ 1149852 w 10143477"/>
                <a:gd name="connsiteY9972" fmla="*/ 1203628 h 4026844"/>
                <a:gd name="connsiteX9973" fmla="*/ 1147063 w 10143477"/>
                <a:gd name="connsiteY9973" fmla="*/ 1184414 h 4026844"/>
                <a:gd name="connsiteX9974" fmla="*/ 1177590 w 10143477"/>
                <a:gd name="connsiteY9974" fmla="*/ 1159158 h 4026844"/>
                <a:gd name="connsiteX9975" fmla="*/ 2456381 w 10143477"/>
                <a:gd name="connsiteY9975" fmla="*/ 1158848 h 4026844"/>
                <a:gd name="connsiteX9976" fmla="*/ 2464749 w 10143477"/>
                <a:gd name="connsiteY9976" fmla="*/ 1178836 h 4026844"/>
                <a:gd name="connsiteX9977" fmla="*/ 2436236 w 10143477"/>
                <a:gd name="connsiteY9977" fmla="*/ 1203163 h 4026844"/>
                <a:gd name="connsiteX9978" fmla="*/ 2427869 w 10143477"/>
                <a:gd name="connsiteY9978" fmla="*/ 1183175 h 4026844"/>
                <a:gd name="connsiteX9979" fmla="*/ 2456381 w 10143477"/>
                <a:gd name="connsiteY9979" fmla="*/ 1158848 h 4026844"/>
                <a:gd name="connsiteX9980" fmla="*/ 857282 w 10143477"/>
                <a:gd name="connsiteY9980" fmla="*/ 1158848 h 4026844"/>
                <a:gd name="connsiteX9981" fmla="*/ 858832 w 10143477"/>
                <a:gd name="connsiteY9981" fmla="*/ 1177907 h 4026844"/>
                <a:gd name="connsiteX9982" fmla="*/ 828153 w 10143477"/>
                <a:gd name="connsiteY9982" fmla="*/ 1203318 h 4026844"/>
                <a:gd name="connsiteX9983" fmla="*/ 826604 w 10143477"/>
                <a:gd name="connsiteY9983" fmla="*/ 1184259 h 4026844"/>
                <a:gd name="connsiteX9984" fmla="*/ 857282 w 10143477"/>
                <a:gd name="connsiteY9984" fmla="*/ 1158848 h 4026844"/>
                <a:gd name="connsiteX9985" fmla="*/ 6553635 w 10143477"/>
                <a:gd name="connsiteY9985" fmla="*/ 1158383 h 4026844"/>
                <a:gd name="connsiteX9986" fmla="*/ 6578736 w 10143477"/>
                <a:gd name="connsiteY9986" fmla="*/ 1181470 h 4026844"/>
                <a:gd name="connsiteX9987" fmla="*/ 6564946 w 10143477"/>
                <a:gd name="connsiteY9987" fmla="*/ 1202698 h 4026844"/>
                <a:gd name="connsiteX9988" fmla="*/ 6539844 w 10143477"/>
                <a:gd name="connsiteY9988" fmla="*/ 1179456 h 4026844"/>
                <a:gd name="connsiteX9989" fmla="*/ 6553635 w 10143477"/>
                <a:gd name="connsiteY9989" fmla="*/ 1158383 h 4026844"/>
                <a:gd name="connsiteX9990" fmla="*/ 8627135 w 10143477"/>
                <a:gd name="connsiteY9990" fmla="*/ 1156989 h 4026844"/>
                <a:gd name="connsiteX9991" fmla="*/ 8657350 w 10143477"/>
                <a:gd name="connsiteY9991" fmla="*/ 1181625 h 4026844"/>
                <a:gd name="connsiteX9992" fmla="*/ 8653011 w 10143477"/>
                <a:gd name="connsiteY9992" fmla="*/ 1201459 h 4026844"/>
                <a:gd name="connsiteX9993" fmla="*/ 8622797 w 10143477"/>
                <a:gd name="connsiteY9993" fmla="*/ 1176822 h 4026844"/>
                <a:gd name="connsiteX9994" fmla="*/ 8627135 w 10143477"/>
                <a:gd name="connsiteY9994" fmla="*/ 1156989 h 4026844"/>
                <a:gd name="connsiteX9995" fmla="*/ 7499431 w 10143477"/>
                <a:gd name="connsiteY9995" fmla="*/ 1156679 h 4026844"/>
                <a:gd name="connsiteX9996" fmla="*/ 7527322 w 10143477"/>
                <a:gd name="connsiteY9996" fmla="*/ 1180541 h 4026844"/>
                <a:gd name="connsiteX9997" fmla="*/ 7517870 w 10143477"/>
                <a:gd name="connsiteY9997" fmla="*/ 1201149 h 4026844"/>
                <a:gd name="connsiteX9998" fmla="*/ 7489979 w 10143477"/>
                <a:gd name="connsiteY9998" fmla="*/ 1177287 h 4026844"/>
                <a:gd name="connsiteX9999" fmla="*/ 7499431 w 10143477"/>
                <a:gd name="connsiteY9999" fmla="*/ 1156679 h 4026844"/>
                <a:gd name="connsiteX10000" fmla="*/ 1972879 w 10143477"/>
                <a:gd name="connsiteY10000" fmla="*/ 1156679 h 4026844"/>
                <a:gd name="connsiteX10001" fmla="*/ 1978923 w 10143477"/>
                <a:gd name="connsiteY10001" fmla="*/ 1176357 h 4026844"/>
                <a:gd name="connsiteX10002" fmla="*/ 1949324 w 10143477"/>
                <a:gd name="connsiteY10002" fmla="*/ 1201149 h 4026844"/>
                <a:gd name="connsiteX10003" fmla="*/ 1943281 w 10143477"/>
                <a:gd name="connsiteY10003" fmla="*/ 1181470 h 4026844"/>
                <a:gd name="connsiteX10004" fmla="*/ 1972879 w 10143477"/>
                <a:gd name="connsiteY10004" fmla="*/ 1156679 h 4026844"/>
                <a:gd name="connsiteX10005" fmla="*/ 6491811 w 10143477"/>
                <a:gd name="connsiteY10005" fmla="*/ 1155284 h 4026844"/>
                <a:gd name="connsiteX10006" fmla="*/ 6516758 w 10143477"/>
                <a:gd name="connsiteY10006" fmla="*/ 1178371 h 4026844"/>
                <a:gd name="connsiteX10007" fmla="*/ 6502658 w 10143477"/>
                <a:gd name="connsiteY10007" fmla="*/ 1199599 h 4026844"/>
                <a:gd name="connsiteX10008" fmla="*/ 6477711 w 10143477"/>
                <a:gd name="connsiteY10008" fmla="*/ 1176512 h 4026844"/>
                <a:gd name="connsiteX10009" fmla="*/ 6491811 w 10143477"/>
                <a:gd name="connsiteY10009" fmla="*/ 1155284 h 4026844"/>
                <a:gd name="connsiteX10010" fmla="*/ 1566242 w 10143477"/>
                <a:gd name="connsiteY10010" fmla="*/ 1154974 h 4026844"/>
                <a:gd name="connsiteX10011" fmla="*/ 1570581 w 10143477"/>
                <a:gd name="connsiteY10011" fmla="*/ 1174342 h 4026844"/>
                <a:gd name="connsiteX10012" fmla="*/ 1540364 w 10143477"/>
                <a:gd name="connsiteY10012" fmla="*/ 1199289 h 4026844"/>
                <a:gd name="connsiteX10013" fmla="*/ 1536025 w 10143477"/>
                <a:gd name="connsiteY10013" fmla="*/ 1179921 h 4026844"/>
                <a:gd name="connsiteX10014" fmla="*/ 1566242 w 10143477"/>
                <a:gd name="connsiteY10014" fmla="*/ 1154974 h 4026844"/>
                <a:gd name="connsiteX10015" fmla="*/ 3143155 w 10143477"/>
                <a:gd name="connsiteY10015" fmla="*/ 1154044 h 4026844"/>
                <a:gd name="connsiteX10016" fmla="*/ 3154621 w 10143477"/>
                <a:gd name="connsiteY10016" fmla="*/ 1174497 h 4026844"/>
                <a:gd name="connsiteX10017" fmla="*/ 3127971 w 10143477"/>
                <a:gd name="connsiteY10017" fmla="*/ 1198359 h 4026844"/>
                <a:gd name="connsiteX10018" fmla="*/ 3116507 w 10143477"/>
                <a:gd name="connsiteY10018" fmla="*/ 1177906 h 4026844"/>
                <a:gd name="connsiteX10019" fmla="*/ 3143155 w 10143477"/>
                <a:gd name="connsiteY10019" fmla="*/ 1154044 h 4026844"/>
                <a:gd name="connsiteX10020" fmla="*/ 8106668 w 10143477"/>
                <a:gd name="connsiteY10020" fmla="*/ 1153735 h 4026844"/>
                <a:gd name="connsiteX10021" fmla="*/ 8135953 w 10143477"/>
                <a:gd name="connsiteY10021" fmla="*/ 1178061 h 4026844"/>
                <a:gd name="connsiteX10022" fmla="*/ 8129290 w 10143477"/>
                <a:gd name="connsiteY10022" fmla="*/ 1198205 h 4026844"/>
                <a:gd name="connsiteX10023" fmla="*/ 8100006 w 10143477"/>
                <a:gd name="connsiteY10023" fmla="*/ 1173878 h 4026844"/>
                <a:gd name="connsiteX10024" fmla="*/ 8106668 w 10143477"/>
                <a:gd name="connsiteY10024" fmla="*/ 1153735 h 4026844"/>
                <a:gd name="connsiteX10025" fmla="*/ 9015277 w 10143477"/>
                <a:gd name="connsiteY10025" fmla="*/ 1152959 h 4026844"/>
                <a:gd name="connsiteX10026" fmla="*/ 9045802 w 10143477"/>
                <a:gd name="connsiteY10026" fmla="*/ 1177906 h 4026844"/>
                <a:gd name="connsiteX10027" fmla="*/ 9043168 w 10143477"/>
                <a:gd name="connsiteY10027" fmla="*/ 1197429 h 4026844"/>
                <a:gd name="connsiteX10028" fmla="*/ 9012488 w 10143477"/>
                <a:gd name="connsiteY10028" fmla="*/ 1172483 h 4026844"/>
                <a:gd name="connsiteX10029" fmla="*/ 9015277 w 10143477"/>
                <a:gd name="connsiteY10029" fmla="*/ 1152959 h 4026844"/>
                <a:gd name="connsiteX10030" fmla="*/ 6429988 w 10143477"/>
                <a:gd name="connsiteY10030" fmla="*/ 1152185 h 4026844"/>
                <a:gd name="connsiteX10031" fmla="*/ 6454624 w 10143477"/>
                <a:gd name="connsiteY10031" fmla="*/ 1175272 h 4026844"/>
                <a:gd name="connsiteX10032" fmla="*/ 6440214 w 10143477"/>
                <a:gd name="connsiteY10032" fmla="*/ 1196655 h 4026844"/>
                <a:gd name="connsiteX10033" fmla="*/ 6415578 w 10143477"/>
                <a:gd name="connsiteY10033" fmla="*/ 1173568 h 4026844"/>
                <a:gd name="connsiteX10034" fmla="*/ 6429988 w 10143477"/>
                <a:gd name="connsiteY10034" fmla="*/ 1152185 h 4026844"/>
                <a:gd name="connsiteX10035" fmla="*/ 2514957 w 10143477"/>
                <a:gd name="connsiteY10035" fmla="*/ 1151875 h 4026844"/>
                <a:gd name="connsiteX10036" fmla="*/ 2523480 w 10143477"/>
                <a:gd name="connsiteY10036" fmla="*/ 1171863 h 4026844"/>
                <a:gd name="connsiteX10037" fmla="*/ 2495122 w 10143477"/>
                <a:gd name="connsiteY10037" fmla="*/ 1196190 h 4026844"/>
                <a:gd name="connsiteX10038" fmla="*/ 2486599 w 10143477"/>
                <a:gd name="connsiteY10038" fmla="*/ 1176202 h 4026844"/>
                <a:gd name="connsiteX10039" fmla="*/ 2514957 w 10143477"/>
                <a:gd name="connsiteY10039" fmla="*/ 1151875 h 4026844"/>
                <a:gd name="connsiteX10040" fmla="*/ 7440242 w 10143477"/>
                <a:gd name="connsiteY10040" fmla="*/ 1151410 h 4026844"/>
                <a:gd name="connsiteX10041" fmla="*/ 7467977 w 10143477"/>
                <a:gd name="connsiteY10041" fmla="*/ 1175272 h 4026844"/>
                <a:gd name="connsiteX10042" fmla="*/ 7458215 w 10143477"/>
                <a:gd name="connsiteY10042" fmla="*/ 1195880 h 4026844"/>
                <a:gd name="connsiteX10043" fmla="*/ 7430480 w 10143477"/>
                <a:gd name="connsiteY10043" fmla="*/ 1172018 h 4026844"/>
                <a:gd name="connsiteX10044" fmla="*/ 7440242 w 10143477"/>
                <a:gd name="connsiteY10044" fmla="*/ 1151410 h 4026844"/>
                <a:gd name="connsiteX10045" fmla="*/ 9690226 w 10143477"/>
                <a:gd name="connsiteY10045" fmla="*/ 1151256 h 4026844"/>
                <a:gd name="connsiteX10046" fmla="*/ 9720906 w 10143477"/>
                <a:gd name="connsiteY10046" fmla="*/ 1176667 h 4026844"/>
                <a:gd name="connsiteX10047" fmla="*/ 9720441 w 10143477"/>
                <a:gd name="connsiteY10047" fmla="*/ 1196035 h 4026844"/>
                <a:gd name="connsiteX10048" fmla="*/ 9689761 w 10143477"/>
                <a:gd name="connsiteY10048" fmla="*/ 1170624 h 4026844"/>
                <a:gd name="connsiteX10049" fmla="*/ 9690226 w 10143477"/>
                <a:gd name="connsiteY10049" fmla="*/ 1151256 h 4026844"/>
                <a:gd name="connsiteX10050" fmla="*/ 6367854 w 10143477"/>
                <a:gd name="connsiteY10050" fmla="*/ 1149705 h 4026844"/>
                <a:gd name="connsiteX10051" fmla="*/ 6392336 w 10143477"/>
                <a:gd name="connsiteY10051" fmla="*/ 1172638 h 4026844"/>
                <a:gd name="connsiteX10052" fmla="*/ 6377771 w 10143477"/>
                <a:gd name="connsiteY10052" fmla="*/ 1194020 h 4026844"/>
                <a:gd name="connsiteX10053" fmla="*/ 6353289 w 10143477"/>
                <a:gd name="connsiteY10053" fmla="*/ 1170933 h 4026844"/>
                <a:gd name="connsiteX10054" fmla="*/ 6367854 w 10143477"/>
                <a:gd name="connsiteY10054" fmla="*/ 1149705 h 4026844"/>
                <a:gd name="connsiteX10055" fmla="*/ 1230584 w 10143477"/>
                <a:gd name="connsiteY10055" fmla="*/ 1149551 h 4026844"/>
                <a:gd name="connsiteX10056" fmla="*/ 1233529 w 10143477"/>
                <a:gd name="connsiteY10056" fmla="*/ 1168764 h 4026844"/>
                <a:gd name="connsiteX10057" fmla="*/ 1203002 w 10143477"/>
                <a:gd name="connsiteY10057" fmla="*/ 1194021 h 4026844"/>
                <a:gd name="connsiteX10058" fmla="*/ 1200058 w 10143477"/>
                <a:gd name="connsiteY10058" fmla="*/ 1174807 h 4026844"/>
                <a:gd name="connsiteX10059" fmla="*/ 1230584 w 10143477"/>
                <a:gd name="connsiteY10059" fmla="*/ 1149551 h 4026844"/>
                <a:gd name="connsiteX10060" fmla="*/ 8572284 w 10143477"/>
                <a:gd name="connsiteY10060" fmla="*/ 1149241 h 4026844"/>
                <a:gd name="connsiteX10061" fmla="*/ 8602344 w 10143477"/>
                <a:gd name="connsiteY10061" fmla="*/ 1173877 h 4026844"/>
                <a:gd name="connsiteX10062" fmla="*/ 8597850 w 10143477"/>
                <a:gd name="connsiteY10062" fmla="*/ 1193711 h 4026844"/>
                <a:gd name="connsiteX10063" fmla="*/ 8567790 w 10143477"/>
                <a:gd name="connsiteY10063" fmla="*/ 1169074 h 4026844"/>
                <a:gd name="connsiteX10064" fmla="*/ 8572284 w 10143477"/>
                <a:gd name="connsiteY10064" fmla="*/ 1149241 h 4026844"/>
                <a:gd name="connsiteX10065" fmla="*/ 3203527 w 10143477"/>
                <a:gd name="connsiteY10065" fmla="*/ 1148931 h 4026844"/>
                <a:gd name="connsiteX10066" fmla="*/ 3215303 w 10143477"/>
                <a:gd name="connsiteY10066" fmla="*/ 1169384 h 4026844"/>
                <a:gd name="connsiteX10067" fmla="*/ 3188807 w 10143477"/>
                <a:gd name="connsiteY10067" fmla="*/ 1193246 h 4026844"/>
                <a:gd name="connsiteX10068" fmla="*/ 3177031 w 10143477"/>
                <a:gd name="connsiteY10068" fmla="*/ 1172638 h 4026844"/>
                <a:gd name="connsiteX10069" fmla="*/ 3203527 w 10143477"/>
                <a:gd name="connsiteY10069" fmla="*/ 1148931 h 4026844"/>
                <a:gd name="connsiteX10070" fmla="*/ 2029440 w 10143477"/>
                <a:gd name="connsiteY10070" fmla="*/ 1148931 h 4026844"/>
                <a:gd name="connsiteX10071" fmla="*/ 2035792 w 10143477"/>
                <a:gd name="connsiteY10071" fmla="*/ 1168609 h 4026844"/>
                <a:gd name="connsiteX10072" fmla="*/ 2006351 w 10143477"/>
                <a:gd name="connsiteY10072" fmla="*/ 1193246 h 4026844"/>
                <a:gd name="connsiteX10073" fmla="*/ 1999997 w 10143477"/>
                <a:gd name="connsiteY10073" fmla="*/ 1173567 h 4026844"/>
                <a:gd name="connsiteX10074" fmla="*/ 2029440 w 10143477"/>
                <a:gd name="connsiteY10074" fmla="*/ 1148931 h 4026844"/>
                <a:gd name="connsiteX10075" fmla="*/ 8049494 w 10143477"/>
                <a:gd name="connsiteY10075" fmla="*/ 1147072 h 4026844"/>
                <a:gd name="connsiteX10076" fmla="*/ 8078624 w 10143477"/>
                <a:gd name="connsiteY10076" fmla="*/ 1171398 h 4026844"/>
                <a:gd name="connsiteX10077" fmla="*/ 8071806 w 10143477"/>
                <a:gd name="connsiteY10077" fmla="*/ 1191542 h 4026844"/>
                <a:gd name="connsiteX10078" fmla="*/ 8042676 w 10143477"/>
                <a:gd name="connsiteY10078" fmla="*/ 1167215 h 4026844"/>
                <a:gd name="connsiteX10079" fmla="*/ 8049494 w 10143477"/>
                <a:gd name="connsiteY10079" fmla="*/ 1147072 h 4026844"/>
                <a:gd name="connsiteX10080" fmla="*/ 6305875 w 10143477"/>
                <a:gd name="connsiteY10080" fmla="*/ 1147072 h 4026844"/>
                <a:gd name="connsiteX10081" fmla="*/ 6330201 w 10143477"/>
                <a:gd name="connsiteY10081" fmla="*/ 1170004 h 4026844"/>
                <a:gd name="connsiteX10082" fmla="*/ 6315327 w 10143477"/>
                <a:gd name="connsiteY10082" fmla="*/ 1191387 h 4026844"/>
                <a:gd name="connsiteX10083" fmla="*/ 6291000 w 10143477"/>
                <a:gd name="connsiteY10083" fmla="*/ 1168455 h 4026844"/>
                <a:gd name="connsiteX10084" fmla="*/ 6305875 w 10143477"/>
                <a:gd name="connsiteY10084" fmla="*/ 1147072 h 4026844"/>
                <a:gd name="connsiteX10085" fmla="*/ 7380588 w 10143477"/>
                <a:gd name="connsiteY10085" fmla="*/ 1146452 h 4026844"/>
                <a:gd name="connsiteX10086" fmla="*/ 7408168 w 10143477"/>
                <a:gd name="connsiteY10086" fmla="*/ 1170159 h 4026844"/>
                <a:gd name="connsiteX10087" fmla="*/ 7398251 w 10143477"/>
                <a:gd name="connsiteY10087" fmla="*/ 1190767 h 4026844"/>
                <a:gd name="connsiteX10088" fmla="*/ 7370671 w 10143477"/>
                <a:gd name="connsiteY10088" fmla="*/ 1166905 h 4026844"/>
                <a:gd name="connsiteX10089" fmla="*/ 7380588 w 10143477"/>
                <a:gd name="connsiteY10089" fmla="*/ 1146452 h 4026844"/>
                <a:gd name="connsiteX10090" fmla="*/ 1620943 w 10143477"/>
                <a:gd name="connsiteY10090" fmla="*/ 1146142 h 4026844"/>
                <a:gd name="connsiteX10091" fmla="*/ 1625437 w 10143477"/>
                <a:gd name="connsiteY10091" fmla="*/ 1165665 h 4026844"/>
                <a:gd name="connsiteX10092" fmla="*/ 1595375 w 10143477"/>
                <a:gd name="connsiteY10092" fmla="*/ 1190612 h 4026844"/>
                <a:gd name="connsiteX10093" fmla="*/ 1590880 w 10143477"/>
                <a:gd name="connsiteY10093" fmla="*/ 1171089 h 4026844"/>
                <a:gd name="connsiteX10094" fmla="*/ 1620943 w 10143477"/>
                <a:gd name="connsiteY10094" fmla="*/ 1146142 h 4026844"/>
                <a:gd name="connsiteX10095" fmla="*/ 9334313 w 10143477"/>
                <a:gd name="connsiteY10095" fmla="*/ 1145368 h 4026844"/>
                <a:gd name="connsiteX10096" fmla="*/ 9364992 w 10143477"/>
                <a:gd name="connsiteY10096" fmla="*/ 1170624 h 4026844"/>
                <a:gd name="connsiteX10097" fmla="*/ 9363598 w 10143477"/>
                <a:gd name="connsiteY10097" fmla="*/ 1189993 h 4026844"/>
                <a:gd name="connsiteX10098" fmla="*/ 9332918 w 10143477"/>
                <a:gd name="connsiteY10098" fmla="*/ 1164736 h 4026844"/>
                <a:gd name="connsiteX10099" fmla="*/ 9334313 w 10143477"/>
                <a:gd name="connsiteY10099" fmla="*/ 1145368 h 4026844"/>
                <a:gd name="connsiteX10100" fmla="*/ 2573533 w 10143477"/>
                <a:gd name="connsiteY10100" fmla="*/ 1145212 h 4026844"/>
                <a:gd name="connsiteX10101" fmla="*/ 2582365 w 10143477"/>
                <a:gd name="connsiteY10101" fmla="*/ 1165200 h 4026844"/>
                <a:gd name="connsiteX10102" fmla="*/ 2554163 w 10143477"/>
                <a:gd name="connsiteY10102" fmla="*/ 1189527 h 4026844"/>
                <a:gd name="connsiteX10103" fmla="*/ 2545330 w 10143477"/>
                <a:gd name="connsiteY10103" fmla="*/ 1169384 h 4026844"/>
                <a:gd name="connsiteX10104" fmla="*/ 2573533 w 10143477"/>
                <a:gd name="connsiteY10104" fmla="*/ 1145212 h 4026844"/>
                <a:gd name="connsiteX10105" fmla="*/ 6243742 w 10143477"/>
                <a:gd name="connsiteY10105" fmla="*/ 1144747 h 4026844"/>
                <a:gd name="connsiteX10106" fmla="*/ 6267758 w 10143477"/>
                <a:gd name="connsiteY10106" fmla="*/ 1167679 h 4026844"/>
                <a:gd name="connsiteX10107" fmla="*/ 6252573 w 10143477"/>
                <a:gd name="connsiteY10107" fmla="*/ 1189062 h 4026844"/>
                <a:gd name="connsiteX10108" fmla="*/ 6228557 w 10143477"/>
                <a:gd name="connsiteY10108" fmla="*/ 1166130 h 4026844"/>
                <a:gd name="connsiteX10109" fmla="*/ 6243742 w 10143477"/>
                <a:gd name="connsiteY10109" fmla="*/ 1144747 h 4026844"/>
                <a:gd name="connsiteX10110" fmla="*/ 6181452 w 10143477"/>
                <a:gd name="connsiteY10110" fmla="*/ 1142423 h 4026844"/>
                <a:gd name="connsiteX10111" fmla="*/ 6205314 w 10143477"/>
                <a:gd name="connsiteY10111" fmla="*/ 1165201 h 4026844"/>
                <a:gd name="connsiteX10112" fmla="*/ 6189974 w 10143477"/>
                <a:gd name="connsiteY10112" fmla="*/ 1186738 h 4026844"/>
                <a:gd name="connsiteX10113" fmla="*/ 6166112 w 10143477"/>
                <a:gd name="connsiteY10113" fmla="*/ 1163806 h 4026844"/>
                <a:gd name="connsiteX10114" fmla="*/ 6181452 w 10143477"/>
                <a:gd name="connsiteY10114" fmla="*/ 1142423 h 4026844"/>
                <a:gd name="connsiteX10115" fmla="*/ 8517278 w 10143477"/>
                <a:gd name="connsiteY10115" fmla="*/ 1141649 h 4026844"/>
                <a:gd name="connsiteX10116" fmla="*/ 8547338 w 10143477"/>
                <a:gd name="connsiteY10116" fmla="*/ 1166285 h 4026844"/>
                <a:gd name="connsiteX10117" fmla="*/ 8542689 w 10143477"/>
                <a:gd name="connsiteY10117" fmla="*/ 1186119 h 4026844"/>
                <a:gd name="connsiteX10118" fmla="*/ 8512629 w 10143477"/>
                <a:gd name="connsiteY10118" fmla="*/ 1161482 h 4026844"/>
                <a:gd name="connsiteX10119" fmla="*/ 8517278 w 10143477"/>
                <a:gd name="connsiteY10119" fmla="*/ 1141649 h 4026844"/>
                <a:gd name="connsiteX10120" fmla="*/ 9640644 w 10143477"/>
                <a:gd name="connsiteY10120" fmla="*/ 1141494 h 4026844"/>
                <a:gd name="connsiteX10121" fmla="*/ 9671323 w 10143477"/>
                <a:gd name="connsiteY10121" fmla="*/ 1166905 h 4026844"/>
                <a:gd name="connsiteX10122" fmla="*/ 9670857 w 10143477"/>
                <a:gd name="connsiteY10122" fmla="*/ 1186273 h 4026844"/>
                <a:gd name="connsiteX10123" fmla="*/ 9640178 w 10143477"/>
                <a:gd name="connsiteY10123" fmla="*/ 1160862 h 4026844"/>
                <a:gd name="connsiteX10124" fmla="*/ 9640644 w 10143477"/>
                <a:gd name="connsiteY10124" fmla="*/ 1141494 h 4026844"/>
                <a:gd name="connsiteX10125" fmla="*/ 7321088 w 10143477"/>
                <a:gd name="connsiteY10125" fmla="*/ 1141339 h 4026844"/>
                <a:gd name="connsiteX10126" fmla="*/ 7348513 w 10143477"/>
                <a:gd name="connsiteY10126" fmla="*/ 1165046 h 4026844"/>
                <a:gd name="connsiteX10127" fmla="*/ 7338287 w 10143477"/>
                <a:gd name="connsiteY10127" fmla="*/ 1185654 h 4026844"/>
                <a:gd name="connsiteX10128" fmla="*/ 7310861 w 10143477"/>
                <a:gd name="connsiteY10128" fmla="*/ 1161947 h 4026844"/>
                <a:gd name="connsiteX10129" fmla="*/ 7321088 w 10143477"/>
                <a:gd name="connsiteY10129" fmla="*/ 1141339 h 4026844"/>
                <a:gd name="connsiteX10130" fmla="*/ 2086310 w 10143477"/>
                <a:gd name="connsiteY10130" fmla="*/ 1141029 h 4026844"/>
                <a:gd name="connsiteX10131" fmla="*/ 2092818 w 10143477"/>
                <a:gd name="connsiteY10131" fmla="*/ 1160707 h 4026844"/>
                <a:gd name="connsiteX10132" fmla="*/ 2063531 w 10143477"/>
                <a:gd name="connsiteY10132" fmla="*/ 1185344 h 4026844"/>
                <a:gd name="connsiteX10133" fmla="*/ 2057022 w 10143477"/>
                <a:gd name="connsiteY10133" fmla="*/ 1165665 h 4026844"/>
                <a:gd name="connsiteX10134" fmla="*/ 2086310 w 10143477"/>
                <a:gd name="connsiteY10134" fmla="*/ 1141029 h 4026844"/>
                <a:gd name="connsiteX10135" fmla="*/ 7992318 w 10143477"/>
                <a:gd name="connsiteY10135" fmla="*/ 1140564 h 4026844"/>
                <a:gd name="connsiteX10136" fmla="*/ 8021293 w 10143477"/>
                <a:gd name="connsiteY10136" fmla="*/ 1164735 h 4026844"/>
                <a:gd name="connsiteX10137" fmla="*/ 8014165 w 10143477"/>
                <a:gd name="connsiteY10137" fmla="*/ 1184879 h 4026844"/>
                <a:gd name="connsiteX10138" fmla="*/ 7985190 w 10143477"/>
                <a:gd name="connsiteY10138" fmla="*/ 1160707 h 4026844"/>
                <a:gd name="connsiteX10139" fmla="*/ 7992318 w 10143477"/>
                <a:gd name="connsiteY10139" fmla="*/ 1140564 h 4026844"/>
                <a:gd name="connsiteX10140" fmla="*/ 6119164 w 10143477"/>
                <a:gd name="connsiteY10140" fmla="*/ 1140254 h 4026844"/>
                <a:gd name="connsiteX10141" fmla="*/ 6142716 w 10143477"/>
                <a:gd name="connsiteY10141" fmla="*/ 1163032 h 4026844"/>
                <a:gd name="connsiteX10142" fmla="*/ 6127066 w 10143477"/>
                <a:gd name="connsiteY10142" fmla="*/ 1184569 h 4026844"/>
                <a:gd name="connsiteX10143" fmla="*/ 6103514 w 10143477"/>
                <a:gd name="connsiteY10143" fmla="*/ 1161792 h 4026844"/>
                <a:gd name="connsiteX10144" fmla="*/ 6119164 w 10143477"/>
                <a:gd name="connsiteY10144" fmla="*/ 1140254 h 4026844"/>
                <a:gd name="connsiteX10145" fmla="*/ 1283891 w 10143477"/>
                <a:gd name="connsiteY10145" fmla="*/ 1140254 h 4026844"/>
                <a:gd name="connsiteX10146" fmla="*/ 1286990 w 10143477"/>
                <a:gd name="connsiteY10146" fmla="*/ 1159467 h 4026844"/>
                <a:gd name="connsiteX10147" fmla="*/ 1256464 w 10143477"/>
                <a:gd name="connsiteY10147" fmla="*/ 1184569 h 4026844"/>
                <a:gd name="connsiteX10148" fmla="*/ 1253364 w 10143477"/>
                <a:gd name="connsiteY10148" fmla="*/ 1165355 h 4026844"/>
                <a:gd name="connsiteX10149" fmla="*/ 1283891 w 10143477"/>
                <a:gd name="connsiteY10149" fmla="*/ 1140254 h 4026844"/>
                <a:gd name="connsiteX10150" fmla="*/ 960323 w 10143477"/>
                <a:gd name="connsiteY10150" fmla="*/ 1138705 h 4026844"/>
                <a:gd name="connsiteX10151" fmla="*/ 962182 w 10143477"/>
                <a:gd name="connsiteY10151" fmla="*/ 1157764 h 4026844"/>
                <a:gd name="connsiteX10152" fmla="*/ 931502 w 10143477"/>
                <a:gd name="connsiteY10152" fmla="*/ 1183175 h 4026844"/>
                <a:gd name="connsiteX10153" fmla="*/ 929641 w 10143477"/>
                <a:gd name="connsiteY10153" fmla="*/ 1164116 h 4026844"/>
                <a:gd name="connsiteX10154" fmla="*/ 960323 w 10143477"/>
                <a:gd name="connsiteY10154" fmla="*/ 1138705 h 4026844"/>
                <a:gd name="connsiteX10155" fmla="*/ 2632418 w 10143477"/>
                <a:gd name="connsiteY10155" fmla="*/ 1138550 h 4026844"/>
                <a:gd name="connsiteX10156" fmla="*/ 2641406 w 10143477"/>
                <a:gd name="connsiteY10156" fmla="*/ 1158693 h 4026844"/>
                <a:gd name="connsiteX10157" fmla="*/ 2613359 w 10143477"/>
                <a:gd name="connsiteY10157" fmla="*/ 1182864 h 4026844"/>
                <a:gd name="connsiteX10158" fmla="*/ 2604371 w 10143477"/>
                <a:gd name="connsiteY10158" fmla="*/ 1162721 h 4026844"/>
                <a:gd name="connsiteX10159" fmla="*/ 2632418 w 10143477"/>
                <a:gd name="connsiteY10159" fmla="*/ 1138550 h 4026844"/>
                <a:gd name="connsiteX10160" fmla="*/ 6056875 w 10143477"/>
                <a:gd name="connsiteY10160" fmla="*/ 1138395 h 4026844"/>
                <a:gd name="connsiteX10161" fmla="*/ 6080272 w 10143477"/>
                <a:gd name="connsiteY10161" fmla="*/ 1161173 h 4026844"/>
                <a:gd name="connsiteX10162" fmla="*/ 6064312 w 10143477"/>
                <a:gd name="connsiteY10162" fmla="*/ 1182710 h 4026844"/>
                <a:gd name="connsiteX10163" fmla="*/ 6040916 w 10143477"/>
                <a:gd name="connsiteY10163" fmla="*/ 1159933 h 4026844"/>
                <a:gd name="connsiteX10164" fmla="*/ 6056875 w 10143477"/>
                <a:gd name="connsiteY10164" fmla="*/ 1138395 h 4026844"/>
                <a:gd name="connsiteX10165" fmla="*/ 1676108 w 10143477"/>
                <a:gd name="connsiteY10165" fmla="*/ 1137310 h 4026844"/>
                <a:gd name="connsiteX10166" fmla="*/ 1680757 w 10143477"/>
                <a:gd name="connsiteY10166" fmla="*/ 1156833 h 4026844"/>
                <a:gd name="connsiteX10167" fmla="*/ 1650695 w 10143477"/>
                <a:gd name="connsiteY10167" fmla="*/ 1181780 h 4026844"/>
                <a:gd name="connsiteX10168" fmla="*/ 1646047 w 10143477"/>
                <a:gd name="connsiteY10168" fmla="*/ 1162257 h 4026844"/>
                <a:gd name="connsiteX10169" fmla="*/ 1676108 w 10143477"/>
                <a:gd name="connsiteY10169" fmla="*/ 1137310 h 4026844"/>
                <a:gd name="connsiteX10170" fmla="*/ 5994431 w 10143477"/>
                <a:gd name="connsiteY10170" fmla="*/ 1136690 h 4026844"/>
                <a:gd name="connsiteX10171" fmla="*/ 6017673 w 10143477"/>
                <a:gd name="connsiteY10171" fmla="*/ 1159312 h 4026844"/>
                <a:gd name="connsiteX10172" fmla="*/ 6001559 w 10143477"/>
                <a:gd name="connsiteY10172" fmla="*/ 1181005 h 4026844"/>
                <a:gd name="connsiteX10173" fmla="*/ 5978317 w 10143477"/>
                <a:gd name="connsiteY10173" fmla="*/ 1158228 h 4026844"/>
                <a:gd name="connsiteX10174" fmla="*/ 5994431 w 10143477"/>
                <a:gd name="connsiteY10174" fmla="*/ 1136690 h 4026844"/>
                <a:gd name="connsiteX10175" fmla="*/ 7261433 w 10143477"/>
                <a:gd name="connsiteY10175" fmla="*/ 1136535 h 4026844"/>
                <a:gd name="connsiteX10176" fmla="*/ 7288704 w 10143477"/>
                <a:gd name="connsiteY10176" fmla="*/ 1160242 h 4026844"/>
                <a:gd name="connsiteX10177" fmla="*/ 7278167 w 10143477"/>
                <a:gd name="connsiteY10177" fmla="*/ 1180850 h 4026844"/>
                <a:gd name="connsiteX10178" fmla="*/ 7250897 w 10143477"/>
                <a:gd name="connsiteY10178" fmla="*/ 1157143 h 4026844"/>
                <a:gd name="connsiteX10179" fmla="*/ 7261433 w 10143477"/>
                <a:gd name="connsiteY10179" fmla="*/ 1136535 h 4026844"/>
                <a:gd name="connsiteX10180" fmla="*/ 4675833 w 10143477"/>
                <a:gd name="connsiteY10180" fmla="*/ 1135296 h 4026844"/>
                <a:gd name="connsiteX10181" fmla="*/ 4693961 w 10143477"/>
                <a:gd name="connsiteY10181" fmla="*/ 1156988 h 4026844"/>
                <a:gd name="connsiteX10182" fmla="*/ 4672424 w 10143477"/>
                <a:gd name="connsiteY10182" fmla="*/ 1179611 h 4026844"/>
                <a:gd name="connsiteX10183" fmla="*/ 4654295 w 10143477"/>
                <a:gd name="connsiteY10183" fmla="*/ 1157918 h 4026844"/>
                <a:gd name="connsiteX10184" fmla="*/ 4675833 w 10143477"/>
                <a:gd name="connsiteY10184" fmla="*/ 1135296 h 4026844"/>
                <a:gd name="connsiteX10185" fmla="*/ 5931987 w 10143477"/>
                <a:gd name="connsiteY10185" fmla="*/ 1134831 h 4026844"/>
                <a:gd name="connsiteX10186" fmla="*/ 5954920 w 10143477"/>
                <a:gd name="connsiteY10186" fmla="*/ 1157453 h 4026844"/>
                <a:gd name="connsiteX10187" fmla="*/ 5938495 w 10143477"/>
                <a:gd name="connsiteY10187" fmla="*/ 1179146 h 4026844"/>
                <a:gd name="connsiteX10188" fmla="*/ 5915563 w 10143477"/>
                <a:gd name="connsiteY10188" fmla="*/ 1156523 h 4026844"/>
                <a:gd name="connsiteX10189" fmla="*/ 5931987 w 10143477"/>
                <a:gd name="connsiteY10189" fmla="*/ 1134831 h 4026844"/>
                <a:gd name="connsiteX10190" fmla="*/ 7934987 w 10143477"/>
                <a:gd name="connsiteY10190" fmla="*/ 1134212 h 4026844"/>
                <a:gd name="connsiteX10191" fmla="*/ 7963807 w 10143477"/>
                <a:gd name="connsiteY10191" fmla="*/ 1158384 h 4026844"/>
                <a:gd name="connsiteX10192" fmla="*/ 7956525 w 10143477"/>
                <a:gd name="connsiteY10192" fmla="*/ 1178527 h 4026844"/>
                <a:gd name="connsiteX10193" fmla="*/ 7927705 w 10143477"/>
                <a:gd name="connsiteY10193" fmla="*/ 1154355 h 4026844"/>
                <a:gd name="connsiteX10194" fmla="*/ 7934987 w 10143477"/>
                <a:gd name="connsiteY10194" fmla="*/ 1134212 h 4026844"/>
                <a:gd name="connsiteX10195" fmla="*/ 8462117 w 10143477"/>
                <a:gd name="connsiteY10195" fmla="*/ 1134211 h 4026844"/>
                <a:gd name="connsiteX10196" fmla="*/ 8492022 w 10143477"/>
                <a:gd name="connsiteY10196" fmla="*/ 1158692 h 4026844"/>
                <a:gd name="connsiteX10197" fmla="*/ 8487064 w 10143477"/>
                <a:gd name="connsiteY10197" fmla="*/ 1178526 h 4026844"/>
                <a:gd name="connsiteX10198" fmla="*/ 8457159 w 10143477"/>
                <a:gd name="connsiteY10198" fmla="*/ 1153889 h 4026844"/>
                <a:gd name="connsiteX10199" fmla="*/ 8462117 w 10143477"/>
                <a:gd name="connsiteY10199" fmla="*/ 1134211 h 4026844"/>
                <a:gd name="connsiteX10200" fmla="*/ 4738586 w 10143477"/>
                <a:gd name="connsiteY10200" fmla="*/ 1133747 h 4026844"/>
                <a:gd name="connsiteX10201" fmla="*/ 4757025 w 10143477"/>
                <a:gd name="connsiteY10201" fmla="*/ 1155439 h 4026844"/>
                <a:gd name="connsiteX10202" fmla="*/ 4735797 w 10143477"/>
                <a:gd name="connsiteY10202" fmla="*/ 1178062 h 4026844"/>
                <a:gd name="connsiteX10203" fmla="*/ 4717359 w 10143477"/>
                <a:gd name="connsiteY10203" fmla="*/ 1156369 h 4026844"/>
                <a:gd name="connsiteX10204" fmla="*/ 4738586 w 10143477"/>
                <a:gd name="connsiteY10204" fmla="*/ 1133747 h 4026844"/>
                <a:gd name="connsiteX10205" fmla="*/ 5869390 w 10143477"/>
                <a:gd name="connsiteY10205" fmla="*/ 1133437 h 4026844"/>
                <a:gd name="connsiteX10206" fmla="*/ 5892167 w 10143477"/>
                <a:gd name="connsiteY10206" fmla="*/ 1156059 h 4026844"/>
                <a:gd name="connsiteX10207" fmla="*/ 5875432 w 10143477"/>
                <a:gd name="connsiteY10207" fmla="*/ 1177752 h 4026844"/>
                <a:gd name="connsiteX10208" fmla="*/ 5852655 w 10143477"/>
                <a:gd name="connsiteY10208" fmla="*/ 1155129 h 4026844"/>
                <a:gd name="connsiteX10209" fmla="*/ 5869390 w 10143477"/>
                <a:gd name="connsiteY10209" fmla="*/ 1133437 h 4026844"/>
                <a:gd name="connsiteX10210" fmla="*/ 2143180 w 10143477"/>
                <a:gd name="connsiteY10210" fmla="*/ 1133437 h 4026844"/>
                <a:gd name="connsiteX10211" fmla="*/ 2149843 w 10143477"/>
                <a:gd name="connsiteY10211" fmla="*/ 1153115 h 4026844"/>
                <a:gd name="connsiteX10212" fmla="*/ 2120710 w 10143477"/>
                <a:gd name="connsiteY10212" fmla="*/ 1177752 h 4026844"/>
                <a:gd name="connsiteX10213" fmla="*/ 2114048 w 10143477"/>
                <a:gd name="connsiteY10213" fmla="*/ 1157919 h 4026844"/>
                <a:gd name="connsiteX10214" fmla="*/ 2143180 w 10143477"/>
                <a:gd name="connsiteY10214" fmla="*/ 1133437 h 4026844"/>
                <a:gd name="connsiteX10215" fmla="*/ 4801650 w 10143477"/>
                <a:gd name="connsiteY10215" fmla="*/ 1132352 h 4026844"/>
                <a:gd name="connsiteX10216" fmla="*/ 4820243 w 10143477"/>
                <a:gd name="connsiteY10216" fmla="*/ 1154045 h 4026844"/>
                <a:gd name="connsiteX10217" fmla="*/ 4799171 w 10143477"/>
                <a:gd name="connsiteY10217" fmla="*/ 1176667 h 4026844"/>
                <a:gd name="connsiteX10218" fmla="*/ 4780577 w 10143477"/>
                <a:gd name="connsiteY10218" fmla="*/ 1154974 h 4026844"/>
                <a:gd name="connsiteX10219" fmla="*/ 4801650 w 10143477"/>
                <a:gd name="connsiteY10219" fmla="*/ 1132352 h 4026844"/>
                <a:gd name="connsiteX10220" fmla="*/ 5806946 w 10143477"/>
                <a:gd name="connsiteY10220" fmla="*/ 1132197 h 4026844"/>
                <a:gd name="connsiteX10221" fmla="*/ 5829413 w 10143477"/>
                <a:gd name="connsiteY10221" fmla="*/ 1154664 h 4026844"/>
                <a:gd name="connsiteX10222" fmla="*/ 5812369 w 10143477"/>
                <a:gd name="connsiteY10222" fmla="*/ 1176357 h 4026844"/>
                <a:gd name="connsiteX10223" fmla="*/ 5789902 w 10143477"/>
                <a:gd name="connsiteY10223" fmla="*/ 1153890 h 4026844"/>
                <a:gd name="connsiteX10224" fmla="*/ 5806946 w 10143477"/>
                <a:gd name="connsiteY10224" fmla="*/ 1132197 h 4026844"/>
                <a:gd name="connsiteX10225" fmla="*/ 2691305 w 10143477"/>
                <a:gd name="connsiteY10225" fmla="*/ 1132042 h 4026844"/>
                <a:gd name="connsiteX10226" fmla="*/ 2700602 w 10143477"/>
                <a:gd name="connsiteY10226" fmla="*/ 1152185 h 4026844"/>
                <a:gd name="connsiteX10227" fmla="*/ 2672709 w 10143477"/>
                <a:gd name="connsiteY10227" fmla="*/ 1176357 h 4026844"/>
                <a:gd name="connsiteX10228" fmla="*/ 2663412 w 10143477"/>
                <a:gd name="connsiteY10228" fmla="*/ 1156214 h 4026844"/>
                <a:gd name="connsiteX10229" fmla="*/ 2691305 w 10143477"/>
                <a:gd name="connsiteY10229" fmla="*/ 1132042 h 4026844"/>
                <a:gd name="connsiteX10230" fmla="*/ 7201468 w 10143477"/>
                <a:gd name="connsiteY10230" fmla="*/ 1131887 h 4026844"/>
                <a:gd name="connsiteX10231" fmla="*/ 7228429 w 10143477"/>
                <a:gd name="connsiteY10231" fmla="*/ 1155439 h 4026844"/>
                <a:gd name="connsiteX10232" fmla="*/ 7217738 w 10143477"/>
                <a:gd name="connsiteY10232" fmla="*/ 1176202 h 4026844"/>
                <a:gd name="connsiteX10233" fmla="*/ 7190777 w 10143477"/>
                <a:gd name="connsiteY10233" fmla="*/ 1152495 h 4026844"/>
                <a:gd name="connsiteX10234" fmla="*/ 7201468 w 10143477"/>
                <a:gd name="connsiteY10234" fmla="*/ 1131887 h 4026844"/>
                <a:gd name="connsiteX10235" fmla="*/ 4864404 w 10143477"/>
                <a:gd name="connsiteY10235" fmla="*/ 1131422 h 4026844"/>
                <a:gd name="connsiteX10236" fmla="*/ 4883307 w 10143477"/>
                <a:gd name="connsiteY10236" fmla="*/ 1153115 h 4026844"/>
                <a:gd name="connsiteX10237" fmla="*/ 4862544 w 10143477"/>
                <a:gd name="connsiteY10237" fmla="*/ 1175582 h 4026844"/>
                <a:gd name="connsiteX10238" fmla="*/ 4843641 w 10143477"/>
                <a:gd name="connsiteY10238" fmla="*/ 1153735 h 4026844"/>
                <a:gd name="connsiteX10239" fmla="*/ 4864404 w 10143477"/>
                <a:gd name="connsiteY10239" fmla="*/ 1131422 h 4026844"/>
                <a:gd name="connsiteX10240" fmla="*/ 5744192 w 10143477"/>
                <a:gd name="connsiteY10240" fmla="*/ 1130958 h 4026844"/>
                <a:gd name="connsiteX10241" fmla="*/ 5766505 w 10143477"/>
                <a:gd name="connsiteY10241" fmla="*/ 1153425 h 4026844"/>
                <a:gd name="connsiteX10242" fmla="*/ 5749306 w 10143477"/>
                <a:gd name="connsiteY10242" fmla="*/ 1175273 h 4026844"/>
                <a:gd name="connsiteX10243" fmla="*/ 5726993 w 10143477"/>
                <a:gd name="connsiteY10243" fmla="*/ 1152805 h 4026844"/>
                <a:gd name="connsiteX10244" fmla="*/ 5744192 w 10143477"/>
                <a:gd name="connsiteY10244" fmla="*/ 1130958 h 4026844"/>
                <a:gd name="connsiteX10245" fmla="*/ 1337196 w 10143477"/>
                <a:gd name="connsiteY10245" fmla="*/ 1130958 h 4026844"/>
                <a:gd name="connsiteX10246" fmla="*/ 1340451 w 10143477"/>
                <a:gd name="connsiteY10246" fmla="*/ 1150171 h 4026844"/>
                <a:gd name="connsiteX10247" fmla="*/ 1310079 w 10143477"/>
                <a:gd name="connsiteY10247" fmla="*/ 1175273 h 4026844"/>
                <a:gd name="connsiteX10248" fmla="*/ 1306824 w 10143477"/>
                <a:gd name="connsiteY10248" fmla="*/ 1156059 h 4026844"/>
                <a:gd name="connsiteX10249" fmla="*/ 1337196 w 10143477"/>
                <a:gd name="connsiteY10249" fmla="*/ 1130958 h 4026844"/>
                <a:gd name="connsiteX10250" fmla="*/ 1731274 w 10143477"/>
                <a:gd name="connsiteY10250" fmla="*/ 1128943 h 4026844"/>
                <a:gd name="connsiteX10251" fmla="*/ 1736078 w 10143477"/>
                <a:gd name="connsiteY10251" fmla="*/ 1148466 h 4026844"/>
                <a:gd name="connsiteX10252" fmla="*/ 1706172 w 10143477"/>
                <a:gd name="connsiteY10252" fmla="*/ 1173258 h 4026844"/>
                <a:gd name="connsiteX10253" fmla="*/ 1701367 w 10143477"/>
                <a:gd name="connsiteY10253" fmla="*/ 1153735 h 4026844"/>
                <a:gd name="connsiteX10254" fmla="*/ 1731274 w 10143477"/>
                <a:gd name="connsiteY10254" fmla="*/ 1128943 h 4026844"/>
                <a:gd name="connsiteX10255" fmla="*/ 1012234 w 10143477"/>
                <a:gd name="connsiteY10255" fmla="*/ 1128788 h 4026844"/>
                <a:gd name="connsiteX10256" fmla="*/ 1014247 w 10143477"/>
                <a:gd name="connsiteY10256" fmla="*/ 1147847 h 4026844"/>
                <a:gd name="connsiteX10257" fmla="*/ 983567 w 10143477"/>
                <a:gd name="connsiteY10257" fmla="*/ 1173258 h 4026844"/>
                <a:gd name="connsiteX10258" fmla="*/ 981552 w 10143477"/>
                <a:gd name="connsiteY10258" fmla="*/ 1154045 h 4026844"/>
                <a:gd name="connsiteX10259" fmla="*/ 1012234 w 10143477"/>
                <a:gd name="connsiteY10259" fmla="*/ 1128788 h 4026844"/>
                <a:gd name="connsiteX10260" fmla="*/ 5556087 w 10143477"/>
                <a:gd name="connsiteY10260" fmla="*/ 1128323 h 4026844"/>
                <a:gd name="connsiteX10261" fmla="*/ 5577624 w 10143477"/>
                <a:gd name="connsiteY10261" fmla="*/ 1150635 h 4026844"/>
                <a:gd name="connsiteX10262" fmla="*/ 5559650 w 10143477"/>
                <a:gd name="connsiteY10262" fmla="*/ 1172638 h 4026844"/>
                <a:gd name="connsiteX10263" fmla="*/ 5538113 w 10143477"/>
                <a:gd name="connsiteY10263" fmla="*/ 1150325 h 4026844"/>
                <a:gd name="connsiteX10264" fmla="*/ 5556087 w 10143477"/>
                <a:gd name="connsiteY10264" fmla="*/ 1128323 h 4026844"/>
                <a:gd name="connsiteX10265" fmla="*/ 7877502 w 10143477"/>
                <a:gd name="connsiteY10265" fmla="*/ 1127858 h 4026844"/>
                <a:gd name="connsiteX10266" fmla="*/ 7906322 w 10143477"/>
                <a:gd name="connsiteY10266" fmla="*/ 1152030 h 4026844"/>
                <a:gd name="connsiteX10267" fmla="*/ 7898730 w 10143477"/>
                <a:gd name="connsiteY10267" fmla="*/ 1172328 h 4026844"/>
                <a:gd name="connsiteX10268" fmla="*/ 7869910 w 10143477"/>
                <a:gd name="connsiteY10268" fmla="*/ 1148156 h 4026844"/>
                <a:gd name="connsiteX10269" fmla="*/ 7877502 w 10143477"/>
                <a:gd name="connsiteY10269" fmla="*/ 1127858 h 4026844"/>
                <a:gd name="connsiteX10270" fmla="*/ 5493333 w 10143477"/>
                <a:gd name="connsiteY10270" fmla="*/ 1127858 h 4026844"/>
                <a:gd name="connsiteX10271" fmla="*/ 5514716 w 10143477"/>
                <a:gd name="connsiteY10271" fmla="*/ 1150170 h 4026844"/>
                <a:gd name="connsiteX10272" fmla="*/ 5496432 w 10143477"/>
                <a:gd name="connsiteY10272" fmla="*/ 1172173 h 4026844"/>
                <a:gd name="connsiteX10273" fmla="*/ 5475050 w 10143477"/>
                <a:gd name="connsiteY10273" fmla="*/ 1149860 h 4026844"/>
                <a:gd name="connsiteX10274" fmla="*/ 5493333 w 10143477"/>
                <a:gd name="connsiteY10274" fmla="*/ 1127858 h 4026844"/>
                <a:gd name="connsiteX10275" fmla="*/ 5241854 w 10143477"/>
                <a:gd name="connsiteY10275" fmla="*/ 1127549 h 4026844"/>
                <a:gd name="connsiteX10276" fmla="*/ 5262152 w 10143477"/>
                <a:gd name="connsiteY10276" fmla="*/ 1149551 h 4026844"/>
                <a:gd name="connsiteX10277" fmla="*/ 5242939 w 10143477"/>
                <a:gd name="connsiteY10277" fmla="*/ 1171709 h 4026844"/>
                <a:gd name="connsiteX10278" fmla="*/ 5222640 w 10143477"/>
                <a:gd name="connsiteY10278" fmla="*/ 1149551 h 4026844"/>
                <a:gd name="connsiteX10279" fmla="*/ 5241854 w 10143477"/>
                <a:gd name="connsiteY10279" fmla="*/ 1127549 h 4026844"/>
                <a:gd name="connsiteX10280" fmla="*/ 7141659 w 10143477"/>
                <a:gd name="connsiteY10280" fmla="*/ 1127084 h 4026844"/>
                <a:gd name="connsiteX10281" fmla="*/ 7168465 w 10143477"/>
                <a:gd name="connsiteY10281" fmla="*/ 1150636 h 4026844"/>
                <a:gd name="connsiteX10282" fmla="*/ 7157464 w 10143477"/>
                <a:gd name="connsiteY10282" fmla="*/ 1171399 h 4026844"/>
                <a:gd name="connsiteX10283" fmla="*/ 7130658 w 10143477"/>
                <a:gd name="connsiteY10283" fmla="*/ 1147847 h 4026844"/>
                <a:gd name="connsiteX10284" fmla="*/ 7141659 w 10143477"/>
                <a:gd name="connsiteY10284" fmla="*/ 1127084 h 4026844"/>
                <a:gd name="connsiteX10285" fmla="*/ 8406801 w 10143477"/>
                <a:gd name="connsiteY10285" fmla="*/ 1126774 h 4026844"/>
                <a:gd name="connsiteX10286" fmla="*/ 8436551 w 10143477"/>
                <a:gd name="connsiteY10286" fmla="*/ 1151255 h 4026844"/>
                <a:gd name="connsiteX10287" fmla="*/ 8431437 w 10143477"/>
                <a:gd name="connsiteY10287" fmla="*/ 1171089 h 4026844"/>
                <a:gd name="connsiteX10288" fmla="*/ 8401688 w 10143477"/>
                <a:gd name="connsiteY10288" fmla="*/ 1146607 h 4026844"/>
                <a:gd name="connsiteX10289" fmla="*/ 8406801 w 10143477"/>
                <a:gd name="connsiteY10289" fmla="*/ 1126774 h 4026844"/>
                <a:gd name="connsiteX10290" fmla="*/ 2200361 w 10143477"/>
                <a:gd name="connsiteY10290" fmla="*/ 1125844 h 4026844"/>
                <a:gd name="connsiteX10291" fmla="*/ 2207334 w 10143477"/>
                <a:gd name="connsiteY10291" fmla="*/ 1145677 h 4026844"/>
                <a:gd name="connsiteX10292" fmla="*/ 2178202 w 10143477"/>
                <a:gd name="connsiteY10292" fmla="*/ 1170159 h 4026844"/>
                <a:gd name="connsiteX10293" fmla="*/ 2171228 w 10143477"/>
                <a:gd name="connsiteY10293" fmla="*/ 1150326 h 4026844"/>
                <a:gd name="connsiteX10294" fmla="*/ 2200361 w 10143477"/>
                <a:gd name="connsiteY10294" fmla="*/ 1125844 h 4026844"/>
                <a:gd name="connsiteX10295" fmla="*/ 2750345 w 10143477"/>
                <a:gd name="connsiteY10295" fmla="*/ 1125690 h 4026844"/>
                <a:gd name="connsiteX10296" fmla="*/ 2759797 w 10143477"/>
                <a:gd name="connsiteY10296" fmla="*/ 1145833 h 4026844"/>
                <a:gd name="connsiteX10297" fmla="*/ 2732059 w 10143477"/>
                <a:gd name="connsiteY10297" fmla="*/ 1170005 h 4026844"/>
                <a:gd name="connsiteX10298" fmla="*/ 2722606 w 10143477"/>
                <a:gd name="connsiteY10298" fmla="*/ 1149861 h 4026844"/>
                <a:gd name="connsiteX10299" fmla="*/ 2750345 w 10143477"/>
                <a:gd name="connsiteY10299" fmla="*/ 1125690 h 4026844"/>
                <a:gd name="connsiteX10300" fmla="*/ 7081540 w 10143477"/>
                <a:gd name="connsiteY10300" fmla="*/ 1122745 h 4026844"/>
                <a:gd name="connsiteX10301" fmla="*/ 7108190 w 10143477"/>
                <a:gd name="connsiteY10301" fmla="*/ 1146297 h 4026844"/>
                <a:gd name="connsiteX10302" fmla="*/ 7096880 w 10143477"/>
                <a:gd name="connsiteY10302" fmla="*/ 1167060 h 4026844"/>
                <a:gd name="connsiteX10303" fmla="*/ 7070229 w 10143477"/>
                <a:gd name="connsiteY10303" fmla="*/ 1143508 h 4026844"/>
                <a:gd name="connsiteX10304" fmla="*/ 7081540 w 10143477"/>
                <a:gd name="connsiteY10304" fmla="*/ 1122745 h 4026844"/>
                <a:gd name="connsiteX10305" fmla="*/ 9541167 w 10143477"/>
                <a:gd name="connsiteY10305" fmla="*/ 1122280 h 4026844"/>
                <a:gd name="connsiteX10306" fmla="*/ 9571847 w 10143477"/>
                <a:gd name="connsiteY10306" fmla="*/ 1147691 h 4026844"/>
                <a:gd name="connsiteX10307" fmla="*/ 9571072 w 10143477"/>
                <a:gd name="connsiteY10307" fmla="*/ 1167060 h 4026844"/>
                <a:gd name="connsiteX10308" fmla="*/ 9540393 w 10143477"/>
                <a:gd name="connsiteY10308" fmla="*/ 1141648 h 4026844"/>
                <a:gd name="connsiteX10309" fmla="*/ 9541167 w 10143477"/>
                <a:gd name="connsiteY10309" fmla="*/ 1122280 h 4026844"/>
                <a:gd name="connsiteX10310" fmla="*/ 7819707 w 10143477"/>
                <a:gd name="connsiteY10310" fmla="*/ 1121815 h 4026844"/>
                <a:gd name="connsiteX10311" fmla="*/ 7848372 w 10143477"/>
                <a:gd name="connsiteY10311" fmla="*/ 1145832 h 4026844"/>
                <a:gd name="connsiteX10312" fmla="*/ 7840625 w 10143477"/>
                <a:gd name="connsiteY10312" fmla="*/ 1166130 h 4026844"/>
                <a:gd name="connsiteX10313" fmla="*/ 7811960 w 10143477"/>
                <a:gd name="connsiteY10313" fmla="*/ 1142113 h 4026844"/>
                <a:gd name="connsiteX10314" fmla="*/ 7819707 w 10143477"/>
                <a:gd name="connsiteY10314" fmla="*/ 1121815 h 4026844"/>
                <a:gd name="connsiteX10315" fmla="*/ 1390812 w 10143477"/>
                <a:gd name="connsiteY10315" fmla="*/ 1121660 h 4026844"/>
                <a:gd name="connsiteX10316" fmla="*/ 1394221 w 10143477"/>
                <a:gd name="connsiteY10316" fmla="*/ 1141028 h 4026844"/>
                <a:gd name="connsiteX10317" fmla="*/ 1363849 w 10143477"/>
                <a:gd name="connsiteY10317" fmla="*/ 1166130 h 4026844"/>
                <a:gd name="connsiteX10318" fmla="*/ 1360440 w 10143477"/>
                <a:gd name="connsiteY10318" fmla="*/ 1146762 h 4026844"/>
                <a:gd name="connsiteX10319" fmla="*/ 1390812 w 10143477"/>
                <a:gd name="connsiteY10319" fmla="*/ 1121660 h 4026844"/>
                <a:gd name="connsiteX10320" fmla="*/ 1786593 w 10143477"/>
                <a:gd name="connsiteY10320" fmla="*/ 1120421 h 4026844"/>
                <a:gd name="connsiteX10321" fmla="*/ 1791708 w 10143477"/>
                <a:gd name="connsiteY10321" fmla="*/ 1139944 h 4026844"/>
                <a:gd name="connsiteX10322" fmla="*/ 1761801 w 10143477"/>
                <a:gd name="connsiteY10322" fmla="*/ 1164736 h 4026844"/>
                <a:gd name="connsiteX10323" fmla="*/ 1756687 w 10143477"/>
                <a:gd name="connsiteY10323" fmla="*/ 1145213 h 4026844"/>
                <a:gd name="connsiteX10324" fmla="*/ 1786593 w 10143477"/>
                <a:gd name="connsiteY10324" fmla="*/ 1120421 h 4026844"/>
                <a:gd name="connsiteX10325" fmla="*/ 2809540 w 10143477"/>
                <a:gd name="connsiteY10325" fmla="*/ 1119647 h 4026844"/>
                <a:gd name="connsiteX10326" fmla="*/ 2819302 w 10143477"/>
                <a:gd name="connsiteY10326" fmla="*/ 1139790 h 4026844"/>
                <a:gd name="connsiteX10327" fmla="*/ 2791719 w 10143477"/>
                <a:gd name="connsiteY10327" fmla="*/ 1163807 h 4026844"/>
                <a:gd name="connsiteX10328" fmla="*/ 2781957 w 10143477"/>
                <a:gd name="connsiteY10328" fmla="*/ 1143663 h 4026844"/>
                <a:gd name="connsiteX10329" fmla="*/ 2809540 w 10143477"/>
                <a:gd name="connsiteY10329" fmla="*/ 1119647 h 4026844"/>
                <a:gd name="connsiteX10330" fmla="*/ 8351175 w 10143477"/>
                <a:gd name="connsiteY10330" fmla="*/ 1119336 h 4026844"/>
                <a:gd name="connsiteX10331" fmla="*/ 8380924 w 10143477"/>
                <a:gd name="connsiteY10331" fmla="*/ 1143818 h 4026844"/>
                <a:gd name="connsiteX10332" fmla="*/ 8375657 w 10143477"/>
                <a:gd name="connsiteY10332" fmla="*/ 1163806 h 4026844"/>
                <a:gd name="connsiteX10333" fmla="*/ 8345907 w 10143477"/>
                <a:gd name="connsiteY10333" fmla="*/ 1139324 h 4026844"/>
                <a:gd name="connsiteX10334" fmla="*/ 8351175 w 10143477"/>
                <a:gd name="connsiteY10334" fmla="*/ 1119336 h 4026844"/>
                <a:gd name="connsiteX10335" fmla="*/ 1063989 w 10143477"/>
                <a:gd name="connsiteY10335" fmla="*/ 1118872 h 4026844"/>
                <a:gd name="connsiteX10336" fmla="*/ 1066159 w 10143477"/>
                <a:gd name="connsiteY10336" fmla="*/ 1138085 h 4026844"/>
                <a:gd name="connsiteX10337" fmla="*/ 1035632 w 10143477"/>
                <a:gd name="connsiteY10337" fmla="*/ 1163342 h 4026844"/>
                <a:gd name="connsiteX10338" fmla="*/ 1033463 w 10143477"/>
                <a:gd name="connsiteY10338" fmla="*/ 1144128 h 4026844"/>
                <a:gd name="connsiteX10339" fmla="*/ 1063989 w 10143477"/>
                <a:gd name="connsiteY10339" fmla="*/ 1118872 h 4026844"/>
                <a:gd name="connsiteX10340" fmla="*/ 7021265 w 10143477"/>
                <a:gd name="connsiteY10340" fmla="*/ 1118407 h 4026844"/>
                <a:gd name="connsiteX10341" fmla="*/ 7047761 w 10143477"/>
                <a:gd name="connsiteY10341" fmla="*/ 1141804 h 4026844"/>
                <a:gd name="connsiteX10342" fmla="*/ 7036295 w 10143477"/>
                <a:gd name="connsiteY10342" fmla="*/ 1162567 h 4026844"/>
                <a:gd name="connsiteX10343" fmla="*/ 7009799 w 10143477"/>
                <a:gd name="connsiteY10343" fmla="*/ 1139170 h 4026844"/>
                <a:gd name="connsiteX10344" fmla="*/ 7021265 w 10143477"/>
                <a:gd name="connsiteY10344" fmla="*/ 1118407 h 4026844"/>
                <a:gd name="connsiteX10345" fmla="*/ 2257540 w 10143477"/>
                <a:gd name="connsiteY10345" fmla="*/ 1118407 h 4026844"/>
                <a:gd name="connsiteX10346" fmla="*/ 2264669 w 10143477"/>
                <a:gd name="connsiteY10346" fmla="*/ 1138240 h 4026844"/>
                <a:gd name="connsiteX10347" fmla="*/ 2235692 w 10143477"/>
                <a:gd name="connsiteY10347" fmla="*/ 1162722 h 4026844"/>
                <a:gd name="connsiteX10348" fmla="*/ 2228563 w 10143477"/>
                <a:gd name="connsiteY10348" fmla="*/ 1142889 h 4026844"/>
                <a:gd name="connsiteX10349" fmla="*/ 2257540 w 10143477"/>
                <a:gd name="connsiteY10349" fmla="*/ 1118407 h 4026844"/>
                <a:gd name="connsiteX10350" fmla="*/ 7761911 w 10143477"/>
                <a:gd name="connsiteY10350" fmla="*/ 1115773 h 4026844"/>
                <a:gd name="connsiteX10351" fmla="*/ 7790421 w 10143477"/>
                <a:gd name="connsiteY10351" fmla="*/ 1139790 h 4026844"/>
                <a:gd name="connsiteX10352" fmla="*/ 7782364 w 10143477"/>
                <a:gd name="connsiteY10352" fmla="*/ 1160088 h 4026844"/>
                <a:gd name="connsiteX10353" fmla="*/ 7753854 w 10143477"/>
                <a:gd name="connsiteY10353" fmla="*/ 1136071 h 4026844"/>
                <a:gd name="connsiteX10354" fmla="*/ 7761911 w 10143477"/>
                <a:gd name="connsiteY10354" fmla="*/ 1115773 h 4026844"/>
                <a:gd name="connsiteX10355" fmla="*/ 6960991 w 10143477"/>
                <a:gd name="connsiteY10355" fmla="*/ 1114223 h 4026844"/>
                <a:gd name="connsiteX10356" fmla="*/ 6987332 w 10143477"/>
                <a:gd name="connsiteY10356" fmla="*/ 1137620 h 4026844"/>
                <a:gd name="connsiteX10357" fmla="*/ 6975556 w 10143477"/>
                <a:gd name="connsiteY10357" fmla="*/ 1158538 h 4026844"/>
                <a:gd name="connsiteX10358" fmla="*/ 6949215 w 10143477"/>
                <a:gd name="connsiteY10358" fmla="*/ 1135141 h 4026844"/>
                <a:gd name="connsiteX10359" fmla="*/ 6960991 w 10143477"/>
                <a:gd name="connsiteY10359" fmla="*/ 1114223 h 4026844"/>
                <a:gd name="connsiteX10360" fmla="*/ 2868882 w 10143477"/>
                <a:gd name="connsiteY10360" fmla="*/ 1113604 h 4026844"/>
                <a:gd name="connsiteX10361" fmla="*/ 2878952 w 10143477"/>
                <a:gd name="connsiteY10361" fmla="*/ 1133747 h 4026844"/>
                <a:gd name="connsiteX10362" fmla="*/ 2851532 w 10143477"/>
                <a:gd name="connsiteY10362" fmla="*/ 1157764 h 4026844"/>
                <a:gd name="connsiteX10363" fmla="*/ 2841462 w 10143477"/>
                <a:gd name="connsiteY10363" fmla="*/ 1137466 h 4026844"/>
                <a:gd name="connsiteX10364" fmla="*/ 2868882 w 10143477"/>
                <a:gd name="connsiteY10364" fmla="*/ 1113604 h 4026844"/>
                <a:gd name="connsiteX10365" fmla="*/ 1444582 w 10143477"/>
                <a:gd name="connsiteY10365" fmla="*/ 1112519 h 4026844"/>
                <a:gd name="connsiteX10366" fmla="*/ 1448146 w 10143477"/>
                <a:gd name="connsiteY10366" fmla="*/ 1131887 h 4026844"/>
                <a:gd name="connsiteX10367" fmla="*/ 1417774 w 10143477"/>
                <a:gd name="connsiteY10367" fmla="*/ 1156989 h 4026844"/>
                <a:gd name="connsiteX10368" fmla="*/ 1414210 w 10143477"/>
                <a:gd name="connsiteY10368" fmla="*/ 1137620 h 4026844"/>
                <a:gd name="connsiteX10369" fmla="*/ 1444582 w 10143477"/>
                <a:gd name="connsiteY10369" fmla="*/ 1112519 h 4026844"/>
                <a:gd name="connsiteX10370" fmla="*/ 8295549 w 10143477"/>
                <a:gd name="connsiteY10370" fmla="*/ 1112364 h 4026844"/>
                <a:gd name="connsiteX10371" fmla="*/ 8325144 w 10143477"/>
                <a:gd name="connsiteY10371" fmla="*/ 1136690 h 4026844"/>
                <a:gd name="connsiteX10372" fmla="*/ 8319566 w 10143477"/>
                <a:gd name="connsiteY10372" fmla="*/ 1156679 h 4026844"/>
                <a:gd name="connsiteX10373" fmla="*/ 8289971 w 10143477"/>
                <a:gd name="connsiteY10373" fmla="*/ 1132197 h 4026844"/>
                <a:gd name="connsiteX10374" fmla="*/ 8295549 w 10143477"/>
                <a:gd name="connsiteY10374" fmla="*/ 1112364 h 4026844"/>
                <a:gd name="connsiteX10375" fmla="*/ 1842069 w 10143477"/>
                <a:gd name="connsiteY10375" fmla="*/ 1112054 h 4026844"/>
                <a:gd name="connsiteX10376" fmla="*/ 1847340 w 10143477"/>
                <a:gd name="connsiteY10376" fmla="*/ 1131577 h 4026844"/>
                <a:gd name="connsiteX10377" fmla="*/ 1817587 w 10143477"/>
                <a:gd name="connsiteY10377" fmla="*/ 1156369 h 4026844"/>
                <a:gd name="connsiteX10378" fmla="*/ 1812319 w 10143477"/>
                <a:gd name="connsiteY10378" fmla="*/ 1136846 h 4026844"/>
                <a:gd name="connsiteX10379" fmla="*/ 1842069 w 10143477"/>
                <a:gd name="connsiteY10379" fmla="*/ 1112054 h 4026844"/>
                <a:gd name="connsiteX10380" fmla="*/ 2315032 w 10143477"/>
                <a:gd name="connsiteY10380" fmla="*/ 1110969 h 4026844"/>
                <a:gd name="connsiteX10381" fmla="*/ 2322470 w 10143477"/>
                <a:gd name="connsiteY10381" fmla="*/ 1130802 h 4026844"/>
                <a:gd name="connsiteX10382" fmla="*/ 2293647 w 10143477"/>
                <a:gd name="connsiteY10382" fmla="*/ 1155284 h 4026844"/>
                <a:gd name="connsiteX10383" fmla="*/ 2286209 w 10143477"/>
                <a:gd name="connsiteY10383" fmla="*/ 1135451 h 4026844"/>
                <a:gd name="connsiteX10384" fmla="*/ 2315032 w 10143477"/>
                <a:gd name="connsiteY10384" fmla="*/ 1110969 h 4026844"/>
                <a:gd name="connsiteX10385" fmla="*/ 6900872 w 10143477"/>
                <a:gd name="connsiteY10385" fmla="*/ 1110194 h 4026844"/>
                <a:gd name="connsiteX10386" fmla="*/ 6926903 w 10143477"/>
                <a:gd name="connsiteY10386" fmla="*/ 1133591 h 4026844"/>
                <a:gd name="connsiteX10387" fmla="*/ 6914817 w 10143477"/>
                <a:gd name="connsiteY10387" fmla="*/ 1154509 h 4026844"/>
                <a:gd name="connsiteX10388" fmla="*/ 6888631 w 10143477"/>
                <a:gd name="connsiteY10388" fmla="*/ 1131112 h 4026844"/>
                <a:gd name="connsiteX10389" fmla="*/ 6900872 w 10143477"/>
                <a:gd name="connsiteY10389" fmla="*/ 1110194 h 4026844"/>
                <a:gd name="connsiteX10390" fmla="*/ 7703961 w 10143477"/>
                <a:gd name="connsiteY10390" fmla="*/ 1109884 h 4026844"/>
                <a:gd name="connsiteX10391" fmla="*/ 7732316 w 10143477"/>
                <a:gd name="connsiteY10391" fmla="*/ 1133901 h 4026844"/>
                <a:gd name="connsiteX10392" fmla="*/ 7724104 w 10143477"/>
                <a:gd name="connsiteY10392" fmla="*/ 1154199 h 4026844"/>
                <a:gd name="connsiteX10393" fmla="*/ 7695749 w 10143477"/>
                <a:gd name="connsiteY10393" fmla="*/ 1130182 h 4026844"/>
                <a:gd name="connsiteX10394" fmla="*/ 7703961 w 10143477"/>
                <a:gd name="connsiteY10394" fmla="*/ 1109884 h 4026844"/>
                <a:gd name="connsiteX10395" fmla="*/ 9128079 w 10143477"/>
                <a:gd name="connsiteY10395" fmla="*/ 1109575 h 4026844"/>
                <a:gd name="connsiteX10396" fmla="*/ 9158759 w 10143477"/>
                <a:gd name="connsiteY10396" fmla="*/ 1134522 h 4026844"/>
                <a:gd name="connsiteX10397" fmla="*/ 9156744 w 10143477"/>
                <a:gd name="connsiteY10397" fmla="*/ 1154045 h 4026844"/>
                <a:gd name="connsiteX10398" fmla="*/ 9126065 w 10143477"/>
                <a:gd name="connsiteY10398" fmla="*/ 1128943 h 4026844"/>
                <a:gd name="connsiteX10399" fmla="*/ 9128079 w 10143477"/>
                <a:gd name="connsiteY10399" fmla="*/ 1109575 h 4026844"/>
                <a:gd name="connsiteX10400" fmla="*/ 1116210 w 10143477"/>
                <a:gd name="connsiteY10400" fmla="*/ 1109110 h 4026844"/>
                <a:gd name="connsiteX10401" fmla="*/ 1118534 w 10143477"/>
                <a:gd name="connsiteY10401" fmla="*/ 1128323 h 4026844"/>
                <a:gd name="connsiteX10402" fmla="*/ 1088007 w 10143477"/>
                <a:gd name="connsiteY10402" fmla="*/ 1153580 h 4026844"/>
                <a:gd name="connsiteX10403" fmla="*/ 1085683 w 10143477"/>
                <a:gd name="connsiteY10403" fmla="*/ 1134366 h 4026844"/>
                <a:gd name="connsiteX10404" fmla="*/ 1116210 w 10143477"/>
                <a:gd name="connsiteY10404" fmla="*/ 1109110 h 4026844"/>
                <a:gd name="connsiteX10405" fmla="*/ 2928379 w 10143477"/>
                <a:gd name="connsiteY10405" fmla="*/ 1107405 h 4026844"/>
                <a:gd name="connsiteX10406" fmla="*/ 2938602 w 10143477"/>
                <a:gd name="connsiteY10406" fmla="*/ 1127703 h 4026844"/>
                <a:gd name="connsiteX10407" fmla="*/ 2911335 w 10143477"/>
                <a:gd name="connsiteY10407" fmla="*/ 1151720 h 4026844"/>
                <a:gd name="connsiteX10408" fmla="*/ 2901108 w 10143477"/>
                <a:gd name="connsiteY10408" fmla="*/ 1131422 h 4026844"/>
                <a:gd name="connsiteX10409" fmla="*/ 2928379 w 10143477"/>
                <a:gd name="connsiteY10409" fmla="*/ 1107405 h 4026844"/>
                <a:gd name="connsiteX10410" fmla="*/ 6839977 w 10143477"/>
                <a:gd name="connsiteY10410" fmla="*/ 1106321 h 4026844"/>
                <a:gd name="connsiteX10411" fmla="*/ 6865854 w 10143477"/>
                <a:gd name="connsiteY10411" fmla="*/ 1129563 h 4026844"/>
                <a:gd name="connsiteX10412" fmla="*/ 6853613 w 10143477"/>
                <a:gd name="connsiteY10412" fmla="*/ 1150481 h 4026844"/>
                <a:gd name="connsiteX10413" fmla="*/ 6827737 w 10143477"/>
                <a:gd name="connsiteY10413" fmla="*/ 1127239 h 4026844"/>
                <a:gd name="connsiteX10414" fmla="*/ 6839977 w 10143477"/>
                <a:gd name="connsiteY10414" fmla="*/ 1106321 h 4026844"/>
                <a:gd name="connsiteX10415" fmla="*/ 8239613 w 10143477"/>
                <a:gd name="connsiteY10415" fmla="*/ 1105081 h 4026844"/>
                <a:gd name="connsiteX10416" fmla="*/ 8269053 w 10143477"/>
                <a:gd name="connsiteY10416" fmla="*/ 1129408 h 4026844"/>
                <a:gd name="connsiteX10417" fmla="*/ 8263320 w 10143477"/>
                <a:gd name="connsiteY10417" fmla="*/ 1149396 h 4026844"/>
                <a:gd name="connsiteX10418" fmla="*/ 8233880 w 10143477"/>
                <a:gd name="connsiteY10418" fmla="*/ 1125069 h 4026844"/>
                <a:gd name="connsiteX10419" fmla="*/ 8239613 w 10143477"/>
                <a:gd name="connsiteY10419" fmla="*/ 1105081 h 4026844"/>
                <a:gd name="connsiteX10420" fmla="*/ 7645857 w 10143477"/>
                <a:gd name="connsiteY10420" fmla="*/ 1104151 h 4026844"/>
                <a:gd name="connsiteX10421" fmla="*/ 7674057 w 10143477"/>
                <a:gd name="connsiteY10421" fmla="*/ 1128013 h 4026844"/>
                <a:gd name="connsiteX10422" fmla="*/ 7665535 w 10143477"/>
                <a:gd name="connsiteY10422" fmla="*/ 1148311 h 4026844"/>
                <a:gd name="connsiteX10423" fmla="*/ 7637335 w 10143477"/>
                <a:gd name="connsiteY10423" fmla="*/ 1124449 h 4026844"/>
                <a:gd name="connsiteX10424" fmla="*/ 7645857 w 10143477"/>
                <a:gd name="connsiteY10424" fmla="*/ 1104151 h 4026844"/>
                <a:gd name="connsiteX10425" fmla="*/ 1897700 w 10143477"/>
                <a:gd name="connsiteY10425" fmla="*/ 1103997 h 4026844"/>
                <a:gd name="connsiteX10426" fmla="*/ 1903123 w 10143477"/>
                <a:gd name="connsiteY10426" fmla="*/ 1123520 h 4026844"/>
                <a:gd name="connsiteX10427" fmla="*/ 1873527 w 10143477"/>
                <a:gd name="connsiteY10427" fmla="*/ 1148157 h 4026844"/>
                <a:gd name="connsiteX10428" fmla="*/ 1868103 w 10143477"/>
                <a:gd name="connsiteY10428" fmla="*/ 1128634 h 4026844"/>
                <a:gd name="connsiteX10429" fmla="*/ 1897700 w 10143477"/>
                <a:gd name="connsiteY10429" fmla="*/ 1103997 h 4026844"/>
                <a:gd name="connsiteX10430" fmla="*/ 2372523 w 10143477"/>
                <a:gd name="connsiteY10430" fmla="*/ 1103842 h 4026844"/>
                <a:gd name="connsiteX10431" fmla="*/ 2380115 w 10143477"/>
                <a:gd name="connsiteY10431" fmla="*/ 1123675 h 4026844"/>
                <a:gd name="connsiteX10432" fmla="*/ 2351448 w 10143477"/>
                <a:gd name="connsiteY10432" fmla="*/ 1148002 h 4026844"/>
                <a:gd name="connsiteX10433" fmla="*/ 2343855 w 10143477"/>
                <a:gd name="connsiteY10433" fmla="*/ 1128169 h 4026844"/>
                <a:gd name="connsiteX10434" fmla="*/ 2372523 w 10143477"/>
                <a:gd name="connsiteY10434" fmla="*/ 1103842 h 4026844"/>
                <a:gd name="connsiteX10435" fmla="*/ 9440607 w 10143477"/>
                <a:gd name="connsiteY10435" fmla="*/ 1103532 h 4026844"/>
                <a:gd name="connsiteX10436" fmla="*/ 9471287 w 10143477"/>
                <a:gd name="connsiteY10436" fmla="*/ 1128788 h 4026844"/>
                <a:gd name="connsiteX10437" fmla="*/ 9470356 w 10143477"/>
                <a:gd name="connsiteY10437" fmla="*/ 1148156 h 4026844"/>
                <a:gd name="connsiteX10438" fmla="*/ 9439677 w 10143477"/>
                <a:gd name="connsiteY10438" fmla="*/ 1122900 h 4026844"/>
                <a:gd name="connsiteX10439" fmla="*/ 9440607 w 10143477"/>
                <a:gd name="connsiteY10439" fmla="*/ 1103532 h 4026844"/>
                <a:gd name="connsiteX10440" fmla="*/ 1498353 w 10143477"/>
                <a:gd name="connsiteY10440" fmla="*/ 1103532 h 4026844"/>
                <a:gd name="connsiteX10441" fmla="*/ 1502071 w 10143477"/>
                <a:gd name="connsiteY10441" fmla="*/ 1122900 h 4026844"/>
                <a:gd name="connsiteX10442" fmla="*/ 1471855 w 10143477"/>
                <a:gd name="connsiteY10442" fmla="*/ 1147847 h 4026844"/>
                <a:gd name="connsiteX10443" fmla="*/ 1468136 w 10143477"/>
                <a:gd name="connsiteY10443" fmla="*/ 1128479 h 4026844"/>
                <a:gd name="connsiteX10444" fmla="*/ 1498353 w 10143477"/>
                <a:gd name="connsiteY10444" fmla="*/ 1103532 h 4026844"/>
                <a:gd name="connsiteX10445" fmla="*/ 8694847 w 10143477"/>
                <a:gd name="connsiteY10445" fmla="*/ 1103377 h 4026844"/>
                <a:gd name="connsiteX10446" fmla="*/ 8725062 w 10143477"/>
                <a:gd name="connsiteY10446" fmla="*/ 1128013 h 4026844"/>
                <a:gd name="connsiteX10447" fmla="*/ 8721343 w 10143477"/>
                <a:gd name="connsiteY10447" fmla="*/ 1147692 h 4026844"/>
                <a:gd name="connsiteX10448" fmla="*/ 8691128 w 10143477"/>
                <a:gd name="connsiteY10448" fmla="*/ 1123055 h 4026844"/>
                <a:gd name="connsiteX10449" fmla="*/ 8694847 w 10143477"/>
                <a:gd name="connsiteY10449" fmla="*/ 1103377 h 4026844"/>
                <a:gd name="connsiteX10450" fmla="*/ 6779548 w 10143477"/>
                <a:gd name="connsiteY10450" fmla="*/ 1102602 h 4026844"/>
                <a:gd name="connsiteX10451" fmla="*/ 6805269 w 10143477"/>
                <a:gd name="connsiteY10451" fmla="*/ 1125844 h 4026844"/>
                <a:gd name="connsiteX10452" fmla="*/ 6792719 w 10143477"/>
                <a:gd name="connsiteY10452" fmla="*/ 1146762 h 4026844"/>
                <a:gd name="connsiteX10453" fmla="*/ 6766997 w 10143477"/>
                <a:gd name="connsiteY10453" fmla="*/ 1123520 h 4026844"/>
                <a:gd name="connsiteX10454" fmla="*/ 6779548 w 10143477"/>
                <a:gd name="connsiteY10454" fmla="*/ 1102602 h 4026844"/>
                <a:gd name="connsiteX10455" fmla="*/ 2987879 w 10143477"/>
                <a:gd name="connsiteY10455" fmla="*/ 1101827 h 4026844"/>
                <a:gd name="connsiteX10456" fmla="*/ 2998415 w 10143477"/>
                <a:gd name="connsiteY10456" fmla="*/ 1122125 h 4026844"/>
                <a:gd name="connsiteX10457" fmla="*/ 2971301 w 10143477"/>
                <a:gd name="connsiteY10457" fmla="*/ 1145987 h 4026844"/>
                <a:gd name="connsiteX10458" fmla="*/ 2960762 w 10143477"/>
                <a:gd name="connsiteY10458" fmla="*/ 1125689 h 4026844"/>
                <a:gd name="connsiteX10459" fmla="*/ 2987879 w 10143477"/>
                <a:gd name="connsiteY10459" fmla="*/ 1101827 h 4026844"/>
                <a:gd name="connsiteX10460" fmla="*/ 9076017 w 10143477"/>
                <a:gd name="connsiteY10460" fmla="*/ 1100742 h 4026844"/>
                <a:gd name="connsiteX10461" fmla="*/ 9106541 w 10143477"/>
                <a:gd name="connsiteY10461" fmla="*/ 1125689 h 4026844"/>
                <a:gd name="connsiteX10462" fmla="*/ 9104372 w 10143477"/>
                <a:gd name="connsiteY10462" fmla="*/ 1145212 h 4026844"/>
                <a:gd name="connsiteX10463" fmla="*/ 9073847 w 10143477"/>
                <a:gd name="connsiteY10463" fmla="*/ 1120266 h 4026844"/>
                <a:gd name="connsiteX10464" fmla="*/ 9076017 w 10143477"/>
                <a:gd name="connsiteY10464" fmla="*/ 1100742 h 4026844"/>
                <a:gd name="connsiteX10465" fmla="*/ 1168585 w 10143477"/>
                <a:gd name="connsiteY10465" fmla="*/ 1099348 h 4026844"/>
                <a:gd name="connsiteX10466" fmla="*/ 1171064 w 10143477"/>
                <a:gd name="connsiteY10466" fmla="*/ 1118561 h 4026844"/>
                <a:gd name="connsiteX10467" fmla="*/ 1140538 w 10143477"/>
                <a:gd name="connsiteY10467" fmla="*/ 1143818 h 4026844"/>
                <a:gd name="connsiteX10468" fmla="*/ 1138059 w 10143477"/>
                <a:gd name="connsiteY10468" fmla="*/ 1124604 h 4026844"/>
                <a:gd name="connsiteX10469" fmla="*/ 1168585 w 10143477"/>
                <a:gd name="connsiteY10469" fmla="*/ 1099348 h 4026844"/>
                <a:gd name="connsiteX10470" fmla="*/ 6718808 w 10143477"/>
                <a:gd name="connsiteY10470" fmla="*/ 1099193 h 4026844"/>
                <a:gd name="connsiteX10471" fmla="*/ 6744375 w 10143477"/>
                <a:gd name="connsiteY10471" fmla="*/ 1122435 h 4026844"/>
                <a:gd name="connsiteX10472" fmla="*/ 6731514 w 10143477"/>
                <a:gd name="connsiteY10472" fmla="*/ 1143353 h 4026844"/>
                <a:gd name="connsiteX10473" fmla="*/ 6705947 w 10143477"/>
                <a:gd name="connsiteY10473" fmla="*/ 1120111 h 4026844"/>
                <a:gd name="connsiteX10474" fmla="*/ 6718808 w 10143477"/>
                <a:gd name="connsiteY10474" fmla="*/ 1099193 h 4026844"/>
                <a:gd name="connsiteX10475" fmla="*/ 7587441 w 10143477"/>
                <a:gd name="connsiteY10475" fmla="*/ 1098573 h 4026844"/>
                <a:gd name="connsiteX10476" fmla="*/ 7615486 w 10143477"/>
                <a:gd name="connsiteY10476" fmla="*/ 1122435 h 4026844"/>
                <a:gd name="connsiteX10477" fmla="*/ 7606809 w 10143477"/>
                <a:gd name="connsiteY10477" fmla="*/ 1142733 h 4026844"/>
                <a:gd name="connsiteX10478" fmla="*/ 7578764 w 10143477"/>
                <a:gd name="connsiteY10478" fmla="*/ 1118871 h 4026844"/>
                <a:gd name="connsiteX10479" fmla="*/ 7587441 w 10143477"/>
                <a:gd name="connsiteY10479" fmla="*/ 1098573 h 4026844"/>
                <a:gd name="connsiteX10480" fmla="*/ 8183522 w 10143477"/>
                <a:gd name="connsiteY10480" fmla="*/ 1098109 h 4026844"/>
                <a:gd name="connsiteX10481" fmla="*/ 8212962 w 10143477"/>
                <a:gd name="connsiteY10481" fmla="*/ 1122435 h 4026844"/>
                <a:gd name="connsiteX10482" fmla="*/ 8207074 w 10143477"/>
                <a:gd name="connsiteY10482" fmla="*/ 1142424 h 4026844"/>
                <a:gd name="connsiteX10483" fmla="*/ 8177634 w 10143477"/>
                <a:gd name="connsiteY10483" fmla="*/ 1118097 h 4026844"/>
                <a:gd name="connsiteX10484" fmla="*/ 8183522 w 10143477"/>
                <a:gd name="connsiteY10484" fmla="*/ 1098109 h 4026844"/>
                <a:gd name="connsiteX10485" fmla="*/ 2430168 w 10143477"/>
                <a:gd name="connsiteY10485" fmla="*/ 1096714 h 4026844"/>
                <a:gd name="connsiteX10486" fmla="*/ 2438070 w 10143477"/>
                <a:gd name="connsiteY10486" fmla="*/ 1116547 h 4026844"/>
                <a:gd name="connsiteX10487" fmla="*/ 2409558 w 10143477"/>
                <a:gd name="connsiteY10487" fmla="*/ 1140874 h 4026844"/>
                <a:gd name="connsiteX10488" fmla="*/ 2401656 w 10143477"/>
                <a:gd name="connsiteY10488" fmla="*/ 1121041 h 4026844"/>
                <a:gd name="connsiteX10489" fmla="*/ 2430168 w 10143477"/>
                <a:gd name="connsiteY10489" fmla="*/ 1096714 h 4026844"/>
                <a:gd name="connsiteX10490" fmla="*/ 3047532 w 10143477"/>
                <a:gd name="connsiteY10490" fmla="*/ 1096094 h 4026844"/>
                <a:gd name="connsiteX10491" fmla="*/ 3058223 w 10143477"/>
                <a:gd name="connsiteY10491" fmla="*/ 1116392 h 4026844"/>
                <a:gd name="connsiteX10492" fmla="*/ 3031263 w 10143477"/>
                <a:gd name="connsiteY10492" fmla="*/ 1140254 h 4026844"/>
                <a:gd name="connsiteX10493" fmla="*/ 3020574 w 10143477"/>
                <a:gd name="connsiteY10493" fmla="*/ 1119956 h 4026844"/>
                <a:gd name="connsiteX10494" fmla="*/ 3047532 w 10143477"/>
                <a:gd name="connsiteY10494" fmla="*/ 1096094 h 4026844"/>
                <a:gd name="connsiteX10495" fmla="*/ 1953641 w 10143477"/>
                <a:gd name="connsiteY10495" fmla="*/ 1095784 h 4026844"/>
                <a:gd name="connsiteX10496" fmla="*/ 1959374 w 10143477"/>
                <a:gd name="connsiteY10496" fmla="*/ 1115307 h 4026844"/>
                <a:gd name="connsiteX10497" fmla="*/ 1929777 w 10143477"/>
                <a:gd name="connsiteY10497" fmla="*/ 1139944 h 4026844"/>
                <a:gd name="connsiteX10498" fmla="*/ 1924043 w 10143477"/>
                <a:gd name="connsiteY10498" fmla="*/ 1120421 h 4026844"/>
                <a:gd name="connsiteX10499" fmla="*/ 1953641 w 10143477"/>
                <a:gd name="connsiteY10499" fmla="*/ 1095784 h 4026844"/>
                <a:gd name="connsiteX10500" fmla="*/ 6657915 w 10143477"/>
                <a:gd name="connsiteY10500" fmla="*/ 1095630 h 4026844"/>
                <a:gd name="connsiteX10501" fmla="*/ 6683171 w 10143477"/>
                <a:gd name="connsiteY10501" fmla="*/ 1118717 h 4026844"/>
                <a:gd name="connsiteX10502" fmla="*/ 6670156 w 10143477"/>
                <a:gd name="connsiteY10502" fmla="*/ 1139790 h 4026844"/>
                <a:gd name="connsiteX10503" fmla="*/ 6644899 w 10143477"/>
                <a:gd name="connsiteY10503" fmla="*/ 1116703 h 4026844"/>
                <a:gd name="connsiteX10504" fmla="*/ 6657915 w 10143477"/>
                <a:gd name="connsiteY10504" fmla="*/ 1095630 h 4026844"/>
                <a:gd name="connsiteX10505" fmla="*/ 8640771 w 10143477"/>
                <a:gd name="connsiteY10505" fmla="*/ 1095475 h 4026844"/>
                <a:gd name="connsiteX10506" fmla="*/ 8670985 w 10143477"/>
                <a:gd name="connsiteY10506" fmla="*/ 1120111 h 4026844"/>
                <a:gd name="connsiteX10507" fmla="*/ 8667112 w 10143477"/>
                <a:gd name="connsiteY10507" fmla="*/ 1139790 h 4026844"/>
                <a:gd name="connsiteX10508" fmla="*/ 8636897 w 10143477"/>
                <a:gd name="connsiteY10508" fmla="*/ 1115153 h 4026844"/>
                <a:gd name="connsiteX10509" fmla="*/ 8640771 w 10143477"/>
                <a:gd name="connsiteY10509" fmla="*/ 1095475 h 4026844"/>
                <a:gd name="connsiteX10510" fmla="*/ 1552588 w 10143477"/>
                <a:gd name="connsiteY10510" fmla="*/ 1094545 h 4026844"/>
                <a:gd name="connsiteX10511" fmla="*/ 1556461 w 10143477"/>
                <a:gd name="connsiteY10511" fmla="*/ 1113913 h 4026844"/>
                <a:gd name="connsiteX10512" fmla="*/ 1526244 w 10143477"/>
                <a:gd name="connsiteY10512" fmla="*/ 1138860 h 4026844"/>
                <a:gd name="connsiteX10513" fmla="*/ 1522370 w 10143477"/>
                <a:gd name="connsiteY10513" fmla="*/ 1119492 h 4026844"/>
                <a:gd name="connsiteX10514" fmla="*/ 1552588 w 10143477"/>
                <a:gd name="connsiteY10514" fmla="*/ 1094545 h 4026844"/>
                <a:gd name="connsiteX10515" fmla="*/ 7529181 w 10143477"/>
                <a:gd name="connsiteY10515" fmla="*/ 1092995 h 4026844"/>
                <a:gd name="connsiteX10516" fmla="*/ 7557071 w 10143477"/>
                <a:gd name="connsiteY10516" fmla="*/ 1116857 h 4026844"/>
                <a:gd name="connsiteX10517" fmla="*/ 7548085 w 10143477"/>
                <a:gd name="connsiteY10517" fmla="*/ 1137310 h 4026844"/>
                <a:gd name="connsiteX10518" fmla="*/ 7520194 w 10143477"/>
                <a:gd name="connsiteY10518" fmla="*/ 1113448 h 4026844"/>
                <a:gd name="connsiteX10519" fmla="*/ 7529181 w 10143477"/>
                <a:gd name="connsiteY10519" fmla="*/ 1092995 h 4026844"/>
                <a:gd name="connsiteX10520" fmla="*/ 6597020 w 10143477"/>
                <a:gd name="connsiteY10520" fmla="*/ 1092376 h 4026844"/>
                <a:gd name="connsiteX10521" fmla="*/ 6622121 w 10143477"/>
                <a:gd name="connsiteY10521" fmla="*/ 1115463 h 4026844"/>
                <a:gd name="connsiteX10522" fmla="*/ 6608796 w 10143477"/>
                <a:gd name="connsiteY10522" fmla="*/ 1136536 h 4026844"/>
                <a:gd name="connsiteX10523" fmla="*/ 6583695 w 10143477"/>
                <a:gd name="connsiteY10523" fmla="*/ 1113449 h 4026844"/>
                <a:gd name="connsiteX10524" fmla="*/ 6597020 w 10143477"/>
                <a:gd name="connsiteY10524" fmla="*/ 1092376 h 4026844"/>
                <a:gd name="connsiteX10525" fmla="*/ 9023800 w 10143477"/>
                <a:gd name="connsiteY10525" fmla="*/ 1092066 h 4026844"/>
                <a:gd name="connsiteX10526" fmla="*/ 9054324 w 10143477"/>
                <a:gd name="connsiteY10526" fmla="*/ 1117012 h 4026844"/>
                <a:gd name="connsiteX10527" fmla="*/ 9051999 w 10143477"/>
                <a:gd name="connsiteY10527" fmla="*/ 1136536 h 4026844"/>
                <a:gd name="connsiteX10528" fmla="*/ 9021475 w 10143477"/>
                <a:gd name="connsiteY10528" fmla="*/ 1111589 h 4026844"/>
                <a:gd name="connsiteX10529" fmla="*/ 9023800 w 10143477"/>
                <a:gd name="connsiteY10529" fmla="*/ 1092066 h 4026844"/>
                <a:gd name="connsiteX10530" fmla="*/ 8127431 w 10143477"/>
                <a:gd name="connsiteY10530" fmla="*/ 1091601 h 4026844"/>
                <a:gd name="connsiteX10531" fmla="*/ 8156716 w 10143477"/>
                <a:gd name="connsiteY10531" fmla="*/ 1115773 h 4026844"/>
                <a:gd name="connsiteX10532" fmla="*/ 8150518 w 10143477"/>
                <a:gd name="connsiteY10532" fmla="*/ 1135761 h 4026844"/>
                <a:gd name="connsiteX10533" fmla="*/ 8121234 w 10143477"/>
                <a:gd name="connsiteY10533" fmla="*/ 1111434 h 4026844"/>
                <a:gd name="connsiteX10534" fmla="*/ 8127431 w 10143477"/>
                <a:gd name="connsiteY10534" fmla="*/ 1091601 h 4026844"/>
                <a:gd name="connsiteX10535" fmla="*/ 2487968 w 10143477"/>
                <a:gd name="connsiteY10535" fmla="*/ 1090051 h 4026844"/>
                <a:gd name="connsiteX10536" fmla="*/ 2496026 w 10143477"/>
                <a:gd name="connsiteY10536" fmla="*/ 1109884 h 4026844"/>
                <a:gd name="connsiteX10537" fmla="*/ 2467668 w 10143477"/>
                <a:gd name="connsiteY10537" fmla="*/ 1134056 h 4026844"/>
                <a:gd name="connsiteX10538" fmla="*/ 2459611 w 10143477"/>
                <a:gd name="connsiteY10538" fmla="*/ 1114068 h 4026844"/>
                <a:gd name="connsiteX10539" fmla="*/ 2487968 w 10143477"/>
                <a:gd name="connsiteY10539" fmla="*/ 1090051 h 4026844"/>
                <a:gd name="connsiteX10540" fmla="*/ 1221115 w 10143477"/>
                <a:gd name="connsiteY10540" fmla="*/ 1089742 h 4026844"/>
                <a:gd name="connsiteX10541" fmla="*/ 1223749 w 10143477"/>
                <a:gd name="connsiteY10541" fmla="*/ 1108955 h 4026844"/>
                <a:gd name="connsiteX10542" fmla="*/ 1193223 w 10143477"/>
                <a:gd name="connsiteY10542" fmla="*/ 1134211 h 4026844"/>
                <a:gd name="connsiteX10543" fmla="*/ 1190588 w 10143477"/>
                <a:gd name="connsiteY10543" fmla="*/ 1114998 h 4026844"/>
                <a:gd name="connsiteX10544" fmla="*/ 1221115 w 10143477"/>
                <a:gd name="connsiteY10544" fmla="*/ 1089742 h 4026844"/>
                <a:gd name="connsiteX10545" fmla="*/ 6536126 w 10143477"/>
                <a:gd name="connsiteY10545" fmla="*/ 1089431 h 4026844"/>
                <a:gd name="connsiteX10546" fmla="*/ 6561072 w 10143477"/>
                <a:gd name="connsiteY10546" fmla="*/ 1112364 h 4026844"/>
                <a:gd name="connsiteX10547" fmla="*/ 6547437 w 10143477"/>
                <a:gd name="connsiteY10547" fmla="*/ 1133436 h 4026844"/>
                <a:gd name="connsiteX10548" fmla="*/ 6522490 w 10143477"/>
                <a:gd name="connsiteY10548" fmla="*/ 1110349 h 4026844"/>
                <a:gd name="connsiteX10549" fmla="*/ 6536126 w 10143477"/>
                <a:gd name="connsiteY10549" fmla="*/ 1089431 h 4026844"/>
                <a:gd name="connsiteX10550" fmla="*/ 2009581 w 10143477"/>
                <a:gd name="connsiteY10550" fmla="*/ 1087882 h 4026844"/>
                <a:gd name="connsiteX10551" fmla="*/ 2015469 w 10143477"/>
                <a:gd name="connsiteY10551" fmla="*/ 1107405 h 4026844"/>
                <a:gd name="connsiteX10552" fmla="*/ 1986027 w 10143477"/>
                <a:gd name="connsiteY10552" fmla="*/ 1132042 h 4026844"/>
                <a:gd name="connsiteX10553" fmla="*/ 1980139 w 10143477"/>
                <a:gd name="connsiteY10553" fmla="*/ 1112364 h 4026844"/>
                <a:gd name="connsiteX10554" fmla="*/ 2009581 w 10143477"/>
                <a:gd name="connsiteY10554" fmla="*/ 1087882 h 4026844"/>
                <a:gd name="connsiteX10555" fmla="*/ 8586694 w 10143477"/>
                <a:gd name="connsiteY10555" fmla="*/ 1087727 h 4026844"/>
                <a:gd name="connsiteX10556" fmla="*/ 8616754 w 10143477"/>
                <a:gd name="connsiteY10556" fmla="*/ 1112363 h 4026844"/>
                <a:gd name="connsiteX10557" fmla="*/ 8612570 w 10143477"/>
                <a:gd name="connsiteY10557" fmla="*/ 1132042 h 4026844"/>
                <a:gd name="connsiteX10558" fmla="*/ 8582510 w 10143477"/>
                <a:gd name="connsiteY10558" fmla="*/ 1107405 h 4026844"/>
                <a:gd name="connsiteX10559" fmla="*/ 8586694 w 10143477"/>
                <a:gd name="connsiteY10559" fmla="*/ 1087727 h 4026844"/>
                <a:gd name="connsiteX10560" fmla="*/ 7470611 w 10143477"/>
                <a:gd name="connsiteY10560" fmla="*/ 1087572 h 4026844"/>
                <a:gd name="connsiteX10561" fmla="*/ 7498347 w 10143477"/>
                <a:gd name="connsiteY10561" fmla="*/ 1111279 h 4026844"/>
                <a:gd name="connsiteX10562" fmla="*/ 7489050 w 10143477"/>
                <a:gd name="connsiteY10562" fmla="*/ 1131732 h 4026844"/>
                <a:gd name="connsiteX10563" fmla="*/ 7461314 w 10143477"/>
                <a:gd name="connsiteY10563" fmla="*/ 1108025 h 4026844"/>
                <a:gd name="connsiteX10564" fmla="*/ 7470611 w 10143477"/>
                <a:gd name="connsiteY10564" fmla="*/ 1087572 h 4026844"/>
                <a:gd name="connsiteX10565" fmla="*/ 6474922 w 10143477"/>
                <a:gd name="connsiteY10565" fmla="*/ 1086333 h 4026844"/>
                <a:gd name="connsiteX10566" fmla="*/ 6499558 w 10143477"/>
                <a:gd name="connsiteY10566" fmla="*/ 1109265 h 4026844"/>
                <a:gd name="connsiteX10567" fmla="*/ 6485768 w 10143477"/>
                <a:gd name="connsiteY10567" fmla="*/ 1130338 h 4026844"/>
                <a:gd name="connsiteX10568" fmla="*/ 6461132 w 10143477"/>
                <a:gd name="connsiteY10568" fmla="*/ 1107406 h 4026844"/>
                <a:gd name="connsiteX10569" fmla="*/ 6474922 w 10143477"/>
                <a:gd name="connsiteY10569" fmla="*/ 1086333 h 4026844"/>
                <a:gd name="connsiteX10570" fmla="*/ 1606669 w 10143477"/>
                <a:gd name="connsiteY10570" fmla="*/ 1085713 h 4026844"/>
                <a:gd name="connsiteX10571" fmla="*/ 1610852 w 10143477"/>
                <a:gd name="connsiteY10571" fmla="*/ 1105081 h 4026844"/>
                <a:gd name="connsiteX10572" fmla="*/ 1580791 w 10143477"/>
                <a:gd name="connsiteY10572" fmla="*/ 1130028 h 4026844"/>
                <a:gd name="connsiteX10573" fmla="*/ 1576606 w 10143477"/>
                <a:gd name="connsiteY10573" fmla="*/ 1110660 h 4026844"/>
                <a:gd name="connsiteX10574" fmla="*/ 1606669 w 10143477"/>
                <a:gd name="connsiteY10574" fmla="*/ 1085713 h 4026844"/>
                <a:gd name="connsiteX10575" fmla="*/ 9339582 w 10143477"/>
                <a:gd name="connsiteY10575" fmla="*/ 1085093 h 4026844"/>
                <a:gd name="connsiteX10576" fmla="*/ 9370261 w 10143477"/>
                <a:gd name="connsiteY10576" fmla="*/ 1110194 h 4026844"/>
                <a:gd name="connsiteX10577" fmla="*/ 9369021 w 10143477"/>
                <a:gd name="connsiteY10577" fmla="*/ 1129563 h 4026844"/>
                <a:gd name="connsiteX10578" fmla="*/ 9338342 w 10143477"/>
                <a:gd name="connsiteY10578" fmla="*/ 1104306 h 4026844"/>
                <a:gd name="connsiteX10579" fmla="*/ 9339582 w 10143477"/>
                <a:gd name="connsiteY10579" fmla="*/ 1085093 h 4026844"/>
                <a:gd name="connsiteX10580" fmla="*/ 8071030 w 10143477"/>
                <a:gd name="connsiteY10580" fmla="*/ 1084629 h 4026844"/>
                <a:gd name="connsiteX10581" fmla="*/ 8100160 w 10143477"/>
                <a:gd name="connsiteY10581" fmla="*/ 1108800 h 4026844"/>
                <a:gd name="connsiteX10582" fmla="*/ 8093808 w 10143477"/>
                <a:gd name="connsiteY10582" fmla="*/ 1128789 h 4026844"/>
                <a:gd name="connsiteX10583" fmla="*/ 8064678 w 10143477"/>
                <a:gd name="connsiteY10583" fmla="*/ 1104617 h 4026844"/>
                <a:gd name="connsiteX10584" fmla="*/ 8071030 w 10143477"/>
                <a:gd name="connsiteY10584" fmla="*/ 1084629 h 4026844"/>
                <a:gd name="connsiteX10585" fmla="*/ 6413718 w 10143477"/>
                <a:gd name="connsiteY10585" fmla="*/ 1083388 h 4026844"/>
                <a:gd name="connsiteX10586" fmla="*/ 6438200 w 10143477"/>
                <a:gd name="connsiteY10586" fmla="*/ 1106321 h 4026844"/>
                <a:gd name="connsiteX10587" fmla="*/ 6424100 w 10143477"/>
                <a:gd name="connsiteY10587" fmla="*/ 1127548 h 4026844"/>
                <a:gd name="connsiteX10588" fmla="*/ 6399618 w 10143477"/>
                <a:gd name="connsiteY10588" fmla="*/ 1104616 h 4026844"/>
                <a:gd name="connsiteX10589" fmla="*/ 6413718 w 10143477"/>
                <a:gd name="connsiteY10589" fmla="*/ 1083388 h 4026844"/>
                <a:gd name="connsiteX10590" fmla="*/ 2545923 w 10143477"/>
                <a:gd name="connsiteY10590" fmla="*/ 1083079 h 4026844"/>
                <a:gd name="connsiteX10591" fmla="*/ 2554292 w 10143477"/>
                <a:gd name="connsiteY10591" fmla="*/ 1103067 h 4026844"/>
                <a:gd name="connsiteX10592" fmla="*/ 2526089 w 10143477"/>
                <a:gd name="connsiteY10592" fmla="*/ 1127239 h 4026844"/>
                <a:gd name="connsiteX10593" fmla="*/ 2517720 w 10143477"/>
                <a:gd name="connsiteY10593" fmla="*/ 1107251 h 4026844"/>
                <a:gd name="connsiteX10594" fmla="*/ 2545923 w 10143477"/>
                <a:gd name="connsiteY10594" fmla="*/ 1083079 h 4026844"/>
                <a:gd name="connsiteX10595" fmla="*/ 7411886 w 10143477"/>
                <a:gd name="connsiteY10595" fmla="*/ 1082459 h 4026844"/>
                <a:gd name="connsiteX10596" fmla="*/ 7439467 w 10143477"/>
                <a:gd name="connsiteY10596" fmla="*/ 1106166 h 4026844"/>
                <a:gd name="connsiteX10597" fmla="*/ 7430015 w 10143477"/>
                <a:gd name="connsiteY10597" fmla="*/ 1126619 h 4026844"/>
                <a:gd name="connsiteX10598" fmla="*/ 7402435 w 10143477"/>
                <a:gd name="connsiteY10598" fmla="*/ 1102912 h 4026844"/>
                <a:gd name="connsiteX10599" fmla="*/ 7411886 w 10143477"/>
                <a:gd name="connsiteY10599" fmla="*/ 1082459 h 4026844"/>
                <a:gd name="connsiteX10600" fmla="*/ 6352514 w 10143477"/>
                <a:gd name="connsiteY10600" fmla="*/ 1080910 h 4026844"/>
                <a:gd name="connsiteX10601" fmla="*/ 6376840 w 10143477"/>
                <a:gd name="connsiteY10601" fmla="*/ 1103687 h 4026844"/>
                <a:gd name="connsiteX10602" fmla="*/ 6362430 w 10143477"/>
                <a:gd name="connsiteY10602" fmla="*/ 1124915 h 4026844"/>
                <a:gd name="connsiteX10603" fmla="*/ 6338104 w 10143477"/>
                <a:gd name="connsiteY10603" fmla="*/ 1101983 h 4026844"/>
                <a:gd name="connsiteX10604" fmla="*/ 6352514 w 10143477"/>
                <a:gd name="connsiteY10604" fmla="*/ 1080910 h 4026844"/>
                <a:gd name="connsiteX10605" fmla="*/ 1273645 w 10143477"/>
                <a:gd name="connsiteY10605" fmla="*/ 1080445 h 4026844"/>
                <a:gd name="connsiteX10606" fmla="*/ 1276434 w 10143477"/>
                <a:gd name="connsiteY10606" fmla="*/ 1099658 h 4026844"/>
                <a:gd name="connsiteX10607" fmla="*/ 1246064 w 10143477"/>
                <a:gd name="connsiteY10607" fmla="*/ 1124760 h 4026844"/>
                <a:gd name="connsiteX10608" fmla="*/ 1243274 w 10143477"/>
                <a:gd name="connsiteY10608" fmla="*/ 1105546 h 4026844"/>
                <a:gd name="connsiteX10609" fmla="*/ 1273645 w 10143477"/>
                <a:gd name="connsiteY10609" fmla="*/ 1080445 h 4026844"/>
                <a:gd name="connsiteX10610" fmla="*/ 8532308 w 10143477"/>
                <a:gd name="connsiteY10610" fmla="*/ 1080135 h 4026844"/>
                <a:gd name="connsiteX10611" fmla="*/ 8562213 w 10143477"/>
                <a:gd name="connsiteY10611" fmla="*/ 1104616 h 4026844"/>
                <a:gd name="connsiteX10612" fmla="*/ 8557875 w 10143477"/>
                <a:gd name="connsiteY10612" fmla="*/ 1124295 h 4026844"/>
                <a:gd name="connsiteX10613" fmla="*/ 8527970 w 10143477"/>
                <a:gd name="connsiteY10613" fmla="*/ 1099813 h 4026844"/>
                <a:gd name="connsiteX10614" fmla="*/ 8532308 w 10143477"/>
                <a:gd name="connsiteY10614" fmla="*/ 1080135 h 4026844"/>
                <a:gd name="connsiteX10615" fmla="*/ 2065677 w 10143477"/>
                <a:gd name="connsiteY10615" fmla="*/ 1079980 h 4026844"/>
                <a:gd name="connsiteX10616" fmla="*/ 2071719 w 10143477"/>
                <a:gd name="connsiteY10616" fmla="*/ 1099658 h 4026844"/>
                <a:gd name="connsiteX10617" fmla="*/ 2042433 w 10143477"/>
                <a:gd name="connsiteY10617" fmla="*/ 1124140 h 4026844"/>
                <a:gd name="connsiteX10618" fmla="*/ 2036388 w 10143477"/>
                <a:gd name="connsiteY10618" fmla="*/ 1104461 h 4026844"/>
                <a:gd name="connsiteX10619" fmla="*/ 2065677 w 10143477"/>
                <a:gd name="connsiteY10619" fmla="*/ 1079980 h 4026844"/>
                <a:gd name="connsiteX10620" fmla="*/ 3226768 w 10143477"/>
                <a:gd name="connsiteY10620" fmla="*/ 1079825 h 4026844"/>
                <a:gd name="connsiteX10621" fmla="*/ 3238234 w 10143477"/>
                <a:gd name="connsiteY10621" fmla="*/ 1100278 h 4026844"/>
                <a:gd name="connsiteX10622" fmla="*/ 3211893 w 10143477"/>
                <a:gd name="connsiteY10622" fmla="*/ 1123985 h 4026844"/>
                <a:gd name="connsiteX10623" fmla="*/ 3200428 w 10143477"/>
                <a:gd name="connsiteY10623" fmla="*/ 1103532 h 4026844"/>
                <a:gd name="connsiteX10624" fmla="*/ 3226768 w 10143477"/>
                <a:gd name="connsiteY10624" fmla="*/ 1079825 h 4026844"/>
                <a:gd name="connsiteX10625" fmla="*/ 6291155 w 10143477"/>
                <a:gd name="connsiteY10625" fmla="*/ 1078275 h 4026844"/>
                <a:gd name="connsiteX10626" fmla="*/ 6315172 w 10143477"/>
                <a:gd name="connsiteY10626" fmla="*/ 1101053 h 4026844"/>
                <a:gd name="connsiteX10627" fmla="*/ 6300607 w 10143477"/>
                <a:gd name="connsiteY10627" fmla="*/ 1122280 h 4026844"/>
                <a:gd name="connsiteX10628" fmla="*/ 6276590 w 10143477"/>
                <a:gd name="connsiteY10628" fmla="*/ 1099503 h 4026844"/>
                <a:gd name="connsiteX10629" fmla="*/ 6291155 w 10143477"/>
                <a:gd name="connsiteY10629" fmla="*/ 1078275 h 4026844"/>
                <a:gd name="connsiteX10630" fmla="*/ 8014630 w 10143477"/>
                <a:gd name="connsiteY10630" fmla="*/ 1078120 h 4026844"/>
                <a:gd name="connsiteX10631" fmla="*/ 8043605 w 10143477"/>
                <a:gd name="connsiteY10631" fmla="*/ 1102292 h 4026844"/>
                <a:gd name="connsiteX10632" fmla="*/ 8036943 w 10143477"/>
                <a:gd name="connsiteY10632" fmla="*/ 1122280 h 4026844"/>
                <a:gd name="connsiteX10633" fmla="*/ 8007968 w 10143477"/>
                <a:gd name="connsiteY10633" fmla="*/ 1098108 h 4026844"/>
                <a:gd name="connsiteX10634" fmla="*/ 8014630 w 10143477"/>
                <a:gd name="connsiteY10634" fmla="*/ 1078120 h 4026844"/>
                <a:gd name="connsiteX10635" fmla="*/ 7353162 w 10143477"/>
                <a:gd name="connsiteY10635" fmla="*/ 1077501 h 4026844"/>
                <a:gd name="connsiteX10636" fmla="*/ 7380588 w 10143477"/>
                <a:gd name="connsiteY10636" fmla="*/ 1101053 h 4026844"/>
                <a:gd name="connsiteX10637" fmla="*/ 7370826 w 10143477"/>
                <a:gd name="connsiteY10637" fmla="*/ 1121506 h 4026844"/>
                <a:gd name="connsiteX10638" fmla="*/ 7343400 w 10143477"/>
                <a:gd name="connsiteY10638" fmla="*/ 1097799 h 4026844"/>
                <a:gd name="connsiteX10639" fmla="*/ 7353162 w 10143477"/>
                <a:gd name="connsiteY10639" fmla="*/ 1077501 h 4026844"/>
                <a:gd name="connsiteX10640" fmla="*/ 1661213 w 10143477"/>
                <a:gd name="connsiteY10640" fmla="*/ 1077036 h 4026844"/>
                <a:gd name="connsiteX10641" fmla="*/ 1665553 w 10143477"/>
                <a:gd name="connsiteY10641" fmla="*/ 1096404 h 4026844"/>
                <a:gd name="connsiteX10642" fmla="*/ 1635491 w 10143477"/>
                <a:gd name="connsiteY10642" fmla="*/ 1121196 h 4026844"/>
                <a:gd name="connsiteX10643" fmla="*/ 1631151 w 10143477"/>
                <a:gd name="connsiteY10643" fmla="*/ 1101828 h 4026844"/>
                <a:gd name="connsiteX10644" fmla="*/ 1661213 w 10143477"/>
                <a:gd name="connsiteY10644" fmla="*/ 1077036 h 4026844"/>
                <a:gd name="connsiteX10645" fmla="*/ 2604033 w 10143477"/>
                <a:gd name="connsiteY10645" fmla="*/ 1076261 h 4026844"/>
                <a:gd name="connsiteX10646" fmla="*/ 2612556 w 10143477"/>
                <a:gd name="connsiteY10646" fmla="*/ 1096249 h 4026844"/>
                <a:gd name="connsiteX10647" fmla="*/ 2584508 w 10143477"/>
                <a:gd name="connsiteY10647" fmla="*/ 1120421 h 4026844"/>
                <a:gd name="connsiteX10648" fmla="*/ 2575986 w 10143477"/>
                <a:gd name="connsiteY10648" fmla="*/ 1100433 h 4026844"/>
                <a:gd name="connsiteX10649" fmla="*/ 2604033 w 10143477"/>
                <a:gd name="connsiteY10649" fmla="*/ 1076261 h 4026844"/>
                <a:gd name="connsiteX10650" fmla="*/ 9288759 w 10143477"/>
                <a:gd name="connsiteY10650" fmla="*/ 1075796 h 4026844"/>
                <a:gd name="connsiteX10651" fmla="*/ 9319438 w 10143477"/>
                <a:gd name="connsiteY10651" fmla="*/ 1100898 h 4026844"/>
                <a:gd name="connsiteX10652" fmla="*/ 9318044 w 10143477"/>
                <a:gd name="connsiteY10652" fmla="*/ 1120266 h 4026844"/>
                <a:gd name="connsiteX10653" fmla="*/ 9287364 w 10143477"/>
                <a:gd name="connsiteY10653" fmla="*/ 1095164 h 4026844"/>
                <a:gd name="connsiteX10654" fmla="*/ 9288759 w 10143477"/>
                <a:gd name="connsiteY10654" fmla="*/ 1075796 h 4026844"/>
                <a:gd name="connsiteX10655" fmla="*/ 6229796 w 10143477"/>
                <a:gd name="connsiteY10655" fmla="*/ 1075641 h 4026844"/>
                <a:gd name="connsiteX10656" fmla="*/ 6253658 w 10143477"/>
                <a:gd name="connsiteY10656" fmla="*/ 1098418 h 4026844"/>
                <a:gd name="connsiteX10657" fmla="*/ 6238783 w 10143477"/>
                <a:gd name="connsiteY10657" fmla="*/ 1119801 h 4026844"/>
                <a:gd name="connsiteX10658" fmla="*/ 6214921 w 10143477"/>
                <a:gd name="connsiteY10658" fmla="*/ 1097024 h 4026844"/>
                <a:gd name="connsiteX10659" fmla="*/ 6229796 w 10143477"/>
                <a:gd name="connsiteY10659" fmla="*/ 1075641 h 4026844"/>
                <a:gd name="connsiteX10660" fmla="*/ 6168127 w 10143477"/>
                <a:gd name="connsiteY10660" fmla="*/ 1073627 h 4026844"/>
                <a:gd name="connsiteX10661" fmla="*/ 6191834 w 10143477"/>
                <a:gd name="connsiteY10661" fmla="*/ 1096249 h 4026844"/>
                <a:gd name="connsiteX10662" fmla="*/ 6176649 w 10143477"/>
                <a:gd name="connsiteY10662" fmla="*/ 1117632 h 4026844"/>
                <a:gd name="connsiteX10663" fmla="*/ 6153097 w 10143477"/>
                <a:gd name="connsiteY10663" fmla="*/ 1094855 h 4026844"/>
                <a:gd name="connsiteX10664" fmla="*/ 6168127 w 10143477"/>
                <a:gd name="connsiteY10664" fmla="*/ 1073627 h 4026844"/>
                <a:gd name="connsiteX10665" fmla="*/ 7294127 w 10143477"/>
                <a:gd name="connsiteY10665" fmla="*/ 1072388 h 4026844"/>
                <a:gd name="connsiteX10666" fmla="*/ 7321397 w 10143477"/>
                <a:gd name="connsiteY10666" fmla="*/ 1095940 h 4026844"/>
                <a:gd name="connsiteX10667" fmla="*/ 7311481 w 10143477"/>
                <a:gd name="connsiteY10667" fmla="*/ 1116393 h 4026844"/>
                <a:gd name="connsiteX10668" fmla="*/ 7284210 w 10143477"/>
                <a:gd name="connsiteY10668" fmla="*/ 1092841 h 4026844"/>
                <a:gd name="connsiteX10669" fmla="*/ 7294127 w 10143477"/>
                <a:gd name="connsiteY10669" fmla="*/ 1072388 h 4026844"/>
                <a:gd name="connsiteX10670" fmla="*/ 8477612 w 10143477"/>
                <a:gd name="connsiteY10670" fmla="*/ 1072387 h 4026844"/>
                <a:gd name="connsiteX10671" fmla="*/ 8507517 w 10143477"/>
                <a:gd name="connsiteY10671" fmla="*/ 1096869 h 4026844"/>
                <a:gd name="connsiteX10672" fmla="*/ 8503023 w 10143477"/>
                <a:gd name="connsiteY10672" fmla="*/ 1116702 h 4026844"/>
                <a:gd name="connsiteX10673" fmla="*/ 8473118 w 10143477"/>
                <a:gd name="connsiteY10673" fmla="*/ 1092220 h 4026844"/>
                <a:gd name="connsiteX10674" fmla="*/ 8477612 w 10143477"/>
                <a:gd name="connsiteY10674" fmla="*/ 1072387 h 4026844"/>
                <a:gd name="connsiteX10675" fmla="*/ 2121926 w 10143477"/>
                <a:gd name="connsiteY10675" fmla="*/ 1072078 h 4026844"/>
                <a:gd name="connsiteX10676" fmla="*/ 2128280 w 10143477"/>
                <a:gd name="connsiteY10676" fmla="*/ 1091756 h 4026844"/>
                <a:gd name="connsiteX10677" fmla="*/ 2099146 w 10143477"/>
                <a:gd name="connsiteY10677" fmla="*/ 1116238 h 4026844"/>
                <a:gd name="connsiteX10678" fmla="*/ 2092794 w 10143477"/>
                <a:gd name="connsiteY10678" fmla="*/ 1096559 h 4026844"/>
                <a:gd name="connsiteX10679" fmla="*/ 2121926 w 10143477"/>
                <a:gd name="connsiteY10679" fmla="*/ 1072078 h 4026844"/>
                <a:gd name="connsiteX10680" fmla="*/ 9593849 w 10143477"/>
                <a:gd name="connsiteY10680" fmla="*/ 1071768 h 4026844"/>
                <a:gd name="connsiteX10681" fmla="*/ 9624373 w 10143477"/>
                <a:gd name="connsiteY10681" fmla="*/ 1097179 h 4026844"/>
                <a:gd name="connsiteX10682" fmla="*/ 9623909 w 10143477"/>
                <a:gd name="connsiteY10682" fmla="*/ 1116547 h 4026844"/>
                <a:gd name="connsiteX10683" fmla="*/ 9593230 w 10143477"/>
                <a:gd name="connsiteY10683" fmla="*/ 1091136 h 4026844"/>
                <a:gd name="connsiteX10684" fmla="*/ 9593849 w 10143477"/>
                <a:gd name="connsiteY10684" fmla="*/ 1071768 h 4026844"/>
                <a:gd name="connsiteX10685" fmla="*/ 7957919 w 10143477"/>
                <a:gd name="connsiteY10685" fmla="*/ 1071613 h 4026844"/>
                <a:gd name="connsiteX10686" fmla="*/ 7986739 w 10143477"/>
                <a:gd name="connsiteY10686" fmla="*/ 1095629 h 4026844"/>
                <a:gd name="connsiteX10687" fmla="*/ 7979923 w 10143477"/>
                <a:gd name="connsiteY10687" fmla="*/ 1115773 h 4026844"/>
                <a:gd name="connsiteX10688" fmla="*/ 7951102 w 10143477"/>
                <a:gd name="connsiteY10688" fmla="*/ 1091601 h 4026844"/>
                <a:gd name="connsiteX10689" fmla="*/ 7957919 w 10143477"/>
                <a:gd name="connsiteY10689" fmla="*/ 1071613 h 4026844"/>
                <a:gd name="connsiteX10690" fmla="*/ 6106613 w 10143477"/>
                <a:gd name="connsiteY10690" fmla="*/ 1071457 h 4026844"/>
                <a:gd name="connsiteX10691" fmla="*/ 6130010 w 10143477"/>
                <a:gd name="connsiteY10691" fmla="*/ 1094080 h 4026844"/>
                <a:gd name="connsiteX10692" fmla="*/ 6114670 w 10143477"/>
                <a:gd name="connsiteY10692" fmla="*/ 1115462 h 4026844"/>
                <a:gd name="connsiteX10693" fmla="*/ 6091274 w 10143477"/>
                <a:gd name="connsiteY10693" fmla="*/ 1092840 h 4026844"/>
                <a:gd name="connsiteX10694" fmla="*/ 6106613 w 10143477"/>
                <a:gd name="connsiteY10694" fmla="*/ 1071457 h 4026844"/>
                <a:gd name="connsiteX10695" fmla="*/ 1326640 w 10143477"/>
                <a:gd name="connsiteY10695" fmla="*/ 1070993 h 4026844"/>
                <a:gd name="connsiteX10696" fmla="*/ 1329585 w 10143477"/>
                <a:gd name="connsiteY10696" fmla="*/ 1090206 h 4026844"/>
                <a:gd name="connsiteX10697" fmla="*/ 1299213 w 10143477"/>
                <a:gd name="connsiteY10697" fmla="*/ 1115308 h 4026844"/>
                <a:gd name="connsiteX10698" fmla="*/ 1296269 w 10143477"/>
                <a:gd name="connsiteY10698" fmla="*/ 1096094 h 4026844"/>
                <a:gd name="connsiteX10699" fmla="*/ 1326640 w 10143477"/>
                <a:gd name="connsiteY10699" fmla="*/ 1070993 h 4026844"/>
                <a:gd name="connsiteX10700" fmla="*/ 3346853 w 10143477"/>
                <a:gd name="connsiteY10700" fmla="*/ 1069908 h 4026844"/>
                <a:gd name="connsiteX10701" fmla="*/ 3358783 w 10143477"/>
                <a:gd name="connsiteY10701" fmla="*/ 1090361 h 4026844"/>
                <a:gd name="connsiteX10702" fmla="*/ 3332907 w 10143477"/>
                <a:gd name="connsiteY10702" fmla="*/ 1113913 h 4026844"/>
                <a:gd name="connsiteX10703" fmla="*/ 3320977 w 10143477"/>
                <a:gd name="connsiteY10703" fmla="*/ 1093460 h 4026844"/>
                <a:gd name="connsiteX10704" fmla="*/ 3346853 w 10143477"/>
                <a:gd name="connsiteY10704" fmla="*/ 1069908 h 4026844"/>
                <a:gd name="connsiteX10705" fmla="*/ 2662144 w 10143477"/>
                <a:gd name="connsiteY10705" fmla="*/ 1069754 h 4026844"/>
                <a:gd name="connsiteX10706" fmla="*/ 2670976 w 10143477"/>
                <a:gd name="connsiteY10706" fmla="*/ 1089742 h 4026844"/>
                <a:gd name="connsiteX10707" fmla="*/ 2643084 w 10143477"/>
                <a:gd name="connsiteY10707" fmla="*/ 1113759 h 4026844"/>
                <a:gd name="connsiteX10708" fmla="*/ 2634250 w 10143477"/>
                <a:gd name="connsiteY10708" fmla="*/ 1093770 h 4026844"/>
                <a:gd name="connsiteX10709" fmla="*/ 2662144 w 10143477"/>
                <a:gd name="connsiteY10709" fmla="*/ 1069754 h 4026844"/>
                <a:gd name="connsiteX10710" fmla="*/ 6045099 w 10143477"/>
                <a:gd name="connsiteY10710" fmla="*/ 1069598 h 4026844"/>
                <a:gd name="connsiteX10711" fmla="*/ 6068341 w 10143477"/>
                <a:gd name="connsiteY10711" fmla="*/ 1092221 h 4026844"/>
                <a:gd name="connsiteX10712" fmla="*/ 6052691 w 10143477"/>
                <a:gd name="connsiteY10712" fmla="*/ 1113603 h 4026844"/>
                <a:gd name="connsiteX10713" fmla="*/ 6029449 w 10143477"/>
                <a:gd name="connsiteY10713" fmla="*/ 1090981 h 4026844"/>
                <a:gd name="connsiteX10714" fmla="*/ 6045099 w 10143477"/>
                <a:gd name="connsiteY10714" fmla="*/ 1069598 h 4026844"/>
                <a:gd name="connsiteX10715" fmla="*/ 1715759 w 10143477"/>
                <a:gd name="connsiteY10715" fmla="*/ 1068359 h 4026844"/>
                <a:gd name="connsiteX10716" fmla="*/ 1720253 w 10143477"/>
                <a:gd name="connsiteY10716" fmla="*/ 1087727 h 4026844"/>
                <a:gd name="connsiteX10717" fmla="*/ 1690345 w 10143477"/>
                <a:gd name="connsiteY10717" fmla="*/ 1112519 h 4026844"/>
                <a:gd name="connsiteX10718" fmla="*/ 1685852 w 10143477"/>
                <a:gd name="connsiteY10718" fmla="*/ 1093151 h 4026844"/>
                <a:gd name="connsiteX10719" fmla="*/ 1715759 w 10143477"/>
                <a:gd name="connsiteY10719" fmla="*/ 1068359 h 4026844"/>
                <a:gd name="connsiteX10720" fmla="*/ 5983585 w 10143477"/>
                <a:gd name="connsiteY10720" fmla="*/ 1067894 h 4026844"/>
                <a:gd name="connsiteX10721" fmla="*/ 6006517 w 10143477"/>
                <a:gd name="connsiteY10721" fmla="*/ 1090362 h 4026844"/>
                <a:gd name="connsiteX10722" fmla="*/ 5990558 w 10143477"/>
                <a:gd name="connsiteY10722" fmla="*/ 1111899 h 4026844"/>
                <a:gd name="connsiteX10723" fmla="*/ 5967626 w 10143477"/>
                <a:gd name="connsiteY10723" fmla="*/ 1089277 h 4026844"/>
                <a:gd name="connsiteX10724" fmla="*/ 5983585 w 10143477"/>
                <a:gd name="connsiteY10724" fmla="*/ 1067894 h 4026844"/>
                <a:gd name="connsiteX10725" fmla="*/ 7235247 w 10143477"/>
                <a:gd name="connsiteY10725" fmla="*/ 1067584 h 4026844"/>
                <a:gd name="connsiteX10726" fmla="*/ 7262207 w 10143477"/>
                <a:gd name="connsiteY10726" fmla="*/ 1091136 h 4026844"/>
                <a:gd name="connsiteX10727" fmla="*/ 7251981 w 10143477"/>
                <a:gd name="connsiteY10727" fmla="*/ 1111744 h 4026844"/>
                <a:gd name="connsiteX10728" fmla="*/ 7225020 w 10143477"/>
                <a:gd name="connsiteY10728" fmla="*/ 1088192 h 4026844"/>
                <a:gd name="connsiteX10729" fmla="*/ 7235247 w 10143477"/>
                <a:gd name="connsiteY10729" fmla="*/ 1067584 h 4026844"/>
                <a:gd name="connsiteX10730" fmla="*/ 9237781 w 10143477"/>
                <a:gd name="connsiteY10730" fmla="*/ 1066809 h 4026844"/>
                <a:gd name="connsiteX10731" fmla="*/ 9268461 w 10143477"/>
                <a:gd name="connsiteY10731" fmla="*/ 1091911 h 4026844"/>
                <a:gd name="connsiteX10732" fmla="*/ 9266911 w 10143477"/>
                <a:gd name="connsiteY10732" fmla="*/ 1111279 h 4026844"/>
                <a:gd name="connsiteX10733" fmla="*/ 9236231 w 10143477"/>
                <a:gd name="connsiteY10733" fmla="*/ 1086177 h 4026844"/>
                <a:gd name="connsiteX10734" fmla="*/ 9237781 w 10143477"/>
                <a:gd name="connsiteY10734" fmla="*/ 1066809 h 4026844"/>
                <a:gd name="connsiteX10735" fmla="*/ 4680946 w 10143477"/>
                <a:gd name="connsiteY10735" fmla="*/ 1066500 h 4026844"/>
                <a:gd name="connsiteX10736" fmla="*/ 4698765 w 10143477"/>
                <a:gd name="connsiteY10736" fmla="*/ 1088037 h 4026844"/>
                <a:gd name="connsiteX10737" fmla="*/ 4677537 w 10143477"/>
                <a:gd name="connsiteY10737" fmla="*/ 1110505 h 4026844"/>
                <a:gd name="connsiteX10738" fmla="*/ 4659718 w 10143477"/>
                <a:gd name="connsiteY10738" fmla="*/ 1088967 h 4026844"/>
                <a:gd name="connsiteX10739" fmla="*/ 4680946 w 10143477"/>
                <a:gd name="connsiteY10739" fmla="*/ 1066500 h 4026844"/>
                <a:gd name="connsiteX10740" fmla="*/ 5921916 w 10143477"/>
                <a:gd name="connsiteY10740" fmla="*/ 1066189 h 4026844"/>
                <a:gd name="connsiteX10741" fmla="*/ 5944693 w 10143477"/>
                <a:gd name="connsiteY10741" fmla="*/ 1088657 h 4026844"/>
                <a:gd name="connsiteX10742" fmla="*/ 5928424 w 10143477"/>
                <a:gd name="connsiteY10742" fmla="*/ 1110194 h 4026844"/>
                <a:gd name="connsiteX10743" fmla="*/ 5905647 w 10143477"/>
                <a:gd name="connsiteY10743" fmla="*/ 1087727 h 4026844"/>
                <a:gd name="connsiteX10744" fmla="*/ 5921916 w 10143477"/>
                <a:gd name="connsiteY10744" fmla="*/ 1066189 h 4026844"/>
                <a:gd name="connsiteX10745" fmla="*/ 7901364 w 10143477"/>
                <a:gd name="connsiteY10745" fmla="*/ 1065260 h 4026844"/>
                <a:gd name="connsiteX10746" fmla="*/ 7930029 w 10143477"/>
                <a:gd name="connsiteY10746" fmla="*/ 1089277 h 4026844"/>
                <a:gd name="connsiteX10747" fmla="*/ 7922902 w 10143477"/>
                <a:gd name="connsiteY10747" fmla="*/ 1109420 h 4026844"/>
                <a:gd name="connsiteX10748" fmla="*/ 7894081 w 10143477"/>
                <a:gd name="connsiteY10748" fmla="*/ 1085403 h 4026844"/>
                <a:gd name="connsiteX10749" fmla="*/ 7901364 w 10143477"/>
                <a:gd name="connsiteY10749" fmla="*/ 1065260 h 4026844"/>
                <a:gd name="connsiteX10750" fmla="*/ 8422915 w 10143477"/>
                <a:gd name="connsiteY10750" fmla="*/ 1064950 h 4026844"/>
                <a:gd name="connsiteX10751" fmla="*/ 8452665 w 10143477"/>
                <a:gd name="connsiteY10751" fmla="*/ 1089432 h 4026844"/>
                <a:gd name="connsiteX10752" fmla="*/ 8448017 w 10143477"/>
                <a:gd name="connsiteY10752" fmla="*/ 1109265 h 4026844"/>
                <a:gd name="connsiteX10753" fmla="*/ 8418267 w 10143477"/>
                <a:gd name="connsiteY10753" fmla="*/ 1084783 h 4026844"/>
                <a:gd name="connsiteX10754" fmla="*/ 8422915 w 10143477"/>
                <a:gd name="connsiteY10754" fmla="*/ 1064950 h 4026844"/>
                <a:gd name="connsiteX10755" fmla="*/ 4743235 w 10143477"/>
                <a:gd name="connsiteY10755" fmla="*/ 1064950 h 4026844"/>
                <a:gd name="connsiteX10756" fmla="*/ 4761363 w 10143477"/>
                <a:gd name="connsiteY10756" fmla="*/ 1086487 h 4026844"/>
                <a:gd name="connsiteX10757" fmla="*/ 4740291 w 10143477"/>
                <a:gd name="connsiteY10757" fmla="*/ 1108955 h 4026844"/>
                <a:gd name="connsiteX10758" fmla="*/ 4722162 w 10143477"/>
                <a:gd name="connsiteY10758" fmla="*/ 1087417 h 4026844"/>
                <a:gd name="connsiteX10759" fmla="*/ 4743235 w 10143477"/>
                <a:gd name="connsiteY10759" fmla="*/ 1064950 h 4026844"/>
                <a:gd name="connsiteX10760" fmla="*/ 3407127 w 10143477"/>
                <a:gd name="connsiteY10760" fmla="*/ 1064950 h 4026844"/>
                <a:gd name="connsiteX10761" fmla="*/ 3419368 w 10143477"/>
                <a:gd name="connsiteY10761" fmla="*/ 1085403 h 4026844"/>
                <a:gd name="connsiteX10762" fmla="*/ 3393647 w 10143477"/>
                <a:gd name="connsiteY10762" fmla="*/ 1108955 h 4026844"/>
                <a:gd name="connsiteX10763" fmla="*/ 3381406 w 10143477"/>
                <a:gd name="connsiteY10763" fmla="*/ 1088502 h 4026844"/>
                <a:gd name="connsiteX10764" fmla="*/ 3407127 w 10143477"/>
                <a:gd name="connsiteY10764" fmla="*/ 1064950 h 4026844"/>
                <a:gd name="connsiteX10765" fmla="*/ 5859937 w 10143477"/>
                <a:gd name="connsiteY10765" fmla="*/ 1064795 h 4026844"/>
                <a:gd name="connsiteX10766" fmla="*/ 5882405 w 10143477"/>
                <a:gd name="connsiteY10766" fmla="*/ 1087263 h 4026844"/>
                <a:gd name="connsiteX10767" fmla="*/ 5865980 w 10143477"/>
                <a:gd name="connsiteY10767" fmla="*/ 1108800 h 4026844"/>
                <a:gd name="connsiteX10768" fmla="*/ 5843513 w 10143477"/>
                <a:gd name="connsiteY10768" fmla="*/ 1086333 h 4026844"/>
                <a:gd name="connsiteX10769" fmla="*/ 5859937 w 10143477"/>
                <a:gd name="connsiteY10769" fmla="*/ 1064795 h 4026844"/>
                <a:gd name="connsiteX10770" fmla="*/ 2178486 w 10143477"/>
                <a:gd name="connsiteY10770" fmla="*/ 1064485 h 4026844"/>
                <a:gd name="connsiteX10771" fmla="*/ 2184994 w 10143477"/>
                <a:gd name="connsiteY10771" fmla="*/ 1084163 h 4026844"/>
                <a:gd name="connsiteX10772" fmla="*/ 2155862 w 10143477"/>
                <a:gd name="connsiteY10772" fmla="*/ 1108645 h 4026844"/>
                <a:gd name="connsiteX10773" fmla="*/ 2149353 w 10143477"/>
                <a:gd name="connsiteY10773" fmla="*/ 1088966 h 4026844"/>
                <a:gd name="connsiteX10774" fmla="*/ 2178486 w 10143477"/>
                <a:gd name="connsiteY10774" fmla="*/ 1064485 h 4026844"/>
                <a:gd name="connsiteX10775" fmla="*/ 4805214 w 10143477"/>
                <a:gd name="connsiteY10775" fmla="*/ 1063555 h 4026844"/>
                <a:gd name="connsiteX10776" fmla="*/ 4823652 w 10143477"/>
                <a:gd name="connsiteY10776" fmla="*/ 1085093 h 4026844"/>
                <a:gd name="connsiteX10777" fmla="*/ 4802889 w 10143477"/>
                <a:gd name="connsiteY10777" fmla="*/ 1107560 h 4026844"/>
                <a:gd name="connsiteX10778" fmla="*/ 4784451 w 10143477"/>
                <a:gd name="connsiteY10778" fmla="*/ 1086022 h 4026844"/>
                <a:gd name="connsiteX10779" fmla="*/ 4805214 w 10143477"/>
                <a:gd name="connsiteY10779" fmla="*/ 1063555 h 4026844"/>
                <a:gd name="connsiteX10780" fmla="*/ 5798269 w 10143477"/>
                <a:gd name="connsiteY10780" fmla="*/ 1063401 h 4026844"/>
                <a:gd name="connsiteX10781" fmla="*/ 5820581 w 10143477"/>
                <a:gd name="connsiteY10781" fmla="*/ 1085713 h 4026844"/>
                <a:gd name="connsiteX10782" fmla="*/ 5803847 w 10143477"/>
                <a:gd name="connsiteY10782" fmla="*/ 1107406 h 4026844"/>
                <a:gd name="connsiteX10783" fmla="*/ 5781534 w 10143477"/>
                <a:gd name="connsiteY10783" fmla="*/ 1084938 h 4026844"/>
                <a:gd name="connsiteX10784" fmla="*/ 5798269 w 10143477"/>
                <a:gd name="connsiteY10784" fmla="*/ 1063401 h 4026844"/>
                <a:gd name="connsiteX10785" fmla="*/ 7176057 w 10143477"/>
                <a:gd name="connsiteY10785" fmla="*/ 1063091 h 4026844"/>
                <a:gd name="connsiteX10786" fmla="*/ 7202863 w 10143477"/>
                <a:gd name="connsiteY10786" fmla="*/ 1086488 h 4026844"/>
                <a:gd name="connsiteX10787" fmla="*/ 7192326 w 10143477"/>
                <a:gd name="connsiteY10787" fmla="*/ 1107096 h 4026844"/>
                <a:gd name="connsiteX10788" fmla="*/ 7165520 w 10143477"/>
                <a:gd name="connsiteY10788" fmla="*/ 1083544 h 4026844"/>
                <a:gd name="connsiteX10789" fmla="*/ 7176057 w 10143477"/>
                <a:gd name="connsiteY10789" fmla="*/ 1063091 h 4026844"/>
                <a:gd name="connsiteX10790" fmla="*/ 4867503 w 10143477"/>
                <a:gd name="connsiteY10790" fmla="*/ 1062626 h 4026844"/>
                <a:gd name="connsiteX10791" fmla="*/ 4886096 w 10143477"/>
                <a:gd name="connsiteY10791" fmla="*/ 1084164 h 4026844"/>
                <a:gd name="connsiteX10792" fmla="*/ 4865488 w 10143477"/>
                <a:gd name="connsiteY10792" fmla="*/ 1106476 h 4026844"/>
                <a:gd name="connsiteX10793" fmla="*/ 4846894 w 10143477"/>
                <a:gd name="connsiteY10793" fmla="*/ 1084784 h 4026844"/>
                <a:gd name="connsiteX10794" fmla="*/ 4867503 w 10143477"/>
                <a:gd name="connsiteY10794" fmla="*/ 1062626 h 4026844"/>
                <a:gd name="connsiteX10795" fmla="*/ 9544111 w 10143477"/>
                <a:gd name="connsiteY10795" fmla="*/ 1062161 h 4026844"/>
                <a:gd name="connsiteX10796" fmla="*/ 9574791 w 10143477"/>
                <a:gd name="connsiteY10796" fmla="*/ 1087572 h 4026844"/>
                <a:gd name="connsiteX10797" fmla="*/ 9574171 w 10143477"/>
                <a:gd name="connsiteY10797" fmla="*/ 1106940 h 4026844"/>
                <a:gd name="connsiteX10798" fmla="*/ 9543492 w 10143477"/>
                <a:gd name="connsiteY10798" fmla="*/ 1081529 h 4026844"/>
                <a:gd name="connsiteX10799" fmla="*/ 9544111 w 10143477"/>
                <a:gd name="connsiteY10799" fmla="*/ 1062161 h 4026844"/>
                <a:gd name="connsiteX10800" fmla="*/ 5736445 w 10143477"/>
                <a:gd name="connsiteY10800" fmla="*/ 1062161 h 4026844"/>
                <a:gd name="connsiteX10801" fmla="*/ 5758448 w 10143477"/>
                <a:gd name="connsiteY10801" fmla="*/ 1084473 h 4026844"/>
                <a:gd name="connsiteX10802" fmla="*/ 5741403 w 10143477"/>
                <a:gd name="connsiteY10802" fmla="*/ 1106166 h 4026844"/>
                <a:gd name="connsiteX10803" fmla="*/ 5719401 w 10143477"/>
                <a:gd name="connsiteY10803" fmla="*/ 1083853 h 4026844"/>
                <a:gd name="connsiteX10804" fmla="*/ 5736445 w 10143477"/>
                <a:gd name="connsiteY10804" fmla="*/ 1062161 h 4026844"/>
                <a:gd name="connsiteX10805" fmla="*/ 1379790 w 10143477"/>
                <a:gd name="connsiteY10805" fmla="*/ 1061696 h 4026844"/>
                <a:gd name="connsiteX10806" fmla="*/ 1382890 w 10143477"/>
                <a:gd name="connsiteY10806" fmla="*/ 1080909 h 4026844"/>
                <a:gd name="connsiteX10807" fmla="*/ 1352519 w 10143477"/>
                <a:gd name="connsiteY10807" fmla="*/ 1106011 h 4026844"/>
                <a:gd name="connsiteX10808" fmla="*/ 1349420 w 10143477"/>
                <a:gd name="connsiteY10808" fmla="*/ 1086797 h 4026844"/>
                <a:gd name="connsiteX10809" fmla="*/ 1379790 w 10143477"/>
                <a:gd name="connsiteY10809" fmla="*/ 1061696 h 4026844"/>
                <a:gd name="connsiteX10810" fmla="*/ 4929637 w 10143477"/>
                <a:gd name="connsiteY10810" fmla="*/ 1061386 h 4026844"/>
                <a:gd name="connsiteX10811" fmla="*/ 4948540 w 10143477"/>
                <a:gd name="connsiteY10811" fmla="*/ 1083078 h 4026844"/>
                <a:gd name="connsiteX10812" fmla="*/ 4928242 w 10143477"/>
                <a:gd name="connsiteY10812" fmla="*/ 1105391 h 4026844"/>
                <a:gd name="connsiteX10813" fmla="*/ 4909338 w 10143477"/>
                <a:gd name="connsiteY10813" fmla="*/ 1083698 h 4026844"/>
                <a:gd name="connsiteX10814" fmla="*/ 4929637 w 10143477"/>
                <a:gd name="connsiteY10814" fmla="*/ 1061386 h 4026844"/>
                <a:gd name="connsiteX10815" fmla="*/ 5674466 w 10143477"/>
                <a:gd name="connsiteY10815" fmla="*/ 1061231 h 4026844"/>
                <a:gd name="connsiteX10816" fmla="*/ 5696314 w 10143477"/>
                <a:gd name="connsiteY10816" fmla="*/ 1083543 h 4026844"/>
                <a:gd name="connsiteX10817" fmla="*/ 5679115 w 10143477"/>
                <a:gd name="connsiteY10817" fmla="*/ 1105236 h 4026844"/>
                <a:gd name="connsiteX10818" fmla="*/ 5657267 w 10143477"/>
                <a:gd name="connsiteY10818" fmla="*/ 1082923 h 4026844"/>
                <a:gd name="connsiteX10819" fmla="*/ 5674466 w 10143477"/>
                <a:gd name="connsiteY10819" fmla="*/ 1061231 h 4026844"/>
                <a:gd name="connsiteX10820" fmla="*/ 5612487 w 10143477"/>
                <a:gd name="connsiteY10820" fmla="*/ 1060611 h 4026844"/>
                <a:gd name="connsiteX10821" fmla="*/ 5634024 w 10143477"/>
                <a:gd name="connsiteY10821" fmla="*/ 1082769 h 4026844"/>
                <a:gd name="connsiteX10822" fmla="*/ 5616515 w 10143477"/>
                <a:gd name="connsiteY10822" fmla="*/ 1104461 h 4026844"/>
                <a:gd name="connsiteX10823" fmla="*/ 5594978 w 10143477"/>
                <a:gd name="connsiteY10823" fmla="*/ 1082149 h 4026844"/>
                <a:gd name="connsiteX10824" fmla="*/ 5612487 w 10143477"/>
                <a:gd name="connsiteY10824" fmla="*/ 1060611 h 4026844"/>
                <a:gd name="connsiteX10825" fmla="*/ 1770303 w 10143477"/>
                <a:gd name="connsiteY10825" fmla="*/ 1059837 h 4026844"/>
                <a:gd name="connsiteX10826" fmla="*/ 1774951 w 10143477"/>
                <a:gd name="connsiteY10826" fmla="*/ 1079205 h 4026844"/>
                <a:gd name="connsiteX10827" fmla="*/ 1745200 w 10143477"/>
                <a:gd name="connsiteY10827" fmla="*/ 1103997 h 4026844"/>
                <a:gd name="connsiteX10828" fmla="*/ 1740551 w 10143477"/>
                <a:gd name="connsiteY10828" fmla="*/ 1084629 h 4026844"/>
                <a:gd name="connsiteX10829" fmla="*/ 1770303 w 10143477"/>
                <a:gd name="connsiteY10829" fmla="*/ 1059837 h 4026844"/>
                <a:gd name="connsiteX10830" fmla="*/ 5550508 w 10143477"/>
                <a:gd name="connsiteY10830" fmla="*/ 1059682 h 4026844"/>
                <a:gd name="connsiteX10831" fmla="*/ 5571891 w 10143477"/>
                <a:gd name="connsiteY10831" fmla="*/ 1081839 h 4026844"/>
                <a:gd name="connsiteX10832" fmla="*/ 5554072 w 10143477"/>
                <a:gd name="connsiteY10832" fmla="*/ 1103687 h 4026844"/>
                <a:gd name="connsiteX10833" fmla="*/ 5532689 w 10143477"/>
                <a:gd name="connsiteY10833" fmla="*/ 1081530 h 4026844"/>
                <a:gd name="connsiteX10834" fmla="*/ 5550508 w 10143477"/>
                <a:gd name="connsiteY10834" fmla="*/ 1059682 h 4026844"/>
                <a:gd name="connsiteX10835" fmla="*/ 5488530 w 10143477"/>
                <a:gd name="connsiteY10835" fmla="*/ 1059217 h 4026844"/>
                <a:gd name="connsiteX10836" fmla="*/ 5509603 w 10143477"/>
                <a:gd name="connsiteY10836" fmla="*/ 1081374 h 4026844"/>
                <a:gd name="connsiteX10837" fmla="*/ 5491629 w 10143477"/>
                <a:gd name="connsiteY10837" fmla="*/ 1103222 h 4026844"/>
                <a:gd name="connsiteX10838" fmla="*/ 5470556 w 10143477"/>
                <a:gd name="connsiteY10838" fmla="*/ 1081064 h 4026844"/>
                <a:gd name="connsiteX10839" fmla="*/ 5488530 w 10143477"/>
                <a:gd name="connsiteY10839" fmla="*/ 1059217 h 4026844"/>
                <a:gd name="connsiteX10840" fmla="*/ 7844188 w 10143477"/>
                <a:gd name="connsiteY10840" fmla="*/ 1059062 h 4026844"/>
                <a:gd name="connsiteX10841" fmla="*/ 7872854 w 10143477"/>
                <a:gd name="connsiteY10841" fmla="*/ 1083079 h 4026844"/>
                <a:gd name="connsiteX10842" fmla="*/ 7865571 w 10143477"/>
                <a:gd name="connsiteY10842" fmla="*/ 1103222 h 4026844"/>
                <a:gd name="connsiteX10843" fmla="*/ 7836906 w 10143477"/>
                <a:gd name="connsiteY10843" fmla="*/ 1079205 h 4026844"/>
                <a:gd name="connsiteX10844" fmla="*/ 7844188 w 10143477"/>
                <a:gd name="connsiteY10844" fmla="*/ 1059062 h 4026844"/>
                <a:gd name="connsiteX10845" fmla="*/ 5364417 w 10143477"/>
                <a:gd name="connsiteY10845" fmla="*/ 1058442 h 4026844"/>
                <a:gd name="connsiteX10846" fmla="*/ 5385025 w 10143477"/>
                <a:gd name="connsiteY10846" fmla="*/ 1080445 h 4026844"/>
                <a:gd name="connsiteX10847" fmla="*/ 5366431 w 10143477"/>
                <a:gd name="connsiteY10847" fmla="*/ 1102447 h 4026844"/>
                <a:gd name="connsiteX10848" fmla="*/ 5345823 w 10143477"/>
                <a:gd name="connsiteY10848" fmla="*/ 1080445 h 4026844"/>
                <a:gd name="connsiteX10849" fmla="*/ 5364417 w 10143477"/>
                <a:gd name="connsiteY10849" fmla="*/ 1058442 h 4026844"/>
                <a:gd name="connsiteX10850" fmla="*/ 5302284 w 10143477"/>
                <a:gd name="connsiteY10850" fmla="*/ 1058442 h 4026844"/>
                <a:gd name="connsiteX10851" fmla="*/ 5322582 w 10143477"/>
                <a:gd name="connsiteY10851" fmla="*/ 1080445 h 4026844"/>
                <a:gd name="connsiteX10852" fmla="*/ 5303833 w 10143477"/>
                <a:gd name="connsiteY10852" fmla="*/ 1102447 h 4026844"/>
                <a:gd name="connsiteX10853" fmla="*/ 5283535 w 10143477"/>
                <a:gd name="connsiteY10853" fmla="*/ 1080445 h 4026844"/>
                <a:gd name="connsiteX10854" fmla="*/ 5302284 w 10143477"/>
                <a:gd name="connsiteY10854" fmla="*/ 1058442 h 4026844"/>
                <a:gd name="connsiteX10855" fmla="*/ 7116712 w 10143477"/>
                <a:gd name="connsiteY10855" fmla="*/ 1058288 h 4026844"/>
                <a:gd name="connsiteX10856" fmla="*/ 7143363 w 10143477"/>
                <a:gd name="connsiteY10856" fmla="*/ 1081685 h 4026844"/>
                <a:gd name="connsiteX10857" fmla="*/ 7132672 w 10143477"/>
                <a:gd name="connsiteY10857" fmla="*/ 1102293 h 4026844"/>
                <a:gd name="connsiteX10858" fmla="*/ 7106021 w 10143477"/>
                <a:gd name="connsiteY10858" fmla="*/ 1078896 h 4026844"/>
                <a:gd name="connsiteX10859" fmla="*/ 7116712 w 10143477"/>
                <a:gd name="connsiteY10859" fmla="*/ 1058288 h 4026844"/>
                <a:gd name="connsiteX10860" fmla="*/ 9186494 w 10143477"/>
                <a:gd name="connsiteY10860" fmla="*/ 1057822 h 4026844"/>
                <a:gd name="connsiteX10861" fmla="*/ 9217173 w 10143477"/>
                <a:gd name="connsiteY10861" fmla="*/ 1082924 h 4026844"/>
                <a:gd name="connsiteX10862" fmla="*/ 9215469 w 10143477"/>
                <a:gd name="connsiteY10862" fmla="*/ 1102292 h 4026844"/>
                <a:gd name="connsiteX10863" fmla="*/ 9184789 w 10143477"/>
                <a:gd name="connsiteY10863" fmla="*/ 1077190 h 4026844"/>
                <a:gd name="connsiteX10864" fmla="*/ 9186494 w 10143477"/>
                <a:gd name="connsiteY10864" fmla="*/ 1057822 h 4026844"/>
                <a:gd name="connsiteX10865" fmla="*/ 8368220 w 10143477"/>
                <a:gd name="connsiteY10865" fmla="*/ 1057667 h 4026844"/>
                <a:gd name="connsiteX10866" fmla="*/ 8397969 w 10143477"/>
                <a:gd name="connsiteY10866" fmla="*/ 1081994 h 4026844"/>
                <a:gd name="connsiteX10867" fmla="*/ 8393011 w 10143477"/>
                <a:gd name="connsiteY10867" fmla="*/ 1101827 h 4026844"/>
                <a:gd name="connsiteX10868" fmla="*/ 8363261 w 10143477"/>
                <a:gd name="connsiteY10868" fmla="*/ 1077500 h 4026844"/>
                <a:gd name="connsiteX10869" fmla="*/ 8368220 w 10143477"/>
                <a:gd name="connsiteY10869" fmla="*/ 1057667 h 4026844"/>
                <a:gd name="connsiteX10870" fmla="*/ 2234892 w 10143477"/>
                <a:gd name="connsiteY10870" fmla="*/ 1057048 h 4026844"/>
                <a:gd name="connsiteX10871" fmla="*/ 2241709 w 10143477"/>
                <a:gd name="connsiteY10871" fmla="*/ 1076726 h 4026844"/>
                <a:gd name="connsiteX10872" fmla="*/ 2212732 w 10143477"/>
                <a:gd name="connsiteY10872" fmla="*/ 1101053 h 4026844"/>
                <a:gd name="connsiteX10873" fmla="*/ 2205914 w 10143477"/>
                <a:gd name="connsiteY10873" fmla="*/ 1081374 h 4026844"/>
                <a:gd name="connsiteX10874" fmla="*/ 2234892 w 10143477"/>
                <a:gd name="connsiteY10874" fmla="*/ 1057048 h 4026844"/>
                <a:gd name="connsiteX10875" fmla="*/ 2778983 w 10143477"/>
                <a:gd name="connsiteY10875" fmla="*/ 1056893 h 4026844"/>
                <a:gd name="connsiteX10876" fmla="*/ 2788282 w 10143477"/>
                <a:gd name="connsiteY10876" fmla="*/ 1076881 h 4026844"/>
                <a:gd name="connsiteX10877" fmla="*/ 2760698 w 10143477"/>
                <a:gd name="connsiteY10877" fmla="*/ 1100898 h 4026844"/>
                <a:gd name="connsiteX10878" fmla="*/ 2751400 w 10143477"/>
                <a:gd name="connsiteY10878" fmla="*/ 1080910 h 4026844"/>
                <a:gd name="connsiteX10879" fmla="*/ 2778983 w 10143477"/>
                <a:gd name="connsiteY10879" fmla="*/ 1056893 h 4026844"/>
                <a:gd name="connsiteX10880" fmla="*/ 7057368 w 10143477"/>
                <a:gd name="connsiteY10880" fmla="*/ 1053949 h 4026844"/>
                <a:gd name="connsiteX10881" fmla="*/ 7083864 w 10143477"/>
                <a:gd name="connsiteY10881" fmla="*/ 1077346 h 4026844"/>
                <a:gd name="connsiteX10882" fmla="*/ 7072862 w 10143477"/>
                <a:gd name="connsiteY10882" fmla="*/ 1097954 h 4026844"/>
                <a:gd name="connsiteX10883" fmla="*/ 7046367 w 10143477"/>
                <a:gd name="connsiteY10883" fmla="*/ 1074557 h 4026844"/>
                <a:gd name="connsiteX10884" fmla="*/ 7057368 w 10143477"/>
                <a:gd name="connsiteY10884" fmla="*/ 1053949 h 4026844"/>
                <a:gd name="connsiteX10885" fmla="*/ 7787168 w 10143477"/>
                <a:gd name="connsiteY10885" fmla="*/ 1053174 h 4026844"/>
                <a:gd name="connsiteX10886" fmla="*/ 7815678 w 10143477"/>
                <a:gd name="connsiteY10886" fmla="*/ 1077036 h 4026844"/>
                <a:gd name="connsiteX10887" fmla="*/ 7808086 w 10143477"/>
                <a:gd name="connsiteY10887" fmla="*/ 1097179 h 4026844"/>
                <a:gd name="connsiteX10888" fmla="*/ 7779576 w 10143477"/>
                <a:gd name="connsiteY10888" fmla="*/ 1073162 h 4026844"/>
                <a:gd name="connsiteX10889" fmla="*/ 7787168 w 10143477"/>
                <a:gd name="connsiteY10889" fmla="*/ 1053174 h 4026844"/>
                <a:gd name="connsiteX10890" fmla="*/ 9494529 w 10143477"/>
                <a:gd name="connsiteY10890" fmla="*/ 1052554 h 4026844"/>
                <a:gd name="connsiteX10891" fmla="*/ 9525208 w 10143477"/>
                <a:gd name="connsiteY10891" fmla="*/ 1077810 h 4026844"/>
                <a:gd name="connsiteX10892" fmla="*/ 9524433 w 10143477"/>
                <a:gd name="connsiteY10892" fmla="*/ 1097179 h 4026844"/>
                <a:gd name="connsiteX10893" fmla="*/ 9493753 w 10143477"/>
                <a:gd name="connsiteY10893" fmla="*/ 1071922 h 4026844"/>
                <a:gd name="connsiteX10894" fmla="*/ 9494529 w 10143477"/>
                <a:gd name="connsiteY10894" fmla="*/ 1052554 h 4026844"/>
                <a:gd name="connsiteX10895" fmla="*/ 1432786 w 10143477"/>
                <a:gd name="connsiteY10895" fmla="*/ 1052554 h 4026844"/>
                <a:gd name="connsiteX10896" fmla="*/ 1436040 w 10143477"/>
                <a:gd name="connsiteY10896" fmla="*/ 1071767 h 4026844"/>
                <a:gd name="connsiteX10897" fmla="*/ 1405824 w 10143477"/>
                <a:gd name="connsiteY10897" fmla="*/ 1096714 h 4026844"/>
                <a:gd name="connsiteX10898" fmla="*/ 1402569 w 10143477"/>
                <a:gd name="connsiteY10898" fmla="*/ 1077500 h 4026844"/>
                <a:gd name="connsiteX10899" fmla="*/ 1432786 w 10143477"/>
                <a:gd name="connsiteY10899" fmla="*/ 1052554 h 4026844"/>
                <a:gd name="connsiteX10900" fmla="*/ 1825314 w 10143477"/>
                <a:gd name="connsiteY10900" fmla="*/ 1051624 h 4026844"/>
                <a:gd name="connsiteX10901" fmla="*/ 1830272 w 10143477"/>
                <a:gd name="connsiteY10901" fmla="*/ 1070992 h 4026844"/>
                <a:gd name="connsiteX10902" fmla="*/ 1800520 w 10143477"/>
                <a:gd name="connsiteY10902" fmla="*/ 1095629 h 4026844"/>
                <a:gd name="connsiteX10903" fmla="*/ 1795562 w 10143477"/>
                <a:gd name="connsiteY10903" fmla="*/ 1076261 h 4026844"/>
                <a:gd name="connsiteX10904" fmla="*/ 1825314 w 10143477"/>
                <a:gd name="connsiteY10904" fmla="*/ 1051624 h 4026844"/>
                <a:gd name="connsiteX10905" fmla="*/ 2837558 w 10143477"/>
                <a:gd name="connsiteY10905" fmla="*/ 1051005 h 4026844"/>
                <a:gd name="connsiteX10906" fmla="*/ 2847010 w 10143477"/>
                <a:gd name="connsiteY10906" fmla="*/ 1070993 h 4026844"/>
                <a:gd name="connsiteX10907" fmla="*/ 2819583 w 10143477"/>
                <a:gd name="connsiteY10907" fmla="*/ 1094855 h 4026844"/>
                <a:gd name="connsiteX10908" fmla="*/ 2810131 w 10143477"/>
                <a:gd name="connsiteY10908" fmla="*/ 1074712 h 4026844"/>
                <a:gd name="connsiteX10909" fmla="*/ 2837558 w 10143477"/>
                <a:gd name="connsiteY10909" fmla="*/ 1051005 h 4026844"/>
                <a:gd name="connsiteX10910" fmla="*/ 8313058 w 10143477"/>
                <a:gd name="connsiteY10910" fmla="*/ 1050385 h 4026844"/>
                <a:gd name="connsiteX10911" fmla="*/ 8342652 w 10143477"/>
                <a:gd name="connsiteY10911" fmla="*/ 1074712 h 4026844"/>
                <a:gd name="connsiteX10912" fmla="*/ 8337539 w 10143477"/>
                <a:gd name="connsiteY10912" fmla="*/ 1094545 h 4026844"/>
                <a:gd name="connsiteX10913" fmla="*/ 8307944 w 10143477"/>
                <a:gd name="connsiteY10913" fmla="*/ 1070218 h 4026844"/>
                <a:gd name="connsiteX10914" fmla="*/ 8313058 w 10143477"/>
                <a:gd name="connsiteY10914" fmla="*/ 1050385 h 4026844"/>
                <a:gd name="connsiteX10915" fmla="*/ 6997868 w 10143477"/>
                <a:gd name="connsiteY10915" fmla="*/ 1049920 h 4026844"/>
                <a:gd name="connsiteX10916" fmla="*/ 7024210 w 10143477"/>
                <a:gd name="connsiteY10916" fmla="*/ 1073162 h 4026844"/>
                <a:gd name="connsiteX10917" fmla="*/ 7012898 w 10143477"/>
                <a:gd name="connsiteY10917" fmla="*/ 1093770 h 4026844"/>
                <a:gd name="connsiteX10918" fmla="*/ 6986558 w 10143477"/>
                <a:gd name="connsiteY10918" fmla="*/ 1070373 h 4026844"/>
                <a:gd name="connsiteX10919" fmla="*/ 6997868 w 10143477"/>
                <a:gd name="connsiteY10919" fmla="*/ 1049920 h 4026844"/>
                <a:gd name="connsiteX10920" fmla="*/ 2291607 w 10143477"/>
                <a:gd name="connsiteY10920" fmla="*/ 1049610 h 4026844"/>
                <a:gd name="connsiteX10921" fmla="*/ 2298579 w 10143477"/>
                <a:gd name="connsiteY10921" fmla="*/ 1069288 h 4026844"/>
                <a:gd name="connsiteX10922" fmla="*/ 2269757 w 10143477"/>
                <a:gd name="connsiteY10922" fmla="*/ 1093615 h 4026844"/>
                <a:gd name="connsiteX10923" fmla="*/ 2262783 w 10143477"/>
                <a:gd name="connsiteY10923" fmla="*/ 1073937 h 4026844"/>
                <a:gd name="connsiteX10924" fmla="*/ 2291607 w 10143477"/>
                <a:gd name="connsiteY10924" fmla="*/ 1049610 h 4026844"/>
                <a:gd name="connsiteX10925" fmla="*/ 9135207 w 10143477"/>
                <a:gd name="connsiteY10925" fmla="*/ 1048835 h 4026844"/>
                <a:gd name="connsiteX10926" fmla="*/ 9165731 w 10143477"/>
                <a:gd name="connsiteY10926" fmla="*/ 1073782 h 4026844"/>
                <a:gd name="connsiteX10927" fmla="*/ 9163872 w 10143477"/>
                <a:gd name="connsiteY10927" fmla="*/ 1093305 h 4026844"/>
                <a:gd name="connsiteX10928" fmla="*/ 9133347 w 10143477"/>
                <a:gd name="connsiteY10928" fmla="*/ 1068358 h 4026844"/>
                <a:gd name="connsiteX10929" fmla="*/ 9135207 w 10143477"/>
                <a:gd name="connsiteY10929" fmla="*/ 1048835 h 4026844"/>
                <a:gd name="connsiteX10930" fmla="*/ 7729838 w 10143477"/>
                <a:gd name="connsiteY10930" fmla="*/ 1046976 h 4026844"/>
                <a:gd name="connsiteX10931" fmla="*/ 7758193 w 10143477"/>
                <a:gd name="connsiteY10931" fmla="*/ 1070838 h 4026844"/>
                <a:gd name="connsiteX10932" fmla="*/ 7750445 w 10143477"/>
                <a:gd name="connsiteY10932" fmla="*/ 1090981 h 4026844"/>
                <a:gd name="connsiteX10933" fmla="*/ 7722090 w 10143477"/>
                <a:gd name="connsiteY10933" fmla="*/ 1067119 h 4026844"/>
                <a:gd name="connsiteX10934" fmla="*/ 7729838 w 10143477"/>
                <a:gd name="connsiteY10934" fmla="*/ 1046976 h 4026844"/>
                <a:gd name="connsiteX10935" fmla="*/ 6938213 w 10143477"/>
                <a:gd name="connsiteY10935" fmla="*/ 1045582 h 4026844"/>
                <a:gd name="connsiteX10936" fmla="*/ 6964245 w 10143477"/>
                <a:gd name="connsiteY10936" fmla="*/ 1068824 h 4026844"/>
                <a:gd name="connsiteX10937" fmla="*/ 6952778 w 10143477"/>
                <a:gd name="connsiteY10937" fmla="*/ 1089587 h 4026844"/>
                <a:gd name="connsiteX10938" fmla="*/ 6926747 w 10143477"/>
                <a:gd name="connsiteY10938" fmla="*/ 1066345 h 4026844"/>
                <a:gd name="connsiteX10939" fmla="*/ 6938213 w 10143477"/>
                <a:gd name="connsiteY10939" fmla="*/ 1045582 h 4026844"/>
                <a:gd name="connsiteX10940" fmla="*/ 2896122 w 10143477"/>
                <a:gd name="connsiteY10940" fmla="*/ 1044807 h 4026844"/>
                <a:gd name="connsiteX10941" fmla="*/ 2905883 w 10143477"/>
                <a:gd name="connsiteY10941" fmla="*/ 1064950 h 4026844"/>
                <a:gd name="connsiteX10942" fmla="*/ 2878613 w 10143477"/>
                <a:gd name="connsiteY10942" fmla="*/ 1088812 h 4026844"/>
                <a:gd name="connsiteX10943" fmla="*/ 2868853 w 10143477"/>
                <a:gd name="connsiteY10943" fmla="*/ 1068669 h 4026844"/>
                <a:gd name="connsiteX10944" fmla="*/ 2896122 w 10143477"/>
                <a:gd name="connsiteY10944" fmla="*/ 1044807 h 4026844"/>
                <a:gd name="connsiteX10945" fmla="*/ 1486246 w 10143477"/>
                <a:gd name="connsiteY10945" fmla="*/ 1043413 h 4026844"/>
                <a:gd name="connsiteX10946" fmla="*/ 1489656 w 10143477"/>
                <a:gd name="connsiteY10946" fmla="*/ 1062626 h 4026844"/>
                <a:gd name="connsiteX10947" fmla="*/ 1459439 w 10143477"/>
                <a:gd name="connsiteY10947" fmla="*/ 1087573 h 4026844"/>
                <a:gd name="connsiteX10948" fmla="*/ 1456030 w 10143477"/>
                <a:gd name="connsiteY10948" fmla="*/ 1068359 h 4026844"/>
                <a:gd name="connsiteX10949" fmla="*/ 1486246 w 10143477"/>
                <a:gd name="connsiteY10949" fmla="*/ 1043413 h 4026844"/>
                <a:gd name="connsiteX10950" fmla="*/ 1880323 w 10143477"/>
                <a:gd name="connsiteY10950" fmla="*/ 1043412 h 4026844"/>
                <a:gd name="connsiteX10951" fmla="*/ 1885437 w 10143477"/>
                <a:gd name="connsiteY10951" fmla="*/ 1062780 h 4026844"/>
                <a:gd name="connsiteX10952" fmla="*/ 1855840 w 10143477"/>
                <a:gd name="connsiteY10952" fmla="*/ 1087417 h 4026844"/>
                <a:gd name="connsiteX10953" fmla="*/ 1850727 w 10143477"/>
                <a:gd name="connsiteY10953" fmla="*/ 1067894 h 4026844"/>
                <a:gd name="connsiteX10954" fmla="*/ 1880323 w 10143477"/>
                <a:gd name="connsiteY10954" fmla="*/ 1043412 h 4026844"/>
                <a:gd name="connsiteX10955" fmla="*/ 9444480 w 10143477"/>
                <a:gd name="connsiteY10955" fmla="*/ 1043258 h 4026844"/>
                <a:gd name="connsiteX10956" fmla="*/ 9475161 w 10143477"/>
                <a:gd name="connsiteY10956" fmla="*/ 1068514 h 4026844"/>
                <a:gd name="connsiteX10957" fmla="*/ 9474385 w 10143477"/>
                <a:gd name="connsiteY10957" fmla="*/ 1087882 h 4026844"/>
                <a:gd name="connsiteX10958" fmla="*/ 9443706 w 10143477"/>
                <a:gd name="connsiteY10958" fmla="*/ 1062626 h 4026844"/>
                <a:gd name="connsiteX10959" fmla="*/ 9444480 w 10143477"/>
                <a:gd name="connsiteY10959" fmla="*/ 1043258 h 4026844"/>
                <a:gd name="connsiteX10960" fmla="*/ 8257742 w 10143477"/>
                <a:gd name="connsiteY10960" fmla="*/ 1043257 h 4026844"/>
                <a:gd name="connsiteX10961" fmla="*/ 8287181 w 10143477"/>
                <a:gd name="connsiteY10961" fmla="*/ 1067584 h 4026844"/>
                <a:gd name="connsiteX10962" fmla="*/ 8281914 w 10143477"/>
                <a:gd name="connsiteY10962" fmla="*/ 1087417 h 4026844"/>
                <a:gd name="connsiteX10963" fmla="*/ 8252473 w 10143477"/>
                <a:gd name="connsiteY10963" fmla="*/ 1063090 h 4026844"/>
                <a:gd name="connsiteX10964" fmla="*/ 8257742 w 10143477"/>
                <a:gd name="connsiteY10964" fmla="*/ 1043257 h 4026844"/>
                <a:gd name="connsiteX10965" fmla="*/ 2348477 w 10143477"/>
                <a:gd name="connsiteY10965" fmla="*/ 1042173 h 4026844"/>
                <a:gd name="connsiteX10966" fmla="*/ 2355605 w 10143477"/>
                <a:gd name="connsiteY10966" fmla="*/ 1061851 h 4026844"/>
                <a:gd name="connsiteX10967" fmla="*/ 2326937 w 10143477"/>
                <a:gd name="connsiteY10967" fmla="*/ 1086178 h 4026844"/>
                <a:gd name="connsiteX10968" fmla="*/ 2319809 w 10143477"/>
                <a:gd name="connsiteY10968" fmla="*/ 1066500 h 4026844"/>
                <a:gd name="connsiteX10969" fmla="*/ 2348477 w 10143477"/>
                <a:gd name="connsiteY10969" fmla="*/ 1042173 h 4026844"/>
                <a:gd name="connsiteX10970" fmla="*/ 6878559 w 10143477"/>
                <a:gd name="connsiteY10970" fmla="*/ 1041553 h 4026844"/>
                <a:gd name="connsiteX10971" fmla="*/ 6904435 w 10143477"/>
                <a:gd name="connsiteY10971" fmla="*/ 1064795 h 4026844"/>
                <a:gd name="connsiteX10972" fmla="*/ 6892659 w 10143477"/>
                <a:gd name="connsiteY10972" fmla="*/ 1085558 h 4026844"/>
                <a:gd name="connsiteX10973" fmla="*/ 6866783 w 10143477"/>
                <a:gd name="connsiteY10973" fmla="*/ 1062316 h 4026844"/>
                <a:gd name="connsiteX10974" fmla="*/ 6878559 w 10143477"/>
                <a:gd name="connsiteY10974" fmla="*/ 1041553 h 4026844"/>
                <a:gd name="connsiteX10975" fmla="*/ 7672507 w 10143477"/>
                <a:gd name="connsiteY10975" fmla="*/ 1041243 h 4026844"/>
                <a:gd name="connsiteX10976" fmla="*/ 7700708 w 10143477"/>
                <a:gd name="connsiteY10976" fmla="*/ 1065105 h 4026844"/>
                <a:gd name="connsiteX10977" fmla="*/ 7692650 w 10143477"/>
                <a:gd name="connsiteY10977" fmla="*/ 1085248 h 4026844"/>
                <a:gd name="connsiteX10978" fmla="*/ 7664450 w 10143477"/>
                <a:gd name="connsiteY10978" fmla="*/ 1061386 h 4026844"/>
                <a:gd name="connsiteX10979" fmla="*/ 7672507 w 10143477"/>
                <a:gd name="connsiteY10979" fmla="*/ 1041243 h 4026844"/>
                <a:gd name="connsiteX10980" fmla="*/ 9083609 w 10143477"/>
                <a:gd name="connsiteY10980" fmla="*/ 1040003 h 4026844"/>
                <a:gd name="connsiteX10981" fmla="*/ 9114133 w 10143477"/>
                <a:gd name="connsiteY10981" fmla="*/ 1064950 h 4026844"/>
                <a:gd name="connsiteX10982" fmla="*/ 9112119 w 10143477"/>
                <a:gd name="connsiteY10982" fmla="*/ 1084473 h 4026844"/>
                <a:gd name="connsiteX10983" fmla="*/ 9081594 w 10143477"/>
                <a:gd name="connsiteY10983" fmla="*/ 1059526 h 4026844"/>
                <a:gd name="connsiteX10984" fmla="*/ 9083609 w 10143477"/>
                <a:gd name="connsiteY10984" fmla="*/ 1040003 h 4026844"/>
                <a:gd name="connsiteX10985" fmla="*/ 2954999 w 10143477"/>
                <a:gd name="connsiteY10985" fmla="*/ 1038919 h 4026844"/>
                <a:gd name="connsiteX10986" fmla="*/ 2965073 w 10143477"/>
                <a:gd name="connsiteY10986" fmla="*/ 1059062 h 4026844"/>
                <a:gd name="connsiteX10987" fmla="*/ 2937957 w 10143477"/>
                <a:gd name="connsiteY10987" fmla="*/ 1082924 h 4026844"/>
                <a:gd name="connsiteX10988" fmla="*/ 2927885 w 10143477"/>
                <a:gd name="connsiteY10988" fmla="*/ 1062781 h 4026844"/>
                <a:gd name="connsiteX10989" fmla="*/ 2954999 w 10143477"/>
                <a:gd name="connsiteY10989" fmla="*/ 1038919 h 4026844"/>
                <a:gd name="connsiteX10990" fmla="*/ 6818749 w 10143477"/>
                <a:gd name="connsiteY10990" fmla="*/ 1037834 h 4026844"/>
                <a:gd name="connsiteX10991" fmla="*/ 6844470 w 10143477"/>
                <a:gd name="connsiteY10991" fmla="*/ 1060921 h 4026844"/>
                <a:gd name="connsiteX10992" fmla="*/ 6832385 w 10143477"/>
                <a:gd name="connsiteY10992" fmla="*/ 1081684 h 4026844"/>
                <a:gd name="connsiteX10993" fmla="*/ 6806663 w 10143477"/>
                <a:gd name="connsiteY10993" fmla="*/ 1058597 h 4026844"/>
                <a:gd name="connsiteX10994" fmla="*/ 6818749 w 10143477"/>
                <a:gd name="connsiteY10994" fmla="*/ 1037834 h 4026844"/>
                <a:gd name="connsiteX10995" fmla="*/ 8202581 w 10143477"/>
                <a:gd name="connsiteY10995" fmla="*/ 1036285 h 4026844"/>
                <a:gd name="connsiteX10996" fmla="*/ 8231866 w 10143477"/>
                <a:gd name="connsiteY10996" fmla="*/ 1060457 h 4026844"/>
                <a:gd name="connsiteX10997" fmla="*/ 8226288 w 10143477"/>
                <a:gd name="connsiteY10997" fmla="*/ 1080290 h 4026844"/>
                <a:gd name="connsiteX10998" fmla="*/ 8197003 w 10143477"/>
                <a:gd name="connsiteY10998" fmla="*/ 1056118 h 4026844"/>
                <a:gd name="connsiteX10999" fmla="*/ 8202581 w 10143477"/>
                <a:gd name="connsiteY10999" fmla="*/ 1036285 h 4026844"/>
                <a:gd name="connsiteX11000" fmla="*/ 7615022 w 10143477"/>
                <a:gd name="connsiteY11000" fmla="*/ 1035355 h 4026844"/>
                <a:gd name="connsiteX11001" fmla="*/ 7643067 w 10143477"/>
                <a:gd name="connsiteY11001" fmla="*/ 1059062 h 4026844"/>
                <a:gd name="connsiteX11002" fmla="*/ 7634855 w 10143477"/>
                <a:gd name="connsiteY11002" fmla="*/ 1079360 h 4026844"/>
                <a:gd name="connsiteX11003" fmla="*/ 7606810 w 10143477"/>
                <a:gd name="connsiteY11003" fmla="*/ 1055653 h 4026844"/>
                <a:gd name="connsiteX11004" fmla="*/ 7615022 w 10143477"/>
                <a:gd name="connsiteY11004" fmla="*/ 1035355 h 4026844"/>
                <a:gd name="connsiteX11005" fmla="*/ 2405348 w 10143477"/>
                <a:gd name="connsiteY11005" fmla="*/ 1035355 h 4026844"/>
                <a:gd name="connsiteX11006" fmla="*/ 2412785 w 10143477"/>
                <a:gd name="connsiteY11006" fmla="*/ 1055033 h 4026844"/>
                <a:gd name="connsiteX11007" fmla="*/ 2384273 w 10143477"/>
                <a:gd name="connsiteY11007" fmla="*/ 1079205 h 4026844"/>
                <a:gd name="connsiteX11008" fmla="*/ 2376834 w 10143477"/>
                <a:gd name="connsiteY11008" fmla="*/ 1059372 h 4026844"/>
                <a:gd name="connsiteX11009" fmla="*/ 2405348 w 10143477"/>
                <a:gd name="connsiteY11009" fmla="*/ 1035355 h 4026844"/>
                <a:gd name="connsiteX11010" fmla="*/ 1935489 w 10143477"/>
                <a:gd name="connsiteY11010" fmla="*/ 1035045 h 4026844"/>
                <a:gd name="connsiteX11011" fmla="*/ 1940758 w 10143477"/>
                <a:gd name="connsiteY11011" fmla="*/ 1054568 h 4026844"/>
                <a:gd name="connsiteX11012" fmla="*/ 1911316 w 10143477"/>
                <a:gd name="connsiteY11012" fmla="*/ 1079205 h 4026844"/>
                <a:gd name="connsiteX11013" fmla="*/ 1906047 w 10143477"/>
                <a:gd name="connsiteY11013" fmla="*/ 1059681 h 4026844"/>
                <a:gd name="connsiteX11014" fmla="*/ 1935489 w 10143477"/>
                <a:gd name="connsiteY11014" fmla="*/ 1035045 h 4026844"/>
                <a:gd name="connsiteX11015" fmla="*/ 1539706 w 10143477"/>
                <a:gd name="connsiteY11015" fmla="*/ 1034426 h 4026844"/>
                <a:gd name="connsiteX11016" fmla="*/ 1543270 w 10143477"/>
                <a:gd name="connsiteY11016" fmla="*/ 1053639 h 4026844"/>
                <a:gd name="connsiteX11017" fmla="*/ 1513208 w 10143477"/>
                <a:gd name="connsiteY11017" fmla="*/ 1078586 h 4026844"/>
                <a:gd name="connsiteX11018" fmla="*/ 1509645 w 10143477"/>
                <a:gd name="connsiteY11018" fmla="*/ 1059372 h 4026844"/>
                <a:gd name="connsiteX11019" fmla="*/ 1539706 w 10143477"/>
                <a:gd name="connsiteY11019" fmla="*/ 1034426 h 4026844"/>
                <a:gd name="connsiteX11020" fmla="*/ 6758784 w 10143477"/>
                <a:gd name="connsiteY11020" fmla="*/ 1034115 h 4026844"/>
                <a:gd name="connsiteX11021" fmla="*/ 6784351 w 10143477"/>
                <a:gd name="connsiteY11021" fmla="*/ 1057202 h 4026844"/>
                <a:gd name="connsiteX11022" fmla="*/ 6772110 w 10143477"/>
                <a:gd name="connsiteY11022" fmla="*/ 1077965 h 4026844"/>
                <a:gd name="connsiteX11023" fmla="*/ 6746544 w 10143477"/>
                <a:gd name="connsiteY11023" fmla="*/ 1054878 h 4026844"/>
                <a:gd name="connsiteX11024" fmla="*/ 6758784 w 10143477"/>
                <a:gd name="connsiteY11024" fmla="*/ 1034115 h 4026844"/>
                <a:gd name="connsiteX11025" fmla="*/ 9394278 w 10143477"/>
                <a:gd name="connsiteY11025" fmla="*/ 1033806 h 4026844"/>
                <a:gd name="connsiteX11026" fmla="*/ 9424957 w 10143477"/>
                <a:gd name="connsiteY11026" fmla="*/ 1059062 h 4026844"/>
                <a:gd name="connsiteX11027" fmla="*/ 9424027 w 10143477"/>
                <a:gd name="connsiteY11027" fmla="*/ 1078431 h 4026844"/>
                <a:gd name="connsiteX11028" fmla="*/ 9393348 w 10143477"/>
                <a:gd name="connsiteY11028" fmla="*/ 1053174 h 4026844"/>
                <a:gd name="connsiteX11029" fmla="*/ 9394278 w 10143477"/>
                <a:gd name="connsiteY11029" fmla="*/ 1033806 h 4026844"/>
                <a:gd name="connsiteX11030" fmla="*/ 3013881 w 10143477"/>
                <a:gd name="connsiteY11030" fmla="*/ 1033186 h 4026844"/>
                <a:gd name="connsiteX11031" fmla="*/ 3024107 w 10143477"/>
                <a:gd name="connsiteY11031" fmla="*/ 1053329 h 4026844"/>
                <a:gd name="connsiteX11032" fmla="*/ 2997145 w 10143477"/>
                <a:gd name="connsiteY11032" fmla="*/ 1077036 h 4026844"/>
                <a:gd name="connsiteX11033" fmla="*/ 2986921 w 10143477"/>
                <a:gd name="connsiteY11033" fmla="*/ 1056893 h 4026844"/>
                <a:gd name="connsiteX11034" fmla="*/ 3013881 w 10143477"/>
                <a:gd name="connsiteY11034" fmla="*/ 1033186 h 4026844"/>
                <a:gd name="connsiteX11035" fmla="*/ 6698821 w 10143477"/>
                <a:gd name="connsiteY11035" fmla="*/ 1030397 h 4026844"/>
                <a:gd name="connsiteX11036" fmla="*/ 6724077 w 10143477"/>
                <a:gd name="connsiteY11036" fmla="*/ 1053484 h 4026844"/>
                <a:gd name="connsiteX11037" fmla="*/ 6711526 w 10143477"/>
                <a:gd name="connsiteY11037" fmla="*/ 1074402 h 4026844"/>
                <a:gd name="connsiteX11038" fmla="*/ 6686270 w 10143477"/>
                <a:gd name="connsiteY11038" fmla="*/ 1051315 h 4026844"/>
                <a:gd name="connsiteX11039" fmla="*/ 6698821 w 10143477"/>
                <a:gd name="connsiteY11039" fmla="*/ 1030397 h 4026844"/>
                <a:gd name="connsiteX11040" fmla="*/ 7557382 w 10143477"/>
                <a:gd name="connsiteY11040" fmla="*/ 1029777 h 4026844"/>
                <a:gd name="connsiteX11041" fmla="*/ 7585272 w 10143477"/>
                <a:gd name="connsiteY11041" fmla="*/ 1053484 h 4026844"/>
                <a:gd name="connsiteX11042" fmla="*/ 7576750 w 10143477"/>
                <a:gd name="connsiteY11042" fmla="*/ 1073782 h 4026844"/>
                <a:gd name="connsiteX11043" fmla="*/ 7548859 w 10143477"/>
                <a:gd name="connsiteY11043" fmla="*/ 1050075 h 4026844"/>
                <a:gd name="connsiteX11044" fmla="*/ 7557382 w 10143477"/>
                <a:gd name="connsiteY11044" fmla="*/ 1029777 h 4026844"/>
                <a:gd name="connsiteX11045" fmla="*/ 8146955 w 10143477"/>
                <a:gd name="connsiteY11045" fmla="*/ 1029467 h 4026844"/>
                <a:gd name="connsiteX11046" fmla="*/ 8176240 w 10143477"/>
                <a:gd name="connsiteY11046" fmla="*/ 1053639 h 4026844"/>
                <a:gd name="connsiteX11047" fmla="*/ 8170507 w 10143477"/>
                <a:gd name="connsiteY11047" fmla="*/ 1073472 h 4026844"/>
                <a:gd name="connsiteX11048" fmla="*/ 8141222 w 10143477"/>
                <a:gd name="connsiteY11048" fmla="*/ 1049300 h 4026844"/>
                <a:gd name="connsiteX11049" fmla="*/ 8146955 w 10143477"/>
                <a:gd name="connsiteY11049" fmla="*/ 1029467 h 4026844"/>
                <a:gd name="connsiteX11050" fmla="*/ 2462527 w 10143477"/>
                <a:gd name="connsiteY11050" fmla="*/ 1028227 h 4026844"/>
                <a:gd name="connsiteX11051" fmla="*/ 2470120 w 10143477"/>
                <a:gd name="connsiteY11051" fmla="*/ 1047905 h 4026844"/>
                <a:gd name="connsiteX11052" fmla="*/ 2441763 w 10143477"/>
                <a:gd name="connsiteY11052" fmla="*/ 1072077 h 4026844"/>
                <a:gd name="connsiteX11053" fmla="*/ 2434170 w 10143477"/>
                <a:gd name="connsiteY11053" fmla="*/ 1052244 h 4026844"/>
                <a:gd name="connsiteX11054" fmla="*/ 2462527 w 10143477"/>
                <a:gd name="connsiteY11054" fmla="*/ 1028227 h 4026844"/>
                <a:gd name="connsiteX11055" fmla="*/ 3072758 w 10143477"/>
                <a:gd name="connsiteY11055" fmla="*/ 1027453 h 4026844"/>
                <a:gd name="connsiteX11056" fmla="*/ 3083295 w 10143477"/>
                <a:gd name="connsiteY11056" fmla="*/ 1047596 h 4026844"/>
                <a:gd name="connsiteX11057" fmla="*/ 3056645 w 10143477"/>
                <a:gd name="connsiteY11057" fmla="*/ 1071303 h 4026844"/>
                <a:gd name="connsiteX11058" fmla="*/ 3046110 w 10143477"/>
                <a:gd name="connsiteY11058" fmla="*/ 1051160 h 4026844"/>
                <a:gd name="connsiteX11059" fmla="*/ 3072758 w 10143477"/>
                <a:gd name="connsiteY11059" fmla="*/ 1027453 h 4026844"/>
                <a:gd name="connsiteX11060" fmla="*/ 6638701 w 10143477"/>
                <a:gd name="connsiteY11060" fmla="*/ 1027143 h 4026844"/>
                <a:gd name="connsiteX11061" fmla="*/ 6663802 w 10143477"/>
                <a:gd name="connsiteY11061" fmla="*/ 1050075 h 4026844"/>
                <a:gd name="connsiteX11062" fmla="*/ 6650942 w 10143477"/>
                <a:gd name="connsiteY11062" fmla="*/ 1070993 h 4026844"/>
                <a:gd name="connsiteX11063" fmla="*/ 6625840 w 10143477"/>
                <a:gd name="connsiteY11063" fmla="*/ 1048061 h 4026844"/>
                <a:gd name="connsiteX11064" fmla="*/ 6638701 w 10143477"/>
                <a:gd name="connsiteY11064" fmla="*/ 1027143 h 4026844"/>
                <a:gd name="connsiteX11065" fmla="*/ 1990964 w 10143477"/>
                <a:gd name="connsiteY11065" fmla="*/ 1026988 h 4026844"/>
                <a:gd name="connsiteX11066" fmla="*/ 1996387 w 10143477"/>
                <a:gd name="connsiteY11066" fmla="*/ 1046511 h 4026844"/>
                <a:gd name="connsiteX11067" fmla="*/ 1966945 w 10143477"/>
                <a:gd name="connsiteY11067" fmla="*/ 1070993 h 4026844"/>
                <a:gd name="connsiteX11068" fmla="*/ 1961522 w 10143477"/>
                <a:gd name="connsiteY11068" fmla="*/ 1051470 h 4026844"/>
                <a:gd name="connsiteX11069" fmla="*/ 1990964 w 10143477"/>
                <a:gd name="connsiteY11069" fmla="*/ 1026988 h 4026844"/>
                <a:gd name="connsiteX11070" fmla="*/ 1593321 w 10143477"/>
                <a:gd name="connsiteY11070" fmla="*/ 1025904 h 4026844"/>
                <a:gd name="connsiteX11071" fmla="*/ 1597196 w 10143477"/>
                <a:gd name="connsiteY11071" fmla="*/ 1045117 h 4026844"/>
                <a:gd name="connsiteX11072" fmla="*/ 1567133 w 10143477"/>
                <a:gd name="connsiteY11072" fmla="*/ 1069909 h 4026844"/>
                <a:gd name="connsiteX11073" fmla="*/ 1563415 w 10143477"/>
                <a:gd name="connsiteY11073" fmla="*/ 1050540 h 4026844"/>
                <a:gd name="connsiteX11074" fmla="*/ 1593321 w 10143477"/>
                <a:gd name="connsiteY11074" fmla="*/ 1025904 h 4026844"/>
                <a:gd name="connsiteX11075" fmla="*/ 9344075 w 10143477"/>
                <a:gd name="connsiteY11075" fmla="*/ 1024664 h 4026844"/>
                <a:gd name="connsiteX11076" fmla="*/ 9374754 w 10143477"/>
                <a:gd name="connsiteY11076" fmla="*/ 1049765 h 4026844"/>
                <a:gd name="connsiteX11077" fmla="*/ 9373670 w 10143477"/>
                <a:gd name="connsiteY11077" fmla="*/ 1069134 h 4026844"/>
                <a:gd name="connsiteX11078" fmla="*/ 9342991 w 10143477"/>
                <a:gd name="connsiteY11078" fmla="*/ 1044032 h 4026844"/>
                <a:gd name="connsiteX11079" fmla="*/ 9344075 w 10143477"/>
                <a:gd name="connsiteY11079" fmla="*/ 1024664 h 4026844"/>
                <a:gd name="connsiteX11080" fmla="*/ 7499742 w 10143477"/>
                <a:gd name="connsiteY11080" fmla="*/ 1024354 h 4026844"/>
                <a:gd name="connsiteX11081" fmla="*/ 7527477 w 10143477"/>
                <a:gd name="connsiteY11081" fmla="*/ 1048061 h 4026844"/>
                <a:gd name="connsiteX11082" fmla="*/ 7518645 w 10143477"/>
                <a:gd name="connsiteY11082" fmla="*/ 1068359 h 4026844"/>
                <a:gd name="connsiteX11083" fmla="*/ 7490909 w 10143477"/>
                <a:gd name="connsiteY11083" fmla="*/ 1044652 h 4026844"/>
                <a:gd name="connsiteX11084" fmla="*/ 7499742 w 10143477"/>
                <a:gd name="connsiteY11084" fmla="*/ 1024354 h 4026844"/>
                <a:gd name="connsiteX11085" fmla="*/ 6578426 w 10143477"/>
                <a:gd name="connsiteY11085" fmla="*/ 1023889 h 4026844"/>
                <a:gd name="connsiteX11086" fmla="*/ 6603373 w 10143477"/>
                <a:gd name="connsiteY11086" fmla="*/ 1046821 h 4026844"/>
                <a:gd name="connsiteX11087" fmla="*/ 6590357 w 10143477"/>
                <a:gd name="connsiteY11087" fmla="*/ 1067739 h 4026844"/>
                <a:gd name="connsiteX11088" fmla="*/ 6565411 w 10143477"/>
                <a:gd name="connsiteY11088" fmla="*/ 1044807 h 4026844"/>
                <a:gd name="connsiteX11089" fmla="*/ 6578426 w 10143477"/>
                <a:gd name="connsiteY11089" fmla="*/ 1023889 h 4026844"/>
                <a:gd name="connsiteX11090" fmla="*/ 8091484 w 10143477"/>
                <a:gd name="connsiteY11090" fmla="*/ 1022649 h 4026844"/>
                <a:gd name="connsiteX11091" fmla="*/ 8120614 w 10143477"/>
                <a:gd name="connsiteY11091" fmla="*/ 1046821 h 4026844"/>
                <a:gd name="connsiteX11092" fmla="*/ 8114571 w 10143477"/>
                <a:gd name="connsiteY11092" fmla="*/ 1066654 h 4026844"/>
                <a:gd name="connsiteX11093" fmla="*/ 8085442 w 10143477"/>
                <a:gd name="connsiteY11093" fmla="*/ 1042483 h 4026844"/>
                <a:gd name="connsiteX11094" fmla="*/ 8091484 w 10143477"/>
                <a:gd name="connsiteY11094" fmla="*/ 1022649 h 4026844"/>
                <a:gd name="connsiteX11095" fmla="*/ 3131792 w 10143477"/>
                <a:gd name="connsiteY11095" fmla="*/ 1022340 h 4026844"/>
                <a:gd name="connsiteX11096" fmla="*/ 3142483 w 10143477"/>
                <a:gd name="connsiteY11096" fmla="*/ 1042483 h 4026844"/>
                <a:gd name="connsiteX11097" fmla="*/ 3115988 w 10143477"/>
                <a:gd name="connsiteY11097" fmla="*/ 1066035 h 4026844"/>
                <a:gd name="connsiteX11098" fmla="*/ 3105297 w 10143477"/>
                <a:gd name="connsiteY11098" fmla="*/ 1045737 h 4026844"/>
                <a:gd name="connsiteX11099" fmla="*/ 3131792 w 10143477"/>
                <a:gd name="connsiteY11099" fmla="*/ 1022340 h 4026844"/>
                <a:gd name="connsiteX11100" fmla="*/ 2519707 w 10143477"/>
                <a:gd name="connsiteY11100" fmla="*/ 1021100 h 4026844"/>
                <a:gd name="connsiteX11101" fmla="*/ 2527609 w 10143477"/>
                <a:gd name="connsiteY11101" fmla="*/ 1040933 h 4026844"/>
                <a:gd name="connsiteX11102" fmla="*/ 2499407 w 10143477"/>
                <a:gd name="connsiteY11102" fmla="*/ 1065105 h 4026844"/>
                <a:gd name="connsiteX11103" fmla="*/ 2491504 w 10143477"/>
                <a:gd name="connsiteY11103" fmla="*/ 1045272 h 4026844"/>
                <a:gd name="connsiteX11104" fmla="*/ 2519707 w 10143477"/>
                <a:gd name="connsiteY11104" fmla="*/ 1021100 h 4026844"/>
                <a:gd name="connsiteX11105" fmla="*/ 6518308 w 10143477"/>
                <a:gd name="connsiteY11105" fmla="*/ 1020945 h 4026844"/>
                <a:gd name="connsiteX11106" fmla="*/ 6542944 w 10143477"/>
                <a:gd name="connsiteY11106" fmla="*/ 1043723 h 4026844"/>
                <a:gd name="connsiteX11107" fmla="*/ 6529619 w 10143477"/>
                <a:gd name="connsiteY11107" fmla="*/ 1064640 h 4026844"/>
                <a:gd name="connsiteX11108" fmla="*/ 6504982 w 10143477"/>
                <a:gd name="connsiteY11108" fmla="*/ 1041708 h 4026844"/>
                <a:gd name="connsiteX11109" fmla="*/ 6518308 w 10143477"/>
                <a:gd name="connsiteY11109" fmla="*/ 1020945 h 4026844"/>
                <a:gd name="connsiteX11110" fmla="*/ 7441636 w 10143477"/>
                <a:gd name="connsiteY11110" fmla="*/ 1019086 h 4026844"/>
                <a:gd name="connsiteX11111" fmla="*/ 7469216 w 10143477"/>
                <a:gd name="connsiteY11111" fmla="*/ 1042638 h 4026844"/>
                <a:gd name="connsiteX11112" fmla="*/ 7460229 w 10143477"/>
                <a:gd name="connsiteY11112" fmla="*/ 1062936 h 4026844"/>
                <a:gd name="connsiteX11113" fmla="*/ 7432649 w 10143477"/>
                <a:gd name="connsiteY11113" fmla="*/ 1039384 h 4026844"/>
                <a:gd name="connsiteX11114" fmla="*/ 7441636 w 10143477"/>
                <a:gd name="connsiteY11114" fmla="*/ 1019086 h 4026844"/>
                <a:gd name="connsiteX11115" fmla="*/ 2046284 w 10143477"/>
                <a:gd name="connsiteY11115" fmla="*/ 1019086 h 4026844"/>
                <a:gd name="connsiteX11116" fmla="*/ 2052017 w 10143477"/>
                <a:gd name="connsiteY11116" fmla="*/ 1038609 h 4026844"/>
                <a:gd name="connsiteX11117" fmla="*/ 2022731 w 10143477"/>
                <a:gd name="connsiteY11117" fmla="*/ 1063091 h 4026844"/>
                <a:gd name="connsiteX11118" fmla="*/ 2016997 w 10143477"/>
                <a:gd name="connsiteY11118" fmla="*/ 1043568 h 4026844"/>
                <a:gd name="connsiteX11119" fmla="*/ 2046284 w 10143477"/>
                <a:gd name="connsiteY11119" fmla="*/ 1019086 h 4026844"/>
                <a:gd name="connsiteX11120" fmla="*/ 6457877 w 10143477"/>
                <a:gd name="connsiteY11120" fmla="*/ 1017692 h 4026844"/>
                <a:gd name="connsiteX11121" fmla="*/ 6482359 w 10143477"/>
                <a:gd name="connsiteY11121" fmla="*/ 1040469 h 4026844"/>
                <a:gd name="connsiteX11122" fmla="*/ 6468724 w 10143477"/>
                <a:gd name="connsiteY11122" fmla="*/ 1061542 h 4026844"/>
                <a:gd name="connsiteX11123" fmla="*/ 6444242 w 10143477"/>
                <a:gd name="connsiteY11123" fmla="*/ 1038764 h 4026844"/>
                <a:gd name="connsiteX11124" fmla="*/ 6457877 w 10143477"/>
                <a:gd name="connsiteY11124" fmla="*/ 1017692 h 4026844"/>
                <a:gd name="connsiteX11125" fmla="*/ 1647247 w 10143477"/>
                <a:gd name="connsiteY11125" fmla="*/ 1017072 h 4026844"/>
                <a:gd name="connsiteX11126" fmla="*/ 1651276 w 10143477"/>
                <a:gd name="connsiteY11126" fmla="*/ 1036285 h 4026844"/>
                <a:gd name="connsiteX11127" fmla="*/ 1621369 w 10143477"/>
                <a:gd name="connsiteY11127" fmla="*/ 1061077 h 4026844"/>
                <a:gd name="connsiteX11128" fmla="*/ 1617340 w 10143477"/>
                <a:gd name="connsiteY11128" fmla="*/ 1041708 h 4026844"/>
                <a:gd name="connsiteX11129" fmla="*/ 1647247 w 10143477"/>
                <a:gd name="connsiteY11129" fmla="*/ 1017072 h 4026844"/>
                <a:gd name="connsiteX11130" fmla="*/ 3190667 w 10143477"/>
                <a:gd name="connsiteY11130" fmla="*/ 1016762 h 4026844"/>
                <a:gd name="connsiteX11131" fmla="*/ 3201668 w 10143477"/>
                <a:gd name="connsiteY11131" fmla="*/ 1037060 h 4026844"/>
                <a:gd name="connsiteX11132" fmla="*/ 3175327 w 10143477"/>
                <a:gd name="connsiteY11132" fmla="*/ 1060611 h 4026844"/>
                <a:gd name="connsiteX11133" fmla="*/ 3164640 w 10143477"/>
                <a:gd name="connsiteY11133" fmla="*/ 1040313 h 4026844"/>
                <a:gd name="connsiteX11134" fmla="*/ 3190667 w 10143477"/>
                <a:gd name="connsiteY11134" fmla="*/ 1016762 h 4026844"/>
                <a:gd name="connsiteX11135" fmla="*/ 8035548 w 10143477"/>
                <a:gd name="connsiteY11135" fmla="*/ 1015832 h 4026844"/>
                <a:gd name="connsiteX11136" fmla="*/ 8064523 w 10143477"/>
                <a:gd name="connsiteY11136" fmla="*/ 1039849 h 4026844"/>
                <a:gd name="connsiteX11137" fmla="*/ 8058325 w 10143477"/>
                <a:gd name="connsiteY11137" fmla="*/ 1059837 h 4026844"/>
                <a:gd name="connsiteX11138" fmla="*/ 8029349 w 10143477"/>
                <a:gd name="connsiteY11138" fmla="*/ 1035820 h 4026844"/>
                <a:gd name="connsiteX11139" fmla="*/ 8035548 w 10143477"/>
                <a:gd name="connsiteY11139" fmla="*/ 1015832 h 4026844"/>
                <a:gd name="connsiteX11140" fmla="*/ 9293872 w 10143477"/>
                <a:gd name="connsiteY11140" fmla="*/ 1015522 h 4026844"/>
                <a:gd name="connsiteX11141" fmla="*/ 9324396 w 10143477"/>
                <a:gd name="connsiteY11141" fmla="*/ 1040623 h 4026844"/>
                <a:gd name="connsiteX11142" fmla="*/ 9323156 w 10143477"/>
                <a:gd name="connsiteY11142" fmla="*/ 1059992 h 4026844"/>
                <a:gd name="connsiteX11143" fmla="*/ 9292477 w 10143477"/>
                <a:gd name="connsiteY11143" fmla="*/ 1034890 h 4026844"/>
                <a:gd name="connsiteX11144" fmla="*/ 9293872 w 10143477"/>
                <a:gd name="connsiteY11144" fmla="*/ 1015522 h 4026844"/>
                <a:gd name="connsiteX11145" fmla="*/ 6397449 w 10143477"/>
                <a:gd name="connsiteY11145" fmla="*/ 1014903 h 4026844"/>
                <a:gd name="connsiteX11146" fmla="*/ 6421775 w 10143477"/>
                <a:gd name="connsiteY11146" fmla="*/ 1037680 h 4026844"/>
                <a:gd name="connsiteX11147" fmla="*/ 6407985 w 10143477"/>
                <a:gd name="connsiteY11147" fmla="*/ 1058753 h 4026844"/>
                <a:gd name="connsiteX11148" fmla="*/ 6383659 w 10143477"/>
                <a:gd name="connsiteY11148" fmla="*/ 1035975 h 4026844"/>
                <a:gd name="connsiteX11149" fmla="*/ 6397449 w 10143477"/>
                <a:gd name="connsiteY11149" fmla="*/ 1014903 h 4026844"/>
                <a:gd name="connsiteX11150" fmla="*/ 2577042 w 10143477"/>
                <a:gd name="connsiteY11150" fmla="*/ 1014437 h 4026844"/>
                <a:gd name="connsiteX11151" fmla="*/ 2585099 w 10143477"/>
                <a:gd name="connsiteY11151" fmla="*/ 1034270 h 4026844"/>
                <a:gd name="connsiteX11152" fmla="*/ 2557052 w 10143477"/>
                <a:gd name="connsiteY11152" fmla="*/ 1058287 h 4026844"/>
                <a:gd name="connsiteX11153" fmla="*/ 2548994 w 10143477"/>
                <a:gd name="connsiteY11153" fmla="*/ 1038454 h 4026844"/>
                <a:gd name="connsiteX11154" fmla="*/ 2577042 w 10143477"/>
                <a:gd name="connsiteY11154" fmla="*/ 1014437 h 4026844"/>
                <a:gd name="connsiteX11155" fmla="*/ 8927888 w 10143477"/>
                <a:gd name="connsiteY11155" fmla="*/ 1014282 h 4026844"/>
                <a:gd name="connsiteX11156" fmla="*/ 8958257 w 10143477"/>
                <a:gd name="connsiteY11156" fmla="*/ 1039074 h 4026844"/>
                <a:gd name="connsiteX11157" fmla="*/ 8955778 w 10143477"/>
                <a:gd name="connsiteY11157" fmla="*/ 1058597 h 4026844"/>
                <a:gd name="connsiteX11158" fmla="*/ 8925408 w 10143477"/>
                <a:gd name="connsiteY11158" fmla="*/ 1033805 h 4026844"/>
                <a:gd name="connsiteX11159" fmla="*/ 8927888 w 10143477"/>
                <a:gd name="connsiteY11159" fmla="*/ 1014282 h 4026844"/>
                <a:gd name="connsiteX11160" fmla="*/ 7383686 w 10143477"/>
                <a:gd name="connsiteY11160" fmla="*/ 1013972 h 4026844"/>
                <a:gd name="connsiteX11161" fmla="*/ 7411112 w 10143477"/>
                <a:gd name="connsiteY11161" fmla="*/ 1037524 h 4026844"/>
                <a:gd name="connsiteX11162" fmla="*/ 7401815 w 10143477"/>
                <a:gd name="connsiteY11162" fmla="*/ 1057822 h 4026844"/>
                <a:gd name="connsiteX11163" fmla="*/ 7374389 w 10143477"/>
                <a:gd name="connsiteY11163" fmla="*/ 1034270 h 4026844"/>
                <a:gd name="connsiteX11164" fmla="*/ 7383686 w 10143477"/>
                <a:gd name="connsiteY11164" fmla="*/ 1013972 h 4026844"/>
                <a:gd name="connsiteX11165" fmla="*/ 6337019 w 10143477"/>
                <a:gd name="connsiteY11165" fmla="*/ 1012423 h 4026844"/>
                <a:gd name="connsiteX11166" fmla="*/ 6361036 w 10143477"/>
                <a:gd name="connsiteY11166" fmla="*/ 1035045 h 4026844"/>
                <a:gd name="connsiteX11167" fmla="*/ 6346936 w 10143477"/>
                <a:gd name="connsiteY11167" fmla="*/ 1056118 h 4026844"/>
                <a:gd name="connsiteX11168" fmla="*/ 6322919 w 10143477"/>
                <a:gd name="connsiteY11168" fmla="*/ 1033341 h 4026844"/>
                <a:gd name="connsiteX11169" fmla="*/ 6337019 w 10143477"/>
                <a:gd name="connsiteY11169" fmla="*/ 1012423 h 4026844"/>
                <a:gd name="connsiteX11170" fmla="*/ 3250011 w 10143477"/>
                <a:gd name="connsiteY11170" fmla="*/ 1011494 h 4026844"/>
                <a:gd name="connsiteX11171" fmla="*/ 3261322 w 10143477"/>
                <a:gd name="connsiteY11171" fmla="*/ 1031792 h 4026844"/>
                <a:gd name="connsiteX11172" fmla="*/ 3235136 w 10143477"/>
                <a:gd name="connsiteY11172" fmla="*/ 1055344 h 4026844"/>
                <a:gd name="connsiteX11173" fmla="*/ 3223825 w 10143477"/>
                <a:gd name="connsiteY11173" fmla="*/ 1035046 h 4026844"/>
                <a:gd name="connsiteX11174" fmla="*/ 3250011 w 10143477"/>
                <a:gd name="connsiteY11174" fmla="*/ 1011494 h 4026844"/>
                <a:gd name="connsiteX11175" fmla="*/ 8492177 w 10143477"/>
                <a:gd name="connsiteY11175" fmla="*/ 1011184 h 4026844"/>
                <a:gd name="connsiteX11176" fmla="*/ 8522082 w 10143477"/>
                <a:gd name="connsiteY11176" fmla="*/ 1035665 h 4026844"/>
                <a:gd name="connsiteX11177" fmla="*/ 8517898 w 10143477"/>
                <a:gd name="connsiteY11177" fmla="*/ 1055344 h 4026844"/>
                <a:gd name="connsiteX11178" fmla="*/ 8487993 w 10143477"/>
                <a:gd name="connsiteY11178" fmla="*/ 1030862 h 4026844"/>
                <a:gd name="connsiteX11179" fmla="*/ 8492177 w 10143477"/>
                <a:gd name="connsiteY11179" fmla="*/ 1011184 h 4026844"/>
                <a:gd name="connsiteX11180" fmla="*/ 2101914 w 10143477"/>
                <a:gd name="connsiteY11180" fmla="*/ 1011183 h 4026844"/>
                <a:gd name="connsiteX11181" fmla="*/ 2107803 w 10143477"/>
                <a:gd name="connsiteY11181" fmla="*/ 1030706 h 4026844"/>
                <a:gd name="connsiteX11182" fmla="*/ 2078670 w 10143477"/>
                <a:gd name="connsiteY11182" fmla="*/ 1055188 h 4026844"/>
                <a:gd name="connsiteX11183" fmla="*/ 2072782 w 10143477"/>
                <a:gd name="connsiteY11183" fmla="*/ 1035664 h 4026844"/>
                <a:gd name="connsiteX11184" fmla="*/ 2101914 w 10143477"/>
                <a:gd name="connsiteY11184" fmla="*/ 1011183 h 4026844"/>
                <a:gd name="connsiteX11185" fmla="*/ 6276435 w 10143477"/>
                <a:gd name="connsiteY11185" fmla="*/ 1009788 h 4026844"/>
                <a:gd name="connsiteX11186" fmla="*/ 6300297 w 10143477"/>
                <a:gd name="connsiteY11186" fmla="*/ 1032411 h 4026844"/>
                <a:gd name="connsiteX11187" fmla="*/ 6285887 w 10143477"/>
                <a:gd name="connsiteY11187" fmla="*/ 1053483 h 4026844"/>
                <a:gd name="connsiteX11188" fmla="*/ 6262025 w 10143477"/>
                <a:gd name="connsiteY11188" fmla="*/ 1030861 h 4026844"/>
                <a:gd name="connsiteX11189" fmla="*/ 6276435 w 10143477"/>
                <a:gd name="connsiteY11189" fmla="*/ 1009788 h 4026844"/>
                <a:gd name="connsiteX11190" fmla="*/ 7979767 w 10143477"/>
                <a:gd name="connsiteY11190" fmla="*/ 1009324 h 4026844"/>
                <a:gd name="connsiteX11191" fmla="*/ 8008587 w 10143477"/>
                <a:gd name="connsiteY11191" fmla="*/ 1033341 h 4026844"/>
                <a:gd name="connsiteX11192" fmla="*/ 8002080 w 10143477"/>
                <a:gd name="connsiteY11192" fmla="*/ 1053329 h 4026844"/>
                <a:gd name="connsiteX11193" fmla="*/ 7973259 w 10143477"/>
                <a:gd name="connsiteY11193" fmla="*/ 1029312 h 4026844"/>
                <a:gd name="connsiteX11194" fmla="*/ 7979767 w 10143477"/>
                <a:gd name="connsiteY11194" fmla="*/ 1009324 h 4026844"/>
                <a:gd name="connsiteX11195" fmla="*/ 7325426 w 10143477"/>
                <a:gd name="connsiteY11195" fmla="*/ 1009014 h 4026844"/>
                <a:gd name="connsiteX11196" fmla="*/ 7352542 w 10143477"/>
                <a:gd name="connsiteY11196" fmla="*/ 1032411 h 4026844"/>
                <a:gd name="connsiteX11197" fmla="*/ 7343090 w 10143477"/>
                <a:gd name="connsiteY11197" fmla="*/ 1052709 h 4026844"/>
                <a:gd name="connsiteX11198" fmla="*/ 7315974 w 10143477"/>
                <a:gd name="connsiteY11198" fmla="*/ 1029157 h 4026844"/>
                <a:gd name="connsiteX11199" fmla="*/ 7325426 w 10143477"/>
                <a:gd name="connsiteY11199" fmla="*/ 1009014 h 4026844"/>
                <a:gd name="connsiteX11200" fmla="*/ 1701326 w 10143477"/>
                <a:gd name="connsiteY11200" fmla="*/ 1008084 h 4026844"/>
                <a:gd name="connsiteX11201" fmla="*/ 1705510 w 10143477"/>
                <a:gd name="connsiteY11201" fmla="*/ 1027452 h 4026844"/>
                <a:gd name="connsiteX11202" fmla="*/ 1675604 w 10143477"/>
                <a:gd name="connsiteY11202" fmla="*/ 1052244 h 4026844"/>
                <a:gd name="connsiteX11203" fmla="*/ 1671420 w 10143477"/>
                <a:gd name="connsiteY11203" fmla="*/ 1032876 h 4026844"/>
                <a:gd name="connsiteX11204" fmla="*/ 1701326 w 10143477"/>
                <a:gd name="connsiteY11204" fmla="*/ 1008084 h 4026844"/>
                <a:gd name="connsiteX11205" fmla="*/ 2634532 w 10143477"/>
                <a:gd name="connsiteY11205" fmla="*/ 1007774 h 4026844"/>
                <a:gd name="connsiteX11206" fmla="*/ 2642900 w 10143477"/>
                <a:gd name="connsiteY11206" fmla="*/ 1027607 h 4026844"/>
                <a:gd name="connsiteX11207" fmla="*/ 2615007 w 10143477"/>
                <a:gd name="connsiteY11207" fmla="*/ 1051624 h 4026844"/>
                <a:gd name="connsiteX11208" fmla="*/ 2606639 w 10143477"/>
                <a:gd name="connsiteY11208" fmla="*/ 1031791 h 4026844"/>
                <a:gd name="connsiteX11209" fmla="*/ 2634532 w 10143477"/>
                <a:gd name="connsiteY11209" fmla="*/ 1007774 h 4026844"/>
                <a:gd name="connsiteX11210" fmla="*/ 6215696 w 10143477"/>
                <a:gd name="connsiteY11210" fmla="*/ 1007309 h 4026844"/>
                <a:gd name="connsiteX11211" fmla="*/ 6239248 w 10143477"/>
                <a:gd name="connsiteY11211" fmla="*/ 1029932 h 4026844"/>
                <a:gd name="connsiteX11212" fmla="*/ 6224683 w 10143477"/>
                <a:gd name="connsiteY11212" fmla="*/ 1051159 h 4026844"/>
                <a:gd name="connsiteX11213" fmla="*/ 6201131 w 10143477"/>
                <a:gd name="connsiteY11213" fmla="*/ 1028537 h 4026844"/>
                <a:gd name="connsiteX11214" fmla="*/ 6215696 w 10143477"/>
                <a:gd name="connsiteY11214" fmla="*/ 1007309 h 4026844"/>
                <a:gd name="connsiteX11215" fmla="*/ 9242894 w 10143477"/>
                <a:gd name="connsiteY11215" fmla="*/ 1006380 h 4026844"/>
                <a:gd name="connsiteX11216" fmla="*/ 9273419 w 10143477"/>
                <a:gd name="connsiteY11216" fmla="*/ 1031482 h 4026844"/>
                <a:gd name="connsiteX11217" fmla="*/ 9272179 w 10143477"/>
                <a:gd name="connsiteY11217" fmla="*/ 1050850 h 4026844"/>
                <a:gd name="connsiteX11218" fmla="*/ 9241655 w 10143477"/>
                <a:gd name="connsiteY11218" fmla="*/ 1025748 h 4026844"/>
                <a:gd name="connsiteX11219" fmla="*/ 9242894 w 10143477"/>
                <a:gd name="connsiteY11219" fmla="*/ 1006380 h 4026844"/>
                <a:gd name="connsiteX11220" fmla="*/ 6154956 w 10143477"/>
                <a:gd name="connsiteY11220" fmla="*/ 1005295 h 4026844"/>
                <a:gd name="connsiteX11221" fmla="*/ 6178353 w 10143477"/>
                <a:gd name="connsiteY11221" fmla="*/ 1027763 h 4026844"/>
                <a:gd name="connsiteX11222" fmla="*/ 6163478 w 10143477"/>
                <a:gd name="connsiteY11222" fmla="*/ 1048990 h 4026844"/>
                <a:gd name="connsiteX11223" fmla="*/ 6140082 w 10143477"/>
                <a:gd name="connsiteY11223" fmla="*/ 1026368 h 4026844"/>
                <a:gd name="connsiteX11224" fmla="*/ 6154956 w 10143477"/>
                <a:gd name="connsiteY11224" fmla="*/ 1005295 h 4026844"/>
                <a:gd name="connsiteX11225" fmla="*/ 7267321 w 10143477"/>
                <a:gd name="connsiteY11225" fmla="*/ 1003901 h 4026844"/>
                <a:gd name="connsiteX11226" fmla="*/ 7294281 w 10143477"/>
                <a:gd name="connsiteY11226" fmla="*/ 1027298 h 4026844"/>
                <a:gd name="connsiteX11227" fmla="*/ 7284520 w 10143477"/>
                <a:gd name="connsiteY11227" fmla="*/ 1047751 h 4026844"/>
                <a:gd name="connsiteX11228" fmla="*/ 7257559 w 10143477"/>
                <a:gd name="connsiteY11228" fmla="*/ 1024354 h 4026844"/>
                <a:gd name="connsiteX11229" fmla="*/ 7267321 w 10143477"/>
                <a:gd name="connsiteY11229" fmla="*/ 1003901 h 4026844"/>
                <a:gd name="connsiteX11230" fmla="*/ 8438099 w 10143477"/>
                <a:gd name="connsiteY11230" fmla="*/ 1003591 h 4026844"/>
                <a:gd name="connsiteX11231" fmla="*/ 8467850 w 10143477"/>
                <a:gd name="connsiteY11231" fmla="*/ 1027918 h 4026844"/>
                <a:gd name="connsiteX11232" fmla="*/ 8463511 w 10143477"/>
                <a:gd name="connsiteY11232" fmla="*/ 1047596 h 4026844"/>
                <a:gd name="connsiteX11233" fmla="*/ 8433761 w 10143477"/>
                <a:gd name="connsiteY11233" fmla="*/ 1023269 h 4026844"/>
                <a:gd name="connsiteX11234" fmla="*/ 8438099 w 10143477"/>
                <a:gd name="connsiteY11234" fmla="*/ 1003591 h 4026844"/>
                <a:gd name="connsiteX11235" fmla="*/ 2157389 w 10143477"/>
                <a:gd name="connsiteY11235" fmla="*/ 1003591 h 4026844"/>
                <a:gd name="connsiteX11236" fmla="*/ 2163587 w 10143477"/>
                <a:gd name="connsiteY11236" fmla="*/ 1023114 h 4026844"/>
                <a:gd name="connsiteX11237" fmla="*/ 2134610 w 10143477"/>
                <a:gd name="connsiteY11237" fmla="*/ 1047441 h 4026844"/>
                <a:gd name="connsiteX11238" fmla="*/ 2128567 w 10143477"/>
                <a:gd name="connsiteY11238" fmla="*/ 1027918 h 4026844"/>
                <a:gd name="connsiteX11239" fmla="*/ 2157389 w 10143477"/>
                <a:gd name="connsiteY11239" fmla="*/ 1003591 h 4026844"/>
                <a:gd name="connsiteX11240" fmla="*/ 7923521 w 10143477"/>
                <a:gd name="connsiteY11240" fmla="*/ 1003126 h 4026844"/>
                <a:gd name="connsiteX11241" fmla="*/ 7952186 w 10143477"/>
                <a:gd name="connsiteY11241" fmla="*/ 1026988 h 4026844"/>
                <a:gd name="connsiteX11242" fmla="*/ 7945524 w 10143477"/>
                <a:gd name="connsiteY11242" fmla="*/ 1046976 h 4026844"/>
                <a:gd name="connsiteX11243" fmla="*/ 7916858 w 10143477"/>
                <a:gd name="connsiteY11243" fmla="*/ 1022960 h 4026844"/>
                <a:gd name="connsiteX11244" fmla="*/ 7923521 w 10143477"/>
                <a:gd name="connsiteY11244" fmla="*/ 1003126 h 4026844"/>
                <a:gd name="connsiteX11245" fmla="*/ 6094217 w 10143477"/>
                <a:gd name="connsiteY11245" fmla="*/ 1003126 h 4026844"/>
                <a:gd name="connsiteX11246" fmla="*/ 6117459 w 10143477"/>
                <a:gd name="connsiteY11246" fmla="*/ 1025594 h 4026844"/>
                <a:gd name="connsiteX11247" fmla="*/ 6102275 w 10143477"/>
                <a:gd name="connsiteY11247" fmla="*/ 1046821 h 4026844"/>
                <a:gd name="connsiteX11248" fmla="*/ 6079033 w 10143477"/>
                <a:gd name="connsiteY11248" fmla="*/ 1024354 h 4026844"/>
                <a:gd name="connsiteX11249" fmla="*/ 6094217 w 10143477"/>
                <a:gd name="connsiteY11249" fmla="*/ 1003126 h 4026844"/>
                <a:gd name="connsiteX11250" fmla="*/ 9546746 w 10143477"/>
                <a:gd name="connsiteY11250" fmla="*/ 1001887 h 4026844"/>
                <a:gd name="connsiteX11251" fmla="*/ 9577270 w 10143477"/>
                <a:gd name="connsiteY11251" fmla="*/ 1027298 h 4026844"/>
                <a:gd name="connsiteX11252" fmla="*/ 9576805 w 10143477"/>
                <a:gd name="connsiteY11252" fmla="*/ 1046666 h 4026844"/>
                <a:gd name="connsiteX11253" fmla="*/ 9546280 w 10143477"/>
                <a:gd name="connsiteY11253" fmla="*/ 1021255 h 4026844"/>
                <a:gd name="connsiteX11254" fmla="*/ 9546746 w 10143477"/>
                <a:gd name="connsiteY11254" fmla="*/ 1001887 h 4026844"/>
                <a:gd name="connsiteX11255" fmla="*/ 6033478 w 10143477"/>
                <a:gd name="connsiteY11255" fmla="*/ 1001266 h 4026844"/>
                <a:gd name="connsiteX11256" fmla="*/ 6056410 w 10143477"/>
                <a:gd name="connsiteY11256" fmla="*/ 1023734 h 4026844"/>
                <a:gd name="connsiteX11257" fmla="*/ 6040916 w 10143477"/>
                <a:gd name="connsiteY11257" fmla="*/ 1044961 h 4026844"/>
                <a:gd name="connsiteX11258" fmla="*/ 6017983 w 10143477"/>
                <a:gd name="connsiteY11258" fmla="*/ 1022494 h 4026844"/>
                <a:gd name="connsiteX11259" fmla="*/ 6033478 w 10143477"/>
                <a:gd name="connsiteY11259" fmla="*/ 1001266 h 4026844"/>
                <a:gd name="connsiteX11260" fmla="*/ 1755406 w 10143477"/>
                <a:gd name="connsiteY11260" fmla="*/ 999717 h 4026844"/>
                <a:gd name="connsiteX11261" fmla="*/ 1759745 w 10143477"/>
                <a:gd name="connsiteY11261" fmla="*/ 1019085 h 4026844"/>
                <a:gd name="connsiteX11262" fmla="*/ 1729993 w 10143477"/>
                <a:gd name="connsiteY11262" fmla="*/ 1043722 h 4026844"/>
                <a:gd name="connsiteX11263" fmla="*/ 1725655 w 10143477"/>
                <a:gd name="connsiteY11263" fmla="*/ 1024354 h 4026844"/>
                <a:gd name="connsiteX11264" fmla="*/ 1755406 w 10143477"/>
                <a:gd name="connsiteY11264" fmla="*/ 999717 h 4026844"/>
                <a:gd name="connsiteX11265" fmla="*/ 5972429 w 10143477"/>
                <a:gd name="connsiteY11265" fmla="*/ 999408 h 4026844"/>
                <a:gd name="connsiteX11266" fmla="*/ 5995206 w 10143477"/>
                <a:gd name="connsiteY11266" fmla="*/ 1021720 h 4026844"/>
                <a:gd name="connsiteX11267" fmla="*/ 5979556 w 10143477"/>
                <a:gd name="connsiteY11267" fmla="*/ 1043103 h 4026844"/>
                <a:gd name="connsiteX11268" fmla="*/ 5956779 w 10143477"/>
                <a:gd name="connsiteY11268" fmla="*/ 1020791 h 4026844"/>
                <a:gd name="connsiteX11269" fmla="*/ 5972429 w 10143477"/>
                <a:gd name="connsiteY11269" fmla="*/ 999408 h 4026844"/>
                <a:gd name="connsiteX11270" fmla="*/ 7209061 w 10143477"/>
                <a:gd name="connsiteY11270" fmla="*/ 999098 h 4026844"/>
                <a:gd name="connsiteX11271" fmla="*/ 7235867 w 10143477"/>
                <a:gd name="connsiteY11271" fmla="*/ 1022495 h 4026844"/>
                <a:gd name="connsiteX11272" fmla="*/ 7225795 w 10143477"/>
                <a:gd name="connsiteY11272" fmla="*/ 1042948 h 4026844"/>
                <a:gd name="connsiteX11273" fmla="*/ 7198989 w 10143477"/>
                <a:gd name="connsiteY11273" fmla="*/ 1019551 h 4026844"/>
                <a:gd name="connsiteX11274" fmla="*/ 7209061 w 10143477"/>
                <a:gd name="connsiteY11274" fmla="*/ 999098 h 4026844"/>
                <a:gd name="connsiteX11275" fmla="*/ 5911535 w 10143477"/>
                <a:gd name="connsiteY11275" fmla="*/ 997858 h 4026844"/>
                <a:gd name="connsiteX11276" fmla="*/ 5934002 w 10143477"/>
                <a:gd name="connsiteY11276" fmla="*/ 1020170 h 4026844"/>
                <a:gd name="connsiteX11277" fmla="*/ 5918043 w 10143477"/>
                <a:gd name="connsiteY11277" fmla="*/ 1041553 h 4026844"/>
                <a:gd name="connsiteX11278" fmla="*/ 5895576 w 10143477"/>
                <a:gd name="connsiteY11278" fmla="*/ 1019241 h 4026844"/>
                <a:gd name="connsiteX11279" fmla="*/ 5911535 w 10143477"/>
                <a:gd name="connsiteY11279" fmla="*/ 997858 h 4026844"/>
                <a:gd name="connsiteX11280" fmla="*/ 8823299 w 10143477"/>
                <a:gd name="connsiteY11280" fmla="*/ 997703 h 4026844"/>
                <a:gd name="connsiteX11281" fmla="*/ 8853513 w 10143477"/>
                <a:gd name="connsiteY11281" fmla="*/ 1022340 h 4026844"/>
                <a:gd name="connsiteX11282" fmla="*/ 8850724 w 10143477"/>
                <a:gd name="connsiteY11282" fmla="*/ 1041863 h 4026844"/>
                <a:gd name="connsiteX11283" fmla="*/ 8820510 w 10143477"/>
                <a:gd name="connsiteY11283" fmla="*/ 1017226 h 4026844"/>
                <a:gd name="connsiteX11284" fmla="*/ 8823299 w 10143477"/>
                <a:gd name="connsiteY11284" fmla="*/ 997703 h 4026844"/>
                <a:gd name="connsiteX11285" fmla="*/ 9192228 w 10143477"/>
                <a:gd name="connsiteY11285" fmla="*/ 997548 h 4026844"/>
                <a:gd name="connsiteX11286" fmla="*/ 9222752 w 10143477"/>
                <a:gd name="connsiteY11286" fmla="*/ 1022494 h 4026844"/>
                <a:gd name="connsiteX11287" fmla="*/ 9221358 w 10143477"/>
                <a:gd name="connsiteY11287" fmla="*/ 1041863 h 4026844"/>
                <a:gd name="connsiteX11288" fmla="*/ 9190833 w 10143477"/>
                <a:gd name="connsiteY11288" fmla="*/ 1016761 h 4026844"/>
                <a:gd name="connsiteX11289" fmla="*/ 9192228 w 10143477"/>
                <a:gd name="connsiteY11289" fmla="*/ 997548 h 4026844"/>
                <a:gd name="connsiteX11290" fmla="*/ 3428355 w 10143477"/>
                <a:gd name="connsiteY11290" fmla="*/ 996773 h 4026844"/>
                <a:gd name="connsiteX11291" fmla="*/ 3440286 w 10143477"/>
                <a:gd name="connsiteY11291" fmla="*/ 1017071 h 4026844"/>
                <a:gd name="connsiteX11292" fmla="*/ 3414720 w 10143477"/>
                <a:gd name="connsiteY11292" fmla="*/ 1040468 h 4026844"/>
                <a:gd name="connsiteX11293" fmla="*/ 3402789 w 10143477"/>
                <a:gd name="connsiteY11293" fmla="*/ 1020015 h 4026844"/>
                <a:gd name="connsiteX11294" fmla="*/ 3428355 w 10143477"/>
                <a:gd name="connsiteY11294" fmla="*/ 996773 h 4026844"/>
                <a:gd name="connsiteX11295" fmla="*/ 7867430 w 10143477"/>
                <a:gd name="connsiteY11295" fmla="*/ 996618 h 4026844"/>
                <a:gd name="connsiteX11296" fmla="*/ 7895940 w 10143477"/>
                <a:gd name="connsiteY11296" fmla="*/ 1020480 h 4026844"/>
                <a:gd name="connsiteX11297" fmla="*/ 7889123 w 10143477"/>
                <a:gd name="connsiteY11297" fmla="*/ 1040468 h 4026844"/>
                <a:gd name="connsiteX11298" fmla="*/ 7860458 w 10143477"/>
                <a:gd name="connsiteY11298" fmla="*/ 1016606 h 4026844"/>
                <a:gd name="connsiteX11299" fmla="*/ 7867430 w 10143477"/>
                <a:gd name="connsiteY11299" fmla="*/ 996618 h 4026844"/>
                <a:gd name="connsiteX11300" fmla="*/ 5850641 w 10143477"/>
                <a:gd name="connsiteY11300" fmla="*/ 996463 h 4026844"/>
                <a:gd name="connsiteX11301" fmla="*/ 5872953 w 10143477"/>
                <a:gd name="connsiteY11301" fmla="*/ 1018776 h 4026844"/>
                <a:gd name="connsiteX11302" fmla="*/ 5856684 w 10143477"/>
                <a:gd name="connsiteY11302" fmla="*/ 1040158 h 4026844"/>
                <a:gd name="connsiteX11303" fmla="*/ 5834371 w 10143477"/>
                <a:gd name="connsiteY11303" fmla="*/ 1017846 h 4026844"/>
                <a:gd name="connsiteX11304" fmla="*/ 5850641 w 10143477"/>
                <a:gd name="connsiteY11304" fmla="*/ 996463 h 4026844"/>
                <a:gd name="connsiteX11305" fmla="*/ 8383714 w 10143477"/>
                <a:gd name="connsiteY11305" fmla="*/ 996309 h 4026844"/>
                <a:gd name="connsiteX11306" fmla="*/ 8413309 w 10143477"/>
                <a:gd name="connsiteY11306" fmla="*/ 1020636 h 4026844"/>
                <a:gd name="connsiteX11307" fmla="*/ 8408815 w 10143477"/>
                <a:gd name="connsiteY11307" fmla="*/ 1040314 h 4026844"/>
                <a:gd name="connsiteX11308" fmla="*/ 8379220 w 10143477"/>
                <a:gd name="connsiteY11308" fmla="*/ 1015987 h 4026844"/>
                <a:gd name="connsiteX11309" fmla="*/ 8383714 w 10143477"/>
                <a:gd name="connsiteY11309" fmla="*/ 996309 h 4026844"/>
                <a:gd name="connsiteX11310" fmla="*/ 2213639 w 10143477"/>
                <a:gd name="connsiteY11310" fmla="*/ 995999 h 4026844"/>
                <a:gd name="connsiteX11311" fmla="*/ 2219992 w 10143477"/>
                <a:gd name="connsiteY11311" fmla="*/ 1015522 h 4026844"/>
                <a:gd name="connsiteX11312" fmla="*/ 2191015 w 10143477"/>
                <a:gd name="connsiteY11312" fmla="*/ 1039849 h 4026844"/>
                <a:gd name="connsiteX11313" fmla="*/ 2184662 w 10143477"/>
                <a:gd name="connsiteY11313" fmla="*/ 1020326 h 4026844"/>
                <a:gd name="connsiteX11314" fmla="*/ 2213639 w 10143477"/>
                <a:gd name="connsiteY11314" fmla="*/ 995999 h 4026844"/>
                <a:gd name="connsiteX11315" fmla="*/ 5789436 w 10143477"/>
                <a:gd name="connsiteY11315" fmla="*/ 995069 h 4026844"/>
                <a:gd name="connsiteX11316" fmla="*/ 5811439 w 10143477"/>
                <a:gd name="connsiteY11316" fmla="*/ 1017226 h 4026844"/>
                <a:gd name="connsiteX11317" fmla="*/ 5795014 w 10143477"/>
                <a:gd name="connsiteY11317" fmla="*/ 1038764 h 4026844"/>
                <a:gd name="connsiteX11318" fmla="*/ 5773012 w 10143477"/>
                <a:gd name="connsiteY11318" fmla="*/ 1016606 h 4026844"/>
                <a:gd name="connsiteX11319" fmla="*/ 5789436 w 10143477"/>
                <a:gd name="connsiteY11319" fmla="*/ 995069 h 4026844"/>
                <a:gd name="connsiteX11320" fmla="*/ 2749822 w 10143477"/>
                <a:gd name="connsiteY11320" fmla="*/ 994914 h 4026844"/>
                <a:gd name="connsiteX11321" fmla="*/ 2758654 w 10143477"/>
                <a:gd name="connsiteY11321" fmla="*/ 1014747 h 4026844"/>
                <a:gd name="connsiteX11322" fmla="*/ 2731072 w 10143477"/>
                <a:gd name="connsiteY11322" fmla="*/ 1038609 h 4026844"/>
                <a:gd name="connsiteX11323" fmla="*/ 2722239 w 10143477"/>
                <a:gd name="connsiteY11323" fmla="*/ 1018776 h 4026844"/>
                <a:gd name="connsiteX11324" fmla="*/ 2749822 w 10143477"/>
                <a:gd name="connsiteY11324" fmla="*/ 994914 h 4026844"/>
                <a:gd name="connsiteX11325" fmla="*/ 7150336 w 10143477"/>
                <a:gd name="connsiteY11325" fmla="*/ 994604 h 4026844"/>
                <a:gd name="connsiteX11326" fmla="*/ 7176987 w 10143477"/>
                <a:gd name="connsiteY11326" fmla="*/ 1017846 h 4026844"/>
                <a:gd name="connsiteX11327" fmla="*/ 7166760 w 10143477"/>
                <a:gd name="connsiteY11327" fmla="*/ 1038299 h 4026844"/>
                <a:gd name="connsiteX11328" fmla="*/ 7140109 w 10143477"/>
                <a:gd name="connsiteY11328" fmla="*/ 1014902 h 4026844"/>
                <a:gd name="connsiteX11329" fmla="*/ 7150336 w 10143477"/>
                <a:gd name="connsiteY11329" fmla="*/ 994604 h 4026844"/>
                <a:gd name="connsiteX11330" fmla="*/ 4870446 w 10143477"/>
                <a:gd name="connsiteY11330" fmla="*/ 994449 h 4026844"/>
                <a:gd name="connsiteX11331" fmla="*/ 4888885 w 10143477"/>
                <a:gd name="connsiteY11331" fmla="*/ 1015832 h 4026844"/>
                <a:gd name="connsiteX11332" fmla="*/ 4868587 w 10143477"/>
                <a:gd name="connsiteY11332" fmla="*/ 1037989 h 4026844"/>
                <a:gd name="connsiteX11333" fmla="*/ 4850148 w 10143477"/>
                <a:gd name="connsiteY11333" fmla="*/ 1016452 h 4026844"/>
                <a:gd name="connsiteX11334" fmla="*/ 4870446 w 10143477"/>
                <a:gd name="connsiteY11334" fmla="*/ 994449 h 4026844"/>
                <a:gd name="connsiteX11335" fmla="*/ 5728388 w 10143477"/>
                <a:gd name="connsiteY11335" fmla="*/ 993984 h 4026844"/>
                <a:gd name="connsiteX11336" fmla="*/ 5750236 w 10143477"/>
                <a:gd name="connsiteY11336" fmla="*/ 1016141 h 4026844"/>
                <a:gd name="connsiteX11337" fmla="*/ 5733501 w 10143477"/>
                <a:gd name="connsiteY11337" fmla="*/ 1037679 h 4026844"/>
                <a:gd name="connsiteX11338" fmla="*/ 5711654 w 10143477"/>
                <a:gd name="connsiteY11338" fmla="*/ 1015521 h 4026844"/>
                <a:gd name="connsiteX11339" fmla="*/ 5728388 w 10143477"/>
                <a:gd name="connsiteY11339" fmla="*/ 993984 h 4026844"/>
                <a:gd name="connsiteX11340" fmla="*/ 4931960 w 10143477"/>
                <a:gd name="connsiteY11340" fmla="*/ 993210 h 4026844"/>
                <a:gd name="connsiteX11341" fmla="*/ 4950553 w 10143477"/>
                <a:gd name="connsiteY11341" fmla="*/ 1014747 h 4026844"/>
                <a:gd name="connsiteX11342" fmla="*/ 4930410 w 10143477"/>
                <a:gd name="connsiteY11342" fmla="*/ 1036905 h 4026844"/>
                <a:gd name="connsiteX11343" fmla="*/ 4911816 w 10143477"/>
                <a:gd name="connsiteY11343" fmla="*/ 1015367 h 4026844"/>
                <a:gd name="connsiteX11344" fmla="*/ 4931960 w 10143477"/>
                <a:gd name="connsiteY11344" fmla="*/ 993210 h 4026844"/>
                <a:gd name="connsiteX11345" fmla="*/ 5667339 w 10143477"/>
                <a:gd name="connsiteY11345" fmla="*/ 993055 h 4026844"/>
                <a:gd name="connsiteX11346" fmla="*/ 5688877 w 10143477"/>
                <a:gd name="connsiteY11346" fmla="*/ 1015212 h 4026844"/>
                <a:gd name="connsiteX11347" fmla="*/ 5671832 w 10143477"/>
                <a:gd name="connsiteY11347" fmla="*/ 1036750 h 4026844"/>
                <a:gd name="connsiteX11348" fmla="*/ 5650294 w 10143477"/>
                <a:gd name="connsiteY11348" fmla="*/ 1014593 h 4026844"/>
                <a:gd name="connsiteX11349" fmla="*/ 5667339 w 10143477"/>
                <a:gd name="connsiteY11349" fmla="*/ 993055 h 4026844"/>
                <a:gd name="connsiteX11350" fmla="*/ 9497317 w 10143477"/>
                <a:gd name="connsiteY11350" fmla="*/ 992435 h 4026844"/>
                <a:gd name="connsiteX11351" fmla="*/ 9527842 w 10143477"/>
                <a:gd name="connsiteY11351" fmla="*/ 1017691 h 4026844"/>
                <a:gd name="connsiteX11352" fmla="*/ 9527222 w 10143477"/>
                <a:gd name="connsiteY11352" fmla="*/ 1037059 h 4026844"/>
                <a:gd name="connsiteX11353" fmla="*/ 9496697 w 10143477"/>
                <a:gd name="connsiteY11353" fmla="*/ 1011803 h 4026844"/>
                <a:gd name="connsiteX11354" fmla="*/ 9497317 w 10143477"/>
                <a:gd name="connsiteY11354" fmla="*/ 992435 h 4026844"/>
                <a:gd name="connsiteX11355" fmla="*/ 5606134 w 10143477"/>
                <a:gd name="connsiteY11355" fmla="*/ 992280 h 4026844"/>
                <a:gd name="connsiteX11356" fmla="*/ 5627517 w 10143477"/>
                <a:gd name="connsiteY11356" fmla="*/ 1014282 h 4026844"/>
                <a:gd name="connsiteX11357" fmla="*/ 5610318 w 10143477"/>
                <a:gd name="connsiteY11357" fmla="*/ 1035820 h 4026844"/>
                <a:gd name="connsiteX11358" fmla="*/ 5588935 w 10143477"/>
                <a:gd name="connsiteY11358" fmla="*/ 1013817 h 4026844"/>
                <a:gd name="connsiteX11359" fmla="*/ 5606134 w 10143477"/>
                <a:gd name="connsiteY11359" fmla="*/ 992280 h 4026844"/>
                <a:gd name="connsiteX11360" fmla="*/ 5054524 w 10143477"/>
                <a:gd name="connsiteY11360" fmla="*/ 991815 h 4026844"/>
                <a:gd name="connsiteX11361" fmla="*/ 5073582 w 10143477"/>
                <a:gd name="connsiteY11361" fmla="*/ 1013352 h 4026844"/>
                <a:gd name="connsiteX11362" fmla="*/ 5054059 w 10143477"/>
                <a:gd name="connsiteY11362" fmla="*/ 1035355 h 4026844"/>
                <a:gd name="connsiteX11363" fmla="*/ 5035000 w 10143477"/>
                <a:gd name="connsiteY11363" fmla="*/ 1013662 h 4026844"/>
                <a:gd name="connsiteX11364" fmla="*/ 5054524 w 10143477"/>
                <a:gd name="connsiteY11364" fmla="*/ 991815 h 4026844"/>
                <a:gd name="connsiteX11365" fmla="*/ 5544930 w 10143477"/>
                <a:gd name="connsiteY11365" fmla="*/ 991505 h 4026844"/>
                <a:gd name="connsiteX11366" fmla="*/ 5566003 w 10143477"/>
                <a:gd name="connsiteY11366" fmla="*/ 1013507 h 4026844"/>
                <a:gd name="connsiteX11367" fmla="*/ 5548494 w 10143477"/>
                <a:gd name="connsiteY11367" fmla="*/ 1035200 h 4026844"/>
                <a:gd name="connsiteX11368" fmla="*/ 5527421 w 10143477"/>
                <a:gd name="connsiteY11368" fmla="*/ 1013197 h 4026844"/>
                <a:gd name="connsiteX11369" fmla="*/ 5544930 w 10143477"/>
                <a:gd name="connsiteY11369" fmla="*/ 991505 h 4026844"/>
                <a:gd name="connsiteX11370" fmla="*/ 1809795 w 10143477"/>
                <a:gd name="connsiteY11370" fmla="*/ 991195 h 4026844"/>
                <a:gd name="connsiteX11371" fmla="*/ 1814289 w 10143477"/>
                <a:gd name="connsiteY11371" fmla="*/ 1010563 h 4026844"/>
                <a:gd name="connsiteX11372" fmla="*/ 1784538 w 10143477"/>
                <a:gd name="connsiteY11372" fmla="*/ 1035200 h 4026844"/>
                <a:gd name="connsiteX11373" fmla="*/ 1780044 w 10143477"/>
                <a:gd name="connsiteY11373" fmla="*/ 1015832 h 4026844"/>
                <a:gd name="connsiteX11374" fmla="*/ 1809795 w 10143477"/>
                <a:gd name="connsiteY11374" fmla="*/ 991195 h 4026844"/>
                <a:gd name="connsiteX11375" fmla="*/ 5483726 w 10143477"/>
                <a:gd name="connsiteY11375" fmla="*/ 990885 h 4026844"/>
                <a:gd name="connsiteX11376" fmla="*/ 5504644 w 10143477"/>
                <a:gd name="connsiteY11376" fmla="*/ 1012888 h 4026844"/>
                <a:gd name="connsiteX11377" fmla="*/ 5486825 w 10143477"/>
                <a:gd name="connsiteY11377" fmla="*/ 1034580 h 4026844"/>
                <a:gd name="connsiteX11378" fmla="*/ 5465907 w 10143477"/>
                <a:gd name="connsiteY11378" fmla="*/ 1012578 h 4026844"/>
                <a:gd name="connsiteX11379" fmla="*/ 5483726 w 10143477"/>
                <a:gd name="connsiteY11379" fmla="*/ 990885 h 4026844"/>
                <a:gd name="connsiteX11380" fmla="*/ 7811030 w 10143477"/>
                <a:gd name="connsiteY11380" fmla="*/ 990576 h 4026844"/>
                <a:gd name="connsiteX11381" fmla="*/ 7839540 w 10143477"/>
                <a:gd name="connsiteY11381" fmla="*/ 1014438 h 4026844"/>
                <a:gd name="connsiteX11382" fmla="*/ 7832413 w 10143477"/>
                <a:gd name="connsiteY11382" fmla="*/ 1034426 h 4026844"/>
                <a:gd name="connsiteX11383" fmla="*/ 7803903 w 10143477"/>
                <a:gd name="connsiteY11383" fmla="*/ 1010564 h 4026844"/>
                <a:gd name="connsiteX11384" fmla="*/ 7811030 w 10143477"/>
                <a:gd name="connsiteY11384" fmla="*/ 990576 h 4026844"/>
                <a:gd name="connsiteX11385" fmla="*/ 5238446 w 10143477"/>
                <a:gd name="connsiteY11385" fmla="*/ 990575 h 4026844"/>
                <a:gd name="connsiteX11386" fmla="*/ 5258279 w 10143477"/>
                <a:gd name="connsiteY11386" fmla="*/ 1012268 h 4026844"/>
                <a:gd name="connsiteX11387" fmla="*/ 5239530 w 10143477"/>
                <a:gd name="connsiteY11387" fmla="*/ 1034115 h 4026844"/>
                <a:gd name="connsiteX11388" fmla="*/ 5219697 w 10143477"/>
                <a:gd name="connsiteY11388" fmla="*/ 1012268 h 4026844"/>
                <a:gd name="connsiteX11389" fmla="*/ 5238446 w 10143477"/>
                <a:gd name="connsiteY11389" fmla="*/ 990575 h 4026844"/>
                <a:gd name="connsiteX11390" fmla="*/ 5177241 w 10143477"/>
                <a:gd name="connsiteY11390" fmla="*/ 990575 h 4026844"/>
                <a:gd name="connsiteX11391" fmla="*/ 5196920 w 10143477"/>
                <a:gd name="connsiteY11391" fmla="*/ 1012268 h 4026844"/>
                <a:gd name="connsiteX11392" fmla="*/ 5177861 w 10143477"/>
                <a:gd name="connsiteY11392" fmla="*/ 1034270 h 4026844"/>
                <a:gd name="connsiteX11393" fmla="*/ 5158183 w 10143477"/>
                <a:gd name="connsiteY11393" fmla="*/ 1012577 h 4026844"/>
                <a:gd name="connsiteX11394" fmla="*/ 5177241 w 10143477"/>
                <a:gd name="connsiteY11394" fmla="*/ 990575 h 4026844"/>
                <a:gd name="connsiteX11395" fmla="*/ 5361163 w 10143477"/>
                <a:gd name="connsiteY11395" fmla="*/ 990266 h 4026844"/>
                <a:gd name="connsiteX11396" fmla="*/ 5381461 w 10143477"/>
                <a:gd name="connsiteY11396" fmla="*/ 1012114 h 4026844"/>
                <a:gd name="connsiteX11397" fmla="*/ 5363178 w 10143477"/>
                <a:gd name="connsiteY11397" fmla="*/ 1033961 h 4026844"/>
                <a:gd name="connsiteX11398" fmla="*/ 5342880 w 10143477"/>
                <a:gd name="connsiteY11398" fmla="*/ 1012114 h 4026844"/>
                <a:gd name="connsiteX11399" fmla="*/ 5361163 w 10143477"/>
                <a:gd name="connsiteY11399" fmla="*/ 990266 h 4026844"/>
                <a:gd name="connsiteX11400" fmla="*/ 7091921 w 10143477"/>
                <a:gd name="connsiteY11400" fmla="*/ 989956 h 4026844"/>
                <a:gd name="connsiteX11401" fmla="*/ 7118416 w 10143477"/>
                <a:gd name="connsiteY11401" fmla="*/ 1013198 h 4026844"/>
                <a:gd name="connsiteX11402" fmla="*/ 7107880 w 10143477"/>
                <a:gd name="connsiteY11402" fmla="*/ 1033651 h 4026844"/>
                <a:gd name="connsiteX11403" fmla="*/ 7081384 w 10143477"/>
                <a:gd name="connsiteY11403" fmla="*/ 1010409 h 4026844"/>
                <a:gd name="connsiteX11404" fmla="*/ 7091921 w 10143477"/>
                <a:gd name="connsiteY11404" fmla="*/ 989956 h 4026844"/>
                <a:gd name="connsiteX11405" fmla="*/ 8329483 w 10143477"/>
                <a:gd name="connsiteY11405" fmla="*/ 989026 h 4026844"/>
                <a:gd name="connsiteX11406" fmla="*/ 8359077 w 10143477"/>
                <a:gd name="connsiteY11406" fmla="*/ 1013353 h 4026844"/>
                <a:gd name="connsiteX11407" fmla="*/ 8354274 w 10143477"/>
                <a:gd name="connsiteY11407" fmla="*/ 1033031 h 4026844"/>
                <a:gd name="connsiteX11408" fmla="*/ 8324680 w 10143477"/>
                <a:gd name="connsiteY11408" fmla="*/ 1008704 h 4026844"/>
                <a:gd name="connsiteX11409" fmla="*/ 8329483 w 10143477"/>
                <a:gd name="connsiteY11409" fmla="*/ 989026 h 4026844"/>
                <a:gd name="connsiteX11410" fmla="*/ 2807622 w 10143477"/>
                <a:gd name="connsiteY11410" fmla="*/ 988871 h 4026844"/>
                <a:gd name="connsiteX11411" fmla="*/ 2816610 w 10143477"/>
                <a:gd name="connsiteY11411" fmla="*/ 1008704 h 4026844"/>
                <a:gd name="connsiteX11412" fmla="*/ 2789182 w 10143477"/>
                <a:gd name="connsiteY11412" fmla="*/ 1032566 h 4026844"/>
                <a:gd name="connsiteX11413" fmla="*/ 2780194 w 10143477"/>
                <a:gd name="connsiteY11413" fmla="*/ 1012578 h 4026844"/>
                <a:gd name="connsiteX11414" fmla="*/ 2807622 w 10143477"/>
                <a:gd name="connsiteY11414" fmla="*/ 988871 h 4026844"/>
                <a:gd name="connsiteX11415" fmla="*/ 9141249 w 10143477"/>
                <a:gd name="connsiteY11415" fmla="*/ 988561 h 4026844"/>
                <a:gd name="connsiteX11416" fmla="*/ 9171774 w 10143477"/>
                <a:gd name="connsiteY11416" fmla="*/ 1013508 h 4026844"/>
                <a:gd name="connsiteX11417" fmla="*/ 9170224 w 10143477"/>
                <a:gd name="connsiteY11417" fmla="*/ 1032876 h 4026844"/>
                <a:gd name="connsiteX11418" fmla="*/ 9139700 w 10143477"/>
                <a:gd name="connsiteY11418" fmla="*/ 1007930 h 4026844"/>
                <a:gd name="connsiteX11419" fmla="*/ 9141249 w 10143477"/>
                <a:gd name="connsiteY11419" fmla="*/ 988561 h 4026844"/>
                <a:gd name="connsiteX11420" fmla="*/ 2269578 w 10143477"/>
                <a:gd name="connsiteY11420" fmla="*/ 988561 h 4026844"/>
                <a:gd name="connsiteX11421" fmla="*/ 2276087 w 10143477"/>
                <a:gd name="connsiteY11421" fmla="*/ 1008084 h 4026844"/>
                <a:gd name="connsiteX11422" fmla="*/ 2247265 w 10143477"/>
                <a:gd name="connsiteY11422" fmla="*/ 1032256 h 4026844"/>
                <a:gd name="connsiteX11423" fmla="*/ 2240756 w 10143477"/>
                <a:gd name="connsiteY11423" fmla="*/ 1012733 h 4026844"/>
                <a:gd name="connsiteX11424" fmla="*/ 2269578 w 10143477"/>
                <a:gd name="connsiteY11424" fmla="*/ 988561 h 4026844"/>
                <a:gd name="connsiteX11425" fmla="*/ 7033041 w 10143477"/>
                <a:gd name="connsiteY11425" fmla="*/ 985772 h 4026844"/>
                <a:gd name="connsiteX11426" fmla="*/ 7059382 w 10143477"/>
                <a:gd name="connsiteY11426" fmla="*/ 1009014 h 4026844"/>
                <a:gd name="connsiteX11427" fmla="*/ 7048690 w 10143477"/>
                <a:gd name="connsiteY11427" fmla="*/ 1029467 h 4026844"/>
                <a:gd name="connsiteX11428" fmla="*/ 7022349 w 10143477"/>
                <a:gd name="connsiteY11428" fmla="*/ 1006225 h 4026844"/>
                <a:gd name="connsiteX11429" fmla="*/ 7033041 w 10143477"/>
                <a:gd name="connsiteY11429" fmla="*/ 985772 h 4026844"/>
                <a:gd name="connsiteX11430" fmla="*/ 7754319 w 10143477"/>
                <a:gd name="connsiteY11430" fmla="*/ 984687 h 4026844"/>
                <a:gd name="connsiteX11431" fmla="*/ 7782674 w 10143477"/>
                <a:gd name="connsiteY11431" fmla="*/ 1008394 h 4026844"/>
                <a:gd name="connsiteX11432" fmla="*/ 7775392 w 10143477"/>
                <a:gd name="connsiteY11432" fmla="*/ 1028382 h 4026844"/>
                <a:gd name="connsiteX11433" fmla="*/ 7747037 w 10143477"/>
                <a:gd name="connsiteY11433" fmla="*/ 1004521 h 4026844"/>
                <a:gd name="connsiteX11434" fmla="*/ 7754319 w 10143477"/>
                <a:gd name="connsiteY11434" fmla="*/ 984687 h 4026844"/>
                <a:gd name="connsiteX11435" fmla="*/ 1475069 w 10143477"/>
                <a:gd name="connsiteY11435" fmla="*/ 983603 h 4026844"/>
                <a:gd name="connsiteX11436" fmla="*/ 1478168 w 10143477"/>
                <a:gd name="connsiteY11436" fmla="*/ 1002816 h 4026844"/>
                <a:gd name="connsiteX11437" fmla="*/ 1447953 w 10143477"/>
                <a:gd name="connsiteY11437" fmla="*/ 1027763 h 4026844"/>
                <a:gd name="connsiteX11438" fmla="*/ 1444854 w 10143477"/>
                <a:gd name="connsiteY11438" fmla="*/ 1008549 h 4026844"/>
                <a:gd name="connsiteX11439" fmla="*/ 1475069 w 10143477"/>
                <a:gd name="connsiteY11439" fmla="*/ 983603 h 4026844"/>
                <a:gd name="connsiteX11440" fmla="*/ 9447579 w 10143477"/>
                <a:gd name="connsiteY11440" fmla="*/ 982983 h 4026844"/>
                <a:gd name="connsiteX11441" fmla="*/ 9478103 w 10143477"/>
                <a:gd name="connsiteY11441" fmla="*/ 1008239 h 4026844"/>
                <a:gd name="connsiteX11442" fmla="*/ 9477484 w 10143477"/>
                <a:gd name="connsiteY11442" fmla="*/ 1027607 h 4026844"/>
                <a:gd name="connsiteX11443" fmla="*/ 9446960 w 10143477"/>
                <a:gd name="connsiteY11443" fmla="*/ 1002351 h 4026844"/>
                <a:gd name="connsiteX11444" fmla="*/ 9447579 w 10143477"/>
                <a:gd name="connsiteY11444" fmla="*/ 982983 h 4026844"/>
                <a:gd name="connsiteX11445" fmla="*/ 1863876 w 10143477"/>
                <a:gd name="connsiteY11445" fmla="*/ 982828 h 4026844"/>
                <a:gd name="connsiteX11446" fmla="*/ 1868679 w 10143477"/>
                <a:gd name="connsiteY11446" fmla="*/ 1002196 h 4026844"/>
                <a:gd name="connsiteX11447" fmla="*/ 1839083 w 10143477"/>
                <a:gd name="connsiteY11447" fmla="*/ 1026833 h 4026844"/>
                <a:gd name="connsiteX11448" fmla="*/ 1834434 w 10143477"/>
                <a:gd name="connsiteY11448" fmla="*/ 1007465 h 4026844"/>
                <a:gd name="connsiteX11449" fmla="*/ 1863876 w 10143477"/>
                <a:gd name="connsiteY11449" fmla="*/ 982828 h 4026844"/>
                <a:gd name="connsiteX11450" fmla="*/ 2865571 w 10143477"/>
                <a:gd name="connsiteY11450" fmla="*/ 982673 h 4026844"/>
                <a:gd name="connsiteX11451" fmla="*/ 2874866 w 10143477"/>
                <a:gd name="connsiteY11451" fmla="*/ 1002661 h 4026844"/>
                <a:gd name="connsiteX11452" fmla="*/ 2847600 w 10143477"/>
                <a:gd name="connsiteY11452" fmla="*/ 1026368 h 4026844"/>
                <a:gd name="connsiteX11453" fmla="*/ 2838303 w 10143477"/>
                <a:gd name="connsiteY11453" fmla="*/ 1006380 h 4026844"/>
                <a:gd name="connsiteX11454" fmla="*/ 2865571 w 10143477"/>
                <a:gd name="connsiteY11454" fmla="*/ 982673 h 4026844"/>
                <a:gd name="connsiteX11455" fmla="*/ 8274941 w 10143477"/>
                <a:gd name="connsiteY11455" fmla="*/ 981743 h 4026844"/>
                <a:gd name="connsiteX11456" fmla="*/ 8304380 w 10143477"/>
                <a:gd name="connsiteY11456" fmla="*/ 1005915 h 4026844"/>
                <a:gd name="connsiteX11457" fmla="*/ 8299423 w 10143477"/>
                <a:gd name="connsiteY11457" fmla="*/ 1025593 h 4026844"/>
                <a:gd name="connsiteX11458" fmla="*/ 8269983 w 10143477"/>
                <a:gd name="connsiteY11458" fmla="*/ 1001421 h 4026844"/>
                <a:gd name="connsiteX11459" fmla="*/ 8274941 w 10143477"/>
                <a:gd name="connsiteY11459" fmla="*/ 981743 h 4026844"/>
                <a:gd name="connsiteX11460" fmla="*/ 2325673 w 10143477"/>
                <a:gd name="connsiteY11460" fmla="*/ 981279 h 4026844"/>
                <a:gd name="connsiteX11461" fmla="*/ 2332491 w 10143477"/>
                <a:gd name="connsiteY11461" fmla="*/ 1000802 h 4026844"/>
                <a:gd name="connsiteX11462" fmla="*/ 2303824 w 10143477"/>
                <a:gd name="connsiteY11462" fmla="*/ 1024974 h 4026844"/>
                <a:gd name="connsiteX11463" fmla="*/ 2297006 w 10143477"/>
                <a:gd name="connsiteY11463" fmla="*/ 1005296 h 4026844"/>
                <a:gd name="connsiteX11464" fmla="*/ 2325673 w 10143477"/>
                <a:gd name="connsiteY11464" fmla="*/ 981279 h 4026844"/>
                <a:gd name="connsiteX11465" fmla="*/ 6974316 w 10143477"/>
                <a:gd name="connsiteY11465" fmla="*/ 981278 h 4026844"/>
                <a:gd name="connsiteX11466" fmla="*/ 7000347 w 10143477"/>
                <a:gd name="connsiteY11466" fmla="*/ 1004365 h 4026844"/>
                <a:gd name="connsiteX11467" fmla="*/ 6989346 w 10143477"/>
                <a:gd name="connsiteY11467" fmla="*/ 1024973 h 4026844"/>
                <a:gd name="connsiteX11468" fmla="*/ 6963315 w 10143477"/>
                <a:gd name="connsiteY11468" fmla="*/ 1001886 h 4026844"/>
                <a:gd name="connsiteX11469" fmla="*/ 6974316 w 10143477"/>
                <a:gd name="connsiteY11469" fmla="*/ 981278 h 4026844"/>
                <a:gd name="connsiteX11470" fmla="*/ 9090117 w 10143477"/>
                <a:gd name="connsiteY11470" fmla="*/ 979729 h 4026844"/>
                <a:gd name="connsiteX11471" fmla="*/ 9120642 w 10143477"/>
                <a:gd name="connsiteY11471" fmla="*/ 1004675 h 4026844"/>
                <a:gd name="connsiteX11472" fmla="*/ 9118937 w 10143477"/>
                <a:gd name="connsiteY11472" fmla="*/ 1024044 h 4026844"/>
                <a:gd name="connsiteX11473" fmla="*/ 9088413 w 10143477"/>
                <a:gd name="connsiteY11473" fmla="*/ 999098 h 4026844"/>
                <a:gd name="connsiteX11474" fmla="*/ 9090117 w 10143477"/>
                <a:gd name="connsiteY11474" fmla="*/ 979729 h 4026844"/>
                <a:gd name="connsiteX11475" fmla="*/ 7697764 w 10143477"/>
                <a:gd name="connsiteY11475" fmla="*/ 978645 h 4026844"/>
                <a:gd name="connsiteX11476" fmla="*/ 7725964 w 10143477"/>
                <a:gd name="connsiteY11476" fmla="*/ 1002352 h 4026844"/>
                <a:gd name="connsiteX11477" fmla="*/ 7718372 w 10143477"/>
                <a:gd name="connsiteY11477" fmla="*/ 1022340 h 4026844"/>
                <a:gd name="connsiteX11478" fmla="*/ 7690171 w 10143477"/>
                <a:gd name="connsiteY11478" fmla="*/ 998633 h 4026844"/>
                <a:gd name="connsiteX11479" fmla="*/ 7697764 w 10143477"/>
                <a:gd name="connsiteY11479" fmla="*/ 978645 h 4026844"/>
                <a:gd name="connsiteX11480" fmla="*/ 6915436 w 10143477"/>
                <a:gd name="connsiteY11480" fmla="*/ 977250 h 4026844"/>
                <a:gd name="connsiteX11481" fmla="*/ 6941312 w 10143477"/>
                <a:gd name="connsiteY11481" fmla="*/ 1000337 h 4026844"/>
                <a:gd name="connsiteX11482" fmla="*/ 6930001 w 10143477"/>
                <a:gd name="connsiteY11482" fmla="*/ 1020945 h 4026844"/>
                <a:gd name="connsiteX11483" fmla="*/ 6904125 w 10143477"/>
                <a:gd name="connsiteY11483" fmla="*/ 997858 h 4026844"/>
                <a:gd name="connsiteX11484" fmla="*/ 6915436 w 10143477"/>
                <a:gd name="connsiteY11484" fmla="*/ 977250 h 4026844"/>
                <a:gd name="connsiteX11485" fmla="*/ 2923514 w 10143477"/>
                <a:gd name="connsiteY11485" fmla="*/ 976630 h 4026844"/>
                <a:gd name="connsiteX11486" fmla="*/ 2932968 w 10143477"/>
                <a:gd name="connsiteY11486" fmla="*/ 996618 h 4026844"/>
                <a:gd name="connsiteX11487" fmla="*/ 2905851 w 10143477"/>
                <a:gd name="connsiteY11487" fmla="*/ 1020325 h 4026844"/>
                <a:gd name="connsiteX11488" fmla="*/ 2896402 w 10143477"/>
                <a:gd name="connsiteY11488" fmla="*/ 1000337 h 4026844"/>
                <a:gd name="connsiteX11489" fmla="*/ 2923514 w 10143477"/>
                <a:gd name="connsiteY11489" fmla="*/ 976630 h 4026844"/>
                <a:gd name="connsiteX11490" fmla="*/ 8220090 w 10143477"/>
                <a:gd name="connsiteY11490" fmla="*/ 974771 h 4026844"/>
                <a:gd name="connsiteX11491" fmla="*/ 8249374 w 10143477"/>
                <a:gd name="connsiteY11491" fmla="*/ 998943 h 4026844"/>
                <a:gd name="connsiteX11492" fmla="*/ 8244262 w 10143477"/>
                <a:gd name="connsiteY11492" fmla="*/ 1018621 h 4026844"/>
                <a:gd name="connsiteX11493" fmla="*/ 8214977 w 10143477"/>
                <a:gd name="connsiteY11493" fmla="*/ 994449 h 4026844"/>
                <a:gd name="connsiteX11494" fmla="*/ 8220090 w 10143477"/>
                <a:gd name="connsiteY11494" fmla="*/ 974771 h 4026844"/>
                <a:gd name="connsiteX11495" fmla="*/ 1918576 w 10143477"/>
                <a:gd name="connsiteY11495" fmla="*/ 974771 h 4026844"/>
                <a:gd name="connsiteX11496" fmla="*/ 1923535 w 10143477"/>
                <a:gd name="connsiteY11496" fmla="*/ 994140 h 4026844"/>
                <a:gd name="connsiteX11497" fmla="*/ 1894093 w 10143477"/>
                <a:gd name="connsiteY11497" fmla="*/ 1018621 h 4026844"/>
                <a:gd name="connsiteX11498" fmla="*/ 1889135 w 10143477"/>
                <a:gd name="connsiteY11498" fmla="*/ 999253 h 4026844"/>
                <a:gd name="connsiteX11499" fmla="*/ 1918576 w 10143477"/>
                <a:gd name="connsiteY11499" fmla="*/ 974771 h 4026844"/>
                <a:gd name="connsiteX11500" fmla="*/ 1528064 w 10143477"/>
                <a:gd name="connsiteY11500" fmla="*/ 974771 h 4026844"/>
                <a:gd name="connsiteX11501" fmla="*/ 1531318 w 10143477"/>
                <a:gd name="connsiteY11501" fmla="*/ 993985 h 4026844"/>
                <a:gd name="connsiteX11502" fmla="*/ 1501257 w 10143477"/>
                <a:gd name="connsiteY11502" fmla="*/ 1018776 h 4026844"/>
                <a:gd name="connsiteX11503" fmla="*/ 1498002 w 10143477"/>
                <a:gd name="connsiteY11503" fmla="*/ 999563 h 4026844"/>
                <a:gd name="connsiteX11504" fmla="*/ 1528064 w 10143477"/>
                <a:gd name="connsiteY11504" fmla="*/ 974771 h 4026844"/>
                <a:gd name="connsiteX11505" fmla="*/ 9397996 w 10143477"/>
                <a:gd name="connsiteY11505" fmla="*/ 973531 h 4026844"/>
                <a:gd name="connsiteX11506" fmla="*/ 9428521 w 10143477"/>
                <a:gd name="connsiteY11506" fmla="*/ 998787 h 4026844"/>
                <a:gd name="connsiteX11507" fmla="*/ 9427746 w 10143477"/>
                <a:gd name="connsiteY11507" fmla="*/ 1018156 h 4026844"/>
                <a:gd name="connsiteX11508" fmla="*/ 9397222 w 10143477"/>
                <a:gd name="connsiteY11508" fmla="*/ 992899 h 4026844"/>
                <a:gd name="connsiteX11509" fmla="*/ 9397996 w 10143477"/>
                <a:gd name="connsiteY11509" fmla="*/ 973531 h 4026844"/>
                <a:gd name="connsiteX11510" fmla="*/ 6856401 w 10143477"/>
                <a:gd name="connsiteY11510" fmla="*/ 973377 h 4026844"/>
                <a:gd name="connsiteX11511" fmla="*/ 6882122 w 10143477"/>
                <a:gd name="connsiteY11511" fmla="*/ 996464 h 4026844"/>
                <a:gd name="connsiteX11512" fmla="*/ 6870656 w 10143477"/>
                <a:gd name="connsiteY11512" fmla="*/ 1017072 h 4026844"/>
                <a:gd name="connsiteX11513" fmla="*/ 6844935 w 10143477"/>
                <a:gd name="connsiteY11513" fmla="*/ 993985 h 4026844"/>
                <a:gd name="connsiteX11514" fmla="*/ 6856401 w 10143477"/>
                <a:gd name="connsiteY11514" fmla="*/ 973377 h 4026844"/>
                <a:gd name="connsiteX11515" fmla="*/ 7641053 w 10143477"/>
                <a:gd name="connsiteY11515" fmla="*/ 972756 h 4026844"/>
                <a:gd name="connsiteX11516" fmla="*/ 7669098 w 10143477"/>
                <a:gd name="connsiteY11516" fmla="*/ 996463 h 4026844"/>
                <a:gd name="connsiteX11517" fmla="*/ 7661351 w 10143477"/>
                <a:gd name="connsiteY11517" fmla="*/ 1016606 h 4026844"/>
                <a:gd name="connsiteX11518" fmla="*/ 7633305 w 10143477"/>
                <a:gd name="connsiteY11518" fmla="*/ 992899 h 4026844"/>
                <a:gd name="connsiteX11519" fmla="*/ 7641053 w 10143477"/>
                <a:gd name="connsiteY11519" fmla="*/ 972756 h 4026844"/>
                <a:gd name="connsiteX11520" fmla="*/ 9038984 w 10143477"/>
                <a:gd name="connsiteY11520" fmla="*/ 971052 h 4026844"/>
                <a:gd name="connsiteX11521" fmla="*/ 9069354 w 10143477"/>
                <a:gd name="connsiteY11521" fmla="*/ 995844 h 4026844"/>
                <a:gd name="connsiteX11522" fmla="*/ 9067494 w 10143477"/>
                <a:gd name="connsiteY11522" fmla="*/ 1015212 h 4026844"/>
                <a:gd name="connsiteX11523" fmla="*/ 9036970 w 10143477"/>
                <a:gd name="connsiteY11523" fmla="*/ 990420 h 4026844"/>
                <a:gd name="connsiteX11524" fmla="*/ 9038984 w 10143477"/>
                <a:gd name="connsiteY11524" fmla="*/ 971052 h 4026844"/>
                <a:gd name="connsiteX11525" fmla="*/ 2981775 w 10143477"/>
                <a:gd name="connsiteY11525" fmla="*/ 970742 h 4026844"/>
                <a:gd name="connsiteX11526" fmla="*/ 2991539 w 10143477"/>
                <a:gd name="connsiteY11526" fmla="*/ 990730 h 4026844"/>
                <a:gd name="connsiteX11527" fmla="*/ 2964577 w 10143477"/>
                <a:gd name="connsiteY11527" fmla="*/ 1014437 h 4026844"/>
                <a:gd name="connsiteX11528" fmla="*/ 2954813 w 10143477"/>
                <a:gd name="connsiteY11528" fmla="*/ 994449 h 4026844"/>
                <a:gd name="connsiteX11529" fmla="*/ 2981775 w 10143477"/>
                <a:gd name="connsiteY11529" fmla="*/ 970742 h 4026844"/>
                <a:gd name="connsiteX11530" fmla="*/ 6797212 w 10143477"/>
                <a:gd name="connsiteY11530" fmla="*/ 969658 h 4026844"/>
                <a:gd name="connsiteX11531" fmla="*/ 6822778 w 10143477"/>
                <a:gd name="connsiteY11531" fmla="*/ 992590 h 4026844"/>
                <a:gd name="connsiteX11532" fmla="*/ 6811002 w 10143477"/>
                <a:gd name="connsiteY11532" fmla="*/ 1013198 h 4026844"/>
                <a:gd name="connsiteX11533" fmla="*/ 6785435 w 10143477"/>
                <a:gd name="connsiteY11533" fmla="*/ 990266 h 4026844"/>
                <a:gd name="connsiteX11534" fmla="*/ 6797212 w 10143477"/>
                <a:gd name="connsiteY11534" fmla="*/ 969658 h 4026844"/>
                <a:gd name="connsiteX11535" fmla="*/ 8165549 w 10143477"/>
                <a:gd name="connsiteY11535" fmla="*/ 967798 h 4026844"/>
                <a:gd name="connsiteX11536" fmla="*/ 8194679 w 10143477"/>
                <a:gd name="connsiteY11536" fmla="*/ 991815 h 4026844"/>
                <a:gd name="connsiteX11537" fmla="*/ 8189255 w 10143477"/>
                <a:gd name="connsiteY11537" fmla="*/ 1011648 h 4026844"/>
                <a:gd name="connsiteX11538" fmla="*/ 8159971 w 10143477"/>
                <a:gd name="connsiteY11538" fmla="*/ 987476 h 4026844"/>
                <a:gd name="connsiteX11539" fmla="*/ 8165549 w 10143477"/>
                <a:gd name="connsiteY11539" fmla="*/ 967798 h 4026844"/>
                <a:gd name="connsiteX11540" fmla="*/ 7584187 w 10143477"/>
                <a:gd name="connsiteY11540" fmla="*/ 967024 h 4026844"/>
                <a:gd name="connsiteX11541" fmla="*/ 7612078 w 10143477"/>
                <a:gd name="connsiteY11541" fmla="*/ 990575 h 4026844"/>
                <a:gd name="connsiteX11542" fmla="*/ 7604020 w 10143477"/>
                <a:gd name="connsiteY11542" fmla="*/ 1010719 h 4026844"/>
                <a:gd name="connsiteX11543" fmla="*/ 7576130 w 10143477"/>
                <a:gd name="connsiteY11543" fmla="*/ 987167 h 4026844"/>
                <a:gd name="connsiteX11544" fmla="*/ 7584187 w 10143477"/>
                <a:gd name="connsiteY11544" fmla="*/ 967024 h 4026844"/>
                <a:gd name="connsiteX11545" fmla="*/ 1973431 w 10143477"/>
                <a:gd name="connsiteY11545" fmla="*/ 966559 h 4026844"/>
                <a:gd name="connsiteX11546" fmla="*/ 1978544 w 10143477"/>
                <a:gd name="connsiteY11546" fmla="*/ 985927 h 4026844"/>
                <a:gd name="connsiteX11547" fmla="*/ 1949103 w 10143477"/>
                <a:gd name="connsiteY11547" fmla="*/ 1010409 h 4026844"/>
                <a:gd name="connsiteX11548" fmla="*/ 1943989 w 10143477"/>
                <a:gd name="connsiteY11548" fmla="*/ 991041 h 4026844"/>
                <a:gd name="connsiteX11549" fmla="*/ 1973431 w 10143477"/>
                <a:gd name="connsiteY11549" fmla="*/ 966559 h 4026844"/>
                <a:gd name="connsiteX11550" fmla="*/ 6738177 w 10143477"/>
                <a:gd name="connsiteY11550" fmla="*/ 965939 h 4026844"/>
                <a:gd name="connsiteX11551" fmla="*/ 6763433 w 10143477"/>
                <a:gd name="connsiteY11551" fmla="*/ 988871 h 4026844"/>
                <a:gd name="connsiteX11552" fmla="*/ 6751347 w 10143477"/>
                <a:gd name="connsiteY11552" fmla="*/ 1009479 h 4026844"/>
                <a:gd name="connsiteX11553" fmla="*/ 6726090 w 10143477"/>
                <a:gd name="connsiteY11553" fmla="*/ 986547 h 4026844"/>
                <a:gd name="connsiteX11554" fmla="*/ 6738177 w 10143477"/>
                <a:gd name="connsiteY11554" fmla="*/ 965939 h 4026844"/>
                <a:gd name="connsiteX11555" fmla="*/ 1581059 w 10143477"/>
                <a:gd name="connsiteY11555" fmla="*/ 965784 h 4026844"/>
                <a:gd name="connsiteX11556" fmla="*/ 1584624 w 10143477"/>
                <a:gd name="connsiteY11556" fmla="*/ 984998 h 4026844"/>
                <a:gd name="connsiteX11557" fmla="*/ 1554562 w 10143477"/>
                <a:gd name="connsiteY11557" fmla="*/ 1009789 h 4026844"/>
                <a:gd name="connsiteX11558" fmla="*/ 1551153 w 10143477"/>
                <a:gd name="connsiteY11558" fmla="*/ 990576 h 4026844"/>
                <a:gd name="connsiteX11559" fmla="*/ 1581059 w 10143477"/>
                <a:gd name="connsiteY11559" fmla="*/ 965784 h 4026844"/>
                <a:gd name="connsiteX11560" fmla="*/ 3039726 w 10143477"/>
                <a:gd name="connsiteY11560" fmla="*/ 965009 h 4026844"/>
                <a:gd name="connsiteX11561" fmla="*/ 3049798 w 10143477"/>
                <a:gd name="connsiteY11561" fmla="*/ 984997 h 4026844"/>
                <a:gd name="connsiteX11562" fmla="*/ 3023148 w 10143477"/>
                <a:gd name="connsiteY11562" fmla="*/ 1008549 h 4026844"/>
                <a:gd name="connsiteX11563" fmla="*/ 3013076 w 10143477"/>
                <a:gd name="connsiteY11563" fmla="*/ 988561 h 4026844"/>
                <a:gd name="connsiteX11564" fmla="*/ 3039726 w 10143477"/>
                <a:gd name="connsiteY11564" fmla="*/ 965009 h 4026844"/>
                <a:gd name="connsiteX11565" fmla="*/ 9348104 w 10143477"/>
                <a:gd name="connsiteY11565" fmla="*/ 964390 h 4026844"/>
                <a:gd name="connsiteX11566" fmla="*/ 9378628 w 10143477"/>
                <a:gd name="connsiteY11566" fmla="*/ 989491 h 4026844"/>
                <a:gd name="connsiteX11567" fmla="*/ 9377699 w 10143477"/>
                <a:gd name="connsiteY11567" fmla="*/ 1008859 h 4026844"/>
                <a:gd name="connsiteX11568" fmla="*/ 9347174 w 10143477"/>
                <a:gd name="connsiteY11568" fmla="*/ 983758 h 4026844"/>
                <a:gd name="connsiteX11569" fmla="*/ 9348104 w 10143477"/>
                <a:gd name="connsiteY11569" fmla="*/ 964390 h 4026844"/>
                <a:gd name="connsiteX11570" fmla="*/ 6678677 w 10143477"/>
                <a:gd name="connsiteY11570" fmla="*/ 962530 h 4026844"/>
                <a:gd name="connsiteX11571" fmla="*/ 6703779 w 10143477"/>
                <a:gd name="connsiteY11571" fmla="*/ 985307 h 4026844"/>
                <a:gd name="connsiteX11572" fmla="*/ 6691538 w 10143477"/>
                <a:gd name="connsiteY11572" fmla="*/ 1006070 h 4026844"/>
                <a:gd name="connsiteX11573" fmla="*/ 6666437 w 10143477"/>
                <a:gd name="connsiteY11573" fmla="*/ 983138 h 4026844"/>
                <a:gd name="connsiteX11574" fmla="*/ 6678677 w 10143477"/>
                <a:gd name="connsiteY11574" fmla="*/ 962530 h 4026844"/>
                <a:gd name="connsiteX11575" fmla="*/ 8987542 w 10143477"/>
                <a:gd name="connsiteY11575" fmla="*/ 962375 h 4026844"/>
                <a:gd name="connsiteX11576" fmla="*/ 9017912 w 10143477"/>
                <a:gd name="connsiteY11576" fmla="*/ 987167 h 4026844"/>
                <a:gd name="connsiteX11577" fmla="*/ 9015897 w 10143477"/>
                <a:gd name="connsiteY11577" fmla="*/ 1006535 h 4026844"/>
                <a:gd name="connsiteX11578" fmla="*/ 8985527 w 10143477"/>
                <a:gd name="connsiteY11578" fmla="*/ 981743 h 4026844"/>
                <a:gd name="connsiteX11579" fmla="*/ 8987542 w 10143477"/>
                <a:gd name="connsiteY11579" fmla="*/ 962375 h 4026844"/>
                <a:gd name="connsiteX11580" fmla="*/ 7527167 w 10143477"/>
                <a:gd name="connsiteY11580" fmla="*/ 961600 h 4026844"/>
                <a:gd name="connsiteX11581" fmla="*/ 7554903 w 10143477"/>
                <a:gd name="connsiteY11581" fmla="*/ 985152 h 4026844"/>
                <a:gd name="connsiteX11582" fmla="*/ 7546535 w 10143477"/>
                <a:gd name="connsiteY11582" fmla="*/ 1005295 h 4026844"/>
                <a:gd name="connsiteX11583" fmla="*/ 7518800 w 10143477"/>
                <a:gd name="connsiteY11583" fmla="*/ 981743 h 4026844"/>
                <a:gd name="connsiteX11584" fmla="*/ 7527167 w 10143477"/>
                <a:gd name="connsiteY11584" fmla="*/ 961600 h 4026844"/>
                <a:gd name="connsiteX11585" fmla="*/ 8110387 w 10143477"/>
                <a:gd name="connsiteY11585" fmla="*/ 960825 h 4026844"/>
                <a:gd name="connsiteX11586" fmla="*/ 8139517 w 10143477"/>
                <a:gd name="connsiteY11586" fmla="*/ 984842 h 4026844"/>
                <a:gd name="connsiteX11587" fmla="*/ 8133939 w 10143477"/>
                <a:gd name="connsiteY11587" fmla="*/ 1004675 h 4026844"/>
                <a:gd name="connsiteX11588" fmla="*/ 8104809 w 10143477"/>
                <a:gd name="connsiteY11588" fmla="*/ 980658 h 4026844"/>
                <a:gd name="connsiteX11589" fmla="*/ 8110387 w 10143477"/>
                <a:gd name="connsiteY11589" fmla="*/ 960825 h 4026844"/>
                <a:gd name="connsiteX11590" fmla="*/ 3098140 w 10143477"/>
                <a:gd name="connsiteY11590" fmla="*/ 959431 h 4026844"/>
                <a:gd name="connsiteX11591" fmla="*/ 3108366 w 10143477"/>
                <a:gd name="connsiteY11591" fmla="*/ 979419 h 4026844"/>
                <a:gd name="connsiteX11592" fmla="*/ 3081871 w 10143477"/>
                <a:gd name="connsiteY11592" fmla="*/ 1002971 h 4026844"/>
                <a:gd name="connsiteX11593" fmla="*/ 3071646 w 10143477"/>
                <a:gd name="connsiteY11593" fmla="*/ 982983 h 4026844"/>
                <a:gd name="connsiteX11594" fmla="*/ 3098140 w 10143477"/>
                <a:gd name="connsiteY11594" fmla="*/ 959431 h 4026844"/>
                <a:gd name="connsiteX11595" fmla="*/ 6619488 w 10143477"/>
                <a:gd name="connsiteY11595" fmla="*/ 958967 h 4026844"/>
                <a:gd name="connsiteX11596" fmla="*/ 6644434 w 10143477"/>
                <a:gd name="connsiteY11596" fmla="*/ 981744 h 4026844"/>
                <a:gd name="connsiteX11597" fmla="*/ 6631884 w 10143477"/>
                <a:gd name="connsiteY11597" fmla="*/ 1002507 h 4026844"/>
                <a:gd name="connsiteX11598" fmla="*/ 6606937 w 10143477"/>
                <a:gd name="connsiteY11598" fmla="*/ 979730 h 4026844"/>
                <a:gd name="connsiteX11599" fmla="*/ 6619488 w 10143477"/>
                <a:gd name="connsiteY11599" fmla="*/ 958967 h 4026844"/>
                <a:gd name="connsiteX11600" fmla="*/ 2028285 w 10143477"/>
                <a:gd name="connsiteY11600" fmla="*/ 958656 h 4026844"/>
                <a:gd name="connsiteX11601" fmla="*/ 2033555 w 10143477"/>
                <a:gd name="connsiteY11601" fmla="*/ 978024 h 4026844"/>
                <a:gd name="connsiteX11602" fmla="*/ 2004268 w 10143477"/>
                <a:gd name="connsiteY11602" fmla="*/ 1002351 h 4026844"/>
                <a:gd name="connsiteX11603" fmla="*/ 1998999 w 10143477"/>
                <a:gd name="connsiteY11603" fmla="*/ 982983 h 4026844"/>
                <a:gd name="connsiteX11604" fmla="*/ 2028285 w 10143477"/>
                <a:gd name="connsiteY11604" fmla="*/ 958656 h 4026844"/>
                <a:gd name="connsiteX11605" fmla="*/ 1634364 w 10143477"/>
                <a:gd name="connsiteY11605" fmla="*/ 956952 h 4026844"/>
                <a:gd name="connsiteX11606" fmla="*/ 1638083 w 10143477"/>
                <a:gd name="connsiteY11606" fmla="*/ 976166 h 4026844"/>
                <a:gd name="connsiteX11607" fmla="*/ 1608176 w 10143477"/>
                <a:gd name="connsiteY11607" fmla="*/ 1000957 h 4026844"/>
                <a:gd name="connsiteX11608" fmla="*/ 1604458 w 10143477"/>
                <a:gd name="connsiteY11608" fmla="*/ 981744 h 4026844"/>
                <a:gd name="connsiteX11609" fmla="*/ 1634364 w 10143477"/>
                <a:gd name="connsiteY11609" fmla="*/ 956952 h 4026844"/>
                <a:gd name="connsiteX11610" fmla="*/ 7469991 w 10143477"/>
                <a:gd name="connsiteY11610" fmla="*/ 956177 h 4026844"/>
                <a:gd name="connsiteX11611" fmla="*/ 7497571 w 10143477"/>
                <a:gd name="connsiteY11611" fmla="*/ 979729 h 4026844"/>
                <a:gd name="connsiteX11612" fmla="*/ 7489050 w 10143477"/>
                <a:gd name="connsiteY11612" fmla="*/ 999872 h 4026844"/>
                <a:gd name="connsiteX11613" fmla="*/ 7461469 w 10143477"/>
                <a:gd name="connsiteY11613" fmla="*/ 976320 h 4026844"/>
                <a:gd name="connsiteX11614" fmla="*/ 7469991 w 10143477"/>
                <a:gd name="connsiteY11614" fmla="*/ 956177 h 4026844"/>
                <a:gd name="connsiteX11615" fmla="*/ 6559988 w 10143477"/>
                <a:gd name="connsiteY11615" fmla="*/ 955867 h 4026844"/>
                <a:gd name="connsiteX11616" fmla="*/ 6584625 w 10143477"/>
                <a:gd name="connsiteY11616" fmla="*/ 978644 h 4026844"/>
                <a:gd name="connsiteX11617" fmla="*/ 6571764 w 10143477"/>
                <a:gd name="connsiteY11617" fmla="*/ 999407 h 4026844"/>
                <a:gd name="connsiteX11618" fmla="*/ 6547127 w 10143477"/>
                <a:gd name="connsiteY11618" fmla="*/ 976630 h 4026844"/>
                <a:gd name="connsiteX11619" fmla="*/ 6559988 w 10143477"/>
                <a:gd name="connsiteY11619" fmla="*/ 955867 h 4026844"/>
                <a:gd name="connsiteX11620" fmla="*/ 9297901 w 10143477"/>
                <a:gd name="connsiteY11620" fmla="*/ 955092 h 4026844"/>
                <a:gd name="connsiteX11621" fmla="*/ 9328425 w 10143477"/>
                <a:gd name="connsiteY11621" fmla="*/ 980193 h 4026844"/>
                <a:gd name="connsiteX11622" fmla="*/ 9327496 w 10143477"/>
                <a:gd name="connsiteY11622" fmla="*/ 999562 h 4026844"/>
                <a:gd name="connsiteX11623" fmla="*/ 9296972 w 10143477"/>
                <a:gd name="connsiteY11623" fmla="*/ 974460 h 4026844"/>
                <a:gd name="connsiteX11624" fmla="*/ 9297901 w 10143477"/>
                <a:gd name="connsiteY11624" fmla="*/ 955092 h 4026844"/>
                <a:gd name="connsiteX11625" fmla="*/ 3156553 w 10143477"/>
                <a:gd name="connsiteY11625" fmla="*/ 954318 h 4026844"/>
                <a:gd name="connsiteX11626" fmla="*/ 3167089 w 10143477"/>
                <a:gd name="connsiteY11626" fmla="*/ 974306 h 4026844"/>
                <a:gd name="connsiteX11627" fmla="*/ 3140750 w 10143477"/>
                <a:gd name="connsiteY11627" fmla="*/ 997703 h 4026844"/>
                <a:gd name="connsiteX11628" fmla="*/ 3130213 w 10143477"/>
                <a:gd name="connsiteY11628" fmla="*/ 977560 h 4026844"/>
                <a:gd name="connsiteX11629" fmla="*/ 3156553 w 10143477"/>
                <a:gd name="connsiteY11629" fmla="*/ 954318 h 4026844"/>
                <a:gd name="connsiteX11630" fmla="*/ 8055227 w 10143477"/>
                <a:gd name="connsiteY11630" fmla="*/ 954163 h 4026844"/>
                <a:gd name="connsiteX11631" fmla="*/ 8084202 w 10143477"/>
                <a:gd name="connsiteY11631" fmla="*/ 978180 h 4026844"/>
                <a:gd name="connsiteX11632" fmla="*/ 8078469 w 10143477"/>
                <a:gd name="connsiteY11632" fmla="*/ 998013 h 4026844"/>
                <a:gd name="connsiteX11633" fmla="*/ 8049494 w 10143477"/>
                <a:gd name="connsiteY11633" fmla="*/ 973996 h 4026844"/>
                <a:gd name="connsiteX11634" fmla="*/ 8055227 w 10143477"/>
                <a:gd name="connsiteY11634" fmla="*/ 954163 h 4026844"/>
                <a:gd name="connsiteX11635" fmla="*/ 8935944 w 10143477"/>
                <a:gd name="connsiteY11635" fmla="*/ 953853 h 4026844"/>
                <a:gd name="connsiteX11636" fmla="*/ 8966314 w 10143477"/>
                <a:gd name="connsiteY11636" fmla="*/ 978645 h 4026844"/>
                <a:gd name="connsiteX11637" fmla="*/ 8964145 w 10143477"/>
                <a:gd name="connsiteY11637" fmla="*/ 998013 h 4026844"/>
                <a:gd name="connsiteX11638" fmla="*/ 8933776 w 10143477"/>
                <a:gd name="connsiteY11638" fmla="*/ 973221 h 4026844"/>
                <a:gd name="connsiteX11639" fmla="*/ 8935944 w 10143477"/>
                <a:gd name="connsiteY11639" fmla="*/ 953853 h 4026844"/>
                <a:gd name="connsiteX11640" fmla="*/ 6500334 w 10143477"/>
                <a:gd name="connsiteY11640" fmla="*/ 952923 h 4026844"/>
                <a:gd name="connsiteX11641" fmla="*/ 6524815 w 10143477"/>
                <a:gd name="connsiteY11641" fmla="*/ 975546 h 4026844"/>
                <a:gd name="connsiteX11642" fmla="*/ 6511800 w 10143477"/>
                <a:gd name="connsiteY11642" fmla="*/ 996308 h 4026844"/>
                <a:gd name="connsiteX11643" fmla="*/ 6487318 w 10143477"/>
                <a:gd name="connsiteY11643" fmla="*/ 973531 h 4026844"/>
                <a:gd name="connsiteX11644" fmla="*/ 6500334 w 10143477"/>
                <a:gd name="connsiteY11644" fmla="*/ 952923 h 4026844"/>
                <a:gd name="connsiteX11645" fmla="*/ 7412971 w 10143477"/>
                <a:gd name="connsiteY11645" fmla="*/ 950909 h 4026844"/>
                <a:gd name="connsiteX11646" fmla="*/ 7440242 w 10143477"/>
                <a:gd name="connsiteY11646" fmla="*/ 974306 h 4026844"/>
                <a:gd name="connsiteX11647" fmla="*/ 7431410 w 10143477"/>
                <a:gd name="connsiteY11647" fmla="*/ 994449 h 4026844"/>
                <a:gd name="connsiteX11648" fmla="*/ 7403984 w 10143477"/>
                <a:gd name="connsiteY11648" fmla="*/ 971052 h 4026844"/>
                <a:gd name="connsiteX11649" fmla="*/ 7412971 w 10143477"/>
                <a:gd name="connsiteY11649" fmla="*/ 950909 h 4026844"/>
                <a:gd name="connsiteX11650" fmla="*/ 2083140 w 10143477"/>
                <a:gd name="connsiteY11650" fmla="*/ 950754 h 4026844"/>
                <a:gd name="connsiteX11651" fmla="*/ 2088718 w 10143477"/>
                <a:gd name="connsiteY11651" fmla="*/ 970122 h 4026844"/>
                <a:gd name="connsiteX11652" fmla="*/ 2059586 w 10143477"/>
                <a:gd name="connsiteY11652" fmla="*/ 994449 h 4026844"/>
                <a:gd name="connsiteX11653" fmla="*/ 2054008 w 10143477"/>
                <a:gd name="connsiteY11653" fmla="*/ 975081 h 4026844"/>
                <a:gd name="connsiteX11654" fmla="*/ 2083140 w 10143477"/>
                <a:gd name="connsiteY11654" fmla="*/ 950754 h 4026844"/>
                <a:gd name="connsiteX11655" fmla="*/ 8505502 w 10143477"/>
                <a:gd name="connsiteY11655" fmla="*/ 950134 h 4026844"/>
                <a:gd name="connsiteX11656" fmla="*/ 8535252 w 10143477"/>
                <a:gd name="connsiteY11656" fmla="*/ 974461 h 4026844"/>
                <a:gd name="connsiteX11657" fmla="*/ 8531378 w 10143477"/>
                <a:gd name="connsiteY11657" fmla="*/ 993984 h 4026844"/>
                <a:gd name="connsiteX11658" fmla="*/ 8501628 w 10143477"/>
                <a:gd name="connsiteY11658" fmla="*/ 969657 h 4026844"/>
                <a:gd name="connsiteX11659" fmla="*/ 8505502 w 10143477"/>
                <a:gd name="connsiteY11659" fmla="*/ 950134 h 4026844"/>
                <a:gd name="connsiteX11660" fmla="*/ 6440834 w 10143477"/>
                <a:gd name="connsiteY11660" fmla="*/ 949825 h 4026844"/>
                <a:gd name="connsiteX11661" fmla="*/ 6465160 w 10143477"/>
                <a:gd name="connsiteY11661" fmla="*/ 972447 h 4026844"/>
                <a:gd name="connsiteX11662" fmla="*/ 6451835 w 10143477"/>
                <a:gd name="connsiteY11662" fmla="*/ 993365 h 4026844"/>
                <a:gd name="connsiteX11663" fmla="*/ 6427508 w 10143477"/>
                <a:gd name="connsiteY11663" fmla="*/ 970743 h 4026844"/>
                <a:gd name="connsiteX11664" fmla="*/ 6440834 w 10143477"/>
                <a:gd name="connsiteY11664" fmla="*/ 949825 h 4026844"/>
                <a:gd name="connsiteX11665" fmla="*/ 3214838 w 10143477"/>
                <a:gd name="connsiteY11665" fmla="*/ 948740 h 4026844"/>
                <a:gd name="connsiteX11666" fmla="*/ 3225529 w 10143477"/>
                <a:gd name="connsiteY11666" fmla="*/ 968883 h 4026844"/>
                <a:gd name="connsiteX11667" fmla="*/ 3199343 w 10143477"/>
                <a:gd name="connsiteY11667" fmla="*/ 992280 h 4026844"/>
                <a:gd name="connsiteX11668" fmla="*/ 3188652 w 10143477"/>
                <a:gd name="connsiteY11668" fmla="*/ 972137 h 4026844"/>
                <a:gd name="connsiteX11669" fmla="*/ 3214838 w 10143477"/>
                <a:gd name="connsiteY11669" fmla="*/ 948740 h 4026844"/>
                <a:gd name="connsiteX11670" fmla="*/ 1687979 w 10143477"/>
                <a:gd name="connsiteY11670" fmla="*/ 948275 h 4026844"/>
                <a:gd name="connsiteX11671" fmla="*/ 1691853 w 10143477"/>
                <a:gd name="connsiteY11671" fmla="*/ 967489 h 4026844"/>
                <a:gd name="connsiteX11672" fmla="*/ 1661947 w 10143477"/>
                <a:gd name="connsiteY11672" fmla="*/ 992125 h 4026844"/>
                <a:gd name="connsiteX11673" fmla="*/ 1658072 w 10143477"/>
                <a:gd name="connsiteY11673" fmla="*/ 972912 h 4026844"/>
                <a:gd name="connsiteX11674" fmla="*/ 1687979 w 10143477"/>
                <a:gd name="connsiteY11674" fmla="*/ 948275 h 4026844"/>
                <a:gd name="connsiteX11675" fmla="*/ 8000065 w 10143477"/>
                <a:gd name="connsiteY11675" fmla="*/ 947655 h 4026844"/>
                <a:gd name="connsiteX11676" fmla="*/ 8028885 w 10143477"/>
                <a:gd name="connsiteY11676" fmla="*/ 971517 h 4026844"/>
                <a:gd name="connsiteX11677" fmla="*/ 8022842 w 10143477"/>
                <a:gd name="connsiteY11677" fmla="*/ 991350 h 4026844"/>
                <a:gd name="connsiteX11678" fmla="*/ 7994022 w 10143477"/>
                <a:gd name="connsiteY11678" fmla="*/ 967489 h 4026844"/>
                <a:gd name="connsiteX11679" fmla="*/ 8000065 w 10143477"/>
                <a:gd name="connsiteY11679" fmla="*/ 947655 h 4026844"/>
                <a:gd name="connsiteX11680" fmla="*/ 6381179 w 10143477"/>
                <a:gd name="connsiteY11680" fmla="*/ 947036 h 4026844"/>
                <a:gd name="connsiteX11681" fmla="*/ 6405195 w 10143477"/>
                <a:gd name="connsiteY11681" fmla="*/ 969658 h 4026844"/>
                <a:gd name="connsiteX11682" fmla="*/ 6391560 w 10143477"/>
                <a:gd name="connsiteY11682" fmla="*/ 990576 h 4026844"/>
                <a:gd name="connsiteX11683" fmla="*/ 6367543 w 10143477"/>
                <a:gd name="connsiteY11683" fmla="*/ 967954 h 4026844"/>
                <a:gd name="connsiteX11684" fmla="*/ 6381179 w 10143477"/>
                <a:gd name="connsiteY11684" fmla="*/ 947036 h 4026844"/>
                <a:gd name="connsiteX11685" fmla="*/ 9247698 w 10143477"/>
                <a:gd name="connsiteY11685" fmla="*/ 946106 h 4026844"/>
                <a:gd name="connsiteX11686" fmla="*/ 9278223 w 10143477"/>
                <a:gd name="connsiteY11686" fmla="*/ 971207 h 4026844"/>
                <a:gd name="connsiteX11687" fmla="*/ 9277138 w 10143477"/>
                <a:gd name="connsiteY11687" fmla="*/ 990576 h 4026844"/>
                <a:gd name="connsiteX11688" fmla="*/ 9246614 w 10143477"/>
                <a:gd name="connsiteY11688" fmla="*/ 965474 h 4026844"/>
                <a:gd name="connsiteX11689" fmla="*/ 9247698 w 10143477"/>
                <a:gd name="connsiteY11689" fmla="*/ 946106 h 4026844"/>
                <a:gd name="connsiteX11690" fmla="*/ 7355331 w 10143477"/>
                <a:gd name="connsiteY11690" fmla="*/ 945796 h 4026844"/>
                <a:gd name="connsiteX11691" fmla="*/ 7382446 w 10143477"/>
                <a:gd name="connsiteY11691" fmla="*/ 969193 h 4026844"/>
                <a:gd name="connsiteX11692" fmla="*/ 7373460 w 10143477"/>
                <a:gd name="connsiteY11692" fmla="*/ 989336 h 4026844"/>
                <a:gd name="connsiteX11693" fmla="*/ 7346344 w 10143477"/>
                <a:gd name="connsiteY11693" fmla="*/ 965939 h 4026844"/>
                <a:gd name="connsiteX11694" fmla="*/ 7355331 w 10143477"/>
                <a:gd name="connsiteY11694" fmla="*/ 945796 h 4026844"/>
                <a:gd name="connsiteX11695" fmla="*/ 8884348 w 10143477"/>
                <a:gd name="connsiteY11695" fmla="*/ 945486 h 4026844"/>
                <a:gd name="connsiteX11696" fmla="*/ 8914562 w 10143477"/>
                <a:gd name="connsiteY11696" fmla="*/ 970123 h 4026844"/>
                <a:gd name="connsiteX11697" fmla="*/ 8912238 w 10143477"/>
                <a:gd name="connsiteY11697" fmla="*/ 989491 h 4026844"/>
                <a:gd name="connsiteX11698" fmla="*/ 8881868 w 10143477"/>
                <a:gd name="connsiteY11698" fmla="*/ 964854 h 4026844"/>
                <a:gd name="connsiteX11699" fmla="*/ 8884348 w 10143477"/>
                <a:gd name="connsiteY11699" fmla="*/ 945486 h 4026844"/>
                <a:gd name="connsiteX11700" fmla="*/ 6321369 w 10143477"/>
                <a:gd name="connsiteY11700" fmla="*/ 944401 h 4026844"/>
                <a:gd name="connsiteX11701" fmla="*/ 6345231 w 10143477"/>
                <a:gd name="connsiteY11701" fmla="*/ 966869 h 4026844"/>
                <a:gd name="connsiteX11702" fmla="*/ 6331441 w 10143477"/>
                <a:gd name="connsiteY11702" fmla="*/ 987787 h 4026844"/>
                <a:gd name="connsiteX11703" fmla="*/ 6307579 w 10143477"/>
                <a:gd name="connsiteY11703" fmla="*/ 965319 h 4026844"/>
                <a:gd name="connsiteX11704" fmla="*/ 6321369 w 10143477"/>
                <a:gd name="connsiteY11704" fmla="*/ 944401 h 4026844"/>
                <a:gd name="connsiteX11705" fmla="*/ 3273408 w 10143477"/>
                <a:gd name="connsiteY11705" fmla="*/ 943472 h 4026844"/>
                <a:gd name="connsiteX11706" fmla="*/ 3284409 w 10143477"/>
                <a:gd name="connsiteY11706" fmla="*/ 963615 h 4026844"/>
                <a:gd name="connsiteX11707" fmla="*/ 3258378 w 10143477"/>
                <a:gd name="connsiteY11707" fmla="*/ 987012 h 4026844"/>
                <a:gd name="connsiteX11708" fmla="*/ 3247377 w 10143477"/>
                <a:gd name="connsiteY11708" fmla="*/ 966869 h 4026844"/>
                <a:gd name="connsiteX11709" fmla="*/ 3273408 w 10143477"/>
                <a:gd name="connsiteY11709" fmla="*/ 943472 h 4026844"/>
                <a:gd name="connsiteX11710" fmla="*/ 2138149 w 10143477"/>
                <a:gd name="connsiteY11710" fmla="*/ 943007 h 4026844"/>
                <a:gd name="connsiteX11711" fmla="*/ 2143883 w 10143477"/>
                <a:gd name="connsiteY11711" fmla="*/ 962375 h 4026844"/>
                <a:gd name="connsiteX11712" fmla="*/ 2114906 w 10143477"/>
                <a:gd name="connsiteY11712" fmla="*/ 986702 h 4026844"/>
                <a:gd name="connsiteX11713" fmla="*/ 2109173 w 10143477"/>
                <a:gd name="connsiteY11713" fmla="*/ 967334 h 4026844"/>
                <a:gd name="connsiteX11714" fmla="*/ 2138149 w 10143477"/>
                <a:gd name="connsiteY11714" fmla="*/ 943007 h 4026844"/>
                <a:gd name="connsiteX11715" fmla="*/ 8452045 w 10143477"/>
                <a:gd name="connsiteY11715" fmla="*/ 942697 h 4026844"/>
                <a:gd name="connsiteX11716" fmla="*/ 8481795 w 10143477"/>
                <a:gd name="connsiteY11716" fmla="*/ 967024 h 4026844"/>
                <a:gd name="connsiteX11717" fmla="*/ 8477766 w 10143477"/>
                <a:gd name="connsiteY11717" fmla="*/ 986547 h 4026844"/>
                <a:gd name="connsiteX11718" fmla="*/ 8448016 w 10143477"/>
                <a:gd name="connsiteY11718" fmla="*/ 962220 h 4026844"/>
                <a:gd name="connsiteX11719" fmla="*/ 8452045 w 10143477"/>
                <a:gd name="connsiteY11719" fmla="*/ 942697 h 4026844"/>
                <a:gd name="connsiteX11720" fmla="*/ 6261560 w 10143477"/>
                <a:gd name="connsiteY11720" fmla="*/ 941923 h 4026844"/>
                <a:gd name="connsiteX11721" fmla="*/ 6285112 w 10143477"/>
                <a:gd name="connsiteY11721" fmla="*/ 964390 h 4026844"/>
                <a:gd name="connsiteX11722" fmla="*/ 6271012 w 10143477"/>
                <a:gd name="connsiteY11722" fmla="*/ 985308 h 4026844"/>
                <a:gd name="connsiteX11723" fmla="*/ 6247460 w 10143477"/>
                <a:gd name="connsiteY11723" fmla="*/ 962840 h 4026844"/>
                <a:gd name="connsiteX11724" fmla="*/ 6261560 w 10143477"/>
                <a:gd name="connsiteY11724" fmla="*/ 941923 h 4026844"/>
                <a:gd name="connsiteX11725" fmla="*/ 7944594 w 10143477"/>
                <a:gd name="connsiteY11725" fmla="*/ 941147 h 4026844"/>
                <a:gd name="connsiteX11726" fmla="*/ 7973258 w 10143477"/>
                <a:gd name="connsiteY11726" fmla="*/ 965009 h 4026844"/>
                <a:gd name="connsiteX11727" fmla="*/ 7967061 w 10143477"/>
                <a:gd name="connsiteY11727" fmla="*/ 984842 h 4026844"/>
                <a:gd name="connsiteX11728" fmla="*/ 7938395 w 10143477"/>
                <a:gd name="connsiteY11728" fmla="*/ 960980 h 4026844"/>
                <a:gd name="connsiteX11729" fmla="*/ 7944594 w 10143477"/>
                <a:gd name="connsiteY11729" fmla="*/ 941147 h 4026844"/>
                <a:gd name="connsiteX11730" fmla="*/ 7297846 w 10143477"/>
                <a:gd name="connsiteY11730" fmla="*/ 940837 h 4026844"/>
                <a:gd name="connsiteX11731" fmla="*/ 7324806 w 10143477"/>
                <a:gd name="connsiteY11731" fmla="*/ 964079 h 4026844"/>
                <a:gd name="connsiteX11732" fmla="*/ 7315509 w 10143477"/>
                <a:gd name="connsiteY11732" fmla="*/ 984377 h 4026844"/>
                <a:gd name="connsiteX11733" fmla="*/ 7288549 w 10143477"/>
                <a:gd name="connsiteY11733" fmla="*/ 960980 h 4026844"/>
                <a:gd name="connsiteX11734" fmla="*/ 7297846 w 10143477"/>
                <a:gd name="connsiteY11734" fmla="*/ 940837 h 4026844"/>
                <a:gd name="connsiteX11735" fmla="*/ 1741438 w 10143477"/>
                <a:gd name="connsiteY11735" fmla="*/ 939753 h 4026844"/>
                <a:gd name="connsiteX11736" fmla="*/ 1745467 w 10143477"/>
                <a:gd name="connsiteY11736" fmla="*/ 958967 h 4026844"/>
                <a:gd name="connsiteX11737" fmla="*/ 1715715 w 10143477"/>
                <a:gd name="connsiteY11737" fmla="*/ 983603 h 4026844"/>
                <a:gd name="connsiteX11738" fmla="*/ 1711687 w 10143477"/>
                <a:gd name="connsiteY11738" fmla="*/ 964390 h 4026844"/>
                <a:gd name="connsiteX11739" fmla="*/ 1741438 w 10143477"/>
                <a:gd name="connsiteY11739" fmla="*/ 939753 h 4026844"/>
                <a:gd name="connsiteX11740" fmla="*/ 6201751 w 10143477"/>
                <a:gd name="connsiteY11740" fmla="*/ 939443 h 4026844"/>
                <a:gd name="connsiteX11741" fmla="*/ 6225148 w 10143477"/>
                <a:gd name="connsiteY11741" fmla="*/ 961910 h 4026844"/>
                <a:gd name="connsiteX11742" fmla="*/ 6210738 w 10143477"/>
                <a:gd name="connsiteY11742" fmla="*/ 982983 h 4026844"/>
                <a:gd name="connsiteX11743" fmla="*/ 6187341 w 10143477"/>
                <a:gd name="connsiteY11743" fmla="*/ 960516 h 4026844"/>
                <a:gd name="connsiteX11744" fmla="*/ 6201751 w 10143477"/>
                <a:gd name="connsiteY11744" fmla="*/ 939443 h 4026844"/>
                <a:gd name="connsiteX11745" fmla="*/ 6141786 w 10143477"/>
                <a:gd name="connsiteY11745" fmla="*/ 937429 h 4026844"/>
                <a:gd name="connsiteX11746" fmla="*/ 6165028 w 10143477"/>
                <a:gd name="connsiteY11746" fmla="*/ 959741 h 4026844"/>
                <a:gd name="connsiteX11747" fmla="*/ 6150308 w 10143477"/>
                <a:gd name="connsiteY11747" fmla="*/ 980814 h 4026844"/>
                <a:gd name="connsiteX11748" fmla="*/ 6127066 w 10143477"/>
                <a:gd name="connsiteY11748" fmla="*/ 958501 h 4026844"/>
                <a:gd name="connsiteX11749" fmla="*/ 6141786 w 10143477"/>
                <a:gd name="connsiteY11749" fmla="*/ 937429 h 4026844"/>
                <a:gd name="connsiteX11750" fmla="*/ 9197340 w 10143477"/>
                <a:gd name="connsiteY11750" fmla="*/ 937119 h 4026844"/>
                <a:gd name="connsiteX11751" fmla="*/ 9227865 w 10143477"/>
                <a:gd name="connsiteY11751" fmla="*/ 962066 h 4026844"/>
                <a:gd name="connsiteX11752" fmla="*/ 9226625 w 10143477"/>
                <a:gd name="connsiteY11752" fmla="*/ 981434 h 4026844"/>
                <a:gd name="connsiteX11753" fmla="*/ 9196101 w 10143477"/>
                <a:gd name="connsiteY11753" fmla="*/ 956487 h 4026844"/>
                <a:gd name="connsiteX11754" fmla="*/ 9197340 w 10143477"/>
                <a:gd name="connsiteY11754" fmla="*/ 937119 h 4026844"/>
                <a:gd name="connsiteX11755" fmla="*/ 8832285 w 10143477"/>
                <a:gd name="connsiteY11755" fmla="*/ 936964 h 4026844"/>
                <a:gd name="connsiteX11756" fmla="*/ 8862500 w 10143477"/>
                <a:gd name="connsiteY11756" fmla="*/ 961600 h 4026844"/>
                <a:gd name="connsiteX11757" fmla="*/ 8860021 w 10143477"/>
                <a:gd name="connsiteY11757" fmla="*/ 981124 h 4026844"/>
                <a:gd name="connsiteX11758" fmla="*/ 8829806 w 10143477"/>
                <a:gd name="connsiteY11758" fmla="*/ 956487 h 4026844"/>
                <a:gd name="connsiteX11759" fmla="*/ 8832285 w 10143477"/>
                <a:gd name="connsiteY11759" fmla="*/ 936964 h 4026844"/>
                <a:gd name="connsiteX11760" fmla="*/ 7240206 w 10143477"/>
                <a:gd name="connsiteY11760" fmla="*/ 935879 h 4026844"/>
                <a:gd name="connsiteX11761" fmla="*/ 7267011 w 10143477"/>
                <a:gd name="connsiteY11761" fmla="*/ 959121 h 4026844"/>
                <a:gd name="connsiteX11762" fmla="*/ 7257560 w 10143477"/>
                <a:gd name="connsiteY11762" fmla="*/ 979419 h 4026844"/>
                <a:gd name="connsiteX11763" fmla="*/ 7230754 w 10143477"/>
                <a:gd name="connsiteY11763" fmla="*/ 956177 h 4026844"/>
                <a:gd name="connsiteX11764" fmla="*/ 7240206 w 10143477"/>
                <a:gd name="connsiteY11764" fmla="*/ 935879 h 4026844"/>
                <a:gd name="connsiteX11765" fmla="*/ 2193470 w 10143477"/>
                <a:gd name="connsiteY11765" fmla="*/ 935569 h 4026844"/>
                <a:gd name="connsiteX11766" fmla="*/ 2199359 w 10143477"/>
                <a:gd name="connsiteY11766" fmla="*/ 954937 h 4026844"/>
                <a:gd name="connsiteX11767" fmla="*/ 2170536 w 10143477"/>
                <a:gd name="connsiteY11767" fmla="*/ 979109 h 4026844"/>
                <a:gd name="connsiteX11768" fmla="*/ 2164649 w 10143477"/>
                <a:gd name="connsiteY11768" fmla="*/ 959586 h 4026844"/>
                <a:gd name="connsiteX11769" fmla="*/ 2193470 w 10143477"/>
                <a:gd name="connsiteY11769" fmla="*/ 935569 h 4026844"/>
                <a:gd name="connsiteX11770" fmla="*/ 6081666 w 10143477"/>
                <a:gd name="connsiteY11770" fmla="*/ 935415 h 4026844"/>
                <a:gd name="connsiteX11771" fmla="*/ 6104599 w 10143477"/>
                <a:gd name="connsiteY11771" fmla="*/ 957727 h 4026844"/>
                <a:gd name="connsiteX11772" fmla="*/ 6089724 w 10143477"/>
                <a:gd name="connsiteY11772" fmla="*/ 978800 h 4026844"/>
                <a:gd name="connsiteX11773" fmla="*/ 6066792 w 10143477"/>
                <a:gd name="connsiteY11773" fmla="*/ 956487 h 4026844"/>
                <a:gd name="connsiteX11774" fmla="*/ 6081666 w 10143477"/>
                <a:gd name="connsiteY11774" fmla="*/ 935415 h 4026844"/>
                <a:gd name="connsiteX11775" fmla="*/ 8398434 w 10143477"/>
                <a:gd name="connsiteY11775" fmla="*/ 935259 h 4026844"/>
                <a:gd name="connsiteX11776" fmla="*/ 8428029 w 10143477"/>
                <a:gd name="connsiteY11776" fmla="*/ 959431 h 4026844"/>
                <a:gd name="connsiteX11777" fmla="*/ 8423845 w 10143477"/>
                <a:gd name="connsiteY11777" fmla="*/ 979109 h 4026844"/>
                <a:gd name="connsiteX11778" fmla="*/ 8394251 w 10143477"/>
                <a:gd name="connsiteY11778" fmla="*/ 954782 h 4026844"/>
                <a:gd name="connsiteX11779" fmla="*/ 8398434 w 10143477"/>
                <a:gd name="connsiteY11779" fmla="*/ 935259 h 4026844"/>
                <a:gd name="connsiteX11780" fmla="*/ 7889123 w 10143477"/>
                <a:gd name="connsiteY11780" fmla="*/ 934949 h 4026844"/>
                <a:gd name="connsiteX11781" fmla="*/ 7917633 w 10143477"/>
                <a:gd name="connsiteY11781" fmla="*/ 958656 h 4026844"/>
                <a:gd name="connsiteX11782" fmla="*/ 7911125 w 10143477"/>
                <a:gd name="connsiteY11782" fmla="*/ 978489 h 4026844"/>
                <a:gd name="connsiteX11783" fmla="*/ 7882615 w 10143477"/>
                <a:gd name="connsiteY11783" fmla="*/ 954627 h 4026844"/>
                <a:gd name="connsiteX11784" fmla="*/ 7889123 w 10143477"/>
                <a:gd name="connsiteY11784" fmla="*/ 934949 h 4026844"/>
                <a:gd name="connsiteX11785" fmla="*/ 6021702 w 10143477"/>
                <a:gd name="connsiteY11785" fmla="*/ 933710 h 4026844"/>
                <a:gd name="connsiteX11786" fmla="*/ 6044479 w 10143477"/>
                <a:gd name="connsiteY11786" fmla="*/ 955867 h 4026844"/>
                <a:gd name="connsiteX11787" fmla="*/ 6029295 w 10143477"/>
                <a:gd name="connsiteY11787" fmla="*/ 976940 h 4026844"/>
                <a:gd name="connsiteX11788" fmla="*/ 6006518 w 10143477"/>
                <a:gd name="connsiteY11788" fmla="*/ 954628 h 4026844"/>
                <a:gd name="connsiteX11789" fmla="*/ 6021702 w 10143477"/>
                <a:gd name="connsiteY11789" fmla="*/ 933710 h 4026844"/>
                <a:gd name="connsiteX11790" fmla="*/ 5961583 w 10143477"/>
                <a:gd name="connsiteY11790" fmla="*/ 931696 h 4026844"/>
                <a:gd name="connsiteX11791" fmla="*/ 5984050 w 10143477"/>
                <a:gd name="connsiteY11791" fmla="*/ 953853 h 4026844"/>
                <a:gd name="connsiteX11792" fmla="*/ 5968556 w 10143477"/>
                <a:gd name="connsiteY11792" fmla="*/ 975081 h 4026844"/>
                <a:gd name="connsiteX11793" fmla="*/ 5946088 w 10143477"/>
                <a:gd name="connsiteY11793" fmla="*/ 952924 h 4026844"/>
                <a:gd name="connsiteX11794" fmla="*/ 5961583 w 10143477"/>
                <a:gd name="connsiteY11794" fmla="*/ 931696 h 4026844"/>
                <a:gd name="connsiteX11795" fmla="*/ 1795053 w 10143477"/>
                <a:gd name="connsiteY11795" fmla="*/ 931386 h 4026844"/>
                <a:gd name="connsiteX11796" fmla="*/ 1799236 w 10143477"/>
                <a:gd name="connsiteY11796" fmla="*/ 950600 h 4026844"/>
                <a:gd name="connsiteX11797" fmla="*/ 1769641 w 10143477"/>
                <a:gd name="connsiteY11797" fmla="*/ 975081 h 4026844"/>
                <a:gd name="connsiteX11798" fmla="*/ 1765457 w 10143477"/>
                <a:gd name="connsiteY11798" fmla="*/ 955868 h 4026844"/>
                <a:gd name="connsiteX11799" fmla="*/ 1795053 w 10143477"/>
                <a:gd name="connsiteY11799" fmla="*/ 931386 h 4026844"/>
                <a:gd name="connsiteX11800" fmla="*/ 7182565 w 10143477"/>
                <a:gd name="connsiteY11800" fmla="*/ 931231 h 4026844"/>
                <a:gd name="connsiteX11801" fmla="*/ 7209215 w 10143477"/>
                <a:gd name="connsiteY11801" fmla="*/ 954473 h 4026844"/>
                <a:gd name="connsiteX11802" fmla="*/ 7199454 w 10143477"/>
                <a:gd name="connsiteY11802" fmla="*/ 974771 h 4026844"/>
                <a:gd name="connsiteX11803" fmla="*/ 7172803 w 10143477"/>
                <a:gd name="connsiteY11803" fmla="*/ 951529 h 4026844"/>
                <a:gd name="connsiteX11804" fmla="*/ 7182565 w 10143477"/>
                <a:gd name="connsiteY11804" fmla="*/ 931231 h 4026844"/>
                <a:gd name="connsiteX11805" fmla="*/ 5901308 w 10143477"/>
                <a:gd name="connsiteY11805" fmla="*/ 930146 h 4026844"/>
                <a:gd name="connsiteX11806" fmla="*/ 5923620 w 10143477"/>
                <a:gd name="connsiteY11806" fmla="*/ 952303 h 4026844"/>
                <a:gd name="connsiteX11807" fmla="*/ 5907971 w 10143477"/>
                <a:gd name="connsiteY11807" fmla="*/ 973531 h 4026844"/>
                <a:gd name="connsiteX11808" fmla="*/ 5885658 w 10143477"/>
                <a:gd name="connsiteY11808" fmla="*/ 951374 h 4026844"/>
                <a:gd name="connsiteX11809" fmla="*/ 5901308 w 10143477"/>
                <a:gd name="connsiteY11809" fmla="*/ 930146 h 4026844"/>
                <a:gd name="connsiteX11810" fmla="*/ 5841034 w 10143477"/>
                <a:gd name="connsiteY11810" fmla="*/ 928906 h 4026844"/>
                <a:gd name="connsiteX11811" fmla="*/ 5863037 w 10143477"/>
                <a:gd name="connsiteY11811" fmla="*/ 950909 h 4026844"/>
                <a:gd name="connsiteX11812" fmla="*/ 5847077 w 10143477"/>
                <a:gd name="connsiteY11812" fmla="*/ 972136 h 4026844"/>
                <a:gd name="connsiteX11813" fmla="*/ 5825075 w 10143477"/>
                <a:gd name="connsiteY11813" fmla="*/ 949979 h 4026844"/>
                <a:gd name="connsiteX11814" fmla="*/ 5841034 w 10143477"/>
                <a:gd name="connsiteY11814" fmla="*/ 928906 h 4026844"/>
                <a:gd name="connsiteX11815" fmla="*/ 8780223 w 10143477"/>
                <a:gd name="connsiteY11815" fmla="*/ 928752 h 4026844"/>
                <a:gd name="connsiteX11816" fmla="*/ 8810438 w 10143477"/>
                <a:gd name="connsiteY11816" fmla="*/ 953388 h 4026844"/>
                <a:gd name="connsiteX11817" fmla="*/ 8807804 w 10143477"/>
                <a:gd name="connsiteY11817" fmla="*/ 972912 h 4026844"/>
                <a:gd name="connsiteX11818" fmla="*/ 8777589 w 10143477"/>
                <a:gd name="connsiteY11818" fmla="*/ 948275 h 4026844"/>
                <a:gd name="connsiteX11819" fmla="*/ 8780223 w 10143477"/>
                <a:gd name="connsiteY11819" fmla="*/ 928752 h 4026844"/>
                <a:gd name="connsiteX11820" fmla="*/ 7833342 w 10143477"/>
                <a:gd name="connsiteY11820" fmla="*/ 928597 h 4026844"/>
                <a:gd name="connsiteX11821" fmla="*/ 7861697 w 10143477"/>
                <a:gd name="connsiteY11821" fmla="*/ 952304 h 4026844"/>
                <a:gd name="connsiteX11822" fmla="*/ 7855035 w 10143477"/>
                <a:gd name="connsiteY11822" fmla="*/ 972137 h 4026844"/>
                <a:gd name="connsiteX11823" fmla="*/ 7826680 w 10143477"/>
                <a:gd name="connsiteY11823" fmla="*/ 948430 h 4026844"/>
                <a:gd name="connsiteX11824" fmla="*/ 7833342 w 10143477"/>
                <a:gd name="connsiteY11824" fmla="*/ 928597 h 4026844"/>
                <a:gd name="connsiteX11825" fmla="*/ 9146828 w 10143477"/>
                <a:gd name="connsiteY11825" fmla="*/ 928132 h 4026844"/>
                <a:gd name="connsiteX11826" fmla="*/ 9177352 w 10143477"/>
                <a:gd name="connsiteY11826" fmla="*/ 953079 h 4026844"/>
                <a:gd name="connsiteX11827" fmla="*/ 9175957 w 10143477"/>
                <a:gd name="connsiteY11827" fmla="*/ 972447 h 4026844"/>
                <a:gd name="connsiteX11828" fmla="*/ 9145433 w 10143477"/>
                <a:gd name="connsiteY11828" fmla="*/ 947500 h 4026844"/>
                <a:gd name="connsiteX11829" fmla="*/ 9146828 w 10143477"/>
                <a:gd name="connsiteY11829" fmla="*/ 928132 h 4026844"/>
                <a:gd name="connsiteX11830" fmla="*/ 2248944 w 10143477"/>
                <a:gd name="connsiteY11830" fmla="*/ 927977 h 4026844"/>
                <a:gd name="connsiteX11831" fmla="*/ 2255142 w 10143477"/>
                <a:gd name="connsiteY11831" fmla="*/ 947345 h 4026844"/>
                <a:gd name="connsiteX11832" fmla="*/ 2226320 w 10143477"/>
                <a:gd name="connsiteY11832" fmla="*/ 971517 h 4026844"/>
                <a:gd name="connsiteX11833" fmla="*/ 2220122 w 10143477"/>
                <a:gd name="connsiteY11833" fmla="*/ 951994 h 4026844"/>
                <a:gd name="connsiteX11834" fmla="*/ 2248944 w 10143477"/>
                <a:gd name="connsiteY11834" fmla="*/ 927977 h 4026844"/>
                <a:gd name="connsiteX11835" fmla="*/ 8344512 w 10143477"/>
                <a:gd name="connsiteY11835" fmla="*/ 927667 h 4026844"/>
                <a:gd name="connsiteX11836" fmla="*/ 8373953 w 10143477"/>
                <a:gd name="connsiteY11836" fmla="*/ 951838 h 4026844"/>
                <a:gd name="connsiteX11837" fmla="*/ 8369614 w 10143477"/>
                <a:gd name="connsiteY11837" fmla="*/ 971517 h 4026844"/>
                <a:gd name="connsiteX11838" fmla="*/ 8340174 w 10143477"/>
                <a:gd name="connsiteY11838" fmla="*/ 947345 h 4026844"/>
                <a:gd name="connsiteX11839" fmla="*/ 8344512 w 10143477"/>
                <a:gd name="connsiteY11839" fmla="*/ 927667 h 4026844"/>
                <a:gd name="connsiteX11840" fmla="*/ 5780914 w 10143477"/>
                <a:gd name="connsiteY11840" fmla="*/ 927512 h 4026844"/>
                <a:gd name="connsiteX11841" fmla="*/ 5802762 w 10143477"/>
                <a:gd name="connsiteY11841" fmla="*/ 949515 h 4026844"/>
                <a:gd name="connsiteX11842" fmla="*/ 5786492 w 10143477"/>
                <a:gd name="connsiteY11842" fmla="*/ 970743 h 4026844"/>
                <a:gd name="connsiteX11843" fmla="*/ 5764645 w 10143477"/>
                <a:gd name="connsiteY11843" fmla="*/ 948740 h 4026844"/>
                <a:gd name="connsiteX11844" fmla="*/ 5780914 w 10143477"/>
                <a:gd name="connsiteY11844" fmla="*/ 927512 h 4026844"/>
                <a:gd name="connsiteX11845" fmla="*/ 2779235 w 10143477"/>
                <a:gd name="connsiteY11845" fmla="*/ 927202 h 4026844"/>
                <a:gd name="connsiteX11846" fmla="*/ 2787758 w 10143477"/>
                <a:gd name="connsiteY11846" fmla="*/ 946880 h 4026844"/>
                <a:gd name="connsiteX11847" fmla="*/ 2760330 w 10143477"/>
                <a:gd name="connsiteY11847" fmla="*/ 970587 h 4026844"/>
                <a:gd name="connsiteX11848" fmla="*/ 2751807 w 10143477"/>
                <a:gd name="connsiteY11848" fmla="*/ 950754 h 4026844"/>
                <a:gd name="connsiteX11849" fmla="*/ 2779235 w 10143477"/>
                <a:gd name="connsiteY11849" fmla="*/ 927202 h 4026844"/>
                <a:gd name="connsiteX11850" fmla="*/ 4873545 w 10143477"/>
                <a:gd name="connsiteY11850" fmla="*/ 926737 h 4026844"/>
                <a:gd name="connsiteX11851" fmla="*/ 4891674 w 10143477"/>
                <a:gd name="connsiteY11851" fmla="*/ 947965 h 4026844"/>
                <a:gd name="connsiteX11852" fmla="*/ 4871531 w 10143477"/>
                <a:gd name="connsiteY11852" fmla="*/ 969967 h 4026844"/>
                <a:gd name="connsiteX11853" fmla="*/ 4853402 w 10143477"/>
                <a:gd name="connsiteY11853" fmla="*/ 948585 h 4026844"/>
                <a:gd name="connsiteX11854" fmla="*/ 4873545 w 10143477"/>
                <a:gd name="connsiteY11854" fmla="*/ 926737 h 4026844"/>
                <a:gd name="connsiteX11855" fmla="*/ 7124770 w 10143477"/>
                <a:gd name="connsiteY11855" fmla="*/ 926582 h 4026844"/>
                <a:gd name="connsiteX11856" fmla="*/ 7151266 w 10143477"/>
                <a:gd name="connsiteY11856" fmla="*/ 949669 h 4026844"/>
                <a:gd name="connsiteX11857" fmla="*/ 7141194 w 10143477"/>
                <a:gd name="connsiteY11857" fmla="*/ 969967 h 4026844"/>
                <a:gd name="connsiteX11858" fmla="*/ 7114699 w 10143477"/>
                <a:gd name="connsiteY11858" fmla="*/ 946880 h 4026844"/>
                <a:gd name="connsiteX11859" fmla="*/ 7124770 w 10143477"/>
                <a:gd name="connsiteY11859" fmla="*/ 926582 h 4026844"/>
                <a:gd name="connsiteX11860" fmla="*/ 5720485 w 10143477"/>
                <a:gd name="connsiteY11860" fmla="*/ 926273 h 4026844"/>
                <a:gd name="connsiteX11861" fmla="*/ 5742023 w 10143477"/>
                <a:gd name="connsiteY11861" fmla="*/ 948275 h 4026844"/>
                <a:gd name="connsiteX11862" fmla="*/ 5725599 w 10143477"/>
                <a:gd name="connsiteY11862" fmla="*/ 969658 h 4026844"/>
                <a:gd name="connsiteX11863" fmla="*/ 5704061 w 10143477"/>
                <a:gd name="connsiteY11863" fmla="*/ 947656 h 4026844"/>
                <a:gd name="connsiteX11864" fmla="*/ 5720485 w 10143477"/>
                <a:gd name="connsiteY11864" fmla="*/ 926273 h 4026844"/>
                <a:gd name="connsiteX11865" fmla="*/ 4934129 w 10143477"/>
                <a:gd name="connsiteY11865" fmla="*/ 925498 h 4026844"/>
                <a:gd name="connsiteX11866" fmla="*/ 4952568 w 10143477"/>
                <a:gd name="connsiteY11866" fmla="*/ 946881 h 4026844"/>
                <a:gd name="connsiteX11867" fmla="*/ 4932735 w 10143477"/>
                <a:gd name="connsiteY11867" fmla="*/ 968883 h 4026844"/>
                <a:gd name="connsiteX11868" fmla="*/ 4914296 w 10143477"/>
                <a:gd name="connsiteY11868" fmla="*/ 947500 h 4026844"/>
                <a:gd name="connsiteX11869" fmla="*/ 4934129 w 10143477"/>
                <a:gd name="connsiteY11869" fmla="*/ 925498 h 4026844"/>
                <a:gd name="connsiteX11870" fmla="*/ 5660211 w 10143477"/>
                <a:gd name="connsiteY11870" fmla="*/ 925497 h 4026844"/>
                <a:gd name="connsiteX11871" fmla="*/ 5681594 w 10143477"/>
                <a:gd name="connsiteY11871" fmla="*/ 947345 h 4026844"/>
                <a:gd name="connsiteX11872" fmla="*/ 5664860 w 10143477"/>
                <a:gd name="connsiteY11872" fmla="*/ 968728 h 4026844"/>
                <a:gd name="connsiteX11873" fmla="*/ 5643477 w 10143477"/>
                <a:gd name="connsiteY11873" fmla="*/ 946725 h 4026844"/>
                <a:gd name="connsiteX11874" fmla="*/ 5660211 w 10143477"/>
                <a:gd name="connsiteY11874" fmla="*/ 925497 h 4026844"/>
                <a:gd name="connsiteX11875" fmla="*/ 4994558 w 10143477"/>
                <a:gd name="connsiteY11875" fmla="*/ 924723 h 4026844"/>
                <a:gd name="connsiteX11876" fmla="*/ 5013152 w 10143477"/>
                <a:gd name="connsiteY11876" fmla="*/ 946106 h 4026844"/>
                <a:gd name="connsiteX11877" fmla="*/ 4993629 w 10143477"/>
                <a:gd name="connsiteY11877" fmla="*/ 967953 h 4026844"/>
                <a:gd name="connsiteX11878" fmla="*/ 4975035 w 10143477"/>
                <a:gd name="connsiteY11878" fmla="*/ 946570 h 4026844"/>
                <a:gd name="connsiteX11879" fmla="*/ 4994558 w 10143477"/>
                <a:gd name="connsiteY11879" fmla="*/ 924723 h 4026844"/>
                <a:gd name="connsiteX11880" fmla="*/ 5599781 w 10143477"/>
                <a:gd name="connsiteY11880" fmla="*/ 924568 h 4026844"/>
                <a:gd name="connsiteX11881" fmla="*/ 5620854 w 10143477"/>
                <a:gd name="connsiteY11881" fmla="*/ 946415 h 4026844"/>
                <a:gd name="connsiteX11882" fmla="*/ 5603810 w 10143477"/>
                <a:gd name="connsiteY11882" fmla="*/ 967798 h 4026844"/>
                <a:gd name="connsiteX11883" fmla="*/ 5582737 w 10143477"/>
                <a:gd name="connsiteY11883" fmla="*/ 945951 h 4026844"/>
                <a:gd name="connsiteX11884" fmla="*/ 5599781 w 10143477"/>
                <a:gd name="connsiteY11884" fmla="*/ 924568 h 4026844"/>
                <a:gd name="connsiteX11885" fmla="*/ 5055297 w 10143477"/>
                <a:gd name="connsiteY11885" fmla="*/ 923948 h 4026844"/>
                <a:gd name="connsiteX11886" fmla="*/ 5074201 w 10143477"/>
                <a:gd name="connsiteY11886" fmla="*/ 945330 h 4026844"/>
                <a:gd name="connsiteX11887" fmla="*/ 5054833 w 10143477"/>
                <a:gd name="connsiteY11887" fmla="*/ 967178 h 4026844"/>
                <a:gd name="connsiteX11888" fmla="*/ 5035929 w 10143477"/>
                <a:gd name="connsiteY11888" fmla="*/ 945795 h 4026844"/>
                <a:gd name="connsiteX11889" fmla="*/ 5055297 w 10143477"/>
                <a:gd name="connsiteY11889" fmla="*/ 923948 h 4026844"/>
                <a:gd name="connsiteX11890" fmla="*/ 5539353 w 10143477"/>
                <a:gd name="connsiteY11890" fmla="*/ 923793 h 4026844"/>
                <a:gd name="connsiteX11891" fmla="*/ 5560270 w 10143477"/>
                <a:gd name="connsiteY11891" fmla="*/ 945641 h 4026844"/>
                <a:gd name="connsiteX11892" fmla="*/ 5543072 w 10143477"/>
                <a:gd name="connsiteY11892" fmla="*/ 967178 h 4026844"/>
                <a:gd name="connsiteX11893" fmla="*/ 5522154 w 10143477"/>
                <a:gd name="connsiteY11893" fmla="*/ 945331 h 4026844"/>
                <a:gd name="connsiteX11894" fmla="*/ 5539353 w 10143477"/>
                <a:gd name="connsiteY11894" fmla="*/ 923793 h 4026844"/>
                <a:gd name="connsiteX11895" fmla="*/ 5478922 w 10143477"/>
                <a:gd name="connsiteY11895" fmla="*/ 923484 h 4026844"/>
                <a:gd name="connsiteX11896" fmla="*/ 5499531 w 10143477"/>
                <a:gd name="connsiteY11896" fmla="*/ 945176 h 4026844"/>
                <a:gd name="connsiteX11897" fmla="*/ 5482022 w 10143477"/>
                <a:gd name="connsiteY11897" fmla="*/ 966714 h 4026844"/>
                <a:gd name="connsiteX11898" fmla="*/ 5461413 w 10143477"/>
                <a:gd name="connsiteY11898" fmla="*/ 944867 h 4026844"/>
                <a:gd name="connsiteX11899" fmla="*/ 5478922 w 10143477"/>
                <a:gd name="connsiteY11899" fmla="*/ 923484 h 4026844"/>
                <a:gd name="connsiteX11900" fmla="*/ 5115727 w 10143477"/>
                <a:gd name="connsiteY11900" fmla="*/ 923328 h 4026844"/>
                <a:gd name="connsiteX11901" fmla="*/ 5134786 w 10143477"/>
                <a:gd name="connsiteY11901" fmla="*/ 944866 h 4026844"/>
                <a:gd name="connsiteX11902" fmla="*/ 5115727 w 10143477"/>
                <a:gd name="connsiteY11902" fmla="*/ 966713 h 4026844"/>
                <a:gd name="connsiteX11903" fmla="*/ 5096669 w 10143477"/>
                <a:gd name="connsiteY11903" fmla="*/ 945176 h 4026844"/>
                <a:gd name="connsiteX11904" fmla="*/ 5115727 w 10143477"/>
                <a:gd name="connsiteY11904" fmla="*/ 923328 h 4026844"/>
                <a:gd name="connsiteX11905" fmla="*/ 5418494 w 10143477"/>
                <a:gd name="connsiteY11905" fmla="*/ 923019 h 4026844"/>
                <a:gd name="connsiteX11906" fmla="*/ 5438792 w 10143477"/>
                <a:gd name="connsiteY11906" fmla="*/ 944711 h 4026844"/>
                <a:gd name="connsiteX11907" fmla="*/ 5420973 w 10143477"/>
                <a:gd name="connsiteY11907" fmla="*/ 966249 h 4026844"/>
                <a:gd name="connsiteX11908" fmla="*/ 5400675 w 10143477"/>
                <a:gd name="connsiteY11908" fmla="*/ 944556 h 4026844"/>
                <a:gd name="connsiteX11909" fmla="*/ 5418494 w 10143477"/>
                <a:gd name="connsiteY11909" fmla="*/ 923019 h 4026844"/>
                <a:gd name="connsiteX11910" fmla="*/ 5176312 w 10143477"/>
                <a:gd name="connsiteY11910" fmla="*/ 923019 h 4026844"/>
                <a:gd name="connsiteX11911" fmla="*/ 5195680 w 10143477"/>
                <a:gd name="connsiteY11911" fmla="*/ 944557 h 4026844"/>
                <a:gd name="connsiteX11912" fmla="*/ 5176931 w 10143477"/>
                <a:gd name="connsiteY11912" fmla="*/ 966249 h 4026844"/>
                <a:gd name="connsiteX11913" fmla="*/ 5157563 w 10143477"/>
                <a:gd name="connsiteY11913" fmla="*/ 944712 h 4026844"/>
                <a:gd name="connsiteX11914" fmla="*/ 5176312 w 10143477"/>
                <a:gd name="connsiteY11914" fmla="*/ 923019 h 4026844"/>
                <a:gd name="connsiteX11915" fmla="*/ 5357909 w 10143477"/>
                <a:gd name="connsiteY11915" fmla="*/ 922864 h 4026844"/>
                <a:gd name="connsiteX11916" fmla="*/ 5378052 w 10143477"/>
                <a:gd name="connsiteY11916" fmla="*/ 944556 h 4026844"/>
                <a:gd name="connsiteX11917" fmla="*/ 5360079 w 10143477"/>
                <a:gd name="connsiteY11917" fmla="*/ 966094 h 4026844"/>
                <a:gd name="connsiteX11918" fmla="*/ 5339935 w 10143477"/>
                <a:gd name="connsiteY11918" fmla="*/ 944401 h 4026844"/>
                <a:gd name="connsiteX11919" fmla="*/ 5357909 w 10143477"/>
                <a:gd name="connsiteY11919" fmla="*/ 922864 h 4026844"/>
                <a:gd name="connsiteX11920" fmla="*/ 5297480 w 10143477"/>
                <a:gd name="connsiteY11920" fmla="*/ 922864 h 4026844"/>
                <a:gd name="connsiteX11921" fmla="*/ 5317314 w 10143477"/>
                <a:gd name="connsiteY11921" fmla="*/ 944401 h 4026844"/>
                <a:gd name="connsiteX11922" fmla="*/ 5299030 w 10143477"/>
                <a:gd name="connsiteY11922" fmla="*/ 966094 h 4026844"/>
                <a:gd name="connsiteX11923" fmla="*/ 5279197 w 10143477"/>
                <a:gd name="connsiteY11923" fmla="*/ 944401 h 4026844"/>
                <a:gd name="connsiteX11924" fmla="*/ 5297480 w 10143477"/>
                <a:gd name="connsiteY11924" fmla="*/ 922864 h 4026844"/>
                <a:gd name="connsiteX11925" fmla="*/ 1848978 w 10143477"/>
                <a:gd name="connsiteY11925" fmla="*/ 922863 h 4026844"/>
                <a:gd name="connsiteX11926" fmla="*/ 1853316 w 10143477"/>
                <a:gd name="connsiteY11926" fmla="*/ 942077 h 4026844"/>
                <a:gd name="connsiteX11927" fmla="*/ 1823720 w 10143477"/>
                <a:gd name="connsiteY11927" fmla="*/ 966558 h 4026844"/>
                <a:gd name="connsiteX11928" fmla="*/ 1819381 w 10143477"/>
                <a:gd name="connsiteY11928" fmla="*/ 947345 h 4026844"/>
                <a:gd name="connsiteX11929" fmla="*/ 1848978 w 10143477"/>
                <a:gd name="connsiteY11929" fmla="*/ 922863 h 4026844"/>
                <a:gd name="connsiteX11930" fmla="*/ 5236896 w 10143477"/>
                <a:gd name="connsiteY11930" fmla="*/ 922709 h 4026844"/>
                <a:gd name="connsiteX11931" fmla="*/ 5256574 w 10143477"/>
                <a:gd name="connsiteY11931" fmla="*/ 944247 h 4026844"/>
                <a:gd name="connsiteX11932" fmla="*/ 5237981 w 10143477"/>
                <a:gd name="connsiteY11932" fmla="*/ 965939 h 4026844"/>
                <a:gd name="connsiteX11933" fmla="*/ 5218302 w 10143477"/>
                <a:gd name="connsiteY11933" fmla="*/ 944402 h 4026844"/>
                <a:gd name="connsiteX11934" fmla="*/ 5236896 w 10143477"/>
                <a:gd name="connsiteY11934" fmla="*/ 922709 h 4026844"/>
                <a:gd name="connsiteX11935" fmla="*/ 7777716 w 10143477"/>
                <a:gd name="connsiteY11935" fmla="*/ 922554 h 4026844"/>
                <a:gd name="connsiteX11936" fmla="*/ 7805916 w 10143477"/>
                <a:gd name="connsiteY11936" fmla="*/ 946261 h 4026844"/>
                <a:gd name="connsiteX11937" fmla="*/ 7798944 w 10143477"/>
                <a:gd name="connsiteY11937" fmla="*/ 966094 h 4026844"/>
                <a:gd name="connsiteX11938" fmla="*/ 7770744 w 10143477"/>
                <a:gd name="connsiteY11938" fmla="*/ 942387 h 4026844"/>
                <a:gd name="connsiteX11939" fmla="*/ 7777716 w 10143477"/>
                <a:gd name="connsiteY11939" fmla="*/ 922554 h 4026844"/>
                <a:gd name="connsiteX11940" fmla="*/ 7066820 w 10143477"/>
                <a:gd name="connsiteY11940" fmla="*/ 922244 h 4026844"/>
                <a:gd name="connsiteX11941" fmla="*/ 7093160 w 10143477"/>
                <a:gd name="connsiteY11941" fmla="*/ 945331 h 4026844"/>
                <a:gd name="connsiteX11942" fmla="*/ 7082934 w 10143477"/>
                <a:gd name="connsiteY11942" fmla="*/ 965629 h 4026844"/>
                <a:gd name="connsiteX11943" fmla="*/ 7056593 w 10143477"/>
                <a:gd name="connsiteY11943" fmla="*/ 942542 h 4026844"/>
                <a:gd name="connsiteX11944" fmla="*/ 7066820 w 10143477"/>
                <a:gd name="connsiteY11944" fmla="*/ 922244 h 4026844"/>
                <a:gd name="connsiteX11945" fmla="*/ 8728006 w 10143477"/>
                <a:gd name="connsiteY11945" fmla="*/ 920694 h 4026844"/>
                <a:gd name="connsiteX11946" fmla="*/ 8758066 w 10143477"/>
                <a:gd name="connsiteY11946" fmla="*/ 945175 h 4026844"/>
                <a:gd name="connsiteX11947" fmla="*/ 8755277 w 10143477"/>
                <a:gd name="connsiteY11947" fmla="*/ 964699 h 4026844"/>
                <a:gd name="connsiteX11948" fmla="*/ 8725217 w 10143477"/>
                <a:gd name="connsiteY11948" fmla="*/ 940217 h 4026844"/>
                <a:gd name="connsiteX11949" fmla="*/ 8728006 w 10143477"/>
                <a:gd name="connsiteY11949" fmla="*/ 920694 h 4026844"/>
                <a:gd name="connsiteX11950" fmla="*/ 2836414 w 10143477"/>
                <a:gd name="connsiteY11950" fmla="*/ 920694 h 4026844"/>
                <a:gd name="connsiteX11951" fmla="*/ 2845247 w 10143477"/>
                <a:gd name="connsiteY11951" fmla="*/ 940527 h 4026844"/>
                <a:gd name="connsiteX11952" fmla="*/ 2817975 w 10143477"/>
                <a:gd name="connsiteY11952" fmla="*/ 964234 h 4026844"/>
                <a:gd name="connsiteX11953" fmla="*/ 2809142 w 10143477"/>
                <a:gd name="connsiteY11953" fmla="*/ 944401 h 4026844"/>
                <a:gd name="connsiteX11954" fmla="*/ 2836414 w 10143477"/>
                <a:gd name="connsiteY11954" fmla="*/ 920694 h 4026844"/>
                <a:gd name="connsiteX11955" fmla="*/ 8290746 w 10143477"/>
                <a:gd name="connsiteY11955" fmla="*/ 920539 h 4026844"/>
                <a:gd name="connsiteX11956" fmla="*/ 8320186 w 10143477"/>
                <a:gd name="connsiteY11956" fmla="*/ 944711 h 4026844"/>
                <a:gd name="connsiteX11957" fmla="*/ 8315537 w 10143477"/>
                <a:gd name="connsiteY11957" fmla="*/ 964389 h 4026844"/>
                <a:gd name="connsiteX11958" fmla="*/ 8286097 w 10143477"/>
                <a:gd name="connsiteY11958" fmla="*/ 940217 h 4026844"/>
                <a:gd name="connsiteX11959" fmla="*/ 8290746 w 10143477"/>
                <a:gd name="connsiteY11959" fmla="*/ 920539 h 4026844"/>
                <a:gd name="connsiteX11960" fmla="*/ 2304264 w 10143477"/>
                <a:gd name="connsiteY11960" fmla="*/ 920385 h 4026844"/>
                <a:gd name="connsiteX11961" fmla="*/ 2310618 w 10143477"/>
                <a:gd name="connsiteY11961" fmla="*/ 939908 h 4026844"/>
                <a:gd name="connsiteX11962" fmla="*/ 2281949 w 10143477"/>
                <a:gd name="connsiteY11962" fmla="*/ 964080 h 4026844"/>
                <a:gd name="connsiteX11963" fmla="*/ 2275598 w 10143477"/>
                <a:gd name="connsiteY11963" fmla="*/ 944557 h 4026844"/>
                <a:gd name="connsiteX11964" fmla="*/ 2304264 w 10143477"/>
                <a:gd name="connsiteY11964" fmla="*/ 920385 h 4026844"/>
                <a:gd name="connsiteX11965" fmla="*/ 9096315 w 10143477"/>
                <a:gd name="connsiteY11965" fmla="*/ 919300 h 4026844"/>
                <a:gd name="connsiteX11966" fmla="*/ 9126684 w 10143477"/>
                <a:gd name="connsiteY11966" fmla="*/ 944247 h 4026844"/>
                <a:gd name="connsiteX11967" fmla="*/ 9125135 w 10143477"/>
                <a:gd name="connsiteY11967" fmla="*/ 963615 h 4026844"/>
                <a:gd name="connsiteX11968" fmla="*/ 9094610 w 10143477"/>
                <a:gd name="connsiteY11968" fmla="*/ 938669 h 4026844"/>
                <a:gd name="connsiteX11969" fmla="*/ 9096315 w 10143477"/>
                <a:gd name="connsiteY11969" fmla="*/ 919300 h 4026844"/>
                <a:gd name="connsiteX11970" fmla="*/ 7008869 w 10143477"/>
                <a:gd name="connsiteY11970" fmla="*/ 918060 h 4026844"/>
                <a:gd name="connsiteX11971" fmla="*/ 7034900 w 10143477"/>
                <a:gd name="connsiteY11971" fmla="*/ 940992 h 4026844"/>
                <a:gd name="connsiteX11972" fmla="*/ 7024363 w 10143477"/>
                <a:gd name="connsiteY11972" fmla="*/ 961290 h 4026844"/>
                <a:gd name="connsiteX11973" fmla="*/ 6998332 w 10143477"/>
                <a:gd name="connsiteY11973" fmla="*/ 938203 h 4026844"/>
                <a:gd name="connsiteX11974" fmla="*/ 7008869 w 10143477"/>
                <a:gd name="connsiteY11974" fmla="*/ 918060 h 4026844"/>
                <a:gd name="connsiteX11975" fmla="*/ 7721936 w 10143477"/>
                <a:gd name="connsiteY11975" fmla="*/ 916665 h 4026844"/>
                <a:gd name="connsiteX11976" fmla="*/ 7749981 w 10143477"/>
                <a:gd name="connsiteY11976" fmla="*/ 940217 h 4026844"/>
                <a:gd name="connsiteX11977" fmla="*/ 7742853 w 10143477"/>
                <a:gd name="connsiteY11977" fmla="*/ 960050 h 4026844"/>
                <a:gd name="connsiteX11978" fmla="*/ 7714653 w 10143477"/>
                <a:gd name="connsiteY11978" fmla="*/ 936344 h 4026844"/>
                <a:gd name="connsiteX11979" fmla="*/ 7721936 w 10143477"/>
                <a:gd name="connsiteY11979" fmla="*/ 916665 h 4026844"/>
                <a:gd name="connsiteX11980" fmla="*/ 2893584 w 10143477"/>
                <a:gd name="connsiteY11980" fmla="*/ 914806 h 4026844"/>
                <a:gd name="connsiteX11981" fmla="*/ 2902572 w 10143477"/>
                <a:gd name="connsiteY11981" fmla="*/ 934639 h 4026844"/>
                <a:gd name="connsiteX11982" fmla="*/ 2875457 w 10143477"/>
                <a:gd name="connsiteY11982" fmla="*/ 958191 h 4026844"/>
                <a:gd name="connsiteX11983" fmla="*/ 2866471 w 10143477"/>
                <a:gd name="connsiteY11983" fmla="*/ 938358 h 4026844"/>
                <a:gd name="connsiteX11984" fmla="*/ 2893584 w 10143477"/>
                <a:gd name="connsiteY11984" fmla="*/ 914806 h 4026844"/>
                <a:gd name="connsiteX11985" fmla="*/ 1902747 w 10143477"/>
                <a:gd name="connsiteY11985" fmla="*/ 914651 h 4026844"/>
                <a:gd name="connsiteX11986" fmla="*/ 1907396 w 10143477"/>
                <a:gd name="connsiteY11986" fmla="*/ 933865 h 4026844"/>
                <a:gd name="connsiteX11987" fmla="*/ 1877954 w 10143477"/>
                <a:gd name="connsiteY11987" fmla="*/ 958346 h 4026844"/>
                <a:gd name="connsiteX11988" fmla="*/ 1873461 w 10143477"/>
                <a:gd name="connsiteY11988" fmla="*/ 939133 h 4026844"/>
                <a:gd name="connsiteX11989" fmla="*/ 1902747 w 10143477"/>
                <a:gd name="connsiteY11989" fmla="*/ 914651 h 4026844"/>
                <a:gd name="connsiteX11990" fmla="*/ 6950764 w 10143477"/>
                <a:gd name="connsiteY11990" fmla="*/ 913567 h 4026844"/>
                <a:gd name="connsiteX11991" fmla="*/ 6976641 w 10143477"/>
                <a:gd name="connsiteY11991" fmla="*/ 936499 h 4026844"/>
                <a:gd name="connsiteX11992" fmla="*/ 6965794 w 10143477"/>
                <a:gd name="connsiteY11992" fmla="*/ 956952 h 4026844"/>
                <a:gd name="connsiteX11993" fmla="*/ 6939918 w 10143477"/>
                <a:gd name="connsiteY11993" fmla="*/ 934020 h 4026844"/>
                <a:gd name="connsiteX11994" fmla="*/ 6950764 w 10143477"/>
                <a:gd name="connsiteY11994" fmla="*/ 913567 h 4026844"/>
                <a:gd name="connsiteX11995" fmla="*/ 9400940 w 10143477"/>
                <a:gd name="connsiteY11995" fmla="*/ 913412 h 4026844"/>
                <a:gd name="connsiteX11996" fmla="*/ 9431465 w 10143477"/>
                <a:gd name="connsiteY11996" fmla="*/ 938668 h 4026844"/>
                <a:gd name="connsiteX11997" fmla="*/ 9430845 w 10143477"/>
                <a:gd name="connsiteY11997" fmla="*/ 958036 h 4026844"/>
                <a:gd name="connsiteX11998" fmla="*/ 9400321 w 10143477"/>
                <a:gd name="connsiteY11998" fmla="*/ 932780 h 4026844"/>
                <a:gd name="connsiteX11999" fmla="*/ 9400940 w 10143477"/>
                <a:gd name="connsiteY11999" fmla="*/ 913412 h 4026844"/>
                <a:gd name="connsiteX12000" fmla="*/ 8236668 w 10143477"/>
                <a:gd name="connsiteY12000" fmla="*/ 913412 h 4026844"/>
                <a:gd name="connsiteX12001" fmla="*/ 8265954 w 10143477"/>
                <a:gd name="connsiteY12001" fmla="*/ 937428 h 4026844"/>
                <a:gd name="connsiteX12002" fmla="*/ 8261150 w 10143477"/>
                <a:gd name="connsiteY12002" fmla="*/ 957107 h 4026844"/>
                <a:gd name="connsiteX12003" fmla="*/ 8231865 w 10143477"/>
                <a:gd name="connsiteY12003" fmla="*/ 933090 h 4026844"/>
                <a:gd name="connsiteX12004" fmla="*/ 8236668 w 10143477"/>
                <a:gd name="connsiteY12004" fmla="*/ 913412 h 4026844"/>
                <a:gd name="connsiteX12005" fmla="*/ 2359893 w 10143477"/>
                <a:gd name="connsiteY12005" fmla="*/ 913257 h 4026844"/>
                <a:gd name="connsiteX12006" fmla="*/ 2366401 w 10143477"/>
                <a:gd name="connsiteY12006" fmla="*/ 932780 h 4026844"/>
                <a:gd name="connsiteX12007" fmla="*/ 2337889 w 10143477"/>
                <a:gd name="connsiteY12007" fmla="*/ 956797 h 4026844"/>
                <a:gd name="connsiteX12008" fmla="*/ 2331381 w 10143477"/>
                <a:gd name="connsiteY12008" fmla="*/ 937274 h 4026844"/>
                <a:gd name="connsiteX12009" fmla="*/ 2359893 w 10143477"/>
                <a:gd name="connsiteY12009" fmla="*/ 913257 h 4026844"/>
                <a:gd name="connsiteX12010" fmla="*/ 8675633 w 10143477"/>
                <a:gd name="connsiteY12010" fmla="*/ 912792 h 4026844"/>
                <a:gd name="connsiteX12011" fmla="*/ 8705693 w 10143477"/>
                <a:gd name="connsiteY12011" fmla="*/ 937274 h 4026844"/>
                <a:gd name="connsiteX12012" fmla="*/ 8702749 w 10143477"/>
                <a:gd name="connsiteY12012" fmla="*/ 956797 h 4026844"/>
                <a:gd name="connsiteX12013" fmla="*/ 8672689 w 10143477"/>
                <a:gd name="connsiteY12013" fmla="*/ 932315 h 4026844"/>
                <a:gd name="connsiteX12014" fmla="*/ 8675633 w 10143477"/>
                <a:gd name="connsiteY12014" fmla="*/ 912792 h 4026844"/>
                <a:gd name="connsiteX12015" fmla="*/ 9045183 w 10143477"/>
                <a:gd name="connsiteY12015" fmla="*/ 910623 h 4026844"/>
                <a:gd name="connsiteX12016" fmla="*/ 9075552 w 10143477"/>
                <a:gd name="connsiteY12016" fmla="*/ 935415 h 4026844"/>
                <a:gd name="connsiteX12017" fmla="*/ 9074003 w 10143477"/>
                <a:gd name="connsiteY12017" fmla="*/ 954783 h 4026844"/>
                <a:gd name="connsiteX12018" fmla="*/ 9043633 w 10143477"/>
                <a:gd name="connsiteY12018" fmla="*/ 929991 h 4026844"/>
                <a:gd name="connsiteX12019" fmla="*/ 9045183 w 10143477"/>
                <a:gd name="connsiteY12019" fmla="*/ 910623 h 4026844"/>
                <a:gd name="connsiteX12020" fmla="*/ 7665844 w 10143477"/>
                <a:gd name="connsiteY12020" fmla="*/ 910623 h 4026844"/>
                <a:gd name="connsiteX12021" fmla="*/ 7693735 w 10143477"/>
                <a:gd name="connsiteY12021" fmla="*/ 934175 h 4026844"/>
                <a:gd name="connsiteX12022" fmla="*/ 7686297 w 10143477"/>
                <a:gd name="connsiteY12022" fmla="*/ 954163 h 4026844"/>
                <a:gd name="connsiteX12023" fmla="*/ 7658252 w 10143477"/>
                <a:gd name="connsiteY12023" fmla="*/ 930611 h 4026844"/>
                <a:gd name="connsiteX12024" fmla="*/ 7665844 w 10143477"/>
                <a:gd name="connsiteY12024" fmla="*/ 910623 h 4026844"/>
                <a:gd name="connsiteX12025" fmla="*/ 6892504 w 10143477"/>
                <a:gd name="connsiteY12025" fmla="*/ 909538 h 4026844"/>
                <a:gd name="connsiteX12026" fmla="*/ 6918225 w 10143477"/>
                <a:gd name="connsiteY12026" fmla="*/ 932470 h 4026844"/>
                <a:gd name="connsiteX12027" fmla="*/ 6907223 w 10143477"/>
                <a:gd name="connsiteY12027" fmla="*/ 952923 h 4026844"/>
                <a:gd name="connsiteX12028" fmla="*/ 6881503 w 10143477"/>
                <a:gd name="connsiteY12028" fmla="*/ 929991 h 4026844"/>
                <a:gd name="connsiteX12029" fmla="*/ 6892504 w 10143477"/>
                <a:gd name="connsiteY12029" fmla="*/ 909538 h 4026844"/>
                <a:gd name="connsiteX12030" fmla="*/ 2951067 w 10143477"/>
                <a:gd name="connsiteY12030" fmla="*/ 908763 h 4026844"/>
                <a:gd name="connsiteX12031" fmla="*/ 2960368 w 10143477"/>
                <a:gd name="connsiteY12031" fmla="*/ 928596 h 4026844"/>
                <a:gd name="connsiteX12032" fmla="*/ 2933405 w 10143477"/>
                <a:gd name="connsiteY12032" fmla="*/ 952148 h 4026844"/>
                <a:gd name="connsiteX12033" fmla="*/ 2924108 w 10143477"/>
                <a:gd name="connsiteY12033" fmla="*/ 932315 h 4026844"/>
                <a:gd name="connsiteX12034" fmla="*/ 2951067 w 10143477"/>
                <a:gd name="connsiteY12034" fmla="*/ 908763 h 4026844"/>
                <a:gd name="connsiteX12035" fmla="*/ 1956981 w 10143477"/>
                <a:gd name="connsiteY12035" fmla="*/ 906594 h 4026844"/>
                <a:gd name="connsiteX12036" fmla="*/ 1961786 w 10143477"/>
                <a:gd name="connsiteY12036" fmla="*/ 925808 h 4026844"/>
                <a:gd name="connsiteX12037" fmla="*/ 1932499 w 10143477"/>
                <a:gd name="connsiteY12037" fmla="*/ 950134 h 4026844"/>
                <a:gd name="connsiteX12038" fmla="*/ 1927695 w 10143477"/>
                <a:gd name="connsiteY12038" fmla="*/ 930921 h 4026844"/>
                <a:gd name="connsiteX12039" fmla="*/ 1956981 w 10143477"/>
                <a:gd name="connsiteY12039" fmla="*/ 906594 h 4026844"/>
                <a:gd name="connsiteX12040" fmla="*/ 8182437 w 10143477"/>
                <a:gd name="connsiteY12040" fmla="*/ 906440 h 4026844"/>
                <a:gd name="connsiteX12041" fmla="*/ 8211567 w 10143477"/>
                <a:gd name="connsiteY12041" fmla="*/ 930456 h 4026844"/>
                <a:gd name="connsiteX12042" fmla="*/ 8206609 w 10143477"/>
                <a:gd name="connsiteY12042" fmla="*/ 950135 h 4026844"/>
                <a:gd name="connsiteX12043" fmla="*/ 8177480 w 10143477"/>
                <a:gd name="connsiteY12043" fmla="*/ 926118 h 4026844"/>
                <a:gd name="connsiteX12044" fmla="*/ 8182437 w 10143477"/>
                <a:gd name="connsiteY12044" fmla="*/ 906440 h 4026844"/>
                <a:gd name="connsiteX12045" fmla="*/ 1569730 w 10143477"/>
                <a:gd name="connsiteY12045" fmla="*/ 906284 h 4026844"/>
                <a:gd name="connsiteX12046" fmla="*/ 1572984 w 10143477"/>
                <a:gd name="connsiteY12046" fmla="*/ 925342 h 4026844"/>
                <a:gd name="connsiteX12047" fmla="*/ 1543077 w 10143477"/>
                <a:gd name="connsiteY12047" fmla="*/ 950134 h 4026844"/>
                <a:gd name="connsiteX12048" fmla="*/ 1539823 w 10143477"/>
                <a:gd name="connsiteY12048" fmla="*/ 930920 h 4026844"/>
                <a:gd name="connsiteX12049" fmla="*/ 1569730 w 10143477"/>
                <a:gd name="connsiteY12049" fmla="*/ 906284 h 4026844"/>
                <a:gd name="connsiteX12050" fmla="*/ 6834244 w 10143477"/>
                <a:gd name="connsiteY12050" fmla="*/ 905820 h 4026844"/>
                <a:gd name="connsiteX12051" fmla="*/ 6859810 w 10143477"/>
                <a:gd name="connsiteY12051" fmla="*/ 928597 h 4026844"/>
                <a:gd name="connsiteX12052" fmla="*/ 6848499 w 10143477"/>
                <a:gd name="connsiteY12052" fmla="*/ 949050 h 4026844"/>
                <a:gd name="connsiteX12053" fmla="*/ 6822933 w 10143477"/>
                <a:gd name="connsiteY12053" fmla="*/ 926118 h 4026844"/>
                <a:gd name="connsiteX12054" fmla="*/ 6834244 w 10143477"/>
                <a:gd name="connsiteY12054" fmla="*/ 905820 h 4026844"/>
                <a:gd name="connsiteX12055" fmla="*/ 8623106 w 10143477"/>
                <a:gd name="connsiteY12055" fmla="*/ 905045 h 4026844"/>
                <a:gd name="connsiteX12056" fmla="*/ 8653011 w 10143477"/>
                <a:gd name="connsiteY12056" fmla="*/ 929372 h 4026844"/>
                <a:gd name="connsiteX12057" fmla="*/ 8649913 w 10143477"/>
                <a:gd name="connsiteY12057" fmla="*/ 948895 h 4026844"/>
                <a:gd name="connsiteX12058" fmla="*/ 8620008 w 10143477"/>
                <a:gd name="connsiteY12058" fmla="*/ 924413 h 4026844"/>
                <a:gd name="connsiteX12059" fmla="*/ 8623106 w 10143477"/>
                <a:gd name="connsiteY12059" fmla="*/ 905045 h 4026844"/>
                <a:gd name="connsiteX12060" fmla="*/ 7609599 w 10143477"/>
                <a:gd name="connsiteY12060" fmla="*/ 904890 h 4026844"/>
                <a:gd name="connsiteX12061" fmla="*/ 7637334 w 10143477"/>
                <a:gd name="connsiteY12061" fmla="*/ 928442 h 4026844"/>
                <a:gd name="connsiteX12062" fmla="*/ 7629742 w 10143477"/>
                <a:gd name="connsiteY12062" fmla="*/ 948430 h 4026844"/>
                <a:gd name="connsiteX12063" fmla="*/ 7601851 w 10143477"/>
                <a:gd name="connsiteY12063" fmla="*/ 924878 h 4026844"/>
                <a:gd name="connsiteX12064" fmla="*/ 7609599 w 10143477"/>
                <a:gd name="connsiteY12064" fmla="*/ 904890 h 4026844"/>
                <a:gd name="connsiteX12065" fmla="*/ 9351512 w 10143477"/>
                <a:gd name="connsiteY12065" fmla="*/ 904115 h 4026844"/>
                <a:gd name="connsiteX12066" fmla="*/ 9382037 w 10143477"/>
                <a:gd name="connsiteY12066" fmla="*/ 929216 h 4026844"/>
                <a:gd name="connsiteX12067" fmla="*/ 9381262 w 10143477"/>
                <a:gd name="connsiteY12067" fmla="*/ 948585 h 4026844"/>
                <a:gd name="connsiteX12068" fmla="*/ 9350738 w 10143477"/>
                <a:gd name="connsiteY12068" fmla="*/ 923483 h 4026844"/>
                <a:gd name="connsiteX12069" fmla="*/ 9351512 w 10143477"/>
                <a:gd name="connsiteY12069" fmla="*/ 904115 h 4026844"/>
                <a:gd name="connsiteX12070" fmla="*/ 3008400 w 10143477"/>
                <a:gd name="connsiteY12070" fmla="*/ 903185 h 4026844"/>
                <a:gd name="connsiteX12071" fmla="*/ 3018004 w 10143477"/>
                <a:gd name="connsiteY12071" fmla="*/ 923018 h 4026844"/>
                <a:gd name="connsiteX12072" fmla="*/ 2991355 w 10143477"/>
                <a:gd name="connsiteY12072" fmla="*/ 946415 h 4026844"/>
                <a:gd name="connsiteX12073" fmla="*/ 2981747 w 10143477"/>
                <a:gd name="connsiteY12073" fmla="*/ 926582 h 4026844"/>
                <a:gd name="connsiteX12074" fmla="*/ 3008400 w 10143477"/>
                <a:gd name="connsiteY12074" fmla="*/ 903185 h 4026844"/>
                <a:gd name="connsiteX12075" fmla="*/ 8994205 w 10143477"/>
                <a:gd name="connsiteY12075" fmla="*/ 901946 h 4026844"/>
                <a:gd name="connsiteX12076" fmla="*/ 9024575 w 10143477"/>
                <a:gd name="connsiteY12076" fmla="*/ 926738 h 4026844"/>
                <a:gd name="connsiteX12077" fmla="*/ 9022871 w 10143477"/>
                <a:gd name="connsiteY12077" fmla="*/ 946106 h 4026844"/>
                <a:gd name="connsiteX12078" fmla="*/ 8992501 w 10143477"/>
                <a:gd name="connsiteY12078" fmla="*/ 921314 h 4026844"/>
                <a:gd name="connsiteX12079" fmla="*/ 8994205 w 10143477"/>
                <a:gd name="connsiteY12079" fmla="*/ 901946 h 4026844"/>
                <a:gd name="connsiteX12080" fmla="*/ 6775674 w 10143477"/>
                <a:gd name="connsiteY12080" fmla="*/ 901946 h 4026844"/>
                <a:gd name="connsiteX12081" fmla="*/ 6800931 w 10143477"/>
                <a:gd name="connsiteY12081" fmla="*/ 924723 h 4026844"/>
                <a:gd name="connsiteX12082" fmla="*/ 6789465 w 10143477"/>
                <a:gd name="connsiteY12082" fmla="*/ 945176 h 4026844"/>
                <a:gd name="connsiteX12083" fmla="*/ 6764208 w 10143477"/>
                <a:gd name="connsiteY12083" fmla="*/ 922399 h 4026844"/>
                <a:gd name="connsiteX12084" fmla="*/ 6775674 w 10143477"/>
                <a:gd name="connsiteY12084" fmla="*/ 901946 h 4026844"/>
                <a:gd name="connsiteX12085" fmla="*/ 8128361 w 10143477"/>
                <a:gd name="connsiteY12085" fmla="*/ 899777 h 4026844"/>
                <a:gd name="connsiteX12086" fmla="*/ 8157336 w 10143477"/>
                <a:gd name="connsiteY12086" fmla="*/ 923639 h 4026844"/>
                <a:gd name="connsiteX12087" fmla="*/ 8152068 w 10143477"/>
                <a:gd name="connsiteY12087" fmla="*/ 943317 h 4026844"/>
                <a:gd name="connsiteX12088" fmla="*/ 8122938 w 10143477"/>
                <a:gd name="connsiteY12088" fmla="*/ 919300 h 4026844"/>
                <a:gd name="connsiteX12089" fmla="*/ 8128361 w 10143477"/>
                <a:gd name="connsiteY12089" fmla="*/ 899777 h 4026844"/>
                <a:gd name="connsiteX12090" fmla="*/ 7553508 w 10143477"/>
                <a:gd name="connsiteY12090" fmla="*/ 899312 h 4026844"/>
                <a:gd name="connsiteX12091" fmla="*/ 7581088 w 10143477"/>
                <a:gd name="connsiteY12091" fmla="*/ 922709 h 4026844"/>
                <a:gd name="connsiteX12092" fmla="*/ 7573186 w 10143477"/>
                <a:gd name="connsiteY12092" fmla="*/ 942697 h 4026844"/>
                <a:gd name="connsiteX12093" fmla="*/ 7545450 w 10143477"/>
                <a:gd name="connsiteY12093" fmla="*/ 919300 h 4026844"/>
                <a:gd name="connsiteX12094" fmla="*/ 7553508 w 10143477"/>
                <a:gd name="connsiteY12094" fmla="*/ 899312 h 4026844"/>
                <a:gd name="connsiteX12095" fmla="*/ 2011216 w 10143477"/>
                <a:gd name="connsiteY12095" fmla="*/ 898692 h 4026844"/>
                <a:gd name="connsiteX12096" fmla="*/ 2016176 w 10143477"/>
                <a:gd name="connsiteY12096" fmla="*/ 917906 h 4026844"/>
                <a:gd name="connsiteX12097" fmla="*/ 1986889 w 10143477"/>
                <a:gd name="connsiteY12097" fmla="*/ 942232 h 4026844"/>
                <a:gd name="connsiteX12098" fmla="*/ 1981930 w 10143477"/>
                <a:gd name="connsiteY12098" fmla="*/ 922864 h 4026844"/>
                <a:gd name="connsiteX12099" fmla="*/ 2011216 w 10143477"/>
                <a:gd name="connsiteY12099" fmla="*/ 898692 h 4026844"/>
                <a:gd name="connsiteX12100" fmla="*/ 6717259 w 10143477"/>
                <a:gd name="connsiteY12100" fmla="*/ 898382 h 4026844"/>
                <a:gd name="connsiteX12101" fmla="*/ 6742361 w 10143477"/>
                <a:gd name="connsiteY12101" fmla="*/ 921159 h 4026844"/>
                <a:gd name="connsiteX12102" fmla="*/ 6730584 w 10143477"/>
                <a:gd name="connsiteY12102" fmla="*/ 941612 h 4026844"/>
                <a:gd name="connsiteX12103" fmla="*/ 6705483 w 10143477"/>
                <a:gd name="connsiteY12103" fmla="*/ 918835 h 4026844"/>
                <a:gd name="connsiteX12104" fmla="*/ 6717259 w 10143477"/>
                <a:gd name="connsiteY12104" fmla="*/ 898382 h 4026844"/>
                <a:gd name="connsiteX12105" fmla="*/ 1622569 w 10143477"/>
                <a:gd name="connsiteY12105" fmla="*/ 897607 h 4026844"/>
                <a:gd name="connsiteX12106" fmla="*/ 1625978 w 10143477"/>
                <a:gd name="connsiteY12106" fmla="*/ 916665 h 4026844"/>
                <a:gd name="connsiteX12107" fmla="*/ 1596072 w 10143477"/>
                <a:gd name="connsiteY12107" fmla="*/ 941302 h 4026844"/>
                <a:gd name="connsiteX12108" fmla="*/ 1592662 w 10143477"/>
                <a:gd name="connsiteY12108" fmla="*/ 922088 h 4026844"/>
                <a:gd name="connsiteX12109" fmla="*/ 1622569 w 10143477"/>
                <a:gd name="connsiteY12109" fmla="*/ 897607 h 4026844"/>
                <a:gd name="connsiteX12110" fmla="*/ 3065882 w 10143477"/>
                <a:gd name="connsiteY12110" fmla="*/ 897452 h 4026844"/>
                <a:gd name="connsiteX12111" fmla="*/ 3075645 w 10143477"/>
                <a:gd name="connsiteY12111" fmla="*/ 917285 h 4026844"/>
                <a:gd name="connsiteX12112" fmla="*/ 3049149 w 10143477"/>
                <a:gd name="connsiteY12112" fmla="*/ 940682 h 4026844"/>
                <a:gd name="connsiteX12113" fmla="*/ 3039388 w 10143477"/>
                <a:gd name="connsiteY12113" fmla="*/ 920849 h 4026844"/>
                <a:gd name="connsiteX12114" fmla="*/ 3065882 w 10143477"/>
                <a:gd name="connsiteY12114" fmla="*/ 897452 h 4026844"/>
                <a:gd name="connsiteX12115" fmla="*/ 8570580 w 10143477"/>
                <a:gd name="connsiteY12115" fmla="*/ 896988 h 4026844"/>
                <a:gd name="connsiteX12116" fmla="*/ 8600484 w 10143477"/>
                <a:gd name="connsiteY12116" fmla="*/ 921315 h 4026844"/>
                <a:gd name="connsiteX12117" fmla="*/ 8597230 w 10143477"/>
                <a:gd name="connsiteY12117" fmla="*/ 940838 h 4026844"/>
                <a:gd name="connsiteX12118" fmla="*/ 8567325 w 10143477"/>
                <a:gd name="connsiteY12118" fmla="*/ 916511 h 4026844"/>
                <a:gd name="connsiteX12119" fmla="*/ 8570580 w 10143477"/>
                <a:gd name="connsiteY12119" fmla="*/ 896988 h 4026844"/>
                <a:gd name="connsiteX12120" fmla="*/ 9301619 w 10143477"/>
                <a:gd name="connsiteY12120" fmla="*/ 894818 h 4026844"/>
                <a:gd name="connsiteX12121" fmla="*/ 9332143 w 10143477"/>
                <a:gd name="connsiteY12121" fmla="*/ 919919 h 4026844"/>
                <a:gd name="connsiteX12122" fmla="*/ 9331369 w 10143477"/>
                <a:gd name="connsiteY12122" fmla="*/ 939288 h 4026844"/>
                <a:gd name="connsiteX12123" fmla="*/ 9300845 w 10143477"/>
                <a:gd name="connsiteY12123" fmla="*/ 914186 h 4026844"/>
                <a:gd name="connsiteX12124" fmla="*/ 9301619 w 10143477"/>
                <a:gd name="connsiteY12124" fmla="*/ 894818 h 4026844"/>
                <a:gd name="connsiteX12125" fmla="*/ 6658844 w 10143477"/>
                <a:gd name="connsiteY12125" fmla="*/ 894818 h 4026844"/>
                <a:gd name="connsiteX12126" fmla="*/ 6683790 w 10143477"/>
                <a:gd name="connsiteY12126" fmla="*/ 917440 h 4026844"/>
                <a:gd name="connsiteX12127" fmla="*/ 6671705 w 10143477"/>
                <a:gd name="connsiteY12127" fmla="*/ 938048 h 4026844"/>
                <a:gd name="connsiteX12128" fmla="*/ 6646758 w 10143477"/>
                <a:gd name="connsiteY12128" fmla="*/ 915426 h 4026844"/>
                <a:gd name="connsiteX12129" fmla="*/ 6658844 w 10143477"/>
                <a:gd name="connsiteY12129" fmla="*/ 894818 h 4026844"/>
                <a:gd name="connsiteX12130" fmla="*/ 7496797 w 10143477"/>
                <a:gd name="connsiteY12130" fmla="*/ 893888 h 4026844"/>
                <a:gd name="connsiteX12131" fmla="*/ 7524223 w 10143477"/>
                <a:gd name="connsiteY12131" fmla="*/ 917285 h 4026844"/>
                <a:gd name="connsiteX12132" fmla="*/ 7516166 w 10143477"/>
                <a:gd name="connsiteY12132" fmla="*/ 937273 h 4026844"/>
                <a:gd name="connsiteX12133" fmla="*/ 7488740 w 10143477"/>
                <a:gd name="connsiteY12133" fmla="*/ 913876 h 4026844"/>
                <a:gd name="connsiteX12134" fmla="*/ 7496797 w 10143477"/>
                <a:gd name="connsiteY12134" fmla="*/ 893888 h 4026844"/>
                <a:gd name="connsiteX12135" fmla="*/ 8943072 w 10143477"/>
                <a:gd name="connsiteY12135" fmla="*/ 893578 h 4026844"/>
                <a:gd name="connsiteX12136" fmla="*/ 8973442 w 10143477"/>
                <a:gd name="connsiteY12136" fmla="*/ 918215 h 4026844"/>
                <a:gd name="connsiteX12137" fmla="*/ 8971583 w 10143477"/>
                <a:gd name="connsiteY12137" fmla="*/ 937583 h 4026844"/>
                <a:gd name="connsiteX12138" fmla="*/ 8941213 w 10143477"/>
                <a:gd name="connsiteY12138" fmla="*/ 912792 h 4026844"/>
                <a:gd name="connsiteX12139" fmla="*/ 8943072 w 10143477"/>
                <a:gd name="connsiteY12139" fmla="*/ 893578 h 4026844"/>
                <a:gd name="connsiteX12140" fmla="*/ 8073665 w 10143477"/>
                <a:gd name="connsiteY12140" fmla="*/ 892804 h 4026844"/>
                <a:gd name="connsiteX12141" fmla="*/ 8102640 w 10143477"/>
                <a:gd name="connsiteY12141" fmla="*/ 916666 h 4026844"/>
                <a:gd name="connsiteX12142" fmla="*/ 8097216 w 10143477"/>
                <a:gd name="connsiteY12142" fmla="*/ 936344 h 4026844"/>
                <a:gd name="connsiteX12143" fmla="*/ 8068241 w 10143477"/>
                <a:gd name="connsiteY12143" fmla="*/ 912482 h 4026844"/>
                <a:gd name="connsiteX12144" fmla="*/ 8073665 w 10143477"/>
                <a:gd name="connsiteY12144" fmla="*/ 892804 h 4026844"/>
                <a:gd name="connsiteX12145" fmla="*/ 3123523 w 10143477"/>
                <a:gd name="connsiteY12145" fmla="*/ 892029 h 4026844"/>
                <a:gd name="connsiteX12146" fmla="*/ 3133594 w 10143477"/>
                <a:gd name="connsiteY12146" fmla="*/ 911862 h 4026844"/>
                <a:gd name="connsiteX12147" fmla="*/ 3107254 w 10143477"/>
                <a:gd name="connsiteY12147" fmla="*/ 935259 h 4026844"/>
                <a:gd name="connsiteX12148" fmla="*/ 3097182 w 10143477"/>
                <a:gd name="connsiteY12148" fmla="*/ 915271 h 4026844"/>
                <a:gd name="connsiteX12149" fmla="*/ 3123523 w 10143477"/>
                <a:gd name="connsiteY12149" fmla="*/ 892029 h 4026844"/>
                <a:gd name="connsiteX12150" fmla="*/ 6599964 w 10143477"/>
                <a:gd name="connsiteY12150" fmla="*/ 891564 h 4026844"/>
                <a:gd name="connsiteX12151" fmla="*/ 6624601 w 10143477"/>
                <a:gd name="connsiteY12151" fmla="*/ 914187 h 4026844"/>
                <a:gd name="connsiteX12152" fmla="*/ 6612360 w 10143477"/>
                <a:gd name="connsiteY12152" fmla="*/ 934794 h 4026844"/>
                <a:gd name="connsiteX12153" fmla="*/ 6587724 w 10143477"/>
                <a:gd name="connsiteY12153" fmla="*/ 912172 h 4026844"/>
                <a:gd name="connsiteX12154" fmla="*/ 6599964 w 10143477"/>
                <a:gd name="connsiteY12154" fmla="*/ 891564 h 4026844"/>
                <a:gd name="connsiteX12155" fmla="*/ 2065605 w 10143477"/>
                <a:gd name="connsiteY12155" fmla="*/ 890634 h 4026844"/>
                <a:gd name="connsiteX12156" fmla="*/ 2070720 w 10143477"/>
                <a:gd name="connsiteY12156" fmla="*/ 909848 h 4026844"/>
                <a:gd name="connsiteX12157" fmla="*/ 2041588 w 10143477"/>
                <a:gd name="connsiteY12157" fmla="*/ 934174 h 4026844"/>
                <a:gd name="connsiteX12158" fmla="*/ 2036474 w 10143477"/>
                <a:gd name="connsiteY12158" fmla="*/ 914806 h 4026844"/>
                <a:gd name="connsiteX12159" fmla="*/ 2065605 w 10143477"/>
                <a:gd name="connsiteY12159" fmla="*/ 890634 h 4026844"/>
                <a:gd name="connsiteX12160" fmla="*/ 8517898 w 10143477"/>
                <a:gd name="connsiteY12160" fmla="*/ 889395 h 4026844"/>
                <a:gd name="connsiteX12161" fmla="*/ 8547647 w 10143477"/>
                <a:gd name="connsiteY12161" fmla="*/ 913722 h 4026844"/>
                <a:gd name="connsiteX12162" fmla="*/ 8544084 w 10143477"/>
                <a:gd name="connsiteY12162" fmla="*/ 933245 h 4026844"/>
                <a:gd name="connsiteX12163" fmla="*/ 8514334 w 10143477"/>
                <a:gd name="connsiteY12163" fmla="*/ 908918 h 4026844"/>
                <a:gd name="connsiteX12164" fmla="*/ 8517898 w 10143477"/>
                <a:gd name="connsiteY12164" fmla="*/ 889395 h 4026844"/>
                <a:gd name="connsiteX12165" fmla="*/ 1675409 w 10143477"/>
                <a:gd name="connsiteY12165" fmla="*/ 888775 h 4026844"/>
                <a:gd name="connsiteX12166" fmla="*/ 1678971 w 10143477"/>
                <a:gd name="connsiteY12166" fmla="*/ 907833 h 4026844"/>
                <a:gd name="connsiteX12167" fmla="*/ 1649220 w 10143477"/>
                <a:gd name="connsiteY12167" fmla="*/ 932470 h 4026844"/>
                <a:gd name="connsiteX12168" fmla="*/ 1645657 w 10143477"/>
                <a:gd name="connsiteY12168" fmla="*/ 913256 h 4026844"/>
                <a:gd name="connsiteX12169" fmla="*/ 1675409 w 10143477"/>
                <a:gd name="connsiteY12169" fmla="*/ 888775 h 4026844"/>
                <a:gd name="connsiteX12170" fmla="*/ 7440397 w 10143477"/>
                <a:gd name="connsiteY12170" fmla="*/ 888621 h 4026844"/>
                <a:gd name="connsiteX12171" fmla="*/ 7467668 w 10143477"/>
                <a:gd name="connsiteY12171" fmla="*/ 911863 h 4026844"/>
                <a:gd name="connsiteX12172" fmla="*/ 7459300 w 10143477"/>
                <a:gd name="connsiteY12172" fmla="*/ 931851 h 4026844"/>
                <a:gd name="connsiteX12173" fmla="*/ 7432030 w 10143477"/>
                <a:gd name="connsiteY12173" fmla="*/ 908454 h 4026844"/>
                <a:gd name="connsiteX12174" fmla="*/ 7440397 w 10143477"/>
                <a:gd name="connsiteY12174" fmla="*/ 888621 h 4026844"/>
                <a:gd name="connsiteX12175" fmla="*/ 6541395 w 10143477"/>
                <a:gd name="connsiteY12175" fmla="*/ 888466 h 4026844"/>
                <a:gd name="connsiteX12176" fmla="*/ 6565876 w 10143477"/>
                <a:gd name="connsiteY12176" fmla="*/ 910933 h 4026844"/>
                <a:gd name="connsiteX12177" fmla="*/ 6553326 w 10143477"/>
                <a:gd name="connsiteY12177" fmla="*/ 931541 h 4026844"/>
                <a:gd name="connsiteX12178" fmla="*/ 6528844 w 10143477"/>
                <a:gd name="connsiteY12178" fmla="*/ 908919 h 4026844"/>
                <a:gd name="connsiteX12179" fmla="*/ 6541395 w 10143477"/>
                <a:gd name="connsiteY12179" fmla="*/ 888466 h 4026844"/>
                <a:gd name="connsiteX12180" fmla="*/ 3181059 w 10143477"/>
                <a:gd name="connsiteY12180" fmla="*/ 886761 h 4026844"/>
                <a:gd name="connsiteX12181" fmla="*/ 3191286 w 10143477"/>
                <a:gd name="connsiteY12181" fmla="*/ 906594 h 4026844"/>
                <a:gd name="connsiteX12182" fmla="*/ 3165357 w 10143477"/>
                <a:gd name="connsiteY12182" fmla="*/ 929836 h 4026844"/>
                <a:gd name="connsiteX12183" fmla="*/ 3155130 w 10143477"/>
                <a:gd name="connsiteY12183" fmla="*/ 909848 h 4026844"/>
                <a:gd name="connsiteX12184" fmla="*/ 3181059 w 10143477"/>
                <a:gd name="connsiteY12184" fmla="*/ 886761 h 4026844"/>
                <a:gd name="connsiteX12185" fmla="*/ 8019124 w 10143477"/>
                <a:gd name="connsiteY12185" fmla="*/ 886296 h 4026844"/>
                <a:gd name="connsiteX12186" fmla="*/ 8047944 w 10143477"/>
                <a:gd name="connsiteY12186" fmla="*/ 910158 h 4026844"/>
                <a:gd name="connsiteX12187" fmla="*/ 8042366 w 10143477"/>
                <a:gd name="connsiteY12187" fmla="*/ 929836 h 4026844"/>
                <a:gd name="connsiteX12188" fmla="*/ 8013546 w 10143477"/>
                <a:gd name="connsiteY12188" fmla="*/ 905974 h 4026844"/>
                <a:gd name="connsiteX12189" fmla="*/ 8019124 w 10143477"/>
                <a:gd name="connsiteY12189" fmla="*/ 886296 h 4026844"/>
                <a:gd name="connsiteX12190" fmla="*/ 9251727 w 10143477"/>
                <a:gd name="connsiteY12190" fmla="*/ 885831 h 4026844"/>
                <a:gd name="connsiteX12191" fmla="*/ 9282252 w 10143477"/>
                <a:gd name="connsiteY12191" fmla="*/ 910933 h 4026844"/>
                <a:gd name="connsiteX12192" fmla="*/ 9281322 w 10143477"/>
                <a:gd name="connsiteY12192" fmla="*/ 930301 h 4026844"/>
                <a:gd name="connsiteX12193" fmla="*/ 9250797 w 10143477"/>
                <a:gd name="connsiteY12193" fmla="*/ 905199 h 4026844"/>
                <a:gd name="connsiteX12194" fmla="*/ 9251727 w 10143477"/>
                <a:gd name="connsiteY12194" fmla="*/ 885831 h 4026844"/>
                <a:gd name="connsiteX12195" fmla="*/ 6482669 w 10143477"/>
                <a:gd name="connsiteY12195" fmla="*/ 885366 h 4026844"/>
                <a:gd name="connsiteX12196" fmla="*/ 6506996 w 10143477"/>
                <a:gd name="connsiteY12196" fmla="*/ 907833 h 4026844"/>
                <a:gd name="connsiteX12197" fmla="*/ 6494135 w 10143477"/>
                <a:gd name="connsiteY12197" fmla="*/ 928441 h 4026844"/>
                <a:gd name="connsiteX12198" fmla="*/ 6469809 w 10143477"/>
                <a:gd name="connsiteY12198" fmla="*/ 905974 h 4026844"/>
                <a:gd name="connsiteX12199" fmla="*/ 6482669 w 10143477"/>
                <a:gd name="connsiteY12199" fmla="*/ 885366 h 4026844"/>
                <a:gd name="connsiteX12200" fmla="*/ 8891784 w 10143477"/>
                <a:gd name="connsiteY12200" fmla="*/ 885056 h 4026844"/>
                <a:gd name="connsiteX12201" fmla="*/ 8921999 w 10143477"/>
                <a:gd name="connsiteY12201" fmla="*/ 909693 h 4026844"/>
                <a:gd name="connsiteX12202" fmla="*/ 8919985 w 10143477"/>
                <a:gd name="connsiteY12202" fmla="*/ 929061 h 4026844"/>
                <a:gd name="connsiteX12203" fmla="*/ 8889770 w 10143477"/>
                <a:gd name="connsiteY12203" fmla="*/ 904424 h 4026844"/>
                <a:gd name="connsiteX12204" fmla="*/ 8891784 w 10143477"/>
                <a:gd name="connsiteY12204" fmla="*/ 885056 h 4026844"/>
                <a:gd name="connsiteX12205" fmla="*/ 7383686 w 10143477"/>
                <a:gd name="connsiteY12205" fmla="*/ 883352 h 4026844"/>
                <a:gd name="connsiteX12206" fmla="*/ 7410802 w 10143477"/>
                <a:gd name="connsiteY12206" fmla="*/ 906594 h 4026844"/>
                <a:gd name="connsiteX12207" fmla="*/ 7402280 w 10143477"/>
                <a:gd name="connsiteY12207" fmla="*/ 926582 h 4026844"/>
                <a:gd name="connsiteX12208" fmla="*/ 7375164 w 10143477"/>
                <a:gd name="connsiteY12208" fmla="*/ 903340 h 4026844"/>
                <a:gd name="connsiteX12209" fmla="*/ 7383686 w 10143477"/>
                <a:gd name="connsiteY12209" fmla="*/ 883352 h 4026844"/>
                <a:gd name="connsiteX12210" fmla="*/ 2119995 w 10143477"/>
                <a:gd name="connsiteY12210" fmla="*/ 882887 h 4026844"/>
                <a:gd name="connsiteX12211" fmla="*/ 2125418 w 10143477"/>
                <a:gd name="connsiteY12211" fmla="*/ 902101 h 4026844"/>
                <a:gd name="connsiteX12212" fmla="*/ 2096442 w 10143477"/>
                <a:gd name="connsiteY12212" fmla="*/ 926272 h 4026844"/>
                <a:gd name="connsiteX12213" fmla="*/ 2091019 w 10143477"/>
                <a:gd name="connsiteY12213" fmla="*/ 906904 h 4026844"/>
                <a:gd name="connsiteX12214" fmla="*/ 2119995 w 10143477"/>
                <a:gd name="connsiteY12214" fmla="*/ 882887 h 4026844"/>
                <a:gd name="connsiteX12215" fmla="*/ 6423635 w 10143477"/>
                <a:gd name="connsiteY12215" fmla="*/ 882268 h 4026844"/>
                <a:gd name="connsiteX12216" fmla="*/ 6447652 w 10143477"/>
                <a:gd name="connsiteY12216" fmla="*/ 904735 h 4026844"/>
                <a:gd name="connsiteX12217" fmla="*/ 6434636 w 10143477"/>
                <a:gd name="connsiteY12217" fmla="*/ 925498 h 4026844"/>
                <a:gd name="connsiteX12218" fmla="*/ 6410619 w 10143477"/>
                <a:gd name="connsiteY12218" fmla="*/ 903030 h 4026844"/>
                <a:gd name="connsiteX12219" fmla="*/ 6423635 w 10143477"/>
                <a:gd name="connsiteY12219" fmla="*/ 882268 h 4026844"/>
                <a:gd name="connsiteX12220" fmla="*/ 8465061 w 10143477"/>
                <a:gd name="connsiteY12220" fmla="*/ 881803 h 4026844"/>
                <a:gd name="connsiteX12221" fmla="*/ 8494656 w 10143477"/>
                <a:gd name="connsiteY12221" fmla="*/ 905975 h 4026844"/>
                <a:gd name="connsiteX12222" fmla="*/ 8490937 w 10143477"/>
                <a:gd name="connsiteY12222" fmla="*/ 925498 h 4026844"/>
                <a:gd name="connsiteX12223" fmla="*/ 8461187 w 10143477"/>
                <a:gd name="connsiteY12223" fmla="*/ 901326 h 4026844"/>
                <a:gd name="connsiteX12224" fmla="*/ 8465061 w 10143477"/>
                <a:gd name="connsiteY12224" fmla="*/ 881803 h 4026844"/>
                <a:gd name="connsiteX12225" fmla="*/ 3239009 w 10143477"/>
                <a:gd name="connsiteY12225" fmla="*/ 881183 h 4026844"/>
                <a:gd name="connsiteX12226" fmla="*/ 3249546 w 10143477"/>
                <a:gd name="connsiteY12226" fmla="*/ 901171 h 4026844"/>
                <a:gd name="connsiteX12227" fmla="*/ 3223515 w 10143477"/>
                <a:gd name="connsiteY12227" fmla="*/ 924414 h 4026844"/>
                <a:gd name="connsiteX12228" fmla="*/ 3212978 w 10143477"/>
                <a:gd name="connsiteY12228" fmla="*/ 904425 h 4026844"/>
                <a:gd name="connsiteX12229" fmla="*/ 3239009 w 10143477"/>
                <a:gd name="connsiteY12229" fmla="*/ 881183 h 4026844"/>
                <a:gd name="connsiteX12230" fmla="*/ 7964428 w 10143477"/>
                <a:gd name="connsiteY12230" fmla="*/ 879788 h 4026844"/>
                <a:gd name="connsiteX12231" fmla="*/ 7993093 w 10143477"/>
                <a:gd name="connsiteY12231" fmla="*/ 903495 h 4026844"/>
                <a:gd name="connsiteX12232" fmla="*/ 7987205 w 10143477"/>
                <a:gd name="connsiteY12232" fmla="*/ 923173 h 4026844"/>
                <a:gd name="connsiteX12233" fmla="*/ 7958540 w 10143477"/>
                <a:gd name="connsiteY12233" fmla="*/ 899466 h 4026844"/>
                <a:gd name="connsiteX12234" fmla="*/ 7964428 w 10143477"/>
                <a:gd name="connsiteY12234" fmla="*/ 879788 h 4026844"/>
                <a:gd name="connsiteX12235" fmla="*/ 6364755 w 10143477"/>
                <a:gd name="connsiteY12235" fmla="*/ 879788 h 4026844"/>
                <a:gd name="connsiteX12236" fmla="*/ 6388617 w 10143477"/>
                <a:gd name="connsiteY12236" fmla="*/ 902101 h 4026844"/>
                <a:gd name="connsiteX12237" fmla="*/ 6375291 w 10143477"/>
                <a:gd name="connsiteY12237" fmla="*/ 922864 h 4026844"/>
                <a:gd name="connsiteX12238" fmla="*/ 6351429 w 10143477"/>
                <a:gd name="connsiteY12238" fmla="*/ 900396 h 4026844"/>
                <a:gd name="connsiteX12239" fmla="*/ 6364755 w 10143477"/>
                <a:gd name="connsiteY12239" fmla="*/ 879788 h 4026844"/>
                <a:gd name="connsiteX12240" fmla="*/ 7326976 w 10143477"/>
                <a:gd name="connsiteY12240" fmla="*/ 878239 h 4026844"/>
                <a:gd name="connsiteX12241" fmla="*/ 7353936 w 10143477"/>
                <a:gd name="connsiteY12241" fmla="*/ 901481 h 4026844"/>
                <a:gd name="connsiteX12242" fmla="*/ 7345104 w 10143477"/>
                <a:gd name="connsiteY12242" fmla="*/ 921469 h 4026844"/>
                <a:gd name="connsiteX12243" fmla="*/ 7318144 w 10143477"/>
                <a:gd name="connsiteY12243" fmla="*/ 898227 h 4026844"/>
                <a:gd name="connsiteX12244" fmla="*/ 7326976 w 10143477"/>
                <a:gd name="connsiteY12244" fmla="*/ 878239 h 4026844"/>
                <a:gd name="connsiteX12245" fmla="*/ 6305720 w 10143477"/>
                <a:gd name="connsiteY12245" fmla="*/ 877000 h 4026844"/>
                <a:gd name="connsiteX12246" fmla="*/ 6329272 w 10143477"/>
                <a:gd name="connsiteY12246" fmla="*/ 899312 h 4026844"/>
                <a:gd name="connsiteX12247" fmla="*/ 6315636 w 10143477"/>
                <a:gd name="connsiteY12247" fmla="*/ 920075 h 4026844"/>
                <a:gd name="connsiteX12248" fmla="*/ 6292085 w 10143477"/>
                <a:gd name="connsiteY12248" fmla="*/ 897762 h 4026844"/>
                <a:gd name="connsiteX12249" fmla="*/ 6305720 w 10143477"/>
                <a:gd name="connsiteY12249" fmla="*/ 877000 h 4026844"/>
                <a:gd name="connsiteX12250" fmla="*/ 9201834 w 10143477"/>
                <a:gd name="connsiteY12250" fmla="*/ 876844 h 4026844"/>
                <a:gd name="connsiteX12251" fmla="*/ 9232358 w 10143477"/>
                <a:gd name="connsiteY12251" fmla="*/ 901791 h 4026844"/>
                <a:gd name="connsiteX12252" fmla="*/ 9231274 w 10143477"/>
                <a:gd name="connsiteY12252" fmla="*/ 921159 h 4026844"/>
                <a:gd name="connsiteX12253" fmla="*/ 9200750 w 10143477"/>
                <a:gd name="connsiteY12253" fmla="*/ 896212 h 4026844"/>
                <a:gd name="connsiteX12254" fmla="*/ 9201834 w 10143477"/>
                <a:gd name="connsiteY12254" fmla="*/ 876844 h 4026844"/>
                <a:gd name="connsiteX12255" fmla="*/ 8840497 w 10143477"/>
                <a:gd name="connsiteY12255" fmla="*/ 876689 h 4026844"/>
                <a:gd name="connsiteX12256" fmla="*/ 8870712 w 10143477"/>
                <a:gd name="connsiteY12256" fmla="*/ 901326 h 4026844"/>
                <a:gd name="connsiteX12257" fmla="*/ 8868542 w 10143477"/>
                <a:gd name="connsiteY12257" fmla="*/ 920694 h 4026844"/>
                <a:gd name="connsiteX12258" fmla="*/ 8838327 w 10143477"/>
                <a:gd name="connsiteY12258" fmla="*/ 896057 h 4026844"/>
                <a:gd name="connsiteX12259" fmla="*/ 8840497 w 10143477"/>
                <a:gd name="connsiteY12259" fmla="*/ 876689 h 4026844"/>
                <a:gd name="connsiteX12260" fmla="*/ 3296649 w 10143477"/>
                <a:gd name="connsiteY12260" fmla="*/ 876224 h 4026844"/>
                <a:gd name="connsiteX12261" fmla="*/ 3307341 w 10143477"/>
                <a:gd name="connsiteY12261" fmla="*/ 896212 h 4026844"/>
                <a:gd name="connsiteX12262" fmla="*/ 3281620 w 10143477"/>
                <a:gd name="connsiteY12262" fmla="*/ 919300 h 4026844"/>
                <a:gd name="connsiteX12263" fmla="*/ 3270928 w 10143477"/>
                <a:gd name="connsiteY12263" fmla="*/ 899311 h 4026844"/>
                <a:gd name="connsiteX12264" fmla="*/ 3296649 w 10143477"/>
                <a:gd name="connsiteY12264" fmla="*/ 876224 h 4026844"/>
                <a:gd name="connsiteX12265" fmla="*/ 2174540 w 10143477"/>
                <a:gd name="connsiteY12265" fmla="*/ 875140 h 4026844"/>
                <a:gd name="connsiteX12266" fmla="*/ 2180118 w 10143477"/>
                <a:gd name="connsiteY12266" fmla="*/ 894508 h 4026844"/>
                <a:gd name="connsiteX12267" fmla="*/ 2151296 w 10143477"/>
                <a:gd name="connsiteY12267" fmla="*/ 918680 h 4026844"/>
                <a:gd name="connsiteX12268" fmla="*/ 2145718 w 10143477"/>
                <a:gd name="connsiteY12268" fmla="*/ 899312 h 4026844"/>
                <a:gd name="connsiteX12269" fmla="*/ 2174540 w 10143477"/>
                <a:gd name="connsiteY12269" fmla="*/ 875140 h 4026844"/>
                <a:gd name="connsiteX12270" fmla="*/ 6246685 w 10143477"/>
                <a:gd name="connsiteY12270" fmla="*/ 874675 h 4026844"/>
                <a:gd name="connsiteX12271" fmla="*/ 6270082 w 10143477"/>
                <a:gd name="connsiteY12271" fmla="*/ 896987 h 4026844"/>
                <a:gd name="connsiteX12272" fmla="*/ 6256137 w 10143477"/>
                <a:gd name="connsiteY12272" fmla="*/ 917750 h 4026844"/>
                <a:gd name="connsiteX12273" fmla="*/ 6232740 w 10143477"/>
                <a:gd name="connsiteY12273" fmla="*/ 895438 h 4026844"/>
                <a:gd name="connsiteX12274" fmla="*/ 6246685 w 10143477"/>
                <a:gd name="connsiteY12274" fmla="*/ 874675 h 4026844"/>
                <a:gd name="connsiteX12275" fmla="*/ 8411914 w 10143477"/>
                <a:gd name="connsiteY12275" fmla="*/ 874365 h 4026844"/>
                <a:gd name="connsiteX12276" fmla="*/ 8441509 w 10143477"/>
                <a:gd name="connsiteY12276" fmla="*/ 898537 h 4026844"/>
                <a:gd name="connsiteX12277" fmla="*/ 8437635 w 10143477"/>
                <a:gd name="connsiteY12277" fmla="*/ 918060 h 4026844"/>
                <a:gd name="connsiteX12278" fmla="*/ 8408040 w 10143477"/>
                <a:gd name="connsiteY12278" fmla="*/ 893888 h 4026844"/>
                <a:gd name="connsiteX12279" fmla="*/ 8411914 w 10143477"/>
                <a:gd name="connsiteY12279" fmla="*/ 874365 h 4026844"/>
                <a:gd name="connsiteX12280" fmla="*/ 7909576 w 10143477"/>
                <a:gd name="connsiteY12280" fmla="*/ 873280 h 4026844"/>
                <a:gd name="connsiteX12281" fmla="*/ 7938087 w 10143477"/>
                <a:gd name="connsiteY12281" fmla="*/ 896987 h 4026844"/>
                <a:gd name="connsiteX12282" fmla="*/ 7932043 w 10143477"/>
                <a:gd name="connsiteY12282" fmla="*/ 916665 h 4026844"/>
                <a:gd name="connsiteX12283" fmla="*/ 7903533 w 10143477"/>
                <a:gd name="connsiteY12283" fmla="*/ 892958 h 4026844"/>
                <a:gd name="connsiteX12284" fmla="*/ 7909576 w 10143477"/>
                <a:gd name="connsiteY12284" fmla="*/ 873280 h 4026844"/>
                <a:gd name="connsiteX12285" fmla="*/ 7270109 w 10143477"/>
                <a:gd name="connsiteY12285" fmla="*/ 873126 h 4026844"/>
                <a:gd name="connsiteX12286" fmla="*/ 7296915 w 10143477"/>
                <a:gd name="connsiteY12286" fmla="*/ 896213 h 4026844"/>
                <a:gd name="connsiteX12287" fmla="*/ 7287928 w 10143477"/>
                <a:gd name="connsiteY12287" fmla="*/ 916356 h 4026844"/>
                <a:gd name="connsiteX12288" fmla="*/ 7261123 w 10143477"/>
                <a:gd name="connsiteY12288" fmla="*/ 893269 h 4026844"/>
                <a:gd name="connsiteX12289" fmla="*/ 7270109 w 10143477"/>
                <a:gd name="connsiteY12289" fmla="*/ 873126 h 4026844"/>
                <a:gd name="connsiteX12290" fmla="*/ 6187496 w 10143477"/>
                <a:gd name="connsiteY12290" fmla="*/ 872506 h 4026844"/>
                <a:gd name="connsiteX12291" fmla="*/ 6210738 w 10143477"/>
                <a:gd name="connsiteY12291" fmla="*/ 894664 h 4026844"/>
                <a:gd name="connsiteX12292" fmla="*/ 6196638 w 10143477"/>
                <a:gd name="connsiteY12292" fmla="*/ 915427 h 4026844"/>
                <a:gd name="connsiteX12293" fmla="*/ 6173396 w 10143477"/>
                <a:gd name="connsiteY12293" fmla="*/ 893114 h 4026844"/>
                <a:gd name="connsiteX12294" fmla="*/ 6187496 w 10143477"/>
                <a:gd name="connsiteY12294" fmla="*/ 872506 h 4026844"/>
                <a:gd name="connsiteX12295" fmla="*/ 6128305 w 10143477"/>
                <a:gd name="connsiteY12295" fmla="*/ 870027 h 4026844"/>
                <a:gd name="connsiteX12296" fmla="*/ 6151238 w 10143477"/>
                <a:gd name="connsiteY12296" fmla="*/ 892184 h 4026844"/>
                <a:gd name="connsiteX12297" fmla="*/ 6136827 w 10143477"/>
                <a:gd name="connsiteY12297" fmla="*/ 913102 h 4026844"/>
                <a:gd name="connsiteX12298" fmla="*/ 6113895 w 10143477"/>
                <a:gd name="connsiteY12298" fmla="*/ 890945 h 4026844"/>
                <a:gd name="connsiteX12299" fmla="*/ 6128305 w 10143477"/>
                <a:gd name="connsiteY12299" fmla="*/ 870027 h 4026844"/>
                <a:gd name="connsiteX12300" fmla="*/ 7213244 w 10143477"/>
                <a:gd name="connsiteY12300" fmla="*/ 868478 h 4026844"/>
                <a:gd name="connsiteX12301" fmla="*/ 7239895 w 10143477"/>
                <a:gd name="connsiteY12301" fmla="*/ 891565 h 4026844"/>
                <a:gd name="connsiteX12302" fmla="*/ 7230598 w 10143477"/>
                <a:gd name="connsiteY12302" fmla="*/ 911708 h 4026844"/>
                <a:gd name="connsiteX12303" fmla="*/ 7203948 w 10143477"/>
                <a:gd name="connsiteY12303" fmla="*/ 888621 h 4026844"/>
                <a:gd name="connsiteX12304" fmla="*/ 7213244 w 10143477"/>
                <a:gd name="connsiteY12304" fmla="*/ 868478 h 4026844"/>
                <a:gd name="connsiteX12305" fmla="*/ 8788899 w 10143477"/>
                <a:gd name="connsiteY12305" fmla="*/ 868477 h 4026844"/>
                <a:gd name="connsiteX12306" fmla="*/ 8818959 w 10143477"/>
                <a:gd name="connsiteY12306" fmla="*/ 892959 h 4026844"/>
                <a:gd name="connsiteX12307" fmla="*/ 8816636 w 10143477"/>
                <a:gd name="connsiteY12307" fmla="*/ 912327 h 4026844"/>
                <a:gd name="connsiteX12308" fmla="*/ 8786576 w 10143477"/>
                <a:gd name="connsiteY12308" fmla="*/ 887845 h 4026844"/>
                <a:gd name="connsiteX12309" fmla="*/ 8788899 w 10143477"/>
                <a:gd name="connsiteY12309" fmla="*/ 868477 h 4026844"/>
                <a:gd name="connsiteX12310" fmla="*/ 6069116 w 10143477"/>
                <a:gd name="connsiteY12310" fmla="*/ 868168 h 4026844"/>
                <a:gd name="connsiteX12311" fmla="*/ 6091893 w 10143477"/>
                <a:gd name="connsiteY12311" fmla="*/ 890325 h 4026844"/>
                <a:gd name="connsiteX12312" fmla="*/ 6077173 w 10143477"/>
                <a:gd name="connsiteY12312" fmla="*/ 911243 h 4026844"/>
                <a:gd name="connsiteX12313" fmla="*/ 6054396 w 10143477"/>
                <a:gd name="connsiteY12313" fmla="*/ 889085 h 4026844"/>
                <a:gd name="connsiteX12314" fmla="*/ 6069116 w 10143477"/>
                <a:gd name="connsiteY12314" fmla="*/ 868168 h 4026844"/>
                <a:gd name="connsiteX12315" fmla="*/ 9151476 w 10143477"/>
                <a:gd name="connsiteY12315" fmla="*/ 867857 h 4026844"/>
                <a:gd name="connsiteX12316" fmla="*/ 9181845 w 10143477"/>
                <a:gd name="connsiteY12316" fmla="*/ 892804 h 4026844"/>
                <a:gd name="connsiteX12317" fmla="*/ 9180761 w 10143477"/>
                <a:gd name="connsiteY12317" fmla="*/ 912172 h 4026844"/>
                <a:gd name="connsiteX12318" fmla="*/ 9150391 w 10143477"/>
                <a:gd name="connsiteY12318" fmla="*/ 887226 h 4026844"/>
                <a:gd name="connsiteX12319" fmla="*/ 9151476 w 10143477"/>
                <a:gd name="connsiteY12319" fmla="*/ 867857 h 4026844"/>
                <a:gd name="connsiteX12320" fmla="*/ 2229239 w 10143477"/>
                <a:gd name="connsiteY12320" fmla="*/ 867548 h 4026844"/>
                <a:gd name="connsiteX12321" fmla="*/ 2234972 w 10143477"/>
                <a:gd name="connsiteY12321" fmla="*/ 886916 h 4026844"/>
                <a:gd name="connsiteX12322" fmla="*/ 2206306 w 10143477"/>
                <a:gd name="connsiteY12322" fmla="*/ 910933 h 4026844"/>
                <a:gd name="connsiteX12323" fmla="*/ 2200572 w 10143477"/>
                <a:gd name="connsiteY12323" fmla="*/ 891565 h 4026844"/>
                <a:gd name="connsiteX12324" fmla="*/ 2229239 w 10143477"/>
                <a:gd name="connsiteY12324" fmla="*/ 867548 h 4026844"/>
                <a:gd name="connsiteX12325" fmla="*/ 7854725 w 10143477"/>
                <a:gd name="connsiteY12325" fmla="*/ 867238 h 4026844"/>
                <a:gd name="connsiteX12326" fmla="*/ 7883080 w 10143477"/>
                <a:gd name="connsiteY12326" fmla="*/ 890790 h 4026844"/>
                <a:gd name="connsiteX12327" fmla="*/ 7876728 w 10143477"/>
                <a:gd name="connsiteY12327" fmla="*/ 910468 h 4026844"/>
                <a:gd name="connsiteX12328" fmla="*/ 7848372 w 10143477"/>
                <a:gd name="connsiteY12328" fmla="*/ 886761 h 4026844"/>
                <a:gd name="connsiteX12329" fmla="*/ 7854725 w 10143477"/>
                <a:gd name="connsiteY12329" fmla="*/ 867238 h 4026844"/>
                <a:gd name="connsiteX12330" fmla="*/ 8358767 w 10143477"/>
                <a:gd name="connsiteY12330" fmla="*/ 867083 h 4026844"/>
                <a:gd name="connsiteX12331" fmla="*/ 8388207 w 10143477"/>
                <a:gd name="connsiteY12331" fmla="*/ 891100 h 4026844"/>
                <a:gd name="connsiteX12332" fmla="*/ 8384178 w 10143477"/>
                <a:gd name="connsiteY12332" fmla="*/ 910623 h 4026844"/>
                <a:gd name="connsiteX12333" fmla="*/ 8354738 w 10143477"/>
                <a:gd name="connsiteY12333" fmla="*/ 886451 h 4026844"/>
                <a:gd name="connsiteX12334" fmla="*/ 8358767 w 10143477"/>
                <a:gd name="connsiteY12334" fmla="*/ 867083 h 4026844"/>
                <a:gd name="connsiteX12335" fmla="*/ 6009771 w 10143477"/>
                <a:gd name="connsiteY12335" fmla="*/ 866308 h 4026844"/>
                <a:gd name="connsiteX12336" fmla="*/ 6032238 w 10143477"/>
                <a:gd name="connsiteY12336" fmla="*/ 888310 h 4026844"/>
                <a:gd name="connsiteX12337" fmla="*/ 6017363 w 10143477"/>
                <a:gd name="connsiteY12337" fmla="*/ 909228 h 4026844"/>
                <a:gd name="connsiteX12338" fmla="*/ 5994896 w 10143477"/>
                <a:gd name="connsiteY12338" fmla="*/ 887225 h 4026844"/>
                <a:gd name="connsiteX12339" fmla="*/ 6009771 w 10143477"/>
                <a:gd name="connsiteY12339" fmla="*/ 866308 h 4026844"/>
                <a:gd name="connsiteX12340" fmla="*/ 5950426 w 10143477"/>
                <a:gd name="connsiteY12340" fmla="*/ 864604 h 4026844"/>
                <a:gd name="connsiteX12341" fmla="*/ 5972739 w 10143477"/>
                <a:gd name="connsiteY12341" fmla="*/ 886606 h 4026844"/>
                <a:gd name="connsiteX12342" fmla="*/ 5957554 w 10143477"/>
                <a:gd name="connsiteY12342" fmla="*/ 907524 h 4026844"/>
                <a:gd name="connsiteX12343" fmla="*/ 5935242 w 10143477"/>
                <a:gd name="connsiteY12343" fmla="*/ 885521 h 4026844"/>
                <a:gd name="connsiteX12344" fmla="*/ 5950426 w 10143477"/>
                <a:gd name="connsiteY12344" fmla="*/ 864604 h 4026844"/>
                <a:gd name="connsiteX12345" fmla="*/ 7156224 w 10143477"/>
                <a:gd name="connsiteY12345" fmla="*/ 863984 h 4026844"/>
                <a:gd name="connsiteX12346" fmla="*/ 7182719 w 10143477"/>
                <a:gd name="connsiteY12346" fmla="*/ 886916 h 4026844"/>
                <a:gd name="connsiteX12347" fmla="*/ 7173113 w 10143477"/>
                <a:gd name="connsiteY12347" fmla="*/ 907059 h 4026844"/>
                <a:gd name="connsiteX12348" fmla="*/ 7146617 w 10143477"/>
                <a:gd name="connsiteY12348" fmla="*/ 883972 h 4026844"/>
                <a:gd name="connsiteX12349" fmla="*/ 7156224 w 10143477"/>
                <a:gd name="connsiteY12349" fmla="*/ 863984 h 4026844"/>
                <a:gd name="connsiteX12350" fmla="*/ 1834857 w 10143477"/>
                <a:gd name="connsiteY12350" fmla="*/ 863054 h 4026844"/>
                <a:gd name="connsiteX12351" fmla="*/ 1838885 w 10143477"/>
                <a:gd name="connsiteY12351" fmla="*/ 882268 h 4026844"/>
                <a:gd name="connsiteX12352" fmla="*/ 1809289 w 10143477"/>
                <a:gd name="connsiteY12352" fmla="*/ 906749 h 4026844"/>
                <a:gd name="connsiteX12353" fmla="*/ 1805260 w 10143477"/>
                <a:gd name="connsiteY12353" fmla="*/ 887536 h 4026844"/>
                <a:gd name="connsiteX12354" fmla="*/ 1834857 w 10143477"/>
                <a:gd name="connsiteY12354" fmla="*/ 863054 h 4026844"/>
                <a:gd name="connsiteX12355" fmla="*/ 5891082 w 10143477"/>
                <a:gd name="connsiteY12355" fmla="*/ 862899 h 4026844"/>
                <a:gd name="connsiteX12356" fmla="*/ 5913084 w 10143477"/>
                <a:gd name="connsiteY12356" fmla="*/ 884901 h 4026844"/>
                <a:gd name="connsiteX12357" fmla="*/ 5897590 w 10143477"/>
                <a:gd name="connsiteY12357" fmla="*/ 905974 h 4026844"/>
                <a:gd name="connsiteX12358" fmla="*/ 5875587 w 10143477"/>
                <a:gd name="connsiteY12358" fmla="*/ 883972 h 4026844"/>
                <a:gd name="connsiteX12359" fmla="*/ 5891082 w 10143477"/>
                <a:gd name="connsiteY12359" fmla="*/ 862899 h 4026844"/>
                <a:gd name="connsiteX12360" fmla="*/ 5831582 w 10143477"/>
                <a:gd name="connsiteY12360" fmla="*/ 861505 h 4026844"/>
                <a:gd name="connsiteX12361" fmla="*/ 5853429 w 10143477"/>
                <a:gd name="connsiteY12361" fmla="*/ 883352 h 4026844"/>
                <a:gd name="connsiteX12362" fmla="*/ 5837780 w 10143477"/>
                <a:gd name="connsiteY12362" fmla="*/ 904425 h 4026844"/>
                <a:gd name="connsiteX12363" fmla="*/ 5815932 w 10143477"/>
                <a:gd name="connsiteY12363" fmla="*/ 882578 h 4026844"/>
                <a:gd name="connsiteX12364" fmla="*/ 5831582 w 10143477"/>
                <a:gd name="connsiteY12364" fmla="*/ 861505 h 4026844"/>
                <a:gd name="connsiteX12365" fmla="*/ 7799564 w 10143477"/>
                <a:gd name="connsiteY12365" fmla="*/ 860885 h 4026844"/>
                <a:gd name="connsiteX12366" fmla="*/ 7827764 w 10143477"/>
                <a:gd name="connsiteY12366" fmla="*/ 884437 h 4026844"/>
                <a:gd name="connsiteX12367" fmla="*/ 7821257 w 10143477"/>
                <a:gd name="connsiteY12367" fmla="*/ 904115 h 4026844"/>
                <a:gd name="connsiteX12368" fmla="*/ 7793056 w 10143477"/>
                <a:gd name="connsiteY12368" fmla="*/ 880563 h 4026844"/>
                <a:gd name="connsiteX12369" fmla="*/ 7799564 w 10143477"/>
                <a:gd name="connsiteY12369" fmla="*/ 860885 h 4026844"/>
                <a:gd name="connsiteX12370" fmla="*/ 4816835 w 10143477"/>
                <a:gd name="connsiteY12370" fmla="*/ 860730 h 4026844"/>
                <a:gd name="connsiteX12371" fmla="*/ 4834499 w 10143477"/>
                <a:gd name="connsiteY12371" fmla="*/ 881803 h 4026844"/>
                <a:gd name="connsiteX12372" fmla="*/ 4814356 w 10143477"/>
                <a:gd name="connsiteY12372" fmla="*/ 903650 h 4026844"/>
                <a:gd name="connsiteX12373" fmla="*/ 4796691 w 10143477"/>
                <a:gd name="connsiteY12373" fmla="*/ 882577 h 4026844"/>
                <a:gd name="connsiteX12374" fmla="*/ 4816835 w 10143477"/>
                <a:gd name="connsiteY12374" fmla="*/ 860730 h 4026844"/>
                <a:gd name="connsiteX12375" fmla="*/ 8737148 w 10143477"/>
                <a:gd name="connsiteY12375" fmla="*/ 860420 h 4026844"/>
                <a:gd name="connsiteX12376" fmla="*/ 8767207 w 10143477"/>
                <a:gd name="connsiteY12376" fmla="*/ 884902 h 4026844"/>
                <a:gd name="connsiteX12377" fmla="*/ 8764728 w 10143477"/>
                <a:gd name="connsiteY12377" fmla="*/ 904270 h 4026844"/>
                <a:gd name="connsiteX12378" fmla="*/ 8734668 w 10143477"/>
                <a:gd name="connsiteY12378" fmla="*/ 879788 h 4026844"/>
                <a:gd name="connsiteX12379" fmla="*/ 8737148 w 10143477"/>
                <a:gd name="connsiteY12379" fmla="*/ 860420 h 4026844"/>
                <a:gd name="connsiteX12380" fmla="*/ 5772083 w 10143477"/>
                <a:gd name="connsiteY12380" fmla="*/ 860265 h 4026844"/>
                <a:gd name="connsiteX12381" fmla="*/ 5793620 w 10143477"/>
                <a:gd name="connsiteY12381" fmla="*/ 882112 h 4026844"/>
                <a:gd name="connsiteX12382" fmla="*/ 5777660 w 10143477"/>
                <a:gd name="connsiteY12382" fmla="*/ 903185 h 4026844"/>
                <a:gd name="connsiteX12383" fmla="*/ 5756123 w 10143477"/>
                <a:gd name="connsiteY12383" fmla="*/ 881338 h 4026844"/>
                <a:gd name="connsiteX12384" fmla="*/ 5772083 w 10143477"/>
                <a:gd name="connsiteY12384" fmla="*/ 860265 h 4026844"/>
                <a:gd name="connsiteX12385" fmla="*/ 2284092 w 10143477"/>
                <a:gd name="connsiteY12385" fmla="*/ 860110 h 4026844"/>
                <a:gd name="connsiteX12386" fmla="*/ 2290136 w 10143477"/>
                <a:gd name="connsiteY12386" fmla="*/ 879478 h 4026844"/>
                <a:gd name="connsiteX12387" fmla="*/ 2261470 w 10143477"/>
                <a:gd name="connsiteY12387" fmla="*/ 903495 h 4026844"/>
                <a:gd name="connsiteX12388" fmla="*/ 2255581 w 10143477"/>
                <a:gd name="connsiteY12388" fmla="*/ 884127 h 4026844"/>
                <a:gd name="connsiteX12389" fmla="*/ 2284092 w 10143477"/>
                <a:gd name="connsiteY12389" fmla="*/ 860110 h 4026844"/>
                <a:gd name="connsiteX12390" fmla="*/ 8305465 w 10143477"/>
                <a:gd name="connsiteY12390" fmla="*/ 859800 h 4026844"/>
                <a:gd name="connsiteX12391" fmla="*/ 8334750 w 10143477"/>
                <a:gd name="connsiteY12391" fmla="*/ 883817 h 4026844"/>
                <a:gd name="connsiteX12392" fmla="*/ 8330567 w 10143477"/>
                <a:gd name="connsiteY12392" fmla="*/ 903340 h 4026844"/>
                <a:gd name="connsiteX12393" fmla="*/ 8301127 w 10143477"/>
                <a:gd name="connsiteY12393" fmla="*/ 879323 h 4026844"/>
                <a:gd name="connsiteX12394" fmla="*/ 8305465 w 10143477"/>
                <a:gd name="connsiteY12394" fmla="*/ 859800 h 4026844"/>
                <a:gd name="connsiteX12395" fmla="*/ 4876644 w 10143477"/>
                <a:gd name="connsiteY12395" fmla="*/ 859490 h 4026844"/>
                <a:gd name="connsiteX12396" fmla="*/ 4894463 w 10143477"/>
                <a:gd name="connsiteY12396" fmla="*/ 880563 h 4026844"/>
                <a:gd name="connsiteX12397" fmla="*/ 4874629 w 10143477"/>
                <a:gd name="connsiteY12397" fmla="*/ 902410 h 4026844"/>
                <a:gd name="connsiteX12398" fmla="*/ 4856811 w 10143477"/>
                <a:gd name="connsiteY12398" fmla="*/ 881337 h 4026844"/>
                <a:gd name="connsiteX12399" fmla="*/ 4876644 w 10143477"/>
                <a:gd name="connsiteY12399" fmla="*/ 859490 h 4026844"/>
                <a:gd name="connsiteX12400" fmla="*/ 2808648 w 10143477"/>
                <a:gd name="connsiteY12400" fmla="*/ 859490 h 4026844"/>
                <a:gd name="connsiteX12401" fmla="*/ 2817016 w 10143477"/>
                <a:gd name="connsiteY12401" fmla="*/ 879168 h 4026844"/>
                <a:gd name="connsiteX12402" fmla="*/ 2789744 w 10143477"/>
                <a:gd name="connsiteY12402" fmla="*/ 902720 h 4026844"/>
                <a:gd name="connsiteX12403" fmla="*/ 2781376 w 10143477"/>
                <a:gd name="connsiteY12403" fmla="*/ 883042 h 4026844"/>
                <a:gd name="connsiteX12404" fmla="*/ 2808648 w 10143477"/>
                <a:gd name="connsiteY12404" fmla="*/ 859490 h 4026844"/>
                <a:gd name="connsiteX12405" fmla="*/ 5712583 w 10143477"/>
                <a:gd name="connsiteY12405" fmla="*/ 859181 h 4026844"/>
                <a:gd name="connsiteX12406" fmla="*/ 5733965 w 10143477"/>
                <a:gd name="connsiteY12406" fmla="*/ 880873 h 4026844"/>
                <a:gd name="connsiteX12407" fmla="*/ 5717696 w 10143477"/>
                <a:gd name="connsiteY12407" fmla="*/ 902101 h 4026844"/>
                <a:gd name="connsiteX12408" fmla="*/ 5696313 w 10143477"/>
                <a:gd name="connsiteY12408" fmla="*/ 880254 h 4026844"/>
                <a:gd name="connsiteX12409" fmla="*/ 5712583 w 10143477"/>
                <a:gd name="connsiteY12409" fmla="*/ 859181 h 4026844"/>
                <a:gd name="connsiteX12410" fmla="*/ 7099203 w 10143477"/>
                <a:gd name="connsiteY12410" fmla="*/ 859180 h 4026844"/>
                <a:gd name="connsiteX12411" fmla="*/ 7125389 w 10143477"/>
                <a:gd name="connsiteY12411" fmla="*/ 882112 h 4026844"/>
                <a:gd name="connsiteX12412" fmla="*/ 7115627 w 10143477"/>
                <a:gd name="connsiteY12412" fmla="*/ 902255 h 4026844"/>
                <a:gd name="connsiteX12413" fmla="*/ 7089286 w 10143477"/>
                <a:gd name="connsiteY12413" fmla="*/ 879323 h 4026844"/>
                <a:gd name="connsiteX12414" fmla="*/ 7099203 w 10143477"/>
                <a:gd name="connsiteY12414" fmla="*/ 859180 h 4026844"/>
                <a:gd name="connsiteX12415" fmla="*/ 9101274 w 10143477"/>
                <a:gd name="connsiteY12415" fmla="*/ 859025 h 4026844"/>
                <a:gd name="connsiteX12416" fmla="*/ 9131643 w 10143477"/>
                <a:gd name="connsiteY12416" fmla="*/ 883817 h 4026844"/>
                <a:gd name="connsiteX12417" fmla="*/ 9130404 w 10143477"/>
                <a:gd name="connsiteY12417" fmla="*/ 903185 h 4026844"/>
                <a:gd name="connsiteX12418" fmla="*/ 9100034 w 10143477"/>
                <a:gd name="connsiteY12418" fmla="*/ 878393 h 4026844"/>
                <a:gd name="connsiteX12419" fmla="*/ 9101274 w 10143477"/>
                <a:gd name="connsiteY12419" fmla="*/ 859025 h 4026844"/>
                <a:gd name="connsiteX12420" fmla="*/ 4936299 w 10143477"/>
                <a:gd name="connsiteY12420" fmla="*/ 858716 h 4026844"/>
                <a:gd name="connsiteX12421" fmla="*/ 4954427 w 10143477"/>
                <a:gd name="connsiteY12421" fmla="*/ 879789 h 4026844"/>
                <a:gd name="connsiteX12422" fmla="*/ 4934904 w 10143477"/>
                <a:gd name="connsiteY12422" fmla="*/ 901481 h 4026844"/>
                <a:gd name="connsiteX12423" fmla="*/ 4916775 w 10143477"/>
                <a:gd name="connsiteY12423" fmla="*/ 880254 h 4026844"/>
                <a:gd name="connsiteX12424" fmla="*/ 4936299 w 10143477"/>
                <a:gd name="connsiteY12424" fmla="*/ 858716 h 4026844"/>
                <a:gd name="connsiteX12425" fmla="*/ 5652929 w 10143477"/>
                <a:gd name="connsiteY12425" fmla="*/ 858251 h 4026844"/>
                <a:gd name="connsiteX12426" fmla="*/ 5674001 w 10143477"/>
                <a:gd name="connsiteY12426" fmla="*/ 879943 h 4026844"/>
                <a:gd name="connsiteX12427" fmla="*/ 5657577 w 10143477"/>
                <a:gd name="connsiteY12427" fmla="*/ 901171 h 4026844"/>
                <a:gd name="connsiteX12428" fmla="*/ 5636504 w 10143477"/>
                <a:gd name="connsiteY12428" fmla="*/ 879479 h 4026844"/>
                <a:gd name="connsiteX12429" fmla="*/ 5652929 w 10143477"/>
                <a:gd name="connsiteY12429" fmla="*/ 858251 h 4026844"/>
                <a:gd name="connsiteX12430" fmla="*/ 4996263 w 10143477"/>
                <a:gd name="connsiteY12430" fmla="*/ 857631 h 4026844"/>
                <a:gd name="connsiteX12431" fmla="*/ 5014702 w 10143477"/>
                <a:gd name="connsiteY12431" fmla="*/ 878859 h 4026844"/>
                <a:gd name="connsiteX12432" fmla="*/ 4995333 w 10143477"/>
                <a:gd name="connsiteY12432" fmla="*/ 900551 h 4026844"/>
                <a:gd name="connsiteX12433" fmla="*/ 4976894 w 10143477"/>
                <a:gd name="connsiteY12433" fmla="*/ 879323 h 4026844"/>
                <a:gd name="connsiteX12434" fmla="*/ 4996263 w 10143477"/>
                <a:gd name="connsiteY12434" fmla="*/ 857631 h 4026844"/>
                <a:gd name="connsiteX12435" fmla="*/ 5593429 w 10143477"/>
                <a:gd name="connsiteY12435" fmla="*/ 857476 h 4026844"/>
                <a:gd name="connsiteX12436" fmla="*/ 5614346 w 10143477"/>
                <a:gd name="connsiteY12436" fmla="*/ 879168 h 4026844"/>
                <a:gd name="connsiteX12437" fmla="*/ 5597612 w 10143477"/>
                <a:gd name="connsiteY12437" fmla="*/ 900396 h 4026844"/>
                <a:gd name="connsiteX12438" fmla="*/ 5576694 w 10143477"/>
                <a:gd name="connsiteY12438" fmla="*/ 878704 h 4026844"/>
                <a:gd name="connsiteX12439" fmla="*/ 5593429 w 10143477"/>
                <a:gd name="connsiteY12439" fmla="*/ 857476 h 4026844"/>
                <a:gd name="connsiteX12440" fmla="*/ 5533774 w 10143477"/>
                <a:gd name="connsiteY12440" fmla="*/ 857011 h 4026844"/>
                <a:gd name="connsiteX12441" fmla="*/ 5554382 w 10143477"/>
                <a:gd name="connsiteY12441" fmla="*/ 878549 h 4026844"/>
                <a:gd name="connsiteX12442" fmla="*/ 5537338 w 10143477"/>
                <a:gd name="connsiteY12442" fmla="*/ 899777 h 4026844"/>
                <a:gd name="connsiteX12443" fmla="*/ 5516730 w 10143477"/>
                <a:gd name="connsiteY12443" fmla="*/ 878084 h 4026844"/>
                <a:gd name="connsiteX12444" fmla="*/ 5533774 w 10143477"/>
                <a:gd name="connsiteY12444" fmla="*/ 857011 h 4026844"/>
                <a:gd name="connsiteX12445" fmla="*/ 5055918 w 10143477"/>
                <a:gd name="connsiteY12445" fmla="*/ 856856 h 4026844"/>
                <a:gd name="connsiteX12446" fmla="*/ 5074511 w 10143477"/>
                <a:gd name="connsiteY12446" fmla="*/ 878084 h 4026844"/>
                <a:gd name="connsiteX12447" fmla="*/ 5055453 w 10143477"/>
                <a:gd name="connsiteY12447" fmla="*/ 899776 h 4026844"/>
                <a:gd name="connsiteX12448" fmla="*/ 5036859 w 10143477"/>
                <a:gd name="connsiteY12448" fmla="*/ 878548 h 4026844"/>
                <a:gd name="connsiteX12449" fmla="*/ 5055918 w 10143477"/>
                <a:gd name="connsiteY12449" fmla="*/ 856856 h 4026844"/>
                <a:gd name="connsiteX12450" fmla="*/ 5115727 w 10143477"/>
                <a:gd name="connsiteY12450" fmla="*/ 856392 h 4026844"/>
                <a:gd name="connsiteX12451" fmla="*/ 5134631 w 10143477"/>
                <a:gd name="connsiteY12451" fmla="*/ 877620 h 4026844"/>
                <a:gd name="connsiteX12452" fmla="*/ 5115883 w 10143477"/>
                <a:gd name="connsiteY12452" fmla="*/ 899312 h 4026844"/>
                <a:gd name="connsiteX12453" fmla="*/ 5096979 w 10143477"/>
                <a:gd name="connsiteY12453" fmla="*/ 877929 h 4026844"/>
                <a:gd name="connsiteX12454" fmla="*/ 5115727 w 10143477"/>
                <a:gd name="connsiteY12454" fmla="*/ 856392 h 4026844"/>
                <a:gd name="connsiteX12455" fmla="*/ 5474119 w 10143477"/>
                <a:gd name="connsiteY12455" fmla="*/ 856236 h 4026844"/>
                <a:gd name="connsiteX12456" fmla="*/ 5494417 w 10143477"/>
                <a:gd name="connsiteY12456" fmla="*/ 877774 h 4026844"/>
                <a:gd name="connsiteX12457" fmla="*/ 5477063 w 10143477"/>
                <a:gd name="connsiteY12457" fmla="*/ 899156 h 4026844"/>
                <a:gd name="connsiteX12458" fmla="*/ 5456765 w 10143477"/>
                <a:gd name="connsiteY12458" fmla="*/ 877619 h 4026844"/>
                <a:gd name="connsiteX12459" fmla="*/ 5474119 w 10143477"/>
                <a:gd name="connsiteY12459" fmla="*/ 856236 h 4026844"/>
                <a:gd name="connsiteX12460" fmla="*/ 5414465 w 10143477"/>
                <a:gd name="connsiteY12460" fmla="*/ 855927 h 4026844"/>
                <a:gd name="connsiteX12461" fmla="*/ 5434608 w 10143477"/>
                <a:gd name="connsiteY12461" fmla="*/ 877465 h 4026844"/>
                <a:gd name="connsiteX12462" fmla="*/ 5417099 w 10143477"/>
                <a:gd name="connsiteY12462" fmla="*/ 898847 h 4026844"/>
                <a:gd name="connsiteX12463" fmla="*/ 5396955 w 10143477"/>
                <a:gd name="connsiteY12463" fmla="*/ 877310 h 4026844"/>
                <a:gd name="connsiteX12464" fmla="*/ 5414465 w 10143477"/>
                <a:gd name="connsiteY12464" fmla="*/ 855927 h 4026844"/>
                <a:gd name="connsiteX12465" fmla="*/ 5175537 w 10143477"/>
                <a:gd name="connsiteY12465" fmla="*/ 855927 h 4026844"/>
                <a:gd name="connsiteX12466" fmla="*/ 5194595 w 10143477"/>
                <a:gd name="connsiteY12466" fmla="*/ 877310 h 4026844"/>
                <a:gd name="connsiteX12467" fmla="*/ 5176002 w 10143477"/>
                <a:gd name="connsiteY12467" fmla="*/ 898847 h 4026844"/>
                <a:gd name="connsiteX12468" fmla="*/ 5156943 w 10143477"/>
                <a:gd name="connsiteY12468" fmla="*/ 877465 h 4026844"/>
                <a:gd name="connsiteX12469" fmla="*/ 5175537 w 10143477"/>
                <a:gd name="connsiteY12469" fmla="*/ 855927 h 4026844"/>
                <a:gd name="connsiteX12470" fmla="*/ 5354810 w 10143477"/>
                <a:gd name="connsiteY12470" fmla="*/ 855772 h 4026844"/>
                <a:gd name="connsiteX12471" fmla="*/ 5374644 w 10143477"/>
                <a:gd name="connsiteY12471" fmla="*/ 877309 h 4026844"/>
                <a:gd name="connsiteX12472" fmla="*/ 5356825 w 10143477"/>
                <a:gd name="connsiteY12472" fmla="*/ 898692 h 4026844"/>
                <a:gd name="connsiteX12473" fmla="*/ 5336991 w 10143477"/>
                <a:gd name="connsiteY12473" fmla="*/ 877155 h 4026844"/>
                <a:gd name="connsiteX12474" fmla="*/ 5354810 w 10143477"/>
                <a:gd name="connsiteY12474" fmla="*/ 855772 h 4026844"/>
                <a:gd name="connsiteX12475" fmla="*/ 5295001 w 10143477"/>
                <a:gd name="connsiteY12475" fmla="*/ 855772 h 4026844"/>
                <a:gd name="connsiteX12476" fmla="*/ 5314679 w 10143477"/>
                <a:gd name="connsiteY12476" fmla="*/ 877155 h 4026844"/>
                <a:gd name="connsiteX12477" fmla="*/ 5296550 w 10143477"/>
                <a:gd name="connsiteY12477" fmla="*/ 898692 h 4026844"/>
                <a:gd name="connsiteX12478" fmla="*/ 5276872 w 10143477"/>
                <a:gd name="connsiteY12478" fmla="*/ 877155 h 4026844"/>
                <a:gd name="connsiteX12479" fmla="*/ 5295001 w 10143477"/>
                <a:gd name="connsiteY12479" fmla="*/ 855772 h 4026844"/>
                <a:gd name="connsiteX12480" fmla="*/ 5235191 w 10143477"/>
                <a:gd name="connsiteY12480" fmla="*/ 855617 h 4026844"/>
                <a:gd name="connsiteX12481" fmla="*/ 5254560 w 10143477"/>
                <a:gd name="connsiteY12481" fmla="*/ 877000 h 4026844"/>
                <a:gd name="connsiteX12482" fmla="*/ 5236276 w 10143477"/>
                <a:gd name="connsiteY12482" fmla="*/ 898537 h 4026844"/>
                <a:gd name="connsiteX12483" fmla="*/ 5216907 w 10143477"/>
                <a:gd name="connsiteY12483" fmla="*/ 877155 h 4026844"/>
                <a:gd name="connsiteX12484" fmla="*/ 5235191 w 10143477"/>
                <a:gd name="connsiteY12484" fmla="*/ 855617 h 4026844"/>
                <a:gd name="connsiteX12485" fmla="*/ 7041873 w 10143477"/>
                <a:gd name="connsiteY12485" fmla="*/ 854842 h 4026844"/>
                <a:gd name="connsiteX12486" fmla="*/ 7067905 w 10143477"/>
                <a:gd name="connsiteY12486" fmla="*/ 877774 h 4026844"/>
                <a:gd name="connsiteX12487" fmla="*/ 7057833 w 10143477"/>
                <a:gd name="connsiteY12487" fmla="*/ 897917 h 4026844"/>
                <a:gd name="connsiteX12488" fmla="*/ 7031802 w 10143477"/>
                <a:gd name="connsiteY12488" fmla="*/ 874985 h 4026844"/>
                <a:gd name="connsiteX12489" fmla="*/ 7041873 w 10143477"/>
                <a:gd name="connsiteY12489" fmla="*/ 854842 h 4026844"/>
                <a:gd name="connsiteX12490" fmla="*/ 1888316 w 10143477"/>
                <a:gd name="connsiteY12490" fmla="*/ 854842 h 4026844"/>
                <a:gd name="connsiteX12491" fmla="*/ 1892500 w 10143477"/>
                <a:gd name="connsiteY12491" fmla="*/ 874056 h 4026844"/>
                <a:gd name="connsiteX12492" fmla="*/ 1863059 w 10143477"/>
                <a:gd name="connsiteY12492" fmla="*/ 898382 h 4026844"/>
                <a:gd name="connsiteX12493" fmla="*/ 1858875 w 10143477"/>
                <a:gd name="connsiteY12493" fmla="*/ 879169 h 4026844"/>
                <a:gd name="connsiteX12494" fmla="*/ 1888316 w 10143477"/>
                <a:gd name="connsiteY12494" fmla="*/ 854842 h 4026844"/>
                <a:gd name="connsiteX12495" fmla="*/ 7744248 w 10143477"/>
                <a:gd name="connsiteY12495" fmla="*/ 854687 h 4026844"/>
                <a:gd name="connsiteX12496" fmla="*/ 7772293 w 10143477"/>
                <a:gd name="connsiteY12496" fmla="*/ 878239 h 4026844"/>
                <a:gd name="connsiteX12497" fmla="*/ 7765631 w 10143477"/>
                <a:gd name="connsiteY12497" fmla="*/ 898072 h 4026844"/>
                <a:gd name="connsiteX12498" fmla="*/ 7737585 w 10143477"/>
                <a:gd name="connsiteY12498" fmla="*/ 874520 h 4026844"/>
                <a:gd name="connsiteX12499" fmla="*/ 7744248 w 10143477"/>
                <a:gd name="connsiteY12499" fmla="*/ 854687 h 4026844"/>
                <a:gd name="connsiteX12500" fmla="*/ 2865203 w 10143477"/>
                <a:gd name="connsiteY12500" fmla="*/ 853602 h 4026844"/>
                <a:gd name="connsiteX12501" fmla="*/ 2873879 w 10143477"/>
                <a:gd name="connsiteY12501" fmla="*/ 873280 h 4026844"/>
                <a:gd name="connsiteX12502" fmla="*/ 2846766 w 10143477"/>
                <a:gd name="connsiteY12502" fmla="*/ 896677 h 4026844"/>
                <a:gd name="connsiteX12503" fmla="*/ 2838090 w 10143477"/>
                <a:gd name="connsiteY12503" fmla="*/ 876999 h 4026844"/>
                <a:gd name="connsiteX12504" fmla="*/ 2865203 w 10143477"/>
                <a:gd name="connsiteY12504" fmla="*/ 853602 h 4026844"/>
                <a:gd name="connsiteX12505" fmla="*/ 2339103 w 10143477"/>
                <a:gd name="connsiteY12505" fmla="*/ 852828 h 4026844"/>
                <a:gd name="connsiteX12506" fmla="*/ 2345301 w 10143477"/>
                <a:gd name="connsiteY12506" fmla="*/ 872196 h 4026844"/>
                <a:gd name="connsiteX12507" fmla="*/ 2316790 w 10143477"/>
                <a:gd name="connsiteY12507" fmla="*/ 896058 h 4026844"/>
                <a:gd name="connsiteX12508" fmla="*/ 2310592 w 10143477"/>
                <a:gd name="connsiteY12508" fmla="*/ 876690 h 4026844"/>
                <a:gd name="connsiteX12509" fmla="*/ 2339103 w 10143477"/>
                <a:gd name="connsiteY12509" fmla="*/ 852828 h 4026844"/>
                <a:gd name="connsiteX12510" fmla="*/ 8252009 w 10143477"/>
                <a:gd name="connsiteY12510" fmla="*/ 852673 h 4026844"/>
                <a:gd name="connsiteX12511" fmla="*/ 8281293 w 10143477"/>
                <a:gd name="connsiteY12511" fmla="*/ 876690 h 4026844"/>
                <a:gd name="connsiteX12512" fmla="*/ 8276800 w 10143477"/>
                <a:gd name="connsiteY12512" fmla="*/ 896213 h 4026844"/>
                <a:gd name="connsiteX12513" fmla="*/ 8247515 w 10143477"/>
                <a:gd name="connsiteY12513" fmla="*/ 872196 h 4026844"/>
                <a:gd name="connsiteX12514" fmla="*/ 8252009 w 10143477"/>
                <a:gd name="connsiteY12514" fmla="*/ 852673 h 4026844"/>
                <a:gd name="connsiteX12515" fmla="*/ 8685551 w 10143477"/>
                <a:gd name="connsiteY12515" fmla="*/ 852518 h 4026844"/>
                <a:gd name="connsiteX12516" fmla="*/ 8715455 w 10143477"/>
                <a:gd name="connsiteY12516" fmla="*/ 876845 h 4026844"/>
                <a:gd name="connsiteX12517" fmla="*/ 8712821 w 10143477"/>
                <a:gd name="connsiteY12517" fmla="*/ 896213 h 4026844"/>
                <a:gd name="connsiteX12518" fmla="*/ 8682762 w 10143477"/>
                <a:gd name="connsiteY12518" fmla="*/ 871732 h 4026844"/>
                <a:gd name="connsiteX12519" fmla="*/ 8685551 w 10143477"/>
                <a:gd name="connsiteY12519" fmla="*/ 852518 h 4026844"/>
                <a:gd name="connsiteX12520" fmla="*/ 6984387 w 10143477"/>
                <a:gd name="connsiteY12520" fmla="*/ 850813 h 4026844"/>
                <a:gd name="connsiteX12521" fmla="*/ 7010264 w 10143477"/>
                <a:gd name="connsiteY12521" fmla="*/ 873590 h 4026844"/>
                <a:gd name="connsiteX12522" fmla="*/ 7000037 w 10143477"/>
                <a:gd name="connsiteY12522" fmla="*/ 893733 h 4026844"/>
                <a:gd name="connsiteX12523" fmla="*/ 6974161 w 10143477"/>
                <a:gd name="connsiteY12523" fmla="*/ 870801 h 4026844"/>
                <a:gd name="connsiteX12524" fmla="*/ 6984387 w 10143477"/>
                <a:gd name="connsiteY12524" fmla="*/ 850813 h 4026844"/>
                <a:gd name="connsiteX12525" fmla="*/ 9050915 w 10143477"/>
                <a:gd name="connsiteY12525" fmla="*/ 850348 h 4026844"/>
                <a:gd name="connsiteX12526" fmla="*/ 9081284 w 10143477"/>
                <a:gd name="connsiteY12526" fmla="*/ 875140 h 4026844"/>
                <a:gd name="connsiteX12527" fmla="*/ 9079890 w 10143477"/>
                <a:gd name="connsiteY12527" fmla="*/ 894508 h 4026844"/>
                <a:gd name="connsiteX12528" fmla="*/ 9049520 w 10143477"/>
                <a:gd name="connsiteY12528" fmla="*/ 869716 h 4026844"/>
                <a:gd name="connsiteX12529" fmla="*/ 9050915 w 10143477"/>
                <a:gd name="connsiteY12529" fmla="*/ 850348 h 4026844"/>
                <a:gd name="connsiteX12530" fmla="*/ 7688932 w 10143477"/>
                <a:gd name="connsiteY12530" fmla="*/ 848799 h 4026844"/>
                <a:gd name="connsiteX12531" fmla="*/ 7716822 w 10143477"/>
                <a:gd name="connsiteY12531" fmla="*/ 872196 h 4026844"/>
                <a:gd name="connsiteX12532" fmla="*/ 7709850 w 10143477"/>
                <a:gd name="connsiteY12532" fmla="*/ 892029 h 4026844"/>
                <a:gd name="connsiteX12533" fmla="*/ 7681959 w 10143477"/>
                <a:gd name="connsiteY12533" fmla="*/ 868632 h 4026844"/>
                <a:gd name="connsiteX12534" fmla="*/ 7688932 w 10143477"/>
                <a:gd name="connsiteY12534" fmla="*/ 848799 h 4026844"/>
                <a:gd name="connsiteX12535" fmla="*/ 2921755 w 10143477"/>
                <a:gd name="connsiteY12535" fmla="*/ 847559 h 4026844"/>
                <a:gd name="connsiteX12536" fmla="*/ 2930587 w 10143477"/>
                <a:gd name="connsiteY12536" fmla="*/ 867237 h 4026844"/>
                <a:gd name="connsiteX12537" fmla="*/ 2903626 w 10143477"/>
                <a:gd name="connsiteY12537" fmla="*/ 890634 h 4026844"/>
                <a:gd name="connsiteX12538" fmla="*/ 2894796 w 10143477"/>
                <a:gd name="connsiteY12538" fmla="*/ 870956 h 4026844"/>
                <a:gd name="connsiteX12539" fmla="*/ 2921755 w 10143477"/>
                <a:gd name="connsiteY12539" fmla="*/ 847559 h 4026844"/>
                <a:gd name="connsiteX12540" fmla="*/ 1941775 w 10143477"/>
                <a:gd name="connsiteY12540" fmla="*/ 846630 h 4026844"/>
                <a:gd name="connsiteX12541" fmla="*/ 1946269 w 10143477"/>
                <a:gd name="connsiteY12541" fmla="*/ 865844 h 4026844"/>
                <a:gd name="connsiteX12542" fmla="*/ 1916982 w 10143477"/>
                <a:gd name="connsiteY12542" fmla="*/ 890170 h 4026844"/>
                <a:gd name="connsiteX12543" fmla="*/ 1912489 w 10143477"/>
                <a:gd name="connsiteY12543" fmla="*/ 870957 h 4026844"/>
                <a:gd name="connsiteX12544" fmla="*/ 1941775 w 10143477"/>
                <a:gd name="connsiteY12544" fmla="*/ 846630 h 4026844"/>
                <a:gd name="connsiteX12545" fmla="*/ 6927057 w 10143477"/>
                <a:gd name="connsiteY12545" fmla="*/ 846320 h 4026844"/>
                <a:gd name="connsiteX12546" fmla="*/ 6952778 w 10143477"/>
                <a:gd name="connsiteY12546" fmla="*/ 869097 h 4026844"/>
                <a:gd name="connsiteX12547" fmla="*/ 6942242 w 10143477"/>
                <a:gd name="connsiteY12547" fmla="*/ 889395 h 4026844"/>
                <a:gd name="connsiteX12548" fmla="*/ 6916520 w 10143477"/>
                <a:gd name="connsiteY12548" fmla="*/ 866618 h 4026844"/>
                <a:gd name="connsiteX12549" fmla="*/ 6927057 w 10143477"/>
                <a:gd name="connsiteY12549" fmla="*/ 846320 h 4026844"/>
                <a:gd name="connsiteX12550" fmla="*/ 2394113 w 10143477"/>
                <a:gd name="connsiteY12550" fmla="*/ 845700 h 4026844"/>
                <a:gd name="connsiteX12551" fmla="*/ 2400466 w 10143477"/>
                <a:gd name="connsiteY12551" fmla="*/ 865068 h 4026844"/>
                <a:gd name="connsiteX12552" fmla="*/ 2372109 w 10143477"/>
                <a:gd name="connsiteY12552" fmla="*/ 888930 h 4026844"/>
                <a:gd name="connsiteX12553" fmla="*/ 2365756 w 10143477"/>
                <a:gd name="connsiteY12553" fmla="*/ 869562 h 4026844"/>
                <a:gd name="connsiteX12554" fmla="*/ 2394113 w 10143477"/>
                <a:gd name="connsiteY12554" fmla="*/ 845700 h 4026844"/>
                <a:gd name="connsiteX12555" fmla="*/ 8198397 w 10143477"/>
                <a:gd name="connsiteY12555" fmla="*/ 845546 h 4026844"/>
                <a:gd name="connsiteX12556" fmla="*/ 8227527 w 10143477"/>
                <a:gd name="connsiteY12556" fmla="*/ 869407 h 4026844"/>
                <a:gd name="connsiteX12557" fmla="*/ 8222879 w 10143477"/>
                <a:gd name="connsiteY12557" fmla="*/ 888931 h 4026844"/>
                <a:gd name="connsiteX12558" fmla="*/ 8193749 w 10143477"/>
                <a:gd name="connsiteY12558" fmla="*/ 865069 h 4026844"/>
                <a:gd name="connsiteX12559" fmla="*/ 8198397 w 10143477"/>
                <a:gd name="connsiteY12559" fmla="*/ 845546 h 4026844"/>
                <a:gd name="connsiteX12560" fmla="*/ 8633489 w 10143477"/>
                <a:gd name="connsiteY12560" fmla="*/ 844460 h 4026844"/>
                <a:gd name="connsiteX12561" fmla="*/ 8663393 w 10143477"/>
                <a:gd name="connsiteY12561" fmla="*/ 868787 h 4026844"/>
                <a:gd name="connsiteX12562" fmla="*/ 8660604 w 10143477"/>
                <a:gd name="connsiteY12562" fmla="*/ 888155 h 4026844"/>
                <a:gd name="connsiteX12563" fmla="*/ 8630700 w 10143477"/>
                <a:gd name="connsiteY12563" fmla="*/ 863828 h 4026844"/>
                <a:gd name="connsiteX12564" fmla="*/ 8633489 w 10143477"/>
                <a:gd name="connsiteY12564" fmla="*/ 844460 h 4026844"/>
                <a:gd name="connsiteX12565" fmla="*/ 7633461 w 10143477"/>
                <a:gd name="connsiteY12565" fmla="*/ 843066 h 4026844"/>
                <a:gd name="connsiteX12566" fmla="*/ 7661196 w 10143477"/>
                <a:gd name="connsiteY12566" fmla="*/ 866463 h 4026844"/>
                <a:gd name="connsiteX12567" fmla="*/ 7654069 w 10143477"/>
                <a:gd name="connsiteY12567" fmla="*/ 886296 h 4026844"/>
                <a:gd name="connsiteX12568" fmla="*/ 7626333 w 10143477"/>
                <a:gd name="connsiteY12568" fmla="*/ 862899 h 4026844"/>
                <a:gd name="connsiteX12569" fmla="*/ 7633461 w 10143477"/>
                <a:gd name="connsiteY12569" fmla="*/ 843066 h 4026844"/>
                <a:gd name="connsiteX12570" fmla="*/ 6869572 w 10143477"/>
                <a:gd name="connsiteY12570" fmla="*/ 842602 h 4026844"/>
                <a:gd name="connsiteX12571" fmla="*/ 6895138 w 10143477"/>
                <a:gd name="connsiteY12571" fmla="*/ 865224 h 4026844"/>
                <a:gd name="connsiteX12572" fmla="*/ 6884292 w 10143477"/>
                <a:gd name="connsiteY12572" fmla="*/ 885522 h 4026844"/>
                <a:gd name="connsiteX12573" fmla="*/ 6858726 w 10143477"/>
                <a:gd name="connsiteY12573" fmla="*/ 862745 h 4026844"/>
                <a:gd name="connsiteX12574" fmla="*/ 6869572 w 10143477"/>
                <a:gd name="connsiteY12574" fmla="*/ 842602 h 4026844"/>
                <a:gd name="connsiteX12575" fmla="*/ 9000402 w 10143477"/>
                <a:gd name="connsiteY12575" fmla="*/ 841826 h 4026844"/>
                <a:gd name="connsiteX12576" fmla="*/ 9030771 w 10143477"/>
                <a:gd name="connsiteY12576" fmla="*/ 866618 h 4026844"/>
                <a:gd name="connsiteX12577" fmla="*/ 9029222 w 10143477"/>
                <a:gd name="connsiteY12577" fmla="*/ 885986 h 4026844"/>
                <a:gd name="connsiteX12578" fmla="*/ 8998852 w 10143477"/>
                <a:gd name="connsiteY12578" fmla="*/ 861194 h 4026844"/>
                <a:gd name="connsiteX12579" fmla="*/ 9000402 w 10143477"/>
                <a:gd name="connsiteY12579" fmla="*/ 841826 h 4026844"/>
                <a:gd name="connsiteX12580" fmla="*/ 2978310 w 10143477"/>
                <a:gd name="connsiteY12580" fmla="*/ 841516 h 4026844"/>
                <a:gd name="connsiteX12581" fmla="*/ 2987453 w 10143477"/>
                <a:gd name="connsiteY12581" fmla="*/ 861194 h 4026844"/>
                <a:gd name="connsiteX12582" fmla="*/ 2960804 w 10143477"/>
                <a:gd name="connsiteY12582" fmla="*/ 884591 h 4026844"/>
                <a:gd name="connsiteX12583" fmla="*/ 2951660 w 10143477"/>
                <a:gd name="connsiteY12583" fmla="*/ 864913 h 4026844"/>
                <a:gd name="connsiteX12584" fmla="*/ 2978310 w 10143477"/>
                <a:gd name="connsiteY12584" fmla="*/ 841516 h 4026844"/>
                <a:gd name="connsiteX12585" fmla="*/ 8144630 w 10143477"/>
                <a:gd name="connsiteY12585" fmla="*/ 838727 h 4026844"/>
                <a:gd name="connsiteX12586" fmla="*/ 8173606 w 10143477"/>
                <a:gd name="connsiteY12586" fmla="*/ 862589 h 4026844"/>
                <a:gd name="connsiteX12587" fmla="*/ 8168802 w 10143477"/>
                <a:gd name="connsiteY12587" fmla="*/ 882112 h 4026844"/>
                <a:gd name="connsiteX12588" fmla="*/ 8139827 w 10143477"/>
                <a:gd name="connsiteY12588" fmla="*/ 858250 h 4026844"/>
                <a:gd name="connsiteX12589" fmla="*/ 8144630 w 10143477"/>
                <a:gd name="connsiteY12589" fmla="*/ 838727 h 4026844"/>
                <a:gd name="connsiteX12590" fmla="*/ 1995234 w 10143477"/>
                <a:gd name="connsiteY12590" fmla="*/ 838727 h 4026844"/>
                <a:gd name="connsiteX12591" fmla="*/ 1999883 w 10143477"/>
                <a:gd name="connsiteY12591" fmla="*/ 857941 h 4026844"/>
                <a:gd name="connsiteX12592" fmla="*/ 1970752 w 10143477"/>
                <a:gd name="connsiteY12592" fmla="*/ 882112 h 4026844"/>
                <a:gd name="connsiteX12593" fmla="*/ 1966103 w 10143477"/>
                <a:gd name="connsiteY12593" fmla="*/ 862899 h 4026844"/>
                <a:gd name="connsiteX12594" fmla="*/ 1995234 w 10143477"/>
                <a:gd name="connsiteY12594" fmla="*/ 838727 h 4026844"/>
                <a:gd name="connsiteX12595" fmla="*/ 6811931 w 10143477"/>
                <a:gd name="connsiteY12595" fmla="*/ 838573 h 4026844"/>
                <a:gd name="connsiteX12596" fmla="*/ 6837188 w 10143477"/>
                <a:gd name="connsiteY12596" fmla="*/ 861195 h 4026844"/>
                <a:gd name="connsiteX12597" fmla="*/ 6826187 w 10143477"/>
                <a:gd name="connsiteY12597" fmla="*/ 881493 h 4026844"/>
                <a:gd name="connsiteX12598" fmla="*/ 6800930 w 10143477"/>
                <a:gd name="connsiteY12598" fmla="*/ 858871 h 4026844"/>
                <a:gd name="connsiteX12599" fmla="*/ 6811931 w 10143477"/>
                <a:gd name="connsiteY12599" fmla="*/ 838573 h 4026844"/>
                <a:gd name="connsiteX12600" fmla="*/ 2449276 w 10143477"/>
                <a:gd name="connsiteY12600" fmla="*/ 838573 h 4026844"/>
                <a:gd name="connsiteX12601" fmla="*/ 2455939 w 10143477"/>
                <a:gd name="connsiteY12601" fmla="*/ 857941 h 4026844"/>
                <a:gd name="connsiteX12602" fmla="*/ 2427737 w 10143477"/>
                <a:gd name="connsiteY12602" fmla="*/ 881803 h 4026844"/>
                <a:gd name="connsiteX12603" fmla="*/ 2421074 w 10143477"/>
                <a:gd name="connsiteY12603" fmla="*/ 862435 h 4026844"/>
                <a:gd name="connsiteX12604" fmla="*/ 2449276 w 10143477"/>
                <a:gd name="connsiteY12604" fmla="*/ 838573 h 4026844"/>
                <a:gd name="connsiteX12605" fmla="*/ 7577989 w 10143477"/>
                <a:gd name="connsiteY12605" fmla="*/ 837643 h 4026844"/>
                <a:gd name="connsiteX12606" fmla="*/ 7605570 w 10143477"/>
                <a:gd name="connsiteY12606" fmla="*/ 860885 h 4026844"/>
                <a:gd name="connsiteX12607" fmla="*/ 7598133 w 10143477"/>
                <a:gd name="connsiteY12607" fmla="*/ 880718 h 4026844"/>
                <a:gd name="connsiteX12608" fmla="*/ 7570552 w 10143477"/>
                <a:gd name="connsiteY12608" fmla="*/ 857321 h 4026844"/>
                <a:gd name="connsiteX12609" fmla="*/ 7577989 w 10143477"/>
                <a:gd name="connsiteY12609" fmla="*/ 837643 h 4026844"/>
                <a:gd name="connsiteX12610" fmla="*/ 8581271 w 10143477"/>
                <a:gd name="connsiteY12610" fmla="*/ 836713 h 4026844"/>
                <a:gd name="connsiteX12611" fmla="*/ 8611021 w 10143477"/>
                <a:gd name="connsiteY12611" fmla="*/ 861040 h 4026844"/>
                <a:gd name="connsiteX12612" fmla="*/ 8608077 w 10143477"/>
                <a:gd name="connsiteY12612" fmla="*/ 880408 h 4026844"/>
                <a:gd name="connsiteX12613" fmla="*/ 8578327 w 10143477"/>
                <a:gd name="connsiteY12613" fmla="*/ 856081 h 4026844"/>
                <a:gd name="connsiteX12614" fmla="*/ 8581271 w 10143477"/>
                <a:gd name="connsiteY12614" fmla="*/ 836713 h 4026844"/>
                <a:gd name="connsiteX12615" fmla="*/ 3035177 w 10143477"/>
                <a:gd name="connsiteY12615" fmla="*/ 835938 h 4026844"/>
                <a:gd name="connsiteX12616" fmla="*/ 3044472 w 10143477"/>
                <a:gd name="connsiteY12616" fmla="*/ 855616 h 4026844"/>
                <a:gd name="connsiteX12617" fmla="*/ 3017977 w 10143477"/>
                <a:gd name="connsiteY12617" fmla="*/ 878859 h 4026844"/>
                <a:gd name="connsiteX12618" fmla="*/ 3008680 w 10143477"/>
                <a:gd name="connsiteY12618" fmla="*/ 859180 h 4026844"/>
                <a:gd name="connsiteX12619" fmla="*/ 3035177 w 10143477"/>
                <a:gd name="connsiteY12619" fmla="*/ 835938 h 4026844"/>
                <a:gd name="connsiteX12620" fmla="*/ 6754291 w 10143477"/>
                <a:gd name="connsiteY12620" fmla="*/ 834854 h 4026844"/>
                <a:gd name="connsiteX12621" fmla="*/ 6779392 w 10143477"/>
                <a:gd name="connsiteY12621" fmla="*/ 857476 h 4026844"/>
                <a:gd name="connsiteX12622" fmla="*/ 6768081 w 10143477"/>
                <a:gd name="connsiteY12622" fmla="*/ 877774 h 4026844"/>
                <a:gd name="connsiteX12623" fmla="*/ 6742980 w 10143477"/>
                <a:gd name="connsiteY12623" fmla="*/ 855152 h 4026844"/>
                <a:gd name="connsiteX12624" fmla="*/ 6754291 w 10143477"/>
                <a:gd name="connsiteY12624" fmla="*/ 834854 h 4026844"/>
                <a:gd name="connsiteX12625" fmla="*/ 9304873 w 10143477"/>
                <a:gd name="connsiteY12625" fmla="*/ 834699 h 4026844"/>
                <a:gd name="connsiteX12626" fmla="*/ 9335398 w 10143477"/>
                <a:gd name="connsiteY12626" fmla="*/ 859800 h 4026844"/>
                <a:gd name="connsiteX12627" fmla="*/ 9334778 w 10143477"/>
                <a:gd name="connsiteY12627" fmla="*/ 879169 h 4026844"/>
                <a:gd name="connsiteX12628" fmla="*/ 9304254 w 10143477"/>
                <a:gd name="connsiteY12628" fmla="*/ 854067 h 4026844"/>
                <a:gd name="connsiteX12629" fmla="*/ 9304873 w 10143477"/>
                <a:gd name="connsiteY12629" fmla="*/ 834699 h 4026844"/>
                <a:gd name="connsiteX12630" fmla="*/ 8949735 w 10143477"/>
                <a:gd name="connsiteY12630" fmla="*/ 833304 h 4026844"/>
                <a:gd name="connsiteX12631" fmla="*/ 8979950 w 10143477"/>
                <a:gd name="connsiteY12631" fmla="*/ 857941 h 4026844"/>
                <a:gd name="connsiteX12632" fmla="*/ 8978246 w 10143477"/>
                <a:gd name="connsiteY12632" fmla="*/ 877309 h 4026844"/>
                <a:gd name="connsiteX12633" fmla="*/ 8948031 w 10143477"/>
                <a:gd name="connsiteY12633" fmla="*/ 852672 h 4026844"/>
                <a:gd name="connsiteX12634" fmla="*/ 8949735 w 10143477"/>
                <a:gd name="connsiteY12634" fmla="*/ 833304 h 4026844"/>
                <a:gd name="connsiteX12635" fmla="*/ 8091019 w 10143477"/>
                <a:gd name="connsiteY12635" fmla="*/ 832065 h 4026844"/>
                <a:gd name="connsiteX12636" fmla="*/ 8119839 w 10143477"/>
                <a:gd name="connsiteY12636" fmla="*/ 855772 h 4026844"/>
                <a:gd name="connsiteX12637" fmla="*/ 8114725 w 10143477"/>
                <a:gd name="connsiteY12637" fmla="*/ 875295 h 4026844"/>
                <a:gd name="connsiteX12638" fmla="*/ 8085905 w 10143477"/>
                <a:gd name="connsiteY12638" fmla="*/ 851433 h 4026844"/>
                <a:gd name="connsiteX12639" fmla="*/ 8091019 w 10143477"/>
                <a:gd name="connsiteY12639" fmla="*/ 832065 h 4026844"/>
                <a:gd name="connsiteX12640" fmla="*/ 7522209 w 10143477"/>
                <a:gd name="connsiteY12640" fmla="*/ 831910 h 4026844"/>
                <a:gd name="connsiteX12641" fmla="*/ 7549635 w 10143477"/>
                <a:gd name="connsiteY12641" fmla="*/ 855152 h 4026844"/>
                <a:gd name="connsiteX12642" fmla="*/ 7542042 w 10143477"/>
                <a:gd name="connsiteY12642" fmla="*/ 874985 h 4026844"/>
                <a:gd name="connsiteX12643" fmla="*/ 7514617 w 10143477"/>
                <a:gd name="connsiteY12643" fmla="*/ 851743 h 4026844"/>
                <a:gd name="connsiteX12644" fmla="*/ 7522209 w 10143477"/>
                <a:gd name="connsiteY12644" fmla="*/ 831910 h 4026844"/>
                <a:gd name="connsiteX12645" fmla="*/ 2504440 w 10143477"/>
                <a:gd name="connsiteY12645" fmla="*/ 831600 h 4026844"/>
                <a:gd name="connsiteX12646" fmla="*/ 2511259 w 10143477"/>
                <a:gd name="connsiteY12646" fmla="*/ 850968 h 4026844"/>
                <a:gd name="connsiteX12647" fmla="*/ 2483213 w 10143477"/>
                <a:gd name="connsiteY12647" fmla="*/ 874675 h 4026844"/>
                <a:gd name="connsiteX12648" fmla="*/ 2476394 w 10143477"/>
                <a:gd name="connsiteY12648" fmla="*/ 855307 h 4026844"/>
                <a:gd name="connsiteX12649" fmla="*/ 2504440 w 10143477"/>
                <a:gd name="connsiteY12649" fmla="*/ 831600 h 4026844"/>
                <a:gd name="connsiteX12650" fmla="*/ 6696651 w 10143477"/>
                <a:gd name="connsiteY12650" fmla="*/ 831445 h 4026844"/>
                <a:gd name="connsiteX12651" fmla="*/ 6721598 w 10143477"/>
                <a:gd name="connsiteY12651" fmla="*/ 853913 h 4026844"/>
                <a:gd name="connsiteX12652" fmla="*/ 6709977 w 10143477"/>
                <a:gd name="connsiteY12652" fmla="*/ 874211 h 4026844"/>
                <a:gd name="connsiteX12653" fmla="*/ 6685030 w 10143477"/>
                <a:gd name="connsiteY12653" fmla="*/ 851588 h 4026844"/>
                <a:gd name="connsiteX12654" fmla="*/ 6696651 w 10143477"/>
                <a:gd name="connsiteY12654" fmla="*/ 831445 h 4026844"/>
                <a:gd name="connsiteX12655" fmla="*/ 2049158 w 10143477"/>
                <a:gd name="connsiteY12655" fmla="*/ 830670 h 4026844"/>
                <a:gd name="connsiteX12656" fmla="*/ 2053963 w 10143477"/>
                <a:gd name="connsiteY12656" fmla="*/ 849884 h 4026844"/>
                <a:gd name="connsiteX12657" fmla="*/ 2024832 w 10143477"/>
                <a:gd name="connsiteY12657" fmla="*/ 874055 h 4026844"/>
                <a:gd name="connsiteX12658" fmla="*/ 2020028 w 10143477"/>
                <a:gd name="connsiteY12658" fmla="*/ 854842 h 4026844"/>
                <a:gd name="connsiteX12659" fmla="*/ 2049158 w 10143477"/>
                <a:gd name="connsiteY12659" fmla="*/ 830670 h 4026844"/>
                <a:gd name="connsiteX12660" fmla="*/ 3092197 w 10143477"/>
                <a:gd name="connsiteY12660" fmla="*/ 830360 h 4026844"/>
                <a:gd name="connsiteX12661" fmla="*/ 3101802 w 10143477"/>
                <a:gd name="connsiteY12661" fmla="*/ 850038 h 4026844"/>
                <a:gd name="connsiteX12662" fmla="*/ 3075461 w 10143477"/>
                <a:gd name="connsiteY12662" fmla="*/ 873280 h 4026844"/>
                <a:gd name="connsiteX12663" fmla="*/ 3065853 w 10143477"/>
                <a:gd name="connsiteY12663" fmla="*/ 853602 h 4026844"/>
                <a:gd name="connsiteX12664" fmla="*/ 3092197 w 10143477"/>
                <a:gd name="connsiteY12664" fmla="*/ 830360 h 4026844"/>
                <a:gd name="connsiteX12665" fmla="*/ 8529209 w 10143477"/>
                <a:gd name="connsiteY12665" fmla="*/ 828966 h 4026844"/>
                <a:gd name="connsiteX12666" fmla="*/ 8558959 w 10143477"/>
                <a:gd name="connsiteY12666" fmla="*/ 853137 h 4026844"/>
                <a:gd name="connsiteX12667" fmla="*/ 8555705 w 10143477"/>
                <a:gd name="connsiteY12667" fmla="*/ 872506 h 4026844"/>
                <a:gd name="connsiteX12668" fmla="*/ 8525955 w 10143477"/>
                <a:gd name="connsiteY12668" fmla="*/ 848334 h 4026844"/>
                <a:gd name="connsiteX12669" fmla="*/ 8529209 w 10143477"/>
                <a:gd name="connsiteY12669" fmla="*/ 828966 h 4026844"/>
                <a:gd name="connsiteX12670" fmla="*/ 6638701 w 10143477"/>
                <a:gd name="connsiteY12670" fmla="*/ 827881 h 4026844"/>
                <a:gd name="connsiteX12671" fmla="*/ 6663338 w 10143477"/>
                <a:gd name="connsiteY12671" fmla="*/ 850349 h 4026844"/>
                <a:gd name="connsiteX12672" fmla="*/ 6651561 w 10143477"/>
                <a:gd name="connsiteY12672" fmla="*/ 870802 h 4026844"/>
                <a:gd name="connsiteX12673" fmla="*/ 6626925 w 10143477"/>
                <a:gd name="connsiteY12673" fmla="*/ 848334 h 4026844"/>
                <a:gd name="connsiteX12674" fmla="*/ 6638701 w 10143477"/>
                <a:gd name="connsiteY12674" fmla="*/ 827881 h 4026844"/>
                <a:gd name="connsiteX12675" fmla="*/ 7466583 w 10143477"/>
                <a:gd name="connsiteY12675" fmla="*/ 826641 h 4026844"/>
                <a:gd name="connsiteX12676" fmla="*/ 7493853 w 10143477"/>
                <a:gd name="connsiteY12676" fmla="*/ 849883 h 4026844"/>
                <a:gd name="connsiteX12677" fmla="*/ 7485951 w 10143477"/>
                <a:gd name="connsiteY12677" fmla="*/ 869716 h 4026844"/>
                <a:gd name="connsiteX12678" fmla="*/ 7458681 w 10143477"/>
                <a:gd name="connsiteY12678" fmla="*/ 846474 h 4026844"/>
                <a:gd name="connsiteX12679" fmla="*/ 7466583 w 10143477"/>
                <a:gd name="connsiteY12679" fmla="*/ 826641 h 4026844"/>
                <a:gd name="connsiteX12680" fmla="*/ 8036942 w 10143477"/>
                <a:gd name="connsiteY12680" fmla="*/ 825247 h 4026844"/>
                <a:gd name="connsiteX12681" fmla="*/ 8065762 w 10143477"/>
                <a:gd name="connsiteY12681" fmla="*/ 848953 h 4026844"/>
                <a:gd name="connsiteX12682" fmla="*/ 8060494 w 10143477"/>
                <a:gd name="connsiteY12682" fmla="*/ 868477 h 4026844"/>
                <a:gd name="connsiteX12683" fmla="*/ 8031674 w 10143477"/>
                <a:gd name="connsiteY12683" fmla="*/ 844770 h 4026844"/>
                <a:gd name="connsiteX12684" fmla="*/ 8036942 w 10143477"/>
                <a:gd name="connsiteY12684" fmla="*/ 825247 h 4026844"/>
                <a:gd name="connsiteX12685" fmla="*/ 3149059 w 10143477"/>
                <a:gd name="connsiteY12685" fmla="*/ 825092 h 4026844"/>
                <a:gd name="connsiteX12686" fmla="*/ 3158821 w 10143477"/>
                <a:gd name="connsiteY12686" fmla="*/ 844770 h 4026844"/>
                <a:gd name="connsiteX12687" fmla="*/ 3132635 w 10143477"/>
                <a:gd name="connsiteY12687" fmla="*/ 867858 h 4026844"/>
                <a:gd name="connsiteX12688" fmla="*/ 3122874 w 10143477"/>
                <a:gd name="connsiteY12688" fmla="*/ 848024 h 4026844"/>
                <a:gd name="connsiteX12689" fmla="*/ 3149059 w 10143477"/>
                <a:gd name="connsiteY12689" fmla="*/ 825092 h 4026844"/>
                <a:gd name="connsiteX12690" fmla="*/ 8898913 w 10143477"/>
                <a:gd name="connsiteY12690" fmla="*/ 824782 h 4026844"/>
                <a:gd name="connsiteX12691" fmla="*/ 8929127 w 10143477"/>
                <a:gd name="connsiteY12691" fmla="*/ 849419 h 4026844"/>
                <a:gd name="connsiteX12692" fmla="*/ 8927267 w 10143477"/>
                <a:gd name="connsiteY12692" fmla="*/ 868787 h 4026844"/>
                <a:gd name="connsiteX12693" fmla="*/ 8897053 w 10143477"/>
                <a:gd name="connsiteY12693" fmla="*/ 844150 h 4026844"/>
                <a:gd name="connsiteX12694" fmla="*/ 8898913 w 10143477"/>
                <a:gd name="connsiteY12694" fmla="*/ 824782 h 4026844"/>
                <a:gd name="connsiteX12695" fmla="*/ 6580751 w 10143477"/>
                <a:gd name="connsiteY12695" fmla="*/ 824628 h 4026844"/>
                <a:gd name="connsiteX12696" fmla="*/ 6605232 w 10143477"/>
                <a:gd name="connsiteY12696" fmla="*/ 847095 h 4026844"/>
                <a:gd name="connsiteX12697" fmla="*/ 6593147 w 10143477"/>
                <a:gd name="connsiteY12697" fmla="*/ 867548 h 4026844"/>
                <a:gd name="connsiteX12698" fmla="*/ 6568665 w 10143477"/>
                <a:gd name="connsiteY12698" fmla="*/ 845081 h 4026844"/>
                <a:gd name="connsiteX12699" fmla="*/ 6580751 w 10143477"/>
                <a:gd name="connsiteY12699" fmla="*/ 824628 h 4026844"/>
                <a:gd name="connsiteX12700" fmla="*/ 2102927 w 10143477"/>
                <a:gd name="connsiteY12700" fmla="*/ 822923 h 4026844"/>
                <a:gd name="connsiteX12701" fmla="*/ 2107886 w 10143477"/>
                <a:gd name="connsiteY12701" fmla="*/ 842136 h 4026844"/>
                <a:gd name="connsiteX12702" fmla="*/ 2078909 w 10143477"/>
                <a:gd name="connsiteY12702" fmla="*/ 866308 h 4026844"/>
                <a:gd name="connsiteX12703" fmla="*/ 2073951 w 10143477"/>
                <a:gd name="connsiteY12703" fmla="*/ 847094 h 4026844"/>
                <a:gd name="connsiteX12704" fmla="*/ 2102927 w 10143477"/>
                <a:gd name="connsiteY12704" fmla="*/ 822923 h 4026844"/>
                <a:gd name="connsiteX12705" fmla="*/ 8476836 w 10143477"/>
                <a:gd name="connsiteY12705" fmla="*/ 821373 h 4026844"/>
                <a:gd name="connsiteX12706" fmla="*/ 8506432 w 10143477"/>
                <a:gd name="connsiteY12706" fmla="*/ 845545 h 4026844"/>
                <a:gd name="connsiteX12707" fmla="*/ 8503023 w 10143477"/>
                <a:gd name="connsiteY12707" fmla="*/ 864913 h 4026844"/>
                <a:gd name="connsiteX12708" fmla="*/ 8473428 w 10143477"/>
                <a:gd name="connsiteY12708" fmla="*/ 840741 h 4026844"/>
                <a:gd name="connsiteX12709" fmla="*/ 8476836 w 10143477"/>
                <a:gd name="connsiteY12709" fmla="*/ 821373 h 4026844"/>
                <a:gd name="connsiteX12710" fmla="*/ 7410647 w 10143477"/>
                <a:gd name="connsiteY12710" fmla="*/ 821373 h 4026844"/>
                <a:gd name="connsiteX12711" fmla="*/ 7437763 w 10143477"/>
                <a:gd name="connsiteY12711" fmla="*/ 844460 h 4026844"/>
                <a:gd name="connsiteX12712" fmla="*/ 7429705 w 10143477"/>
                <a:gd name="connsiteY12712" fmla="*/ 864293 h 4026844"/>
                <a:gd name="connsiteX12713" fmla="*/ 7402590 w 10143477"/>
                <a:gd name="connsiteY12713" fmla="*/ 841206 h 4026844"/>
                <a:gd name="connsiteX12714" fmla="*/ 7410647 w 10143477"/>
                <a:gd name="connsiteY12714" fmla="*/ 821373 h 4026844"/>
                <a:gd name="connsiteX12715" fmla="*/ 6522801 w 10143477"/>
                <a:gd name="connsiteY12715" fmla="*/ 821373 h 4026844"/>
                <a:gd name="connsiteX12716" fmla="*/ 6547128 w 10143477"/>
                <a:gd name="connsiteY12716" fmla="*/ 843685 h 4026844"/>
                <a:gd name="connsiteX12717" fmla="*/ 6534732 w 10143477"/>
                <a:gd name="connsiteY12717" fmla="*/ 864138 h 4026844"/>
                <a:gd name="connsiteX12718" fmla="*/ 6510405 w 10143477"/>
                <a:gd name="connsiteY12718" fmla="*/ 841826 h 4026844"/>
                <a:gd name="connsiteX12719" fmla="*/ 6522801 w 10143477"/>
                <a:gd name="connsiteY12719" fmla="*/ 821373 h 4026844"/>
                <a:gd name="connsiteX12720" fmla="*/ 1716452 w 10143477"/>
                <a:gd name="connsiteY12720" fmla="*/ 820599 h 4026844"/>
                <a:gd name="connsiteX12721" fmla="*/ 1719860 w 10143477"/>
                <a:gd name="connsiteY12721" fmla="*/ 839657 h 4026844"/>
                <a:gd name="connsiteX12722" fmla="*/ 1690110 w 10143477"/>
                <a:gd name="connsiteY12722" fmla="*/ 864139 h 4026844"/>
                <a:gd name="connsiteX12723" fmla="*/ 1686702 w 10143477"/>
                <a:gd name="connsiteY12723" fmla="*/ 845081 h 4026844"/>
                <a:gd name="connsiteX12724" fmla="*/ 1716452 w 10143477"/>
                <a:gd name="connsiteY12724" fmla="*/ 820599 h 4026844"/>
                <a:gd name="connsiteX12725" fmla="*/ 3206005 w 10143477"/>
                <a:gd name="connsiteY12725" fmla="*/ 819669 h 4026844"/>
                <a:gd name="connsiteX12726" fmla="*/ 3216077 w 10143477"/>
                <a:gd name="connsiteY12726" fmla="*/ 839347 h 4026844"/>
                <a:gd name="connsiteX12727" fmla="*/ 3190046 w 10143477"/>
                <a:gd name="connsiteY12727" fmla="*/ 862435 h 4026844"/>
                <a:gd name="connsiteX12728" fmla="*/ 3179974 w 10143477"/>
                <a:gd name="connsiteY12728" fmla="*/ 842601 h 4026844"/>
                <a:gd name="connsiteX12729" fmla="*/ 3206005 w 10143477"/>
                <a:gd name="connsiteY12729" fmla="*/ 819669 h 4026844"/>
                <a:gd name="connsiteX12730" fmla="*/ 7982866 w 10143477"/>
                <a:gd name="connsiteY12730" fmla="*/ 818739 h 4026844"/>
                <a:gd name="connsiteX12731" fmla="*/ 8011532 w 10143477"/>
                <a:gd name="connsiteY12731" fmla="*/ 842446 h 4026844"/>
                <a:gd name="connsiteX12732" fmla="*/ 8006108 w 10143477"/>
                <a:gd name="connsiteY12732" fmla="*/ 861969 h 4026844"/>
                <a:gd name="connsiteX12733" fmla="*/ 7977443 w 10143477"/>
                <a:gd name="connsiteY12733" fmla="*/ 838262 h 4026844"/>
                <a:gd name="connsiteX12734" fmla="*/ 7982866 w 10143477"/>
                <a:gd name="connsiteY12734" fmla="*/ 818739 h 4026844"/>
                <a:gd name="connsiteX12735" fmla="*/ 6464695 w 10143477"/>
                <a:gd name="connsiteY12735" fmla="*/ 818429 h 4026844"/>
                <a:gd name="connsiteX12736" fmla="*/ 6488712 w 10143477"/>
                <a:gd name="connsiteY12736" fmla="*/ 840741 h 4026844"/>
                <a:gd name="connsiteX12737" fmla="*/ 6476162 w 10143477"/>
                <a:gd name="connsiteY12737" fmla="*/ 861194 h 4026844"/>
                <a:gd name="connsiteX12738" fmla="*/ 6452144 w 10143477"/>
                <a:gd name="connsiteY12738" fmla="*/ 838882 h 4026844"/>
                <a:gd name="connsiteX12739" fmla="*/ 6464695 w 10143477"/>
                <a:gd name="connsiteY12739" fmla="*/ 818429 h 4026844"/>
                <a:gd name="connsiteX12740" fmla="*/ 8848090 w 10143477"/>
                <a:gd name="connsiteY12740" fmla="*/ 816415 h 4026844"/>
                <a:gd name="connsiteX12741" fmla="*/ 8878150 w 10143477"/>
                <a:gd name="connsiteY12741" fmla="*/ 840896 h 4026844"/>
                <a:gd name="connsiteX12742" fmla="*/ 8876135 w 10143477"/>
                <a:gd name="connsiteY12742" fmla="*/ 860265 h 4026844"/>
                <a:gd name="connsiteX12743" fmla="*/ 8845920 w 10143477"/>
                <a:gd name="connsiteY12743" fmla="*/ 835783 h 4026844"/>
                <a:gd name="connsiteX12744" fmla="*/ 8848090 w 10143477"/>
                <a:gd name="connsiteY12744" fmla="*/ 816415 h 4026844"/>
                <a:gd name="connsiteX12745" fmla="*/ 7354711 w 10143477"/>
                <a:gd name="connsiteY12745" fmla="*/ 816260 h 4026844"/>
                <a:gd name="connsiteX12746" fmla="*/ 7381672 w 10143477"/>
                <a:gd name="connsiteY12746" fmla="*/ 839347 h 4026844"/>
                <a:gd name="connsiteX12747" fmla="*/ 7373305 w 10143477"/>
                <a:gd name="connsiteY12747" fmla="*/ 859180 h 4026844"/>
                <a:gd name="connsiteX12748" fmla="*/ 7346344 w 10143477"/>
                <a:gd name="connsiteY12748" fmla="*/ 836093 h 4026844"/>
                <a:gd name="connsiteX12749" fmla="*/ 7354711 w 10143477"/>
                <a:gd name="connsiteY12749" fmla="*/ 816260 h 4026844"/>
                <a:gd name="connsiteX12750" fmla="*/ 6406590 w 10143477"/>
                <a:gd name="connsiteY12750" fmla="*/ 815796 h 4026844"/>
                <a:gd name="connsiteX12751" fmla="*/ 6430452 w 10143477"/>
                <a:gd name="connsiteY12751" fmla="*/ 837953 h 4026844"/>
                <a:gd name="connsiteX12752" fmla="*/ 6417592 w 10143477"/>
                <a:gd name="connsiteY12752" fmla="*/ 858406 h 4026844"/>
                <a:gd name="connsiteX12753" fmla="*/ 6393730 w 10143477"/>
                <a:gd name="connsiteY12753" fmla="*/ 836094 h 4026844"/>
                <a:gd name="connsiteX12754" fmla="*/ 6406590 w 10143477"/>
                <a:gd name="connsiteY12754" fmla="*/ 815796 h 4026844"/>
                <a:gd name="connsiteX12755" fmla="*/ 2156697 w 10143477"/>
                <a:gd name="connsiteY12755" fmla="*/ 815331 h 4026844"/>
                <a:gd name="connsiteX12756" fmla="*/ 2161967 w 10143477"/>
                <a:gd name="connsiteY12756" fmla="*/ 834544 h 4026844"/>
                <a:gd name="connsiteX12757" fmla="*/ 2133144 w 10143477"/>
                <a:gd name="connsiteY12757" fmla="*/ 858561 h 4026844"/>
                <a:gd name="connsiteX12758" fmla="*/ 2128030 w 10143477"/>
                <a:gd name="connsiteY12758" fmla="*/ 839347 h 4026844"/>
                <a:gd name="connsiteX12759" fmla="*/ 2156697 w 10143477"/>
                <a:gd name="connsiteY12759" fmla="*/ 815331 h 4026844"/>
                <a:gd name="connsiteX12760" fmla="*/ 3263027 w 10143477"/>
                <a:gd name="connsiteY12760" fmla="*/ 814245 h 4026844"/>
                <a:gd name="connsiteX12761" fmla="*/ 3273253 w 10143477"/>
                <a:gd name="connsiteY12761" fmla="*/ 834079 h 4026844"/>
                <a:gd name="connsiteX12762" fmla="*/ 3247532 w 10143477"/>
                <a:gd name="connsiteY12762" fmla="*/ 857166 h 4026844"/>
                <a:gd name="connsiteX12763" fmla="*/ 3237305 w 10143477"/>
                <a:gd name="connsiteY12763" fmla="*/ 837332 h 4026844"/>
                <a:gd name="connsiteX12764" fmla="*/ 3263027 w 10143477"/>
                <a:gd name="connsiteY12764" fmla="*/ 814245 h 4026844"/>
                <a:gd name="connsiteX12765" fmla="*/ 8424464 w 10143477"/>
                <a:gd name="connsiteY12765" fmla="*/ 814090 h 4026844"/>
                <a:gd name="connsiteX12766" fmla="*/ 8454060 w 10143477"/>
                <a:gd name="connsiteY12766" fmla="*/ 838107 h 4026844"/>
                <a:gd name="connsiteX12767" fmla="*/ 8450496 w 10143477"/>
                <a:gd name="connsiteY12767" fmla="*/ 857476 h 4026844"/>
                <a:gd name="connsiteX12768" fmla="*/ 8420901 w 10143477"/>
                <a:gd name="connsiteY12768" fmla="*/ 833304 h 4026844"/>
                <a:gd name="connsiteX12769" fmla="*/ 8424464 w 10143477"/>
                <a:gd name="connsiteY12769" fmla="*/ 814090 h 4026844"/>
                <a:gd name="connsiteX12770" fmla="*/ 6348485 w 10143477"/>
                <a:gd name="connsiteY12770" fmla="*/ 812852 h 4026844"/>
                <a:gd name="connsiteX12771" fmla="*/ 6372038 w 10143477"/>
                <a:gd name="connsiteY12771" fmla="*/ 835009 h 4026844"/>
                <a:gd name="connsiteX12772" fmla="*/ 6358867 w 10143477"/>
                <a:gd name="connsiteY12772" fmla="*/ 855617 h 4026844"/>
                <a:gd name="connsiteX12773" fmla="*/ 6335315 w 10143477"/>
                <a:gd name="connsiteY12773" fmla="*/ 833460 h 4026844"/>
                <a:gd name="connsiteX12774" fmla="*/ 6348485 w 10143477"/>
                <a:gd name="connsiteY12774" fmla="*/ 812852 h 4026844"/>
                <a:gd name="connsiteX12775" fmla="*/ 7928790 w 10143477"/>
                <a:gd name="connsiteY12775" fmla="*/ 812232 h 4026844"/>
                <a:gd name="connsiteX12776" fmla="*/ 7957300 w 10143477"/>
                <a:gd name="connsiteY12776" fmla="*/ 835783 h 4026844"/>
                <a:gd name="connsiteX12777" fmla="*/ 7951567 w 10143477"/>
                <a:gd name="connsiteY12777" fmla="*/ 855307 h 4026844"/>
                <a:gd name="connsiteX12778" fmla="*/ 7923056 w 10143477"/>
                <a:gd name="connsiteY12778" fmla="*/ 831755 h 4026844"/>
                <a:gd name="connsiteX12779" fmla="*/ 7928790 w 10143477"/>
                <a:gd name="connsiteY12779" fmla="*/ 812232 h 4026844"/>
                <a:gd name="connsiteX12780" fmla="*/ 1769136 w 10143477"/>
                <a:gd name="connsiteY12780" fmla="*/ 812076 h 4026844"/>
                <a:gd name="connsiteX12781" fmla="*/ 1772700 w 10143477"/>
                <a:gd name="connsiteY12781" fmla="*/ 831135 h 4026844"/>
                <a:gd name="connsiteX12782" fmla="*/ 1743104 w 10143477"/>
                <a:gd name="connsiteY12782" fmla="*/ 855617 h 4026844"/>
                <a:gd name="connsiteX12783" fmla="*/ 1739540 w 10143477"/>
                <a:gd name="connsiteY12783" fmla="*/ 836558 h 4026844"/>
                <a:gd name="connsiteX12784" fmla="*/ 1769136 w 10143477"/>
                <a:gd name="connsiteY12784" fmla="*/ 812076 h 4026844"/>
                <a:gd name="connsiteX12785" fmla="*/ 2670863 w 10143477"/>
                <a:gd name="connsiteY12785" fmla="*/ 811767 h 4026844"/>
                <a:gd name="connsiteX12786" fmla="*/ 2678301 w 10143477"/>
                <a:gd name="connsiteY12786" fmla="*/ 831135 h 4026844"/>
                <a:gd name="connsiteX12787" fmla="*/ 2650719 w 10143477"/>
                <a:gd name="connsiteY12787" fmla="*/ 854687 h 4026844"/>
                <a:gd name="connsiteX12788" fmla="*/ 2643281 w 10143477"/>
                <a:gd name="connsiteY12788" fmla="*/ 835164 h 4026844"/>
                <a:gd name="connsiteX12789" fmla="*/ 2670863 w 10143477"/>
                <a:gd name="connsiteY12789" fmla="*/ 811767 h 4026844"/>
                <a:gd name="connsiteX12790" fmla="*/ 7298465 w 10143477"/>
                <a:gd name="connsiteY12790" fmla="*/ 811147 h 4026844"/>
                <a:gd name="connsiteX12791" fmla="*/ 7325271 w 10143477"/>
                <a:gd name="connsiteY12791" fmla="*/ 834080 h 4026844"/>
                <a:gd name="connsiteX12792" fmla="*/ 7316749 w 10143477"/>
                <a:gd name="connsiteY12792" fmla="*/ 854068 h 4026844"/>
                <a:gd name="connsiteX12793" fmla="*/ 7289943 w 10143477"/>
                <a:gd name="connsiteY12793" fmla="*/ 830981 h 4026844"/>
                <a:gd name="connsiteX12794" fmla="*/ 7298465 w 10143477"/>
                <a:gd name="connsiteY12794" fmla="*/ 811147 h 4026844"/>
                <a:gd name="connsiteX12795" fmla="*/ 6290070 w 10143477"/>
                <a:gd name="connsiteY12795" fmla="*/ 810218 h 4026844"/>
                <a:gd name="connsiteX12796" fmla="*/ 6313467 w 10143477"/>
                <a:gd name="connsiteY12796" fmla="*/ 832375 h 4026844"/>
                <a:gd name="connsiteX12797" fmla="*/ 6300142 w 10143477"/>
                <a:gd name="connsiteY12797" fmla="*/ 852983 h 4026844"/>
                <a:gd name="connsiteX12798" fmla="*/ 6276745 w 10143477"/>
                <a:gd name="connsiteY12798" fmla="*/ 830826 h 4026844"/>
                <a:gd name="connsiteX12799" fmla="*/ 6290070 w 10143477"/>
                <a:gd name="connsiteY12799" fmla="*/ 810218 h 4026844"/>
                <a:gd name="connsiteX12800" fmla="*/ 8796803 w 10143477"/>
                <a:gd name="connsiteY12800" fmla="*/ 808203 h 4026844"/>
                <a:gd name="connsiteX12801" fmla="*/ 8826862 w 10143477"/>
                <a:gd name="connsiteY12801" fmla="*/ 832684 h 4026844"/>
                <a:gd name="connsiteX12802" fmla="*/ 8824693 w 10143477"/>
                <a:gd name="connsiteY12802" fmla="*/ 852053 h 4026844"/>
                <a:gd name="connsiteX12803" fmla="*/ 8794633 w 10143477"/>
                <a:gd name="connsiteY12803" fmla="*/ 827571 h 4026844"/>
                <a:gd name="connsiteX12804" fmla="*/ 8796803 w 10143477"/>
                <a:gd name="connsiteY12804" fmla="*/ 808203 h 4026844"/>
                <a:gd name="connsiteX12805" fmla="*/ 6231966 w 10143477"/>
                <a:gd name="connsiteY12805" fmla="*/ 808048 h 4026844"/>
                <a:gd name="connsiteX12806" fmla="*/ 6255053 w 10143477"/>
                <a:gd name="connsiteY12806" fmla="*/ 830050 h 4026844"/>
                <a:gd name="connsiteX12807" fmla="*/ 6241417 w 10143477"/>
                <a:gd name="connsiteY12807" fmla="*/ 850658 h 4026844"/>
                <a:gd name="connsiteX12808" fmla="*/ 6218175 w 10143477"/>
                <a:gd name="connsiteY12808" fmla="*/ 828501 h 4026844"/>
                <a:gd name="connsiteX12809" fmla="*/ 6231966 w 10143477"/>
                <a:gd name="connsiteY12809" fmla="*/ 808048 h 4026844"/>
                <a:gd name="connsiteX12810" fmla="*/ 9155814 w 10143477"/>
                <a:gd name="connsiteY12810" fmla="*/ 807738 h 4026844"/>
                <a:gd name="connsiteX12811" fmla="*/ 9186184 w 10143477"/>
                <a:gd name="connsiteY12811" fmla="*/ 832685 h 4026844"/>
                <a:gd name="connsiteX12812" fmla="*/ 9185254 w 10143477"/>
                <a:gd name="connsiteY12812" fmla="*/ 852053 h 4026844"/>
                <a:gd name="connsiteX12813" fmla="*/ 9154884 w 10143477"/>
                <a:gd name="connsiteY12813" fmla="*/ 827106 h 4026844"/>
                <a:gd name="connsiteX12814" fmla="*/ 9155814 w 10143477"/>
                <a:gd name="connsiteY12814" fmla="*/ 807738 h 4026844"/>
                <a:gd name="connsiteX12815" fmla="*/ 2210932 w 10143477"/>
                <a:gd name="connsiteY12815" fmla="*/ 807583 h 4026844"/>
                <a:gd name="connsiteX12816" fmla="*/ 2216355 w 10143477"/>
                <a:gd name="connsiteY12816" fmla="*/ 826796 h 4026844"/>
                <a:gd name="connsiteX12817" fmla="*/ 2187688 w 10143477"/>
                <a:gd name="connsiteY12817" fmla="*/ 850813 h 4026844"/>
                <a:gd name="connsiteX12818" fmla="*/ 2182264 w 10143477"/>
                <a:gd name="connsiteY12818" fmla="*/ 831599 h 4026844"/>
                <a:gd name="connsiteX12819" fmla="*/ 2210932 w 10143477"/>
                <a:gd name="connsiteY12819" fmla="*/ 807583 h 4026844"/>
                <a:gd name="connsiteX12820" fmla="*/ 8371783 w 10143477"/>
                <a:gd name="connsiteY12820" fmla="*/ 806499 h 4026844"/>
                <a:gd name="connsiteX12821" fmla="*/ 8401223 w 10143477"/>
                <a:gd name="connsiteY12821" fmla="*/ 830516 h 4026844"/>
                <a:gd name="connsiteX12822" fmla="*/ 8397504 w 10143477"/>
                <a:gd name="connsiteY12822" fmla="*/ 849884 h 4026844"/>
                <a:gd name="connsiteX12823" fmla="*/ 8368065 w 10143477"/>
                <a:gd name="connsiteY12823" fmla="*/ 825867 h 4026844"/>
                <a:gd name="connsiteX12824" fmla="*/ 8371783 w 10143477"/>
                <a:gd name="connsiteY12824" fmla="*/ 806499 h 4026844"/>
                <a:gd name="connsiteX12825" fmla="*/ 7242374 w 10143477"/>
                <a:gd name="connsiteY12825" fmla="*/ 806189 h 4026844"/>
                <a:gd name="connsiteX12826" fmla="*/ 7269025 w 10143477"/>
                <a:gd name="connsiteY12826" fmla="*/ 829121 h 4026844"/>
                <a:gd name="connsiteX12827" fmla="*/ 7260193 w 10143477"/>
                <a:gd name="connsiteY12827" fmla="*/ 849109 h 4026844"/>
                <a:gd name="connsiteX12828" fmla="*/ 7233542 w 10143477"/>
                <a:gd name="connsiteY12828" fmla="*/ 826177 h 4026844"/>
                <a:gd name="connsiteX12829" fmla="*/ 7242374 w 10143477"/>
                <a:gd name="connsiteY12829" fmla="*/ 806189 h 4026844"/>
                <a:gd name="connsiteX12830" fmla="*/ 7874558 w 10143477"/>
                <a:gd name="connsiteY12830" fmla="*/ 806033 h 4026844"/>
                <a:gd name="connsiteX12831" fmla="*/ 7902913 w 10143477"/>
                <a:gd name="connsiteY12831" fmla="*/ 829585 h 4026844"/>
                <a:gd name="connsiteX12832" fmla="*/ 7897025 w 10143477"/>
                <a:gd name="connsiteY12832" fmla="*/ 849108 h 4026844"/>
                <a:gd name="connsiteX12833" fmla="*/ 7868670 w 10143477"/>
                <a:gd name="connsiteY12833" fmla="*/ 825556 h 4026844"/>
                <a:gd name="connsiteX12834" fmla="*/ 7874558 w 10143477"/>
                <a:gd name="connsiteY12834" fmla="*/ 806033 h 4026844"/>
                <a:gd name="connsiteX12835" fmla="*/ 6173550 w 10143477"/>
                <a:gd name="connsiteY12835" fmla="*/ 805569 h 4026844"/>
                <a:gd name="connsiteX12836" fmla="*/ 6196482 w 10143477"/>
                <a:gd name="connsiteY12836" fmla="*/ 827571 h 4026844"/>
                <a:gd name="connsiteX12837" fmla="*/ 6182537 w 10143477"/>
                <a:gd name="connsiteY12837" fmla="*/ 848179 h 4026844"/>
                <a:gd name="connsiteX12838" fmla="*/ 6159604 w 10143477"/>
                <a:gd name="connsiteY12838" fmla="*/ 826176 h 4026844"/>
                <a:gd name="connsiteX12839" fmla="*/ 6173550 w 10143477"/>
                <a:gd name="connsiteY12839" fmla="*/ 805569 h 4026844"/>
                <a:gd name="connsiteX12840" fmla="*/ 6114981 w 10143477"/>
                <a:gd name="connsiteY12840" fmla="*/ 803400 h 4026844"/>
                <a:gd name="connsiteX12841" fmla="*/ 6137758 w 10143477"/>
                <a:gd name="connsiteY12841" fmla="*/ 825402 h 4026844"/>
                <a:gd name="connsiteX12842" fmla="*/ 6123658 w 10143477"/>
                <a:gd name="connsiteY12842" fmla="*/ 846165 h 4026844"/>
                <a:gd name="connsiteX12843" fmla="*/ 6100881 w 10143477"/>
                <a:gd name="connsiteY12843" fmla="*/ 824162 h 4026844"/>
                <a:gd name="connsiteX12844" fmla="*/ 6114981 w 10143477"/>
                <a:gd name="connsiteY12844" fmla="*/ 803400 h 4026844"/>
                <a:gd name="connsiteX12845" fmla="*/ 7186284 w 10143477"/>
                <a:gd name="connsiteY12845" fmla="*/ 801540 h 4026844"/>
                <a:gd name="connsiteX12846" fmla="*/ 7212779 w 10143477"/>
                <a:gd name="connsiteY12846" fmla="*/ 824472 h 4026844"/>
                <a:gd name="connsiteX12847" fmla="*/ 7203638 w 10143477"/>
                <a:gd name="connsiteY12847" fmla="*/ 844461 h 4026844"/>
                <a:gd name="connsiteX12848" fmla="*/ 7177142 w 10143477"/>
                <a:gd name="connsiteY12848" fmla="*/ 821528 h 4026844"/>
                <a:gd name="connsiteX12849" fmla="*/ 7186284 w 10143477"/>
                <a:gd name="connsiteY12849" fmla="*/ 801540 h 4026844"/>
                <a:gd name="connsiteX12850" fmla="*/ 6056565 w 10143477"/>
                <a:gd name="connsiteY12850" fmla="*/ 801540 h 4026844"/>
                <a:gd name="connsiteX12851" fmla="*/ 6079033 w 10143477"/>
                <a:gd name="connsiteY12851" fmla="*/ 823387 h 4026844"/>
                <a:gd name="connsiteX12852" fmla="*/ 6064623 w 10143477"/>
                <a:gd name="connsiteY12852" fmla="*/ 844150 h 4026844"/>
                <a:gd name="connsiteX12853" fmla="*/ 6042155 w 10143477"/>
                <a:gd name="connsiteY12853" fmla="*/ 822148 h 4026844"/>
                <a:gd name="connsiteX12854" fmla="*/ 6056565 w 10143477"/>
                <a:gd name="connsiteY12854" fmla="*/ 801540 h 4026844"/>
                <a:gd name="connsiteX12855" fmla="*/ 2265165 w 10143477"/>
                <a:gd name="connsiteY12855" fmla="*/ 800301 h 4026844"/>
                <a:gd name="connsiteX12856" fmla="*/ 2270744 w 10143477"/>
                <a:gd name="connsiteY12856" fmla="*/ 819514 h 4026844"/>
                <a:gd name="connsiteX12857" fmla="*/ 2242232 w 10143477"/>
                <a:gd name="connsiteY12857" fmla="*/ 843376 h 4026844"/>
                <a:gd name="connsiteX12858" fmla="*/ 2236654 w 10143477"/>
                <a:gd name="connsiteY12858" fmla="*/ 824163 h 4026844"/>
                <a:gd name="connsiteX12859" fmla="*/ 2265165 w 10143477"/>
                <a:gd name="connsiteY12859" fmla="*/ 800301 h 4026844"/>
                <a:gd name="connsiteX12860" fmla="*/ 8745670 w 10143477"/>
                <a:gd name="connsiteY12860" fmla="*/ 800300 h 4026844"/>
                <a:gd name="connsiteX12861" fmla="*/ 8775730 w 10143477"/>
                <a:gd name="connsiteY12861" fmla="*/ 824627 h 4026844"/>
                <a:gd name="connsiteX12862" fmla="*/ 8773406 w 10143477"/>
                <a:gd name="connsiteY12862" fmla="*/ 843995 h 4026844"/>
                <a:gd name="connsiteX12863" fmla="*/ 8743346 w 10143477"/>
                <a:gd name="connsiteY12863" fmla="*/ 819514 h 4026844"/>
                <a:gd name="connsiteX12864" fmla="*/ 8745670 w 10143477"/>
                <a:gd name="connsiteY12864" fmla="*/ 800300 h 4026844"/>
                <a:gd name="connsiteX12865" fmla="*/ 7820016 w 10143477"/>
                <a:gd name="connsiteY12865" fmla="*/ 799836 h 4026844"/>
                <a:gd name="connsiteX12866" fmla="*/ 7848217 w 10143477"/>
                <a:gd name="connsiteY12866" fmla="*/ 823233 h 4026844"/>
                <a:gd name="connsiteX12867" fmla="*/ 7842174 w 10143477"/>
                <a:gd name="connsiteY12867" fmla="*/ 842911 h 4026844"/>
                <a:gd name="connsiteX12868" fmla="*/ 7813974 w 10143477"/>
                <a:gd name="connsiteY12868" fmla="*/ 819359 h 4026844"/>
                <a:gd name="connsiteX12869" fmla="*/ 7820016 w 10143477"/>
                <a:gd name="connsiteY12869" fmla="*/ 799836 h 4026844"/>
                <a:gd name="connsiteX12870" fmla="*/ 5997995 w 10143477"/>
                <a:gd name="connsiteY12870" fmla="*/ 799681 h 4026844"/>
                <a:gd name="connsiteX12871" fmla="*/ 6020308 w 10143477"/>
                <a:gd name="connsiteY12871" fmla="*/ 821528 h 4026844"/>
                <a:gd name="connsiteX12872" fmla="*/ 6005587 w 10143477"/>
                <a:gd name="connsiteY12872" fmla="*/ 842291 h 4026844"/>
                <a:gd name="connsiteX12873" fmla="*/ 5983275 w 10143477"/>
                <a:gd name="connsiteY12873" fmla="*/ 820443 h 4026844"/>
                <a:gd name="connsiteX12874" fmla="*/ 5997995 w 10143477"/>
                <a:gd name="connsiteY12874" fmla="*/ 799681 h 4026844"/>
                <a:gd name="connsiteX12875" fmla="*/ 8319101 w 10143477"/>
                <a:gd name="connsiteY12875" fmla="*/ 799371 h 4026844"/>
                <a:gd name="connsiteX12876" fmla="*/ 8348386 w 10143477"/>
                <a:gd name="connsiteY12876" fmla="*/ 823233 h 4026844"/>
                <a:gd name="connsiteX12877" fmla="*/ 8344512 w 10143477"/>
                <a:gd name="connsiteY12877" fmla="*/ 842601 h 4026844"/>
                <a:gd name="connsiteX12878" fmla="*/ 8315227 w 10143477"/>
                <a:gd name="connsiteY12878" fmla="*/ 818585 h 4026844"/>
                <a:gd name="connsiteX12879" fmla="*/ 8319101 w 10143477"/>
                <a:gd name="connsiteY12879" fmla="*/ 799371 h 4026844"/>
                <a:gd name="connsiteX12880" fmla="*/ 5939270 w 10143477"/>
                <a:gd name="connsiteY12880" fmla="*/ 797977 h 4026844"/>
                <a:gd name="connsiteX12881" fmla="*/ 5961273 w 10143477"/>
                <a:gd name="connsiteY12881" fmla="*/ 819824 h 4026844"/>
                <a:gd name="connsiteX12882" fmla="*/ 5946398 w 10143477"/>
                <a:gd name="connsiteY12882" fmla="*/ 840587 h 4026844"/>
                <a:gd name="connsiteX12883" fmla="*/ 5924395 w 10143477"/>
                <a:gd name="connsiteY12883" fmla="*/ 818739 h 4026844"/>
                <a:gd name="connsiteX12884" fmla="*/ 5939270 w 10143477"/>
                <a:gd name="connsiteY12884" fmla="*/ 797977 h 4026844"/>
                <a:gd name="connsiteX12885" fmla="*/ 7129728 w 10143477"/>
                <a:gd name="connsiteY12885" fmla="*/ 796892 h 4026844"/>
                <a:gd name="connsiteX12886" fmla="*/ 7155914 w 10143477"/>
                <a:gd name="connsiteY12886" fmla="*/ 819669 h 4026844"/>
                <a:gd name="connsiteX12887" fmla="*/ 7146617 w 10143477"/>
                <a:gd name="connsiteY12887" fmla="*/ 839657 h 4026844"/>
                <a:gd name="connsiteX12888" fmla="*/ 7120431 w 10143477"/>
                <a:gd name="connsiteY12888" fmla="*/ 816880 h 4026844"/>
                <a:gd name="connsiteX12889" fmla="*/ 7129728 w 10143477"/>
                <a:gd name="connsiteY12889" fmla="*/ 796892 h 4026844"/>
                <a:gd name="connsiteX12890" fmla="*/ 5880700 w 10143477"/>
                <a:gd name="connsiteY12890" fmla="*/ 796272 h 4026844"/>
                <a:gd name="connsiteX12891" fmla="*/ 5902547 w 10143477"/>
                <a:gd name="connsiteY12891" fmla="*/ 817965 h 4026844"/>
                <a:gd name="connsiteX12892" fmla="*/ 5887363 w 10143477"/>
                <a:gd name="connsiteY12892" fmla="*/ 838882 h 4026844"/>
                <a:gd name="connsiteX12893" fmla="*/ 5865515 w 10143477"/>
                <a:gd name="connsiteY12893" fmla="*/ 817190 h 4026844"/>
                <a:gd name="connsiteX12894" fmla="*/ 5880700 w 10143477"/>
                <a:gd name="connsiteY12894" fmla="*/ 796272 h 4026844"/>
                <a:gd name="connsiteX12895" fmla="*/ 5822130 w 10143477"/>
                <a:gd name="connsiteY12895" fmla="*/ 795032 h 4026844"/>
                <a:gd name="connsiteX12896" fmla="*/ 5843668 w 10143477"/>
                <a:gd name="connsiteY12896" fmla="*/ 816724 h 4026844"/>
                <a:gd name="connsiteX12897" fmla="*/ 5828173 w 10143477"/>
                <a:gd name="connsiteY12897" fmla="*/ 837642 h 4026844"/>
                <a:gd name="connsiteX12898" fmla="*/ 5806635 w 10143477"/>
                <a:gd name="connsiteY12898" fmla="*/ 815950 h 4026844"/>
                <a:gd name="connsiteX12899" fmla="*/ 5822130 w 10143477"/>
                <a:gd name="connsiteY12899" fmla="*/ 795032 h 4026844"/>
                <a:gd name="connsiteX12900" fmla="*/ 4820708 w 10143477"/>
                <a:gd name="connsiteY12900" fmla="*/ 794103 h 4026844"/>
                <a:gd name="connsiteX12901" fmla="*/ 4838062 w 10143477"/>
                <a:gd name="connsiteY12901" fmla="*/ 815021 h 4026844"/>
                <a:gd name="connsiteX12902" fmla="*/ 4818229 w 10143477"/>
                <a:gd name="connsiteY12902" fmla="*/ 836713 h 4026844"/>
                <a:gd name="connsiteX12903" fmla="*/ 4800874 w 10143477"/>
                <a:gd name="connsiteY12903" fmla="*/ 815796 h 4026844"/>
                <a:gd name="connsiteX12904" fmla="*/ 4820708 w 10143477"/>
                <a:gd name="connsiteY12904" fmla="*/ 794103 h 4026844"/>
                <a:gd name="connsiteX12905" fmla="*/ 5763405 w 10143477"/>
                <a:gd name="connsiteY12905" fmla="*/ 793948 h 4026844"/>
                <a:gd name="connsiteX12906" fmla="*/ 5784788 w 10143477"/>
                <a:gd name="connsiteY12906" fmla="*/ 815485 h 4026844"/>
                <a:gd name="connsiteX12907" fmla="*/ 5768983 w 10143477"/>
                <a:gd name="connsiteY12907" fmla="*/ 836403 h 4026844"/>
                <a:gd name="connsiteX12908" fmla="*/ 5747600 w 10143477"/>
                <a:gd name="connsiteY12908" fmla="*/ 814710 h 4026844"/>
                <a:gd name="connsiteX12909" fmla="*/ 5763405 w 10143477"/>
                <a:gd name="connsiteY12909" fmla="*/ 793948 h 4026844"/>
                <a:gd name="connsiteX12910" fmla="*/ 7765630 w 10143477"/>
                <a:gd name="connsiteY12910" fmla="*/ 793638 h 4026844"/>
                <a:gd name="connsiteX12911" fmla="*/ 7793675 w 10143477"/>
                <a:gd name="connsiteY12911" fmla="*/ 817035 h 4026844"/>
                <a:gd name="connsiteX12912" fmla="*/ 7787322 w 10143477"/>
                <a:gd name="connsiteY12912" fmla="*/ 836713 h 4026844"/>
                <a:gd name="connsiteX12913" fmla="*/ 7759277 w 10143477"/>
                <a:gd name="connsiteY12913" fmla="*/ 813316 h 4026844"/>
                <a:gd name="connsiteX12914" fmla="*/ 7765630 w 10143477"/>
                <a:gd name="connsiteY12914" fmla="*/ 793638 h 4026844"/>
                <a:gd name="connsiteX12915" fmla="*/ 2319555 w 10143477"/>
                <a:gd name="connsiteY12915" fmla="*/ 792863 h 4026844"/>
                <a:gd name="connsiteX12916" fmla="*/ 2325289 w 10143477"/>
                <a:gd name="connsiteY12916" fmla="*/ 812076 h 4026844"/>
                <a:gd name="connsiteX12917" fmla="*/ 2296777 w 10143477"/>
                <a:gd name="connsiteY12917" fmla="*/ 835938 h 4026844"/>
                <a:gd name="connsiteX12918" fmla="*/ 2291043 w 10143477"/>
                <a:gd name="connsiteY12918" fmla="*/ 816725 h 4026844"/>
                <a:gd name="connsiteX12919" fmla="*/ 2319555 w 10143477"/>
                <a:gd name="connsiteY12919" fmla="*/ 792863 h 4026844"/>
                <a:gd name="connsiteX12920" fmla="*/ 5704681 w 10143477"/>
                <a:gd name="connsiteY12920" fmla="*/ 792708 h 4026844"/>
                <a:gd name="connsiteX12921" fmla="*/ 5725753 w 10143477"/>
                <a:gd name="connsiteY12921" fmla="*/ 814246 h 4026844"/>
                <a:gd name="connsiteX12922" fmla="*/ 5709794 w 10143477"/>
                <a:gd name="connsiteY12922" fmla="*/ 835163 h 4026844"/>
                <a:gd name="connsiteX12923" fmla="*/ 5688721 w 10143477"/>
                <a:gd name="connsiteY12923" fmla="*/ 813626 h 4026844"/>
                <a:gd name="connsiteX12924" fmla="*/ 5704681 w 10143477"/>
                <a:gd name="connsiteY12924" fmla="*/ 792708 h 4026844"/>
                <a:gd name="connsiteX12925" fmla="*/ 2838060 w 10143477"/>
                <a:gd name="connsiteY12925" fmla="*/ 792553 h 4026844"/>
                <a:gd name="connsiteX12926" fmla="*/ 2846272 w 10143477"/>
                <a:gd name="connsiteY12926" fmla="*/ 812077 h 4026844"/>
                <a:gd name="connsiteX12927" fmla="*/ 2819155 w 10143477"/>
                <a:gd name="connsiteY12927" fmla="*/ 835473 h 4026844"/>
                <a:gd name="connsiteX12928" fmla="*/ 2810943 w 10143477"/>
                <a:gd name="connsiteY12928" fmla="*/ 815950 h 4026844"/>
                <a:gd name="connsiteX12929" fmla="*/ 2838060 w 10143477"/>
                <a:gd name="connsiteY12929" fmla="*/ 792553 h 4026844"/>
                <a:gd name="connsiteX12930" fmla="*/ 7073327 w 10143477"/>
                <a:gd name="connsiteY12930" fmla="*/ 792399 h 4026844"/>
                <a:gd name="connsiteX12931" fmla="*/ 7099358 w 10143477"/>
                <a:gd name="connsiteY12931" fmla="*/ 815176 h 4026844"/>
                <a:gd name="connsiteX12932" fmla="*/ 7089751 w 10143477"/>
                <a:gd name="connsiteY12932" fmla="*/ 835164 h 4026844"/>
                <a:gd name="connsiteX12933" fmla="*/ 7063720 w 10143477"/>
                <a:gd name="connsiteY12933" fmla="*/ 812387 h 4026844"/>
                <a:gd name="connsiteX12934" fmla="*/ 7073327 w 10143477"/>
                <a:gd name="connsiteY12934" fmla="*/ 792399 h 4026844"/>
                <a:gd name="connsiteX12935" fmla="*/ 8694383 w 10143477"/>
                <a:gd name="connsiteY12935" fmla="*/ 792088 h 4026844"/>
                <a:gd name="connsiteX12936" fmla="*/ 8724288 w 10143477"/>
                <a:gd name="connsiteY12936" fmla="*/ 816415 h 4026844"/>
                <a:gd name="connsiteX12937" fmla="*/ 8721808 w 10143477"/>
                <a:gd name="connsiteY12937" fmla="*/ 835783 h 4026844"/>
                <a:gd name="connsiteX12938" fmla="*/ 8691903 w 10143477"/>
                <a:gd name="connsiteY12938" fmla="*/ 811456 h 4026844"/>
                <a:gd name="connsiteX12939" fmla="*/ 8694383 w 10143477"/>
                <a:gd name="connsiteY12939" fmla="*/ 792088 h 4026844"/>
                <a:gd name="connsiteX12940" fmla="*/ 8266264 w 10143477"/>
                <a:gd name="connsiteY12940" fmla="*/ 792088 h 4026844"/>
                <a:gd name="connsiteX12941" fmla="*/ 8295394 w 10143477"/>
                <a:gd name="connsiteY12941" fmla="*/ 815950 h 4026844"/>
                <a:gd name="connsiteX12942" fmla="*/ 8291366 w 10143477"/>
                <a:gd name="connsiteY12942" fmla="*/ 835318 h 4026844"/>
                <a:gd name="connsiteX12943" fmla="*/ 8262080 w 10143477"/>
                <a:gd name="connsiteY12943" fmla="*/ 811456 h 4026844"/>
                <a:gd name="connsiteX12944" fmla="*/ 8266264 w 10143477"/>
                <a:gd name="connsiteY12944" fmla="*/ 792088 h 4026844"/>
                <a:gd name="connsiteX12945" fmla="*/ 5645801 w 10143477"/>
                <a:gd name="connsiteY12945" fmla="*/ 791624 h 4026844"/>
                <a:gd name="connsiteX12946" fmla="*/ 5666564 w 10143477"/>
                <a:gd name="connsiteY12946" fmla="*/ 813162 h 4026844"/>
                <a:gd name="connsiteX12947" fmla="*/ 5650294 w 10143477"/>
                <a:gd name="connsiteY12947" fmla="*/ 834234 h 4026844"/>
                <a:gd name="connsiteX12948" fmla="*/ 5629531 w 10143477"/>
                <a:gd name="connsiteY12948" fmla="*/ 812697 h 4026844"/>
                <a:gd name="connsiteX12949" fmla="*/ 5645801 w 10143477"/>
                <a:gd name="connsiteY12949" fmla="*/ 791624 h 4026844"/>
                <a:gd name="connsiteX12950" fmla="*/ 4997657 w 10143477"/>
                <a:gd name="connsiteY12950" fmla="*/ 791314 h 4026844"/>
                <a:gd name="connsiteX12951" fmla="*/ 5015786 w 10143477"/>
                <a:gd name="connsiteY12951" fmla="*/ 812232 h 4026844"/>
                <a:gd name="connsiteX12952" fmla="*/ 4996728 w 10143477"/>
                <a:gd name="connsiteY12952" fmla="*/ 833769 h 4026844"/>
                <a:gd name="connsiteX12953" fmla="*/ 4978599 w 10143477"/>
                <a:gd name="connsiteY12953" fmla="*/ 812697 h 4026844"/>
                <a:gd name="connsiteX12954" fmla="*/ 4997657 w 10143477"/>
                <a:gd name="connsiteY12954" fmla="*/ 791314 h 4026844"/>
                <a:gd name="connsiteX12955" fmla="*/ 5587077 w 10143477"/>
                <a:gd name="connsiteY12955" fmla="*/ 791004 h 4026844"/>
                <a:gd name="connsiteX12956" fmla="*/ 5607684 w 10143477"/>
                <a:gd name="connsiteY12956" fmla="*/ 812387 h 4026844"/>
                <a:gd name="connsiteX12957" fmla="*/ 5591105 w 10143477"/>
                <a:gd name="connsiteY12957" fmla="*/ 833459 h 4026844"/>
                <a:gd name="connsiteX12958" fmla="*/ 5570497 w 10143477"/>
                <a:gd name="connsiteY12958" fmla="*/ 811922 h 4026844"/>
                <a:gd name="connsiteX12959" fmla="*/ 5587077 w 10143477"/>
                <a:gd name="connsiteY12959" fmla="*/ 791004 h 4026844"/>
                <a:gd name="connsiteX12960" fmla="*/ 5056693 w 10143477"/>
                <a:gd name="connsiteY12960" fmla="*/ 790384 h 4026844"/>
                <a:gd name="connsiteX12961" fmla="*/ 5075131 w 10143477"/>
                <a:gd name="connsiteY12961" fmla="*/ 811457 h 4026844"/>
                <a:gd name="connsiteX12962" fmla="*/ 5056228 w 10143477"/>
                <a:gd name="connsiteY12962" fmla="*/ 832994 h 4026844"/>
                <a:gd name="connsiteX12963" fmla="*/ 5037789 w 10143477"/>
                <a:gd name="connsiteY12963" fmla="*/ 811922 h 4026844"/>
                <a:gd name="connsiteX12964" fmla="*/ 5056693 w 10143477"/>
                <a:gd name="connsiteY12964" fmla="*/ 790384 h 4026844"/>
                <a:gd name="connsiteX12965" fmla="*/ 9055873 w 10143477"/>
                <a:gd name="connsiteY12965" fmla="*/ 790229 h 4026844"/>
                <a:gd name="connsiteX12966" fmla="*/ 9086243 w 10143477"/>
                <a:gd name="connsiteY12966" fmla="*/ 815021 h 4026844"/>
                <a:gd name="connsiteX12967" fmla="*/ 9085003 w 10143477"/>
                <a:gd name="connsiteY12967" fmla="*/ 834389 h 4026844"/>
                <a:gd name="connsiteX12968" fmla="*/ 9054634 w 10143477"/>
                <a:gd name="connsiteY12968" fmla="*/ 809597 h 4026844"/>
                <a:gd name="connsiteX12969" fmla="*/ 9055873 w 10143477"/>
                <a:gd name="connsiteY12969" fmla="*/ 790229 h 4026844"/>
                <a:gd name="connsiteX12970" fmla="*/ 5528196 w 10143477"/>
                <a:gd name="connsiteY12970" fmla="*/ 790229 h 4026844"/>
                <a:gd name="connsiteX12971" fmla="*/ 5548494 w 10143477"/>
                <a:gd name="connsiteY12971" fmla="*/ 811612 h 4026844"/>
                <a:gd name="connsiteX12972" fmla="*/ 5531759 w 10143477"/>
                <a:gd name="connsiteY12972" fmla="*/ 832684 h 4026844"/>
                <a:gd name="connsiteX12973" fmla="*/ 5511461 w 10143477"/>
                <a:gd name="connsiteY12973" fmla="*/ 811302 h 4026844"/>
                <a:gd name="connsiteX12974" fmla="*/ 5528196 w 10143477"/>
                <a:gd name="connsiteY12974" fmla="*/ 790229 h 4026844"/>
                <a:gd name="connsiteX12975" fmla="*/ 5115727 w 10143477"/>
                <a:gd name="connsiteY12975" fmla="*/ 789919 h 4026844"/>
                <a:gd name="connsiteX12976" fmla="*/ 5134321 w 10143477"/>
                <a:gd name="connsiteY12976" fmla="*/ 810992 h 4026844"/>
                <a:gd name="connsiteX12977" fmla="*/ 5115727 w 10143477"/>
                <a:gd name="connsiteY12977" fmla="*/ 832374 h 4026844"/>
                <a:gd name="connsiteX12978" fmla="*/ 5097134 w 10143477"/>
                <a:gd name="connsiteY12978" fmla="*/ 811302 h 4026844"/>
                <a:gd name="connsiteX12979" fmla="*/ 5115727 w 10143477"/>
                <a:gd name="connsiteY12979" fmla="*/ 789919 h 4026844"/>
                <a:gd name="connsiteX12980" fmla="*/ 5469317 w 10143477"/>
                <a:gd name="connsiteY12980" fmla="*/ 789764 h 4026844"/>
                <a:gd name="connsiteX12981" fmla="*/ 5489460 w 10143477"/>
                <a:gd name="connsiteY12981" fmla="*/ 811147 h 4026844"/>
                <a:gd name="connsiteX12982" fmla="*/ 5472416 w 10143477"/>
                <a:gd name="connsiteY12982" fmla="*/ 832219 h 4026844"/>
                <a:gd name="connsiteX12983" fmla="*/ 5452272 w 10143477"/>
                <a:gd name="connsiteY12983" fmla="*/ 810837 h 4026844"/>
                <a:gd name="connsiteX12984" fmla="*/ 5469317 w 10143477"/>
                <a:gd name="connsiteY12984" fmla="*/ 789764 h 4026844"/>
                <a:gd name="connsiteX12985" fmla="*/ 5174607 w 10143477"/>
                <a:gd name="connsiteY12985" fmla="*/ 789609 h 4026844"/>
                <a:gd name="connsiteX12986" fmla="*/ 5193511 w 10143477"/>
                <a:gd name="connsiteY12986" fmla="*/ 810682 h 4026844"/>
                <a:gd name="connsiteX12987" fmla="*/ 5175227 w 10143477"/>
                <a:gd name="connsiteY12987" fmla="*/ 832064 h 4026844"/>
                <a:gd name="connsiteX12988" fmla="*/ 5156323 w 10143477"/>
                <a:gd name="connsiteY12988" fmla="*/ 810837 h 4026844"/>
                <a:gd name="connsiteX12989" fmla="*/ 5174607 w 10143477"/>
                <a:gd name="connsiteY12989" fmla="*/ 789609 h 4026844"/>
                <a:gd name="connsiteX12990" fmla="*/ 5410436 w 10143477"/>
                <a:gd name="connsiteY12990" fmla="*/ 789299 h 4026844"/>
                <a:gd name="connsiteX12991" fmla="*/ 5430269 w 10143477"/>
                <a:gd name="connsiteY12991" fmla="*/ 810682 h 4026844"/>
                <a:gd name="connsiteX12992" fmla="*/ 5412915 w 10143477"/>
                <a:gd name="connsiteY12992" fmla="*/ 831909 h 4026844"/>
                <a:gd name="connsiteX12993" fmla="*/ 5393082 w 10143477"/>
                <a:gd name="connsiteY12993" fmla="*/ 810527 h 4026844"/>
                <a:gd name="connsiteX12994" fmla="*/ 5410436 w 10143477"/>
                <a:gd name="connsiteY12994" fmla="*/ 789299 h 4026844"/>
                <a:gd name="connsiteX12995" fmla="*/ 5351402 w 10143477"/>
                <a:gd name="connsiteY12995" fmla="*/ 789299 h 4026844"/>
                <a:gd name="connsiteX12996" fmla="*/ 5371080 w 10143477"/>
                <a:gd name="connsiteY12996" fmla="*/ 810527 h 4026844"/>
                <a:gd name="connsiteX12997" fmla="*/ 5353571 w 10143477"/>
                <a:gd name="connsiteY12997" fmla="*/ 831754 h 4026844"/>
                <a:gd name="connsiteX12998" fmla="*/ 5333893 w 10143477"/>
                <a:gd name="connsiteY12998" fmla="*/ 810372 h 4026844"/>
                <a:gd name="connsiteX12999" fmla="*/ 5351402 w 10143477"/>
                <a:gd name="connsiteY12999" fmla="*/ 789299 h 4026844"/>
                <a:gd name="connsiteX13000" fmla="*/ 5292522 w 10143477"/>
                <a:gd name="connsiteY13000" fmla="*/ 789144 h 4026844"/>
                <a:gd name="connsiteX13001" fmla="*/ 5311890 w 10143477"/>
                <a:gd name="connsiteY13001" fmla="*/ 810372 h 4026844"/>
                <a:gd name="connsiteX13002" fmla="*/ 5294071 w 10143477"/>
                <a:gd name="connsiteY13002" fmla="*/ 831599 h 4026844"/>
                <a:gd name="connsiteX13003" fmla="*/ 5274703 w 10143477"/>
                <a:gd name="connsiteY13003" fmla="*/ 810372 h 4026844"/>
                <a:gd name="connsiteX13004" fmla="*/ 5292522 w 10143477"/>
                <a:gd name="connsiteY13004" fmla="*/ 789144 h 4026844"/>
                <a:gd name="connsiteX13005" fmla="*/ 5233642 w 10143477"/>
                <a:gd name="connsiteY13005" fmla="*/ 789144 h 4026844"/>
                <a:gd name="connsiteX13006" fmla="*/ 5252700 w 10143477"/>
                <a:gd name="connsiteY13006" fmla="*/ 810372 h 4026844"/>
                <a:gd name="connsiteX13007" fmla="*/ 5234572 w 10143477"/>
                <a:gd name="connsiteY13007" fmla="*/ 831754 h 4026844"/>
                <a:gd name="connsiteX13008" fmla="*/ 5215513 w 10143477"/>
                <a:gd name="connsiteY13008" fmla="*/ 810527 h 4026844"/>
                <a:gd name="connsiteX13009" fmla="*/ 5233642 w 10143477"/>
                <a:gd name="connsiteY13009" fmla="*/ 789144 h 4026844"/>
                <a:gd name="connsiteX13010" fmla="*/ 7016772 w 10143477"/>
                <a:gd name="connsiteY13010" fmla="*/ 788214 h 4026844"/>
                <a:gd name="connsiteX13011" fmla="*/ 7042648 w 10143477"/>
                <a:gd name="connsiteY13011" fmla="*/ 810837 h 4026844"/>
                <a:gd name="connsiteX13012" fmla="*/ 7032886 w 10143477"/>
                <a:gd name="connsiteY13012" fmla="*/ 830825 h 4026844"/>
                <a:gd name="connsiteX13013" fmla="*/ 7007010 w 10143477"/>
                <a:gd name="connsiteY13013" fmla="*/ 808048 h 4026844"/>
                <a:gd name="connsiteX13014" fmla="*/ 7016772 w 10143477"/>
                <a:gd name="connsiteY13014" fmla="*/ 788214 h 4026844"/>
                <a:gd name="connsiteX13015" fmla="*/ 7710934 w 10143477"/>
                <a:gd name="connsiteY13015" fmla="*/ 787750 h 4026844"/>
                <a:gd name="connsiteX13016" fmla="*/ 7738825 w 10143477"/>
                <a:gd name="connsiteY13016" fmla="*/ 810992 h 4026844"/>
                <a:gd name="connsiteX13017" fmla="*/ 7732317 w 10143477"/>
                <a:gd name="connsiteY13017" fmla="*/ 830670 h 4026844"/>
                <a:gd name="connsiteX13018" fmla="*/ 7704426 w 10143477"/>
                <a:gd name="connsiteY13018" fmla="*/ 807273 h 4026844"/>
                <a:gd name="connsiteX13019" fmla="*/ 7710934 w 10143477"/>
                <a:gd name="connsiteY13019" fmla="*/ 787750 h 4026844"/>
                <a:gd name="connsiteX13020" fmla="*/ 1927498 w 10143477"/>
                <a:gd name="connsiteY13020" fmla="*/ 787285 h 4026844"/>
                <a:gd name="connsiteX13021" fmla="*/ 1931527 w 10143477"/>
                <a:gd name="connsiteY13021" fmla="*/ 806344 h 4026844"/>
                <a:gd name="connsiteX13022" fmla="*/ 1902241 w 10143477"/>
                <a:gd name="connsiteY13022" fmla="*/ 830516 h 4026844"/>
                <a:gd name="connsiteX13023" fmla="*/ 1898212 w 10143477"/>
                <a:gd name="connsiteY13023" fmla="*/ 811457 h 4026844"/>
                <a:gd name="connsiteX13024" fmla="*/ 1927498 w 10143477"/>
                <a:gd name="connsiteY13024" fmla="*/ 787285 h 4026844"/>
                <a:gd name="connsiteX13025" fmla="*/ 2893837 w 10143477"/>
                <a:gd name="connsiteY13025" fmla="*/ 786665 h 4026844"/>
                <a:gd name="connsiteX13026" fmla="*/ 2902204 w 10143477"/>
                <a:gd name="connsiteY13026" fmla="*/ 806189 h 4026844"/>
                <a:gd name="connsiteX13027" fmla="*/ 2875399 w 10143477"/>
                <a:gd name="connsiteY13027" fmla="*/ 829431 h 4026844"/>
                <a:gd name="connsiteX13028" fmla="*/ 2867033 w 10143477"/>
                <a:gd name="connsiteY13028" fmla="*/ 809907 h 4026844"/>
                <a:gd name="connsiteX13029" fmla="*/ 2893837 w 10143477"/>
                <a:gd name="connsiteY13029" fmla="*/ 786665 h 4026844"/>
                <a:gd name="connsiteX13030" fmla="*/ 2373943 w 10143477"/>
                <a:gd name="connsiteY13030" fmla="*/ 785736 h 4026844"/>
                <a:gd name="connsiteX13031" fmla="*/ 2379986 w 10143477"/>
                <a:gd name="connsiteY13031" fmla="*/ 804949 h 4026844"/>
                <a:gd name="connsiteX13032" fmla="*/ 2351630 w 10143477"/>
                <a:gd name="connsiteY13032" fmla="*/ 828656 h 4026844"/>
                <a:gd name="connsiteX13033" fmla="*/ 2345586 w 10143477"/>
                <a:gd name="connsiteY13033" fmla="*/ 809443 h 4026844"/>
                <a:gd name="connsiteX13034" fmla="*/ 2373943 w 10143477"/>
                <a:gd name="connsiteY13034" fmla="*/ 785736 h 4026844"/>
                <a:gd name="connsiteX13035" fmla="*/ 8213272 w 10143477"/>
                <a:gd name="connsiteY13035" fmla="*/ 785116 h 4026844"/>
                <a:gd name="connsiteX13036" fmla="*/ 8242401 w 10143477"/>
                <a:gd name="connsiteY13036" fmla="*/ 808978 h 4026844"/>
                <a:gd name="connsiteX13037" fmla="*/ 8238063 w 10143477"/>
                <a:gd name="connsiteY13037" fmla="*/ 828346 h 4026844"/>
                <a:gd name="connsiteX13038" fmla="*/ 8208933 w 10143477"/>
                <a:gd name="connsiteY13038" fmla="*/ 804484 h 4026844"/>
                <a:gd name="connsiteX13039" fmla="*/ 8213272 w 10143477"/>
                <a:gd name="connsiteY13039" fmla="*/ 785116 h 4026844"/>
                <a:gd name="connsiteX13040" fmla="*/ 8642940 w 10143477"/>
                <a:gd name="connsiteY13040" fmla="*/ 784186 h 4026844"/>
                <a:gd name="connsiteX13041" fmla="*/ 8672845 w 10143477"/>
                <a:gd name="connsiteY13041" fmla="*/ 808513 h 4026844"/>
                <a:gd name="connsiteX13042" fmla="*/ 8670211 w 10143477"/>
                <a:gd name="connsiteY13042" fmla="*/ 827881 h 4026844"/>
                <a:gd name="connsiteX13043" fmla="*/ 8640306 w 10143477"/>
                <a:gd name="connsiteY13043" fmla="*/ 803554 h 4026844"/>
                <a:gd name="connsiteX13044" fmla="*/ 8642940 w 10143477"/>
                <a:gd name="connsiteY13044" fmla="*/ 784186 h 4026844"/>
                <a:gd name="connsiteX13045" fmla="*/ 6960061 w 10143477"/>
                <a:gd name="connsiteY13045" fmla="*/ 783876 h 4026844"/>
                <a:gd name="connsiteX13046" fmla="*/ 6985782 w 10143477"/>
                <a:gd name="connsiteY13046" fmla="*/ 806498 h 4026844"/>
                <a:gd name="connsiteX13047" fmla="*/ 6975711 w 10143477"/>
                <a:gd name="connsiteY13047" fmla="*/ 826486 h 4026844"/>
                <a:gd name="connsiteX13048" fmla="*/ 6949989 w 10143477"/>
                <a:gd name="connsiteY13048" fmla="*/ 803864 h 4026844"/>
                <a:gd name="connsiteX13049" fmla="*/ 6960061 w 10143477"/>
                <a:gd name="connsiteY13049" fmla="*/ 783876 h 4026844"/>
                <a:gd name="connsiteX13050" fmla="*/ 7656238 w 10143477"/>
                <a:gd name="connsiteY13050" fmla="*/ 781862 h 4026844"/>
                <a:gd name="connsiteX13051" fmla="*/ 7683973 w 10143477"/>
                <a:gd name="connsiteY13051" fmla="*/ 805104 h 4026844"/>
                <a:gd name="connsiteX13052" fmla="*/ 7677156 w 10143477"/>
                <a:gd name="connsiteY13052" fmla="*/ 824783 h 4026844"/>
                <a:gd name="connsiteX13053" fmla="*/ 7649420 w 10143477"/>
                <a:gd name="connsiteY13053" fmla="*/ 801540 h 4026844"/>
                <a:gd name="connsiteX13054" fmla="*/ 7656238 w 10143477"/>
                <a:gd name="connsiteY13054" fmla="*/ 781862 h 4026844"/>
                <a:gd name="connsiteX13055" fmla="*/ 9005825 w 10143477"/>
                <a:gd name="connsiteY13055" fmla="*/ 781552 h 4026844"/>
                <a:gd name="connsiteX13056" fmla="*/ 9036040 w 10143477"/>
                <a:gd name="connsiteY13056" fmla="*/ 806189 h 4026844"/>
                <a:gd name="connsiteX13057" fmla="*/ 9034645 w 10143477"/>
                <a:gd name="connsiteY13057" fmla="*/ 825557 h 4026844"/>
                <a:gd name="connsiteX13058" fmla="*/ 9004431 w 10143477"/>
                <a:gd name="connsiteY13058" fmla="*/ 800920 h 4026844"/>
                <a:gd name="connsiteX13059" fmla="*/ 9005825 w 10143477"/>
                <a:gd name="connsiteY13059" fmla="*/ 781552 h 4026844"/>
                <a:gd name="connsiteX13060" fmla="*/ 2949771 w 10143477"/>
                <a:gd name="connsiteY13060" fmla="*/ 780622 h 4026844"/>
                <a:gd name="connsiteX13061" fmla="*/ 2958449 w 10143477"/>
                <a:gd name="connsiteY13061" fmla="*/ 800146 h 4026844"/>
                <a:gd name="connsiteX13062" fmla="*/ 2931798 w 10143477"/>
                <a:gd name="connsiteY13062" fmla="*/ 823388 h 4026844"/>
                <a:gd name="connsiteX13063" fmla="*/ 2923121 w 10143477"/>
                <a:gd name="connsiteY13063" fmla="*/ 803864 h 4026844"/>
                <a:gd name="connsiteX13064" fmla="*/ 2949771 w 10143477"/>
                <a:gd name="connsiteY13064" fmla="*/ 780622 h 4026844"/>
                <a:gd name="connsiteX13065" fmla="*/ 6903506 w 10143477"/>
                <a:gd name="connsiteY13065" fmla="*/ 779692 h 4026844"/>
                <a:gd name="connsiteX13066" fmla="*/ 6928917 w 10143477"/>
                <a:gd name="connsiteY13066" fmla="*/ 802314 h 4026844"/>
                <a:gd name="connsiteX13067" fmla="*/ 6918536 w 10143477"/>
                <a:gd name="connsiteY13067" fmla="*/ 822458 h 4026844"/>
                <a:gd name="connsiteX13068" fmla="*/ 6893125 w 10143477"/>
                <a:gd name="connsiteY13068" fmla="*/ 799835 h 4026844"/>
                <a:gd name="connsiteX13069" fmla="*/ 6903506 w 10143477"/>
                <a:gd name="connsiteY13069" fmla="*/ 779692 h 4026844"/>
                <a:gd name="connsiteX13070" fmla="*/ 1980493 w 10143477"/>
                <a:gd name="connsiteY13070" fmla="*/ 779227 h 4026844"/>
                <a:gd name="connsiteX13071" fmla="*/ 1984831 w 10143477"/>
                <a:gd name="connsiteY13071" fmla="*/ 798286 h 4026844"/>
                <a:gd name="connsiteX13072" fmla="*/ 1955699 w 10143477"/>
                <a:gd name="connsiteY13072" fmla="*/ 822458 h 4026844"/>
                <a:gd name="connsiteX13073" fmla="*/ 1951361 w 10143477"/>
                <a:gd name="connsiteY13073" fmla="*/ 803399 h 4026844"/>
                <a:gd name="connsiteX13074" fmla="*/ 1980493 w 10143477"/>
                <a:gd name="connsiteY13074" fmla="*/ 779227 h 4026844"/>
                <a:gd name="connsiteX13075" fmla="*/ 2428333 w 10143477"/>
                <a:gd name="connsiteY13075" fmla="*/ 778608 h 4026844"/>
                <a:gd name="connsiteX13076" fmla="*/ 2434531 w 10143477"/>
                <a:gd name="connsiteY13076" fmla="*/ 797821 h 4026844"/>
                <a:gd name="connsiteX13077" fmla="*/ 2406330 w 10143477"/>
                <a:gd name="connsiteY13077" fmla="*/ 821528 h 4026844"/>
                <a:gd name="connsiteX13078" fmla="*/ 2400131 w 10143477"/>
                <a:gd name="connsiteY13078" fmla="*/ 802315 h 4026844"/>
                <a:gd name="connsiteX13079" fmla="*/ 2428333 w 10143477"/>
                <a:gd name="connsiteY13079" fmla="*/ 778608 h 4026844"/>
                <a:gd name="connsiteX13080" fmla="*/ 8160280 w 10143477"/>
                <a:gd name="connsiteY13080" fmla="*/ 778143 h 4026844"/>
                <a:gd name="connsiteX13081" fmla="*/ 8189255 w 10143477"/>
                <a:gd name="connsiteY13081" fmla="*/ 801850 h 4026844"/>
                <a:gd name="connsiteX13082" fmla="*/ 8184762 w 10143477"/>
                <a:gd name="connsiteY13082" fmla="*/ 821218 h 4026844"/>
                <a:gd name="connsiteX13083" fmla="*/ 8155787 w 10143477"/>
                <a:gd name="connsiteY13083" fmla="*/ 797511 h 4026844"/>
                <a:gd name="connsiteX13084" fmla="*/ 8160280 w 10143477"/>
                <a:gd name="connsiteY13084" fmla="*/ 778143 h 4026844"/>
                <a:gd name="connsiteX13085" fmla="*/ 8591342 w 10143477"/>
                <a:gd name="connsiteY13085" fmla="*/ 776439 h 4026844"/>
                <a:gd name="connsiteX13086" fmla="*/ 8621092 w 10143477"/>
                <a:gd name="connsiteY13086" fmla="*/ 800610 h 4026844"/>
                <a:gd name="connsiteX13087" fmla="*/ 8618303 w 10143477"/>
                <a:gd name="connsiteY13087" fmla="*/ 819979 h 4026844"/>
                <a:gd name="connsiteX13088" fmla="*/ 8588553 w 10143477"/>
                <a:gd name="connsiteY13088" fmla="*/ 795807 h 4026844"/>
                <a:gd name="connsiteX13089" fmla="*/ 8591342 w 10143477"/>
                <a:gd name="connsiteY13089" fmla="*/ 776439 h 4026844"/>
                <a:gd name="connsiteX13090" fmla="*/ 7601387 w 10143477"/>
                <a:gd name="connsiteY13090" fmla="*/ 776129 h 4026844"/>
                <a:gd name="connsiteX13091" fmla="*/ 7628967 w 10143477"/>
                <a:gd name="connsiteY13091" fmla="*/ 799371 h 4026844"/>
                <a:gd name="connsiteX13092" fmla="*/ 7621994 w 10143477"/>
                <a:gd name="connsiteY13092" fmla="*/ 819049 h 4026844"/>
                <a:gd name="connsiteX13093" fmla="*/ 7594414 w 10143477"/>
                <a:gd name="connsiteY13093" fmla="*/ 795807 h 4026844"/>
                <a:gd name="connsiteX13094" fmla="*/ 7601387 w 10143477"/>
                <a:gd name="connsiteY13094" fmla="*/ 776129 h 4026844"/>
                <a:gd name="connsiteX13095" fmla="*/ 6846640 w 10143477"/>
                <a:gd name="connsiteY13095" fmla="*/ 775819 h 4026844"/>
                <a:gd name="connsiteX13096" fmla="*/ 6871896 w 10143477"/>
                <a:gd name="connsiteY13096" fmla="*/ 798287 h 4026844"/>
                <a:gd name="connsiteX13097" fmla="*/ 6861360 w 10143477"/>
                <a:gd name="connsiteY13097" fmla="*/ 818430 h 4026844"/>
                <a:gd name="connsiteX13098" fmla="*/ 6836104 w 10143477"/>
                <a:gd name="connsiteY13098" fmla="*/ 795962 h 4026844"/>
                <a:gd name="connsiteX13099" fmla="*/ 6846640 w 10143477"/>
                <a:gd name="connsiteY13099" fmla="*/ 775819 h 4026844"/>
                <a:gd name="connsiteX13100" fmla="*/ 3006017 w 10143477"/>
                <a:gd name="connsiteY13100" fmla="*/ 775044 h 4026844"/>
                <a:gd name="connsiteX13101" fmla="*/ 3014849 w 10143477"/>
                <a:gd name="connsiteY13101" fmla="*/ 794568 h 4026844"/>
                <a:gd name="connsiteX13102" fmla="*/ 2988355 w 10143477"/>
                <a:gd name="connsiteY13102" fmla="*/ 817655 h 4026844"/>
                <a:gd name="connsiteX13103" fmla="*/ 2979522 w 10143477"/>
                <a:gd name="connsiteY13103" fmla="*/ 798131 h 4026844"/>
                <a:gd name="connsiteX13104" fmla="*/ 3006017 w 10143477"/>
                <a:gd name="connsiteY13104" fmla="*/ 775044 h 4026844"/>
                <a:gd name="connsiteX13105" fmla="*/ 8955468 w 10143477"/>
                <a:gd name="connsiteY13105" fmla="*/ 773030 h 4026844"/>
                <a:gd name="connsiteX13106" fmla="*/ 8985683 w 10143477"/>
                <a:gd name="connsiteY13106" fmla="*/ 797667 h 4026844"/>
                <a:gd name="connsiteX13107" fmla="*/ 8984288 w 10143477"/>
                <a:gd name="connsiteY13107" fmla="*/ 817035 h 4026844"/>
                <a:gd name="connsiteX13108" fmla="*/ 8954074 w 10143477"/>
                <a:gd name="connsiteY13108" fmla="*/ 792398 h 4026844"/>
                <a:gd name="connsiteX13109" fmla="*/ 8955468 w 10143477"/>
                <a:gd name="connsiteY13109" fmla="*/ 773030 h 4026844"/>
                <a:gd name="connsiteX13110" fmla="*/ 6789774 w 10143477"/>
                <a:gd name="connsiteY13110" fmla="*/ 772100 h 4026844"/>
                <a:gd name="connsiteX13111" fmla="*/ 6814875 w 10143477"/>
                <a:gd name="connsiteY13111" fmla="*/ 794567 h 4026844"/>
                <a:gd name="connsiteX13112" fmla="*/ 6804029 w 10143477"/>
                <a:gd name="connsiteY13112" fmla="*/ 814711 h 4026844"/>
                <a:gd name="connsiteX13113" fmla="*/ 6778928 w 10143477"/>
                <a:gd name="connsiteY13113" fmla="*/ 792243 h 4026844"/>
                <a:gd name="connsiteX13114" fmla="*/ 6789774 w 10143477"/>
                <a:gd name="connsiteY13114" fmla="*/ 772100 h 4026844"/>
                <a:gd name="connsiteX13115" fmla="*/ 2482877 w 10143477"/>
                <a:gd name="connsiteY13115" fmla="*/ 771635 h 4026844"/>
                <a:gd name="connsiteX13116" fmla="*/ 2489230 w 10143477"/>
                <a:gd name="connsiteY13116" fmla="*/ 790848 h 4026844"/>
                <a:gd name="connsiteX13117" fmla="*/ 2461184 w 10143477"/>
                <a:gd name="connsiteY13117" fmla="*/ 814400 h 4026844"/>
                <a:gd name="connsiteX13118" fmla="*/ 2454830 w 10143477"/>
                <a:gd name="connsiteY13118" fmla="*/ 795187 h 4026844"/>
                <a:gd name="connsiteX13119" fmla="*/ 2482877 w 10143477"/>
                <a:gd name="connsiteY13119" fmla="*/ 771635 h 4026844"/>
                <a:gd name="connsiteX13120" fmla="*/ 8106978 w 10143477"/>
                <a:gd name="connsiteY13120" fmla="*/ 771326 h 4026844"/>
                <a:gd name="connsiteX13121" fmla="*/ 8135799 w 10143477"/>
                <a:gd name="connsiteY13121" fmla="*/ 795032 h 4026844"/>
                <a:gd name="connsiteX13122" fmla="*/ 8131150 w 10143477"/>
                <a:gd name="connsiteY13122" fmla="*/ 814401 h 4026844"/>
                <a:gd name="connsiteX13123" fmla="*/ 8102330 w 10143477"/>
                <a:gd name="connsiteY13123" fmla="*/ 790694 h 4026844"/>
                <a:gd name="connsiteX13124" fmla="*/ 8106978 w 10143477"/>
                <a:gd name="connsiteY13124" fmla="*/ 771326 h 4026844"/>
                <a:gd name="connsiteX13125" fmla="*/ 2033795 w 10143477"/>
                <a:gd name="connsiteY13125" fmla="*/ 771325 h 4026844"/>
                <a:gd name="connsiteX13126" fmla="*/ 2038289 w 10143477"/>
                <a:gd name="connsiteY13126" fmla="*/ 790384 h 4026844"/>
                <a:gd name="connsiteX13127" fmla="*/ 2009158 w 10143477"/>
                <a:gd name="connsiteY13127" fmla="*/ 814401 h 4026844"/>
                <a:gd name="connsiteX13128" fmla="*/ 2004665 w 10143477"/>
                <a:gd name="connsiteY13128" fmla="*/ 795342 h 4026844"/>
                <a:gd name="connsiteX13129" fmla="*/ 2033795 w 10143477"/>
                <a:gd name="connsiteY13129" fmla="*/ 771325 h 4026844"/>
                <a:gd name="connsiteX13130" fmla="*/ 7546535 w 10143477"/>
                <a:gd name="connsiteY13130" fmla="*/ 770551 h 4026844"/>
                <a:gd name="connsiteX13131" fmla="*/ 7573961 w 10143477"/>
                <a:gd name="connsiteY13131" fmla="*/ 793638 h 4026844"/>
                <a:gd name="connsiteX13132" fmla="*/ 7566678 w 10143477"/>
                <a:gd name="connsiteY13132" fmla="*/ 813317 h 4026844"/>
                <a:gd name="connsiteX13133" fmla="*/ 7539253 w 10143477"/>
                <a:gd name="connsiteY13133" fmla="*/ 790229 h 4026844"/>
                <a:gd name="connsiteX13134" fmla="*/ 7546535 w 10143477"/>
                <a:gd name="connsiteY13134" fmla="*/ 770551 h 4026844"/>
                <a:gd name="connsiteX13135" fmla="*/ 8539744 w 10143477"/>
                <a:gd name="connsiteY13135" fmla="*/ 768691 h 4026844"/>
                <a:gd name="connsiteX13136" fmla="*/ 8569340 w 10143477"/>
                <a:gd name="connsiteY13136" fmla="*/ 792863 h 4026844"/>
                <a:gd name="connsiteX13137" fmla="*/ 8566396 w 10143477"/>
                <a:gd name="connsiteY13137" fmla="*/ 812231 h 4026844"/>
                <a:gd name="connsiteX13138" fmla="*/ 8536646 w 10143477"/>
                <a:gd name="connsiteY13138" fmla="*/ 788059 h 4026844"/>
                <a:gd name="connsiteX13139" fmla="*/ 8539744 w 10143477"/>
                <a:gd name="connsiteY13139" fmla="*/ 768691 h 4026844"/>
                <a:gd name="connsiteX13140" fmla="*/ 6732599 w 10143477"/>
                <a:gd name="connsiteY13140" fmla="*/ 768537 h 4026844"/>
                <a:gd name="connsiteX13141" fmla="*/ 6757545 w 10143477"/>
                <a:gd name="connsiteY13141" fmla="*/ 790849 h 4026844"/>
                <a:gd name="connsiteX13142" fmla="*/ 6746544 w 10143477"/>
                <a:gd name="connsiteY13142" fmla="*/ 810992 h 4026844"/>
                <a:gd name="connsiteX13143" fmla="*/ 6721598 w 10143477"/>
                <a:gd name="connsiteY13143" fmla="*/ 788525 h 4026844"/>
                <a:gd name="connsiteX13144" fmla="*/ 6732599 w 10143477"/>
                <a:gd name="connsiteY13144" fmla="*/ 768537 h 4026844"/>
                <a:gd name="connsiteX13145" fmla="*/ 7491374 w 10143477"/>
                <a:gd name="connsiteY13145" fmla="*/ 765127 h 4026844"/>
                <a:gd name="connsiteX13146" fmla="*/ 7518645 w 10143477"/>
                <a:gd name="connsiteY13146" fmla="*/ 788214 h 4026844"/>
                <a:gd name="connsiteX13147" fmla="*/ 7511207 w 10143477"/>
                <a:gd name="connsiteY13147" fmla="*/ 807893 h 4026844"/>
                <a:gd name="connsiteX13148" fmla="*/ 7483937 w 10143477"/>
                <a:gd name="connsiteY13148" fmla="*/ 784805 h 4026844"/>
                <a:gd name="connsiteX13149" fmla="*/ 7491374 w 10143477"/>
                <a:gd name="connsiteY13149" fmla="*/ 765127 h 4026844"/>
                <a:gd name="connsiteX13150" fmla="*/ 6675733 w 10143477"/>
                <a:gd name="connsiteY13150" fmla="*/ 764972 h 4026844"/>
                <a:gd name="connsiteX13151" fmla="*/ 6700370 w 10143477"/>
                <a:gd name="connsiteY13151" fmla="*/ 787285 h 4026844"/>
                <a:gd name="connsiteX13152" fmla="*/ 6689058 w 10143477"/>
                <a:gd name="connsiteY13152" fmla="*/ 807428 h 4026844"/>
                <a:gd name="connsiteX13153" fmla="*/ 6664422 w 10143477"/>
                <a:gd name="connsiteY13153" fmla="*/ 785115 h 4026844"/>
                <a:gd name="connsiteX13154" fmla="*/ 6675733 w 10143477"/>
                <a:gd name="connsiteY13154" fmla="*/ 764972 h 4026844"/>
                <a:gd name="connsiteX13155" fmla="*/ 8053831 w 10143477"/>
                <a:gd name="connsiteY13155" fmla="*/ 764818 h 4026844"/>
                <a:gd name="connsiteX13156" fmla="*/ 8082497 w 10143477"/>
                <a:gd name="connsiteY13156" fmla="*/ 788370 h 4026844"/>
                <a:gd name="connsiteX13157" fmla="*/ 8077538 w 10143477"/>
                <a:gd name="connsiteY13157" fmla="*/ 807738 h 4026844"/>
                <a:gd name="connsiteX13158" fmla="*/ 8048872 w 10143477"/>
                <a:gd name="connsiteY13158" fmla="*/ 784031 h 4026844"/>
                <a:gd name="connsiteX13159" fmla="*/ 8053831 w 10143477"/>
                <a:gd name="connsiteY13159" fmla="*/ 764818 h 4026844"/>
                <a:gd name="connsiteX13160" fmla="*/ 2537576 w 10143477"/>
                <a:gd name="connsiteY13160" fmla="*/ 764818 h 4026844"/>
                <a:gd name="connsiteX13161" fmla="*/ 2544240 w 10143477"/>
                <a:gd name="connsiteY13161" fmla="*/ 784031 h 4026844"/>
                <a:gd name="connsiteX13162" fmla="*/ 2516348 w 10143477"/>
                <a:gd name="connsiteY13162" fmla="*/ 807583 h 4026844"/>
                <a:gd name="connsiteX13163" fmla="*/ 2509685 w 10143477"/>
                <a:gd name="connsiteY13163" fmla="*/ 788370 h 4026844"/>
                <a:gd name="connsiteX13164" fmla="*/ 2537576 w 10143477"/>
                <a:gd name="connsiteY13164" fmla="*/ 764818 h 4026844"/>
                <a:gd name="connsiteX13165" fmla="*/ 8904955 w 10143477"/>
                <a:gd name="connsiteY13165" fmla="*/ 764663 h 4026844"/>
                <a:gd name="connsiteX13166" fmla="*/ 8935169 w 10143477"/>
                <a:gd name="connsiteY13166" fmla="*/ 789300 h 4026844"/>
                <a:gd name="connsiteX13167" fmla="*/ 8933620 w 10143477"/>
                <a:gd name="connsiteY13167" fmla="*/ 808668 h 4026844"/>
                <a:gd name="connsiteX13168" fmla="*/ 8903405 w 10143477"/>
                <a:gd name="connsiteY13168" fmla="*/ 784031 h 4026844"/>
                <a:gd name="connsiteX13169" fmla="*/ 8904955 w 10143477"/>
                <a:gd name="connsiteY13169" fmla="*/ 764663 h 4026844"/>
                <a:gd name="connsiteX13170" fmla="*/ 2087100 w 10143477"/>
                <a:gd name="connsiteY13170" fmla="*/ 763423 h 4026844"/>
                <a:gd name="connsiteX13171" fmla="*/ 2091748 w 10143477"/>
                <a:gd name="connsiteY13171" fmla="*/ 782482 h 4026844"/>
                <a:gd name="connsiteX13172" fmla="*/ 2062772 w 10143477"/>
                <a:gd name="connsiteY13172" fmla="*/ 806499 h 4026844"/>
                <a:gd name="connsiteX13173" fmla="*/ 2058123 w 10143477"/>
                <a:gd name="connsiteY13173" fmla="*/ 787440 h 4026844"/>
                <a:gd name="connsiteX13174" fmla="*/ 2087100 w 10143477"/>
                <a:gd name="connsiteY13174" fmla="*/ 763423 h 4026844"/>
                <a:gd name="connsiteX13175" fmla="*/ 6618558 w 10143477"/>
                <a:gd name="connsiteY13175" fmla="*/ 761564 h 4026844"/>
                <a:gd name="connsiteX13176" fmla="*/ 6643039 w 10143477"/>
                <a:gd name="connsiteY13176" fmla="*/ 783877 h 4026844"/>
                <a:gd name="connsiteX13177" fmla="*/ 6631418 w 10143477"/>
                <a:gd name="connsiteY13177" fmla="*/ 804020 h 4026844"/>
                <a:gd name="connsiteX13178" fmla="*/ 6606937 w 10143477"/>
                <a:gd name="connsiteY13178" fmla="*/ 781707 h 4026844"/>
                <a:gd name="connsiteX13179" fmla="*/ 6618558 w 10143477"/>
                <a:gd name="connsiteY13179" fmla="*/ 761564 h 4026844"/>
                <a:gd name="connsiteX13180" fmla="*/ 8487838 w 10143477"/>
                <a:gd name="connsiteY13180" fmla="*/ 761099 h 4026844"/>
                <a:gd name="connsiteX13181" fmla="*/ 8517432 w 10143477"/>
                <a:gd name="connsiteY13181" fmla="*/ 785116 h 4026844"/>
                <a:gd name="connsiteX13182" fmla="*/ 8514334 w 10143477"/>
                <a:gd name="connsiteY13182" fmla="*/ 804484 h 4026844"/>
                <a:gd name="connsiteX13183" fmla="*/ 8484738 w 10143477"/>
                <a:gd name="connsiteY13183" fmla="*/ 780467 h 4026844"/>
                <a:gd name="connsiteX13184" fmla="*/ 8487838 w 10143477"/>
                <a:gd name="connsiteY13184" fmla="*/ 761099 h 4026844"/>
                <a:gd name="connsiteX13185" fmla="*/ 7436368 w 10143477"/>
                <a:gd name="connsiteY13185" fmla="*/ 760014 h 4026844"/>
                <a:gd name="connsiteX13186" fmla="*/ 7463483 w 10143477"/>
                <a:gd name="connsiteY13186" fmla="*/ 782946 h 4026844"/>
                <a:gd name="connsiteX13187" fmla="*/ 7455736 w 10143477"/>
                <a:gd name="connsiteY13187" fmla="*/ 802625 h 4026844"/>
                <a:gd name="connsiteX13188" fmla="*/ 7428620 w 10143477"/>
                <a:gd name="connsiteY13188" fmla="*/ 779537 h 4026844"/>
                <a:gd name="connsiteX13189" fmla="*/ 7436368 w 10143477"/>
                <a:gd name="connsiteY13189" fmla="*/ 760014 h 4026844"/>
                <a:gd name="connsiteX13190" fmla="*/ 6561382 w 10143477"/>
                <a:gd name="connsiteY13190" fmla="*/ 758310 h 4026844"/>
                <a:gd name="connsiteX13191" fmla="*/ 6585554 w 10143477"/>
                <a:gd name="connsiteY13191" fmla="*/ 780467 h 4026844"/>
                <a:gd name="connsiteX13192" fmla="*/ 6573778 w 10143477"/>
                <a:gd name="connsiteY13192" fmla="*/ 800765 h 4026844"/>
                <a:gd name="connsiteX13193" fmla="*/ 6549606 w 10143477"/>
                <a:gd name="connsiteY13193" fmla="*/ 778453 h 4026844"/>
                <a:gd name="connsiteX13194" fmla="*/ 6561382 w 10143477"/>
                <a:gd name="connsiteY13194" fmla="*/ 758310 h 4026844"/>
                <a:gd name="connsiteX13195" fmla="*/ 8000530 w 10143477"/>
                <a:gd name="connsiteY13195" fmla="*/ 758000 h 4026844"/>
                <a:gd name="connsiteX13196" fmla="*/ 8029040 w 10143477"/>
                <a:gd name="connsiteY13196" fmla="*/ 781551 h 4026844"/>
                <a:gd name="connsiteX13197" fmla="*/ 8023927 w 10143477"/>
                <a:gd name="connsiteY13197" fmla="*/ 801075 h 4026844"/>
                <a:gd name="connsiteX13198" fmla="*/ 7995262 w 10143477"/>
                <a:gd name="connsiteY13198" fmla="*/ 777523 h 4026844"/>
                <a:gd name="connsiteX13199" fmla="*/ 8000530 w 10143477"/>
                <a:gd name="connsiteY13199" fmla="*/ 758000 h 4026844"/>
                <a:gd name="connsiteX13200" fmla="*/ 2592431 w 10143477"/>
                <a:gd name="connsiteY13200" fmla="*/ 758000 h 4026844"/>
                <a:gd name="connsiteX13201" fmla="*/ 2599249 w 10143477"/>
                <a:gd name="connsiteY13201" fmla="*/ 777213 h 4026844"/>
                <a:gd name="connsiteX13202" fmla="*/ 2571512 w 10143477"/>
                <a:gd name="connsiteY13202" fmla="*/ 800765 h 4026844"/>
                <a:gd name="connsiteX13203" fmla="*/ 2564694 w 10143477"/>
                <a:gd name="connsiteY13203" fmla="*/ 781552 h 4026844"/>
                <a:gd name="connsiteX13204" fmla="*/ 2592431 w 10143477"/>
                <a:gd name="connsiteY13204" fmla="*/ 758000 h 4026844"/>
                <a:gd name="connsiteX13205" fmla="*/ 8854597 w 10143477"/>
                <a:gd name="connsiteY13205" fmla="*/ 756296 h 4026844"/>
                <a:gd name="connsiteX13206" fmla="*/ 8884657 w 10143477"/>
                <a:gd name="connsiteY13206" fmla="*/ 780777 h 4026844"/>
                <a:gd name="connsiteX13207" fmla="*/ 8882952 w 10143477"/>
                <a:gd name="connsiteY13207" fmla="*/ 800146 h 4026844"/>
                <a:gd name="connsiteX13208" fmla="*/ 8852893 w 10143477"/>
                <a:gd name="connsiteY13208" fmla="*/ 775664 h 4026844"/>
                <a:gd name="connsiteX13209" fmla="*/ 8854597 w 10143477"/>
                <a:gd name="connsiteY13209" fmla="*/ 756296 h 4026844"/>
                <a:gd name="connsiteX13210" fmla="*/ 2140404 w 10143477"/>
                <a:gd name="connsiteY13210" fmla="*/ 755830 h 4026844"/>
                <a:gd name="connsiteX13211" fmla="*/ 2145208 w 10143477"/>
                <a:gd name="connsiteY13211" fmla="*/ 774889 h 4026844"/>
                <a:gd name="connsiteX13212" fmla="*/ 2116386 w 10143477"/>
                <a:gd name="connsiteY13212" fmla="*/ 798751 h 4026844"/>
                <a:gd name="connsiteX13213" fmla="*/ 2111582 w 10143477"/>
                <a:gd name="connsiteY13213" fmla="*/ 779692 h 4026844"/>
                <a:gd name="connsiteX13214" fmla="*/ 2140404 w 10143477"/>
                <a:gd name="connsiteY13214" fmla="*/ 755830 h 4026844"/>
                <a:gd name="connsiteX13215" fmla="*/ 6504207 w 10143477"/>
                <a:gd name="connsiteY13215" fmla="*/ 755056 h 4026844"/>
                <a:gd name="connsiteX13216" fmla="*/ 6528223 w 10143477"/>
                <a:gd name="connsiteY13216" fmla="*/ 777213 h 4026844"/>
                <a:gd name="connsiteX13217" fmla="*/ 6516138 w 10143477"/>
                <a:gd name="connsiteY13217" fmla="*/ 797511 h 4026844"/>
                <a:gd name="connsiteX13218" fmla="*/ 6492121 w 10143477"/>
                <a:gd name="connsiteY13218" fmla="*/ 775354 h 4026844"/>
                <a:gd name="connsiteX13219" fmla="*/ 6504207 w 10143477"/>
                <a:gd name="connsiteY13219" fmla="*/ 755056 h 4026844"/>
                <a:gd name="connsiteX13220" fmla="*/ 7380897 w 10143477"/>
                <a:gd name="connsiteY13220" fmla="*/ 754591 h 4026844"/>
                <a:gd name="connsiteX13221" fmla="*/ 7407858 w 10143477"/>
                <a:gd name="connsiteY13221" fmla="*/ 777523 h 4026844"/>
                <a:gd name="connsiteX13222" fmla="*/ 7399956 w 10143477"/>
                <a:gd name="connsiteY13222" fmla="*/ 797202 h 4026844"/>
                <a:gd name="connsiteX13223" fmla="*/ 7372995 w 10143477"/>
                <a:gd name="connsiteY13223" fmla="*/ 774270 h 4026844"/>
                <a:gd name="connsiteX13224" fmla="*/ 7380897 w 10143477"/>
                <a:gd name="connsiteY13224" fmla="*/ 754591 h 4026844"/>
                <a:gd name="connsiteX13225" fmla="*/ 8435931 w 10143477"/>
                <a:gd name="connsiteY13225" fmla="*/ 753662 h 4026844"/>
                <a:gd name="connsiteX13226" fmla="*/ 8465371 w 10143477"/>
                <a:gd name="connsiteY13226" fmla="*/ 777679 h 4026844"/>
                <a:gd name="connsiteX13227" fmla="*/ 8462118 w 10143477"/>
                <a:gd name="connsiteY13227" fmla="*/ 797047 h 4026844"/>
                <a:gd name="connsiteX13228" fmla="*/ 8432677 w 10143477"/>
                <a:gd name="connsiteY13228" fmla="*/ 773030 h 4026844"/>
                <a:gd name="connsiteX13229" fmla="*/ 8435931 w 10143477"/>
                <a:gd name="connsiteY13229" fmla="*/ 753662 h 4026844"/>
                <a:gd name="connsiteX13230" fmla="*/ 3230797 w 10143477"/>
                <a:gd name="connsiteY13230" fmla="*/ 753196 h 4026844"/>
                <a:gd name="connsiteX13231" fmla="*/ 3240559 w 10143477"/>
                <a:gd name="connsiteY13231" fmla="*/ 772720 h 4026844"/>
                <a:gd name="connsiteX13232" fmla="*/ 3214838 w 10143477"/>
                <a:gd name="connsiteY13232" fmla="*/ 795652 h 4026844"/>
                <a:gd name="connsiteX13233" fmla="*/ 3205076 w 10143477"/>
                <a:gd name="connsiteY13233" fmla="*/ 775973 h 4026844"/>
                <a:gd name="connsiteX13234" fmla="*/ 3230797 w 10143477"/>
                <a:gd name="connsiteY13234" fmla="*/ 753196 h 4026844"/>
                <a:gd name="connsiteX13235" fmla="*/ 6446876 w 10143477"/>
                <a:gd name="connsiteY13235" fmla="*/ 752422 h 4026844"/>
                <a:gd name="connsiteX13236" fmla="*/ 6470738 w 10143477"/>
                <a:gd name="connsiteY13236" fmla="*/ 774425 h 4026844"/>
                <a:gd name="connsiteX13237" fmla="*/ 6458342 w 10143477"/>
                <a:gd name="connsiteY13237" fmla="*/ 794723 h 4026844"/>
                <a:gd name="connsiteX13238" fmla="*/ 6434481 w 10143477"/>
                <a:gd name="connsiteY13238" fmla="*/ 772565 h 4026844"/>
                <a:gd name="connsiteX13239" fmla="*/ 6446876 w 10143477"/>
                <a:gd name="connsiteY13239" fmla="*/ 752422 h 4026844"/>
                <a:gd name="connsiteX13240" fmla="*/ 7946763 w 10143477"/>
                <a:gd name="connsiteY13240" fmla="*/ 751648 h 4026844"/>
                <a:gd name="connsiteX13241" fmla="*/ 7975273 w 10143477"/>
                <a:gd name="connsiteY13241" fmla="*/ 775045 h 4026844"/>
                <a:gd name="connsiteX13242" fmla="*/ 7970005 w 10143477"/>
                <a:gd name="connsiteY13242" fmla="*/ 794568 h 4026844"/>
                <a:gd name="connsiteX13243" fmla="*/ 7941495 w 10143477"/>
                <a:gd name="connsiteY13243" fmla="*/ 771016 h 4026844"/>
                <a:gd name="connsiteX13244" fmla="*/ 7946763 w 10143477"/>
                <a:gd name="connsiteY13244" fmla="*/ 751648 h 4026844"/>
                <a:gd name="connsiteX13245" fmla="*/ 2647285 w 10143477"/>
                <a:gd name="connsiteY13245" fmla="*/ 751647 h 4026844"/>
                <a:gd name="connsiteX13246" fmla="*/ 2654413 w 10143477"/>
                <a:gd name="connsiteY13246" fmla="*/ 770860 h 4026844"/>
                <a:gd name="connsiteX13247" fmla="*/ 2626830 w 10143477"/>
                <a:gd name="connsiteY13247" fmla="*/ 794257 h 4026844"/>
                <a:gd name="connsiteX13248" fmla="*/ 2619703 w 10143477"/>
                <a:gd name="connsiteY13248" fmla="*/ 774889 h 4026844"/>
                <a:gd name="connsiteX13249" fmla="*/ 2647285 w 10143477"/>
                <a:gd name="connsiteY13249" fmla="*/ 751647 h 4026844"/>
                <a:gd name="connsiteX13250" fmla="*/ 7325735 w 10143477"/>
                <a:gd name="connsiteY13250" fmla="*/ 749788 h 4026844"/>
                <a:gd name="connsiteX13251" fmla="*/ 7352541 w 10143477"/>
                <a:gd name="connsiteY13251" fmla="*/ 772565 h 4026844"/>
                <a:gd name="connsiteX13252" fmla="*/ 7344329 w 10143477"/>
                <a:gd name="connsiteY13252" fmla="*/ 792244 h 4026844"/>
                <a:gd name="connsiteX13253" fmla="*/ 7317523 w 10143477"/>
                <a:gd name="connsiteY13253" fmla="*/ 769311 h 4026844"/>
                <a:gd name="connsiteX13254" fmla="*/ 7325735 w 10143477"/>
                <a:gd name="connsiteY13254" fmla="*/ 749788 h 4026844"/>
                <a:gd name="connsiteX13255" fmla="*/ 6389392 w 10143477"/>
                <a:gd name="connsiteY13255" fmla="*/ 749478 h 4026844"/>
                <a:gd name="connsiteX13256" fmla="*/ 6412943 w 10143477"/>
                <a:gd name="connsiteY13256" fmla="*/ 771481 h 4026844"/>
                <a:gd name="connsiteX13257" fmla="*/ 6400393 w 10143477"/>
                <a:gd name="connsiteY13257" fmla="*/ 791779 h 4026844"/>
                <a:gd name="connsiteX13258" fmla="*/ 6376841 w 10143477"/>
                <a:gd name="connsiteY13258" fmla="*/ 769776 h 4026844"/>
                <a:gd name="connsiteX13259" fmla="*/ 6389392 w 10143477"/>
                <a:gd name="connsiteY13259" fmla="*/ 749478 h 4026844"/>
                <a:gd name="connsiteX13260" fmla="*/ 8803930 w 10143477"/>
                <a:gd name="connsiteY13260" fmla="*/ 748393 h 4026844"/>
                <a:gd name="connsiteX13261" fmla="*/ 8833990 w 10143477"/>
                <a:gd name="connsiteY13261" fmla="*/ 772875 h 4026844"/>
                <a:gd name="connsiteX13262" fmla="*/ 8832131 w 10143477"/>
                <a:gd name="connsiteY13262" fmla="*/ 792088 h 4026844"/>
                <a:gd name="connsiteX13263" fmla="*/ 8802071 w 10143477"/>
                <a:gd name="connsiteY13263" fmla="*/ 767607 h 4026844"/>
                <a:gd name="connsiteX13264" fmla="*/ 8803930 w 10143477"/>
                <a:gd name="connsiteY13264" fmla="*/ 748393 h 4026844"/>
                <a:gd name="connsiteX13265" fmla="*/ 2193708 w 10143477"/>
                <a:gd name="connsiteY13265" fmla="*/ 748083 h 4026844"/>
                <a:gd name="connsiteX13266" fmla="*/ 2198822 w 10143477"/>
                <a:gd name="connsiteY13266" fmla="*/ 767142 h 4026844"/>
                <a:gd name="connsiteX13267" fmla="*/ 2170156 w 10143477"/>
                <a:gd name="connsiteY13267" fmla="*/ 791004 h 4026844"/>
                <a:gd name="connsiteX13268" fmla="*/ 2165197 w 10143477"/>
                <a:gd name="connsiteY13268" fmla="*/ 771945 h 4026844"/>
                <a:gd name="connsiteX13269" fmla="*/ 2193708 w 10143477"/>
                <a:gd name="connsiteY13269" fmla="*/ 748083 h 4026844"/>
                <a:gd name="connsiteX13270" fmla="*/ 6332061 w 10143477"/>
                <a:gd name="connsiteY13270" fmla="*/ 746844 h 4026844"/>
                <a:gd name="connsiteX13271" fmla="*/ 6355458 w 10143477"/>
                <a:gd name="connsiteY13271" fmla="*/ 768847 h 4026844"/>
                <a:gd name="connsiteX13272" fmla="*/ 6342597 w 10143477"/>
                <a:gd name="connsiteY13272" fmla="*/ 789145 h 4026844"/>
                <a:gd name="connsiteX13273" fmla="*/ 6319201 w 10143477"/>
                <a:gd name="connsiteY13273" fmla="*/ 767142 h 4026844"/>
                <a:gd name="connsiteX13274" fmla="*/ 6332061 w 10143477"/>
                <a:gd name="connsiteY13274" fmla="*/ 746844 h 4026844"/>
                <a:gd name="connsiteX13275" fmla="*/ 8383868 w 10143477"/>
                <a:gd name="connsiteY13275" fmla="*/ 746379 h 4026844"/>
                <a:gd name="connsiteX13276" fmla="*/ 8413309 w 10143477"/>
                <a:gd name="connsiteY13276" fmla="*/ 770241 h 4026844"/>
                <a:gd name="connsiteX13277" fmla="*/ 8409900 w 10143477"/>
                <a:gd name="connsiteY13277" fmla="*/ 789609 h 4026844"/>
                <a:gd name="connsiteX13278" fmla="*/ 8380460 w 10143477"/>
                <a:gd name="connsiteY13278" fmla="*/ 765592 h 4026844"/>
                <a:gd name="connsiteX13279" fmla="*/ 8383868 w 10143477"/>
                <a:gd name="connsiteY13279" fmla="*/ 746379 h 4026844"/>
                <a:gd name="connsiteX13280" fmla="*/ 7893306 w 10143477"/>
                <a:gd name="connsiteY13280" fmla="*/ 745139 h 4026844"/>
                <a:gd name="connsiteX13281" fmla="*/ 7921661 w 10143477"/>
                <a:gd name="connsiteY13281" fmla="*/ 768536 h 4026844"/>
                <a:gd name="connsiteX13282" fmla="*/ 7916083 w 10143477"/>
                <a:gd name="connsiteY13282" fmla="*/ 788060 h 4026844"/>
                <a:gd name="connsiteX13283" fmla="*/ 7887728 w 10143477"/>
                <a:gd name="connsiteY13283" fmla="*/ 764663 h 4026844"/>
                <a:gd name="connsiteX13284" fmla="*/ 7893306 w 10143477"/>
                <a:gd name="connsiteY13284" fmla="*/ 745139 h 4026844"/>
                <a:gd name="connsiteX13285" fmla="*/ 2702139 w 10143477"/>
                <a:gd name="connsiteY13285" fmla="*/ 744984 h 4026844"/>
                <a:gd name="connsiteX13286" fmla="*/ 2709421 w 10143477"/>
                <a:gd name="connsiteY13286" fmla="*/ 764197 h 4026844"/>
                <a:gd name="connsiteX13287" fmla="*/ 2681995 w 10143477"/>
                <a:gd name="connsiteY13287" fmla="*/ 787594 h 4026844"/>
                <a:gd name="connsiteX13288" fmla="*/ 2674712 w 10143477"/>
                <a:gd name="connsiteY13288" fmla="*/ 768226 h 4026844"/>
                <a:gd name="connsiteX13289" fmla="*/ 2702139 w 10143477"/>
                <a:gd name="connsiteY13289" fmla="*/ 744984 h 4026844"/>
                <a:gd name="connsiteX13290" fmla="*/ 7270265 w 10143477"/>
                <a:gd name="connsiteY13290" fmla="*/ 744674 h 4026844"/>
                <a:gd name="connsiteX13291" fmla="*/ 7296916 w 10143477"/>
                <a:gd name="connsiteY13291" fmla="*/ 767451 h 4026844"/>
                <a:gd name="connsiteX13292" fmla="*/ 7288548 w 10143477"/>
                <a:gd name="connsiteY13292" fmla="*/ 787130 h 4026844"/>
                <a:gd name="connsiteX13293" fmla="*/ 7261897 w 10143477"/>
                <a:gd name="connsiteY13293" fmla="*/ 764352 h 4026844"/>
                <a:gd name="connsiteX13294" fmla="*/ 7270265 w 10143477"/>
                <a:gd name="connsiteY13294" fmla="*/ 744674 h 4026844"/>
                <a:gd name="connsiteX13295" fmla="*/ 6274576 w 10143477"/>
                <a:gd name="connsiteY13295" fmla="*/ 744210 h 4026844"/>
                <a:gd name="connsiteX13296" fmla="*/ 6297663 w 10143477"/>
                <a:gd name="connsiteY13296" fmla="*/ 766057 h 4026844"/>
                <a:gd name="connsiteX13297" fmla="*/ 6284492 w 10143477"/>
                <a:gd name="connsiteY13297" fmla="*/ 786510 h 4026844"/>
                <a:gd name="connsiteX13298" fmla="*/ 6261405 w 10143477"/>
                <a:gd name="connsiteY13298" fmla="*/ 764508 h 4026844"/>
                <a:gd name="connsiteX13299" fmla="*/ 6274576 w 10143477"/>
                <a:gd name="connsiteY13299" fmla="*/ 744210 h 4026844"/>
                <a:gd name="connsiteX13300" fmla="*/ 6216935 w 10143477"/>
                <a:gd name="connsiteY13300" fmla="*/ 741731 h 4026844"/>
                <a:gd name="connsiteX13301" fmla="*/ 6239867 w 10143477"/>
                <a:gd name="connsiteY13301" fmla="*/ 763578 h 4026844"/>
                <a:gd name="connsiteX13302" fmla="*/ 6226542 w 10143477"/>
                <a:gd name="connsiteY13302" fmla="*/ 784031 h 4026844"/>
                <a:gd name="connsiteX13303" fmla="*/ 6203610 w 10143477"/>
                <a:gd name="connsiteY13303" fmla="*/ 762184 h 4026844"/>
                <a:gd name="connsiteX13304" fmla="*/ 6216935 w 10143477"/>
                <a:gd name="connsiteY13304" fmla="*/ 741731 h 4026844"/>
                <a:gd name="connsiteX13305" fmla="*/ 2247322 w 10143477"/>
                <a:gd name="connsiteY13305" fmla="*/ 740646 h 4026844"/>
                <a:gd name="connsiteX13306" fmla="*/ 2252590 w 10143477"/>
                <a:gd name="connsiteY13306" fmla="*/ 759704 h 4026844"/>
                <a:gd name="connsiteX13307" fmla="*/ 2224079 w 10143477"/>
                <a:gd name="connsiteY13307" fmla="*/ 783566 h 4026844"/>
                <a:gd name="connsiteX13308" fmla="*/ 2218810 w 10143477"/>
                <a:gd name="connsiteY13308" fmla="*/ 764508 h 4026844"/>
                <a:gd name="connsiteX13309" fmla="*/ 2247322 w 10143477"/>
                <a:gd name="connsiteY13309" fmla="*/ 740646 h 4026844"/>
                <a:gd name="connsiteX13310" fmla="*/ 8753262 w 10143477"/>
                <a:gd name="connsiteY13310" fmla="*/ 740181 h 4026844"/>
                <a:gd name="connsiteX13311" fmla="*/ 8783167 w 10143477"/>
                <a:gd name="connsiteY13311" fmla="*/ 764508 h 4026844"/>
                <a:gd name="connsiteX13312" fmla="*/ 8781153 w 10143477"/>
                <a:gd name="connsiteY13312" fmla="*/ 783721 h 4026844"/>
                <a:gd name="connsiteX13313" fmla="*/ 8751248 w 10143477"/>
                <a:gd name="connsiteY13313" fmla="*/ 759395 h 4026844"/>
                <a:gd name="connsiteX13314" fmla="*/ 8753262 w 10143477"/>
                <a:gd name="connsiteY13314" fmla="*/ 740181 h 4026844"/>
                <a:gd name="connsiteX13315" fmla="*/ 7214794 w 10143477"/>
                <a:gd name="connsiteY13315" fmla="*/ 739716 h 4026844"/>
                <a:gd name="connsiteX13316" fmla="*/ 7241135 w 10143477"/>
                <a:gd name="connsiteY13316" fmla="*/ 762493 h 4026844"/>
                <a:gd name="connsiteX13317" fmla="*/ 7232458 w 10143477"/>
                <a:gd name="connsiteY13317" fmla="*/ 782327 h 4026844"/>
                <a:gd name="connsiteX13318" fmla="*/ 7206117 w 10143477"/>
                <a:gd name="connsiteY13318" fmla="*/ 759549 h 4026844"/>
                <a:gd name="connsiteX13319" fmla="*/ 7214794 w 10143477"/>
                <a:gd name="connsiteY13319" fmla="*/ 739716 h 4026844"/>
                <a:gd name="connsiteX13320" fmla="*/ 6159295 w 10143477"/>
                <a:gd name="connsiteY13320" fmla="*/ 739562 h 4026844"/>
                <a:gd name="connsiteX13321" fmla="*/ 6182072 w 10143477"/>
                <a:gd name="connsiteY13321" fmla="*/ 761409 h 4026844"/>
                <a:gd name="connsiteX13322" fmla="*/ 6168437 w 10143477"/>
                <a:gd name="connsiteY13322" fmla="*/ 781862 h 4026844"/>
                <a:gd name="connsiteX13323" fmla="*/ 6145660 w 10143477"/>
                <a:gd name="connsiteY13323" fmla="*/ 760015 h 4026844"/>
                <a:gd name="connsiteX13324" fmla="*/ 6159295 w 10143477"/>
                <a:gd name="connsiteY13324" fmla="*/ 739562 h 4026844"/>
                <a:gd name="connsiteX13325" fmla="*/ 8331651 w 10143477"/>
                <a:gd name="connsiteY13325" fmla="*/ 738942 h 4026844"/>
                <a:gd name="connsiteX13326" fmla="*/ 8360937 w 10143477"/>
                <a:gd name="connsiteY13326" fmla="*/ 762804 h 4026844"/>
                <a:gd name="connsiteX13327" fmla="*/ 8357373 w 10143477"/>
                <a:gd name="connsiteY13327" fmla="*/ 782172 h 4026844"/>
                <a:gd name="connsiteX13328" fmla="*/ 8328088 w 10143477"/>
                <a:gd name="connsiteY13328" fmla="*/ 758310 h 4026844"/>
                <a:gd name="connsiteX13329" fmla="*/ 8331651 w 10143477"/>
                <a:gd name="connsiteY13329" fmla="*/ 738942 h 4026844"/>
                <a:gd name="connsiteX13330" fmla="*/ 7839385 w 10143477"/>
                <a:gd name="connsiteY13330" fmla="*/ 738941 h 4026844"/>
                <a:gd name="connsiteX13331" fmla="*/ 7867585 w 10143477"/>
                <a:gd name="connsiteY13331" fmla="*/ 762338 h 4026844"/>
                <a:gd name="connsiteX13332" fmla="*/ 7861852 w 10143477"/>
                <a:gd name="connsiteY13332" fmla="*/ 781862 h 4026844"/>
                <a:gd name="connsiteX13333" fmla="*/ 7833652 w 10143477"/>
                <a:gd name="connsiteY13333" fmla="*/ 758465 h 4026844"/>
                <a:gd name="connsiteX13334" fmla="*/ 7839385 w 10143477"/>
                <a:gd name="connsiteY13334" fmla="*/ 738941 h 4026844"/>
                <a:gd name="connsiteX13335" fmla="*/ 9110105 w 10143477"/>
                <a:gd name="connsiteY13335" fmla="*/ 738787 h 4026844"/>
                <a:gd name="connsiteX13336" fmla="*/ 9140320 w 10143477"/>
                <a:gd name="connsiteY13336" fmla="*/ 763579 h 4026844"/>
                <a:gd name="connsiteX13337" fmla="*/ 9139390 w 10143477"/>
                <a:gd name="connsiteY13337" fmla="*/ 782947 h 4026844"/>
                <a:gd name="connsiteX13338" fmla="*/ 9109021 w 10143477"/>
                <a:gd name="connsiteY13338" fmla="*/ 758155 h 4026844"/>
                <a:gd name="connsiteX13339" fmla="*/ 9110105 w 10143477"/>
                <a:gd name="connsiteY13339" fmla="*/ 738787 h 4026844"/>
                <a:gd name="connsiteX13340" fmla="*/ 2757147 w 10143477"/>
                <a:gd name="connsiteY13340" fmla="*/ 738787 h 4026844"/>
                <a:gd name="connsiteX13341" fmla="*/ 2764740 w 10143477"/>
                <a:gd name="connsiteY13341" fmla="*/ 758000 h 4026844"/>
                <a:gd name="connsiteX13342" fmla="*/ 2737468 w 10143477"/>
                <a:gd name="connsiteY13342" fmla="*/ 781242 h 4026844"/>
                <a:gd name="connsiteX13343" fmla="*/ 2730030 w 10143477"/>
                <a:gd name="connsiteY13343" fmla="*/ 761874 h 4026844"/>
                <a:gd name="connsiteX13344" fmla="*/ 2757147 w 10143477"/>
                <a:gd name="connsiteY13344" fmla="*/ 738787 h 4026844"/>
                <a:gd name="connsiteX13345" fmla="*/ 6101655 w 10143477"/>
                <a:gd name="connsiteY13345" fmla="*/ 737702 h 4026844"/>
                <a:gd name="connsiteX13346" fmla="*/ 6124123 w 10143477"/>
                <a:gd name="connsiteY13346" fmla="*/ 759394 h 4026844"/>
                <a:gd name="connsiteX13347" fmla="*/ 6110177 w 10143477"/>
                <a:gd name="connsiteY13347" fmla="*/ 779847 h 4026844"/>
                <a:gd name="connsiteX13348" fmla="*/ 6087710 w 10143477"/>
                <a:gd name="connsiteY13348" fmla="*/ 758000 h 4026844"/>
                <a:gd name="connsiteX13349" fmla="*/ 6101655 w 10143477"/>
                <a:gd name="connsiteY13349" fmla="*/ 737702 h 4026844"/>
                <a:gd name="connsiteX13350" fmla="*/ 1861932 w 10143477"/>
                <a:gd name="connsiteY13350" fmla="*/ 736462 h 4026844"/>
                <a:gd name="connsiteX13351" fmla="*/ 1865497 w 10143477"/>
                <a:gd name="connsiteY13351" fmla="*/ 755365 h 4026844"/>
                <a:gd name="connsiteX13352" fmla="*/ 1836210 w 10143477"/>
                <a:gd name="connsiteY13352" fmla="*/ 779537 h 4026844"/>
                <a:gd name="connsiteX13353" fmla="*/ 1832646 w 10143477"/>
                <a:gd name="connsiteY13353" fmla="*/ 760479 h 4026844"/>
                <a:gd name="connsiteX13354" fmla="*/ 1861932 w 10143477"/>
                <a:gd name="connsiteY13354" fmla="*/ 736462 h 4026844"/>
                <a:gd name="connsiteX13355" fmla="*/ 6043860 w 10143477"/>
                <a:gd name="connsiteY13355" fmla="*/ 735533 h 4026844"/>
                <a:gd name="connsiteX13356" fmla="*/ 6066172 w 10143477"/>
                <a:gd name="connsiteY13356" fmla="*/ 757225 h 4026844"/>
                <a:gd name="connsiteX13357" fmla="*/ 6052072 w 10143477"/>
                <a:gd name="connsiteY13357" fmla="*/ 777678 h 4026844"/>
                <a:gd name="connsiteX13358" fmla="*/ 6029760 w 10143477"/>
                <a:gd name="connsiteY13358" fmla="*/ 755986 h 4026844"/>
                <a:gd name="connsiteX13359" fmla="*/ 6043860 w 10143477"/>
                <a:gd name="connsiteY13359" fmla="*/ 735533 h 4026844"/>
                <a:gd name="connsiteX13360" fmla="*/ 7159013 w 10143477"/>
                <a:gd name="connsiteY13360" fmla="*/ 735223 h 4026844"/>
                <a:gd name="connsiteX13361" fmla="*/ 7185199 w 10143477"/>
                <a:gd name="connsiteY13361" fmla="*/ 757846 h 4026844"/>
                <a:gd name="connsiteX13362" fmla="*/ 7176368 w 10143477"/>
                <a:gd name="connsiteY13362" fmla="*/ 777679 h 4026844"/>
                <a:gd name="connsiteX13363" fmla="*/ 7150182 w 10143477"/>
                <a:gd name="connsiteY13363" fmla="*/ 754902 h 4026844"/>
                <a:gd name="connsiteX13364" fmla="*/ 7159013 w 10143477"/>
                <a:gd name="connsiteY13364" fmla="*/ 735223 h 4026844"/>
                <a:gd name="connsiteX13365" fmla="*/ 5986064 w 10143477"/>
                <a:gd name="connsiteY13365" fmla="*/ 733829 h 4026844"/>
                <a:gd name="connsiteX13366" fmla="*/ 6008066 w 10143477"/>
                <a:gd name="connsiteY13366" fmla="*/ 755366 h 4026844"/>
                <a:gd name="connsiteX13367" fmla="*/ 5993656 w 10143477"/>
                <a:gd name="connsiteY13367" fmla="*/ 775974 h 4026844"/>
                <a:gd name="connsiteX13368" fmla="*/ 5971654 w 10143477"/>
                <a:gd name="connsiteY13368" fmla="*/ 754282 h 4026844"/>
                <a:gd name="connsiteX13369" fmla="*/ 5986064 w 10143477"/>
                <a:gd name="connsiteY13369" fmla="*/ 733829 h 4026844"/>
                <a:gd name="connsiteX13370" fmla="*/ 2300936 w 10143477"/>
                <a:gd name="connsiteY13370" fmla="*/ 733364 h 4026844"/>
                <a:gd name="connsiteX13371" fmla="*/ 2306359 w 10143477"/>
                <a:gd name="connsiteY13371" fmla="*/ 752422 h 4026844"/>
                <a:gd name="connsiteX13372" fmla="*/ 2278003 w 10143477"/>
                <a:gd name="connsiteY13372" fmla="*/ 776129 h 4026844"/>
                <a:gd name="connsiteX13373" fmla="*/ 2272579 w 10143477"/>
                <a:gd name="connsiteY13373" fmla="*/ 757071 h 4026844"/>
                <a:gd name="connsiteX13374" fmla="*/ 2300936 w 10143477"/>
                <a:gd name="connsiteY13374" fmla="*/ 733364 h 4026844"/>
                <a:gd name="connsiteX13375" fmla="*/ 7785618 w 10143477"/>
                <a:gd name="connsiteY13375" fmla="*/ 732898 h 4026844"/>
                <a:gd name="connsiteX13376" fmla="*/ 7813664 w 10143477"/>
                <a:gd name="connsiteY13376" fmla="*/ 756140 h 4026844"/>
                <a:gd name="connsiteX13377" fmla="*/ 7807776 w 10143477"/>
                <a:gd name="connsiteY13377" fmla="*/ 775664 h 4026844"/>
                <a:gd name="connsiteX13378" fmla="*/ 7779730 w 10143477"/>
                <a:gd name="connsiteY13378" fmla="*/ 752422 h 4026844"/>
                <a:gd name="connsiteX13379" fmla="*/ 7785618 w 10143477"/>
                <a:gd name="connsiteY13379" fmla="*/ 732898 h 4026844"/>
                <a:gd name="connsiteX13380" fmla="*/ 8702285 w 10143477"/>
                <a:gd name="connsiteY13380" fmla="*/ 732279 h 4026844"/>
                <a:gd name="connsiteX13381" fmla="*/ 8732189 w 10143477"/>
                <a:gd name="connsiteY13381" fmla="*/ 756606 h 4026844"/>
                <a:gd name="connsiteX13382" fmla="*/ 8730020 w 10143477"/>
                <a:gd name="connsiteY13382" fmla="*/ 775819 h 4026844"/>
                <a:gd name="connsiteX13383" fmla="*/ 8700115 w 10143477"/>
                <a:gd name="connsiteY13383" fmla="*/ 751493 h 4026844"/>
                <a:gd name="connsiteX13384" fmla="*/ 8702285 w 10143477"/>
                <a:gd name="connsiteY13384" fmla="*/ 732279 h 4026844"/>
                <a:gd name="connsiteX13385" fmla="*/ 8279434 w 10143477"/>
                <a:gd name="connsiteY13385" fmla="*/ 731969 h 4026844"/>
                <a:gd name="connsiteX13386" fmla="*/ 8308564 w 10143477"/>
                <a:gd name="connsiteY13386" fmla="*/ 755676 h 4026844"/>
                <a:gd name="connsiteX13387" fmla="*/ 8304845 w 10143477"/>
                <a:gd name="connsiteY13387" fmla="*/ 775044 h 4026844"/>
                <a:gd name="connsiteX13388" fmla="*/ 8275715 w 10143477"/>
                <a:gd name="connsiteY13388" fmla="*/ 751182 h 4026844"/>
                <a:gd name="connsiteX13389" fmla="*/ 8279434 w 10143477"/>
                <a:gd name="connsiteY13389" fmla="*/ 731969 h 4026844"/>
                <a:gd name="connsiteX13390" fmla="*/ 5928425 w 10143477"/>
                <a:gd name="connsiteY13390" fmla="*/ 731969 h 4026844"/>
                <a:gd name="connsiteX13391" fmla="*/ 5950272 w 10143477"/>
                <a:gd name="connsiteY13391" fmla="*/ 753507 h 4026844"/>
                <a:gd name="connsiteX13392" fmla="*/ 5935552 w 10143477"/>
                <a:gd name="connsiteY13392" fmla="*/ 774114 h 4026844"/>
                <a:gd name="connsiteX13393" fmla="*/ 5913704 w 10143477"/>
                <a:gd name="connsiteY13393" fmla="*/ 752577 h 4026844"/>
                <a:gd name="connsiteX13394" fmla="*/ 5928425 w 10143477"/>
                <a:gd name="connsiteY13394" fmla="*/ 731969 h 4026844"/>
                <a:gd name="connsiteX13395" fmla="*/ 4708216 w 10143477"/>
                <a:gd name="connsiteY13395" fmla="*/ 731039 h 4026844"/>
                <a:gd name="connsiteX13396" fmla="*/ 4724796 w 10143477"/>
                <a:gd name="connsiteY13396" fmla="*/ 751647 h 4026844"/>
                <a:gd name="connsiteX13397" fmla="*/ 4704652 w 10143477"/>
                <a:gd name="connsiteY13397" fmla="*/ 773185 h 4026844"/>
                <a:gd name="connsiteX13398" fmla="*/ 4688073 w 10143477"/>
                <a:gd name="connsiteY13398" fmla="*/ 752577 h 4026844"/>
                <a:gd name="connsiteX13399" fmla="*/ 4708216 w 10143477"/>
                <a:gd name="connsiteY13399" fmla="*/ 731039 h 4026844"/>
                <a:gd name="connsiteX13400" fmla="*/ 5870629 w 10143477"/>
                <a:gd name="connsiteY13400" fmla="*/ 730575 h 4026844"/>
                <a:gd name="connsiteX13401" fmla="*/ 5892167 w 10143477"/>
                <a:gd name="connsiteY13401" fmla="*/ 752112 h 4026844"/>
                <a:gd name="connsiteX13402" fmla="*/ 5877137 w 10143477"/>
                <a:gd name="connsiteY13402" fmla="*/ 772720 h 4026844"/>
                <a:gd name="connsiteX13403" fmla="*/ 5855599 w 10143477"/>
                <a:gd name="connsiteY13403" fmla="*/ 751182 h 4026844"/>
                <a:gd name="connsiteX13404" fmla="*/ 5870629 w 10143477"/>
                <a:gd name="connsiteY13404" fmla="*/ 730575 h 4026844"/>
                <a:gd name="connsiteX13405" fmla="*/ 7103387 w 10143477"/>
                <a:gd name="connsiteY13405" fmla="*/ 730574 h 4026844"/>
                <a:gd name="connsiteX13406" fmla="*/ 7129418 w 10143477"/>
                <a:gd name="connsiteY13406" fmla="*/ 753197 h 4026844"/>
                <a:gd name="connsiteX13407" fmla="*/ 7120276 w 10143477"/>
                <a:gd name="connsiteY13407" fmla="*/ 773030 h 4026844"/>
                <a:gd name="connsiteX13408" fmla="*/ 7094245 w 10143477"/>
                <a:gd name="connsiteY13408" fmla="*/ 750408 h 4026844"/>
                <a:gd name="connsiteX13409" fmla="*/ 7103387 w 10143477"/>
                <a:gd name="connsiteY13409" fmla="*/ 730574 h 4026844"/>
                <a:gd name="connsiteX13410" fmla="*/ 9060367 w 10143477"/>
                <a:gd name="connsiteY13410" fmla="*/ 730109 h 4026844"/>
                <a:gd name="connsiteX13411" fmla="*/ 9090582 w 10143477"/>
                <a:gd name="connsiteY13411" fmla="*/ 754901 h 4026844"/>
                <a:gd name="connsiteX13412" fmla="*/ 9089497 w 10143477"/>
                <a:gd name="connsiteY13412" fmla="*/ 774269 h 4026844"/>
                <a:gd name="connsiteX13413" fmla="*/ 9059283 w 10143477"/>
                <a:gd name="connsiteY13413" fmla="*/ 749477 h 4026844"/>
                <a:gd name="connsiteX13414" fmla="*/ 9060367 w 10143477"/>
                <a:gd name="connsiteY13414" fmla="*/ 730109 h 4026844"/>
                <a:gd name="connsiteX13415" fmla="*/ 5812524 w 10143477"/>
                <a:gd name="connsiteY13415" fmla="*/ 729335 h 4026844"/>
                <a:gd name="connsiteX13416" fmla="*/ 5833907 w 10143477"/>
                <a:gd name="connsiteY13416" fmla="*/ 750717 h 4026844"/>
                <a:gd name="connsiteX13417" fmla="*/ 5818722 w 10143477"/>
                <a:gd name="connsiteY13417" fmla="*/ 771325 h 4026844"/>
                <a:gd name="connsiteX13418" fmla="*/ 5797340 w 10143477"/>
                <a:gd name="connsiteY13418" fmla="*/ 749788 h 4026844"/>
                <a:gd name="connsiteX13419" fmla="*/ 5812524 w 10143477"/>
                <a:gd name="connsiteY13419" fmla="*/ 729335 h 4026844"/>
                <a:gd name="connsiteX13420" fmla="*/ 4824737 w 10143477"/>
                <a:gd name="connsiteY13420" fmla="*/ 728561 h 4026844"/>
                <a:gd name="connsiteX13421" fmla="*/ 4841781 w 10143477"/>
                <a:gd name="connsiteY13421" fmla="*/ 749168 h 4026844"/>
                <a:gd name="connsiteX13422" fmla="*/ 4822103 w 10143477"/>
                <a:gd name="connsiteY13422" fmla="*/ 770551 h 4026844"/>
                <a:gd name="connsiteX13423" fmla="*/ 4805058 w 10143477"/>
                <a:gd name="connsiteY13423" fmla="*/ 749788 h 4026844"/>
                <a:gd name="connsiteX13424" fmla="*/ 4824737 w 10143477"/>
                <a:gd name="connsiteY13424" fmla="*/ 728561 h 4026844"/>
                <a:gd name="connsiteX13425" fmla="*/ 5754728 w 10143477"/>
                <a:gd name="connsiteY13425" fmla="*/ 727785 h 4026844"/>
                <a:gd name="connsiteX13426" fmla="*/ 5775801 w 10143477"/>
                <a:gd name="connsiteY13426" fmla="*/ 749168 h 4026844"/>
                <a:gd name="connsiteX13427" fmla="*/ 5760306 w 10143477"/>
                <a:gd name="connsiteY13427" fmla="*/ 769931 h 4026844"/>
                <a:gd name="connsiteX13428" fmla="*/ 5739234 w 10143477"/>
                <a:gd name="connsiteY13428" fmla="*/ 748548 h 4026844"/>
                <a:gd name="connsiteX13429" fmla="*/ 5754728 w 10143477"/>
                <a:gd name="connsiteY13429" fmla="*/ 727785 h 4026844"/>
                <a:gd name="connsiteX13430" fmla="*/ 4882842 w 10143477"/>
                <a:gd name="connsiteY13430" fmla="*/ 727321 h 4026844"/>
                <a:gd name="connsiteX13431" fmla="*/ 4900196 w 10143477"/>
                <a:gd name="connsiteY13431" fmla="*/ 747929 h 4026844"/>
                <a:gd name="connsiteX13432" fmla="*/ 4880828 w 10143477"/>
                <a:gd name="connsiteY13432" fmla="*/ 769311 h 4026844"/>
                <a:gd name="connsiteX13433" fmla="*/ 4863474 w 10143477"/>
                <a:gd name="connsiteY13433" fmla="*/ 748548 h 4026844"/>
                <a:gd name="connsiteX13434" fmla="*/ 4882842 w 10143477"/>
                <a:gd name="connsiteY13434" fmla="*/ 727321 h 4026844"/>
                <a:gd name="connsiteX13435" fmla="*/ 5696779 w 10143477"/>
                <a:gd name="connsiteY13435" fmla="*/ 726856 h 4026844"/>
                <a:gd name="connsiteX13436" fmla="*/ 5717542 w 10143477"/>
                <a:gd name="connsiteY13436" fmla="*/ 748239 h 4026844"/>
                <a:gd name="connsiteX13437" fmla="*/ 5701737 w 10143477"/>
                <a:gd name="connsiteY13437" fmla="*/ 769002 h 4026844"/>
                <a:gd name="connsiteX13438" fmla="*/ 5680974 w 10143477"/>
                <a:gd name="connsiteY13438" fmla="*/ 747619 h 4026844"/>
                <a:gd name="connsiteX13439" fmla="*/ 5696779 w 10143477"/>
                <a:gd name="connsiteY13439" fmla="*/ 726856 h 4026844"/>
                <a:gd name="connsiteX13440" fmla="*/ 7731697 w 10143477"/>
                <a:gd name="connsiteY13440" fmla="*/ 726855 h 4026844"/>
                <a:gd name="connsiteX13441" fmla="*/ 7759587 w 10143477"/>
                <a:gd name="connsiteY13441" fmla="*/ 750097 h 4026844"/>
                <a:gd name="connsiteX13442" fmla="*/ 7753389 w 10143477"/>
                <a:gd name="connsiteY13442" fmla="*/ 769621 h 4026844"/>
                <a:gd name="connsiteX13443" fmla="*/ 7725499 w 10143477"/>
                <a:gd name="connsiteY13443" fmla="*/ 746379 h 4026844"/>
                <a:gd name="connsiteX13444" fmla="*/ 7731697 w 10143477"/>
                <a:gd name="connsiteY13444" fmla="*/ 726855 h 4026844"/>
                <a:gd name="connsiteX13445" fmla="*/ 7047606 w 10143477"/>
                <a:gd name="connsiteY13445" fmla="*/ 726391 h 4026844"/>
                <a:gd name="connsiteX13446" fmla="*/ 7073482 w 10143477"/>
                <a:gd name="connsiteY13446" fmla="*/ 748858 h 4026844"/>
                <a:gd name="connsiteX13447" fmla="*/ 7064185 w 10143477"/>
                <a:gd name="connsiteY13447" fmla="*/ 768692 h 4026844"/>
                <a:gd name="connsiteX13448" fmla="*/ 7038310 w 10143477"/>
                <a:gd name="connsiteY13448" fmla="*/ 746069 h 4026844"/>
                <a:gd name="connsiteX13449" fmla="*/ 7047606 w 10143477"/>
                <a:gd name="connsiteY13449" fmla="*/ 726391 h 4026844"/>
                <a:gd name="connsiteX13450" fmla="*/ 4940947 w 10143477"/>
                <a:gd name="connsiteY13450" fmla="*/ 726236 h 4026844"/>
                <a:gd name="connsiteX13451" fmla="*/ 4958611 w 10143477"/>
                <a:gd name="connsiteY13451" fmla="*/ 746999 h 4026844"/>
                <a:gd name="connsiteX13452" fmla="*/ 4939552 w 10143477"/>
                <a:gd name="connsiteY13452" fmla="*/ 768382 h 4026844"/>
                <a:gd name="connsiteX13453" fmla="*/ 4921888 w 10143477"/>
                <a:gd name="connsiteY13453" fmla="*/ 747619 h 4026844"/>
                <a:gd name="connsiteX13454" fmla="*/ 4940947 w 10143477"/>
                <a:gd name="connsiteY13454" fmla="*/ 726236 h 4026844"/>
                <a:gd name="connsiteX13455" fmla="*/ 5638673 w 10143477"/>
                <a:gd name="connsiteY13455" fmla="*/ 726081 h 4026844"/>
                <a:gd name="connsiteX13456" fmla="*/ 5659282 w 10143477"/>
                <a:gd name="connsiteY13456" fmla="*/ 747308 h 4026844"/>
                <a:gd name="connsiteX13457" fmla="*/ 5643322 w 10143477"/>
                <a:gd name="connsiteY13457" fmla="*/ 768071 h 4026844"/>
                <a:gd name="connsiteX13458" fmla="*/ 5622714 w 10143477"/>
                <a:gd name="connsiteY13458" fmla="*/ 746688 h 4026844"/>
                <a:gd name="connsiteX13459" fmla="*/ 5638673 w 10143477"/>
                <a:gd name="connsiteY13459" fmla="*/ 726081 h 4026844"/>
                <a:gd name="connsiteX13460" fmla="*/ 2354705 w 10143477"/>
                <a:gd name="connsiteY13460" fmla="*/ 726081 h 4026844"/>
                <a:gd name="connsiteX13461" fmla="*/ 2360283 w 10143477"/>
                <a:gd name="connsiteY13461" fmla="*/ 745139 h 4026844"/>
                <a:gd name="connsiteX13462" fmla="*/ 2332082 w 10143477"/>
                <a:gd name="connsiteY13462" fmla="*/ 768846 h 4026844"/>
                <a:gd name="connsiteX13463" fmla="*/ 2326505 w 10143477"/>
                <a:gd name="connsiteY13463" fmla="*/ 749788 h 4026844"/>
                <a:gd name="connsiteX13464" fmla="*/ 2354705 w 10143477"/>
                <a:gd name="connsiteY13464" fmla="*/ 726081 h 4026844"/>
                <a:gd name="connsiteX13465" fmla="*/ 4999207 w 10143477"/>
                <a:gd name="connsiteY13465" fmla="*/ 725461 h 4026844"/>
                <a:gd name="connsiteX13466" fmla="*/ 5017026 w 10143477"/>
                <a:gd name="connsiteY13466" fmla="*/ 746224 h 4026844"/>
                <a:gd name="connsiteX13467" fmla="*/ 4998122 w 10143477"/>
                <a:gd name="connsiteY13467" fmla="*/ 767452 h 4026844"/>
                <a:gd name="connsiteX13468" fmla="*/ 4980304 w 10143477"/>
                <a:gd name="connsiteY13468" fmla="*/ 746689 h 4026844"/>
                <a:gd name="connsiteX13469" fmla="*/ 4999207 w 10143477"/>
                <a:gd name="connsiteY13469" fmla="*/ 725461 h 4026844"/>
                <a:gd name="connsiteX13470" fmla="*/ 5580723 w 10143477"/>
                <a:gd name="connsiteY13470" fmla="*/ 724996 h 4026844"/>
                <a:gd name="connsiteX13471" fmla="*/ 5601021 w 10143477"/>
                <a:gd name="connsiteY13471" fmla="*/ 746224 h 4026844"/>
                <a:gd name="connsiteX13472" fmla="*/ 5584752 w 10143477"/>
                <a:gd name="connsiteY13472" fmla="*/ 767142 h 4026844"/>
                <a:gd name="connsiteX13473" fmla="*/ 5564454 w 10143477"/>
                <a:gd name="connsiteY13473" fmla="*/ 745914 h 4026844"/>
                <a:gd name="connsiteX13474" fmla="*/ 5580723 w 10143477"/>
                <a:gd name="connsiteY13474" fmla="*/ 724996 h 4026844"/>
                <a:gd name="connsiteX13475" fmla="*/ 8227372 w 10143477"/>
                <a:gd name="connsiteY13475" fmla="*/ 724841 h 4026844"/>
                <a:gd name="connsiteX13476" fmla="*/ 8256347 w 10143477"/>
                <a:gd name="connsiteY13476" fmla="*/ 748548 h 4026844"/>
                <a:gd name="connsiteX13477" fmla="*/ 8252318 w 10143477"/>
                <a:gd name="connsiteY13477" fmla="*/ 767916 h 4026844"/>
                <a:gd name="connsiteX13478" fmla="*/ 8223188 w 10143477"/>
                <a:gd name="connsiteY13478" fmla="*/ 744209 h 4026844"/>
                <a:gd name="connsiteX13479" fmla="*/ 8227372 w 10143477"/>
                <a:gd name="connsiteY13479" fmla="*/ 724841 h 4026844"/>
                <a:gd name="connsiteX13480" fmla="*/ 5057467 w 10143477"/>
                <a:gd name="connsiteY13480" fmla="*/ 724841 h 4026844"/>
                <a:gd name="connsiteX13481" fmla="*/ 5075596 w 10143477"/>
                <a:gd name="connsiteY13481" fmla="*/ 745604 h 4026844"/>
                <a:gd name="connsiteX13482" fmla="*/ 5057002 w 10143477"/>
                <a:gd name="connsiteY13482" fmla="*/ 766832 h 4026844"/>
                <a:gd name="connsiteX13483" fmla="*/ 5038873 w 10143477"/>
                <a:gd name="connsiteY13483" fmla="*/ 745914 h 4026844"/>
                <a:gd name="connsiteX13484" fmla="*/ 5057467 w 10143477"/>
                <a:gd name="connsiteY13484" fmla="*/ 724841 h 4026844"/>
                <a:gd name="connsiteX13485" fmla="*/ 5522618 w 10143477"/>
                <a:gd name="connsiteY13485" fmla="*/ 724377 h 4026844"/>
                <a:gd name="connsiteX13486" fmla="*/ 5542761 w 10143477"/>
                <a:gd name="connsiteY13486" fmla="*/ 745605 h 4026844"/>
                <a:gd name="connsiteX13487" fmla="*/ 5526182 w 10143477"/>
                <a:gd name="connsiteY13487" fmla="*/ 766523 h 4026844"/>
                <a:gd name="connsiteX13488" fmla="*/ 5506038 w 10143477"/>
                <a:gd name="connsiteY13488" fmla="*/ 745295 h 4026844"/>
                <a:gd name="connsiteX13489" fmla="*/ 5522618 w 10143477"/>
                <a:gd name="connsiteY13489" fmla="*/ 724377 h 4026844"/>
                <a:gd name="connsiteX13490" fmla="*/ 8651462 w 10143477"/>
                <a:gd name="connsiteY13490" fmla="*/ 724376 h 4026844"/>
                <a:gd name="connsiteX13491" fmla="*/ 8681211 w 10143477"/>
                <a:gd name="connsiteY13491" fmla="*/ 748548 h 4026844"/>
                <a:gd name="connsiteX13492" fmla="*/ 8678888 w 10143477"/>
                <a:gd name="connsiteY13492" fmla="*/ 767762 h 4026844"/>
                <a:gd name="connsiteX13493" fmla="*/ 8649137 w 10143477"/>
                <a:gd name="connsiteY13493" fmla="*/ 743590 h 4026844"/>
                <a:gd name="connsiteX13494" fmla="*/ 8651462 w 10143477"/>
                <a:gd name="connsiteY13494" fmla="*/ 724376 h 4026844"/>
                <a:gd name="connsiteX13495" fmla="*/ 5464513 w 10143477"/>
                <a:gd name="connsiteY13495" fmla="*/ 724067 h 4026844"/>
                <a:gd name="connsiteX13496" fmla="*/ 5484346 w 10143477"/>
                <a:gd name="connsiteY13496" fmla="*/ 745140 h 4026844"/>
                <a:gd name="connsiteX13497" fmla="*/ 5467612 w 10143477"/>
                <a:gd name="connsiteY13497" fmla="*/ 766058 h 4026844"/>
                <a:gd name="connsiteX13498" fmla="*/ 5447778 w 10143477"/>
                <a:gd name="connsiteY13498" fmla="*/ 744830 h 4026844"/>
                <a:gd name="connsiteX13499" fmla="*/ 5464513 w 10143477"/>
                <a:gd name="connsiteY13499" fmla="*/ 724067 h 4026844"/>
                <a:gd name="connsiteX13500" fmla="*/ 5115572 w 10143477"/>
                <a:gd name="connsiteY13500" fmla="*/ 724067 h 4026844"/>
                <a:gd name="connsiteX13501" fmla="*/ 5134010 w 10143477"/>
                <a:gd name="connsiteY13501" fmla="*/ 744985 h 4026844"/>
                <a:gd name="connsiteX13502" fmla="*/ 5115727 w 10143477"/>
                <a:gd name="connsiteY13502" fmla="*/ 766213 h 4026844"/>
                <a:gd name="connsiteX13503" fmla="*/ 5097288 w 10143477"/>
                <a:gd name="connsiteY13503" fmla="*/ 745295 h 4026844"/>
                <a:gd name="connsiteX13504" fmla="*/ 5115572 w 10143477"/>
                <a:gd name="connsiteY13504" fmla="*/ 724067 h 4026844"/>
                <a:gd name="connsiteX13505" fmla="*/ 5406408 w 10143477"/>
                <a:gd name="connsiteY13505" fmla="*/ 723757 h 4026844"/>
                <a:gd name="connsiteX13506" fmla="*/ 5426086 w 10143477"/>
                <a:gd name="connsiteY13506" fmla="*/ 744830 h 4026844"/>
                <a:gd name="connsiteX13507" fmla="*/ 5409042 w 10143477"/>
                <a:gd name="connsiteY13507" fmla="*/ 765747 h 4026844"/>
                <a:gd name="connsiteX13508" fmla="*/ 5389363 w 10143477"/>
                <a:gd name="connsiteY13508" fmla="*/ 744675 h 4026844"/>
                <a:gd name="connsiteX13509" fmla="*/ 5406408 w 10143477"/>
                <a:gd name="connsiteY13509" fmla="*/ 723757 h 4026844"/>
                <a:gd name="connsiteX13510" fmla="*/ 5290043 w 10143477"/>
                <a:gd name="connsiteY13510" fmla="*/ 723602 h 4026844"/>
                <a:gd name="connsiteX13511" fmla="*/ 5309102 w 10143477"/>
                <a:gd name="connsiteY13511" fmla="*/ 744520 h 4026844"/>
                <a:gd name="connsiteX13512" fmla="*/ 5291592 w 10143477"/>
                <a:gd name="connsiteY13512" fmla="*/ 765592 h 4026844"/>
                <a:gd name="connsiteX13513" fmla="*/ 5272534 w 10143477"/>
                <a:gd name="connsiteY13513" fmla="*/ 744520 h 4026844"/>
                <a:gd name="connsiteX13514" fmla="*/ 5290043 w 10143477"/>
                <a:gd name="connsiteY13514" fmla="*/ 723602 h 4026844"/>
                <a:gd name="connsiteX13515" fmla="*/ 5231937 w 10143477"/>
                <a:gd name="connsiteY13515" fmla="*/ 723602 h 4026844"/>
                <a:gd name="connsiteX13516" fmla="*/ 5250841 w 10143477"/>
                <a:gd name="connsiteY13516" fmla="*/ 744520 h 4026844"/>
                <a:gd name="connsiteX13517" fmla="*/ 5233022 w 10143477"/>
                <a:gd name="connsiteY13517" fmla="*/ 765593 h 4026844"/>
                <a:gd name="connsiteX13518" fmla="*/ 5214118 w 10143477"/>
                <a:gd name="connsiteY13518" fmla="*/ 744520 h 4026844"/>
                <a:gd name="connsiteX13519" fmla="*/ 5231937 w 10143477"/>
                <a:gd name="connsiteY13519" fmla="*/ 723602 h 4026844"/>
                <a:gd name="connsiteX13520" fmla="*/ 5173833 w 10143477"/>
                <a:gd name="connsiteY13520" fmla="*/ 723602 h 4026844"/>
                <a:gd name="connsiteX13521" fmla="*/ 5192427 w 10143477"/>
                <a:gd name="connsiteY13521" fmla="*/ 744520 h 4026844"/>
                <a:gd name="connsiteX13522" fmla="*/ 5174298 w 10143477"/>
                <a:gd name="connsiteY13522" fmla="*/ 765748 h 4026844"/>
                <a:gd name="connsiteX13523" fmla="*/ 5155704 w 10143477"/>
                <a:gd name="connsiteY13523" fmla="*/ 744830 h 4026844"/>
                <a:gd name="connsiteX13524" fmla="*/ 5173833 w 10143477"/>
                <a:gd name="connsiteY13524" fmla="*/ 723602 h 4026844"/>
                <a:gd name="connsiteX13525" fmla="*/ 5348303 w 10143477"/>
                <a:gd name="connsiteY13525" fmla="*/ 723447 h 4026844"/>
                <a:gd name="connsiteX13526" fmla="*/ 5367671 w 10143477"/>
                <a:gd name="connsiteY13526" fmla="*/ 744520 h 4026844"/>
                <a:gd name="connsiteX13527" fmla="*/ 5350317 w 10143477"/>
                <a:gd name="connsiteY13527" fmla="*/ 765593 h 4026844"/>
                <a:gd name="connsiteX13528" fmla="*/ 5330949 w 10143477"/>
                <a:gd name="connsiteY13528" fmla="*/ 744520 h 4026844"/>
                <a:gd name="connsiteX13529" fmla="*/ 5348303 w 10143477"/>
                <a:gd name="connsiteY13529" fmla="*/ 723447 h 4026844"/>
                <a:gd name="connsiteX13530" fmla="*/ 6991825 w 10143477"/>
                <a:gd name="connsiteY13530" fmla="*/ 721898 h 4026844"/>
                <a:gd name="connsiteX13531" fmla="*/ 7017392 w 10143477"/>
                <a:gd name="connsiteY13531" fmla="*/ 744365 h 4026844"/>
                <a:gd name="connsiteX13532" fmla="*/ 7007785 w 10143477"/>
                <a:gd name="connsiteY13532" fmla="*/ 764198 h 4026844"/>
                <a:gd name="connsiteX13533" fmla="*/ 6982064 w 10143477"/>
                <a:gd name="connsiteY13533" fmla="*/ 741731 h 4026844"/>
                <a:gd name="connsiteX13534" fmla="*/ 6991825 w 10143477"/>
                <a:gd name="connsiteY13534" fmla="*/ 721898 h 4026844"/>
                <a:gd name="connsiteX13535" fmla="*/ 9010474 w 10143477"/>
                <a:gd name="connsiteY13535" fmla="*/ 721432 h 4026844"/>
                <a:gd name="connsiteX13536" fmla="*/ 9040689 w 10143477"/>
                <a:gd name="connsiteY13536" fmla="*/ 746069 h 4026844"/>
                <a:gd name="connsiteX13537" fmla="*/ 9039604 w 10143477"/>
                <a:gd name="connsiteY13537" fmla="*/ 765437 h 4026844"/>
                <a:gd name="connsiteX13538" fmla="*/ 9009389 w 10143477"/>
                <a:gd name="connsiteY13538" fmla="*/ 740800 h 4026844"/>
                <a:gd name="connsiteX13539" fmla="*/ 9010474 w 10143477"/>
                <a:gd name="connsiteY13539" fmla="*/ 721432 h 4026844"/>
                <a:gd name="connsiteX13540" fmla="*/ 7677621 w 10143477"/>
                <a:gd name="connsiteY13540" fmla="*/ 720968 h 4026844"/>
                <a:gd name="connsiteX13541" fmla="*/ 7705356 w 10143477"/>
                <a:gd name="connsiteY13541" fmla="*/ 744055 h 4026844"/>
                <a:gd name="connsiteX13542" fmla="*/ 7699003 w 10143477"/>
                <a:gd name="connsiteY13542" fmla="*/ 763579 h 4026844"/>
                <a:gd name="connsiteX13543" fmla="*/ 7671268 w 10143477"/>
                <a:gd name="connsiteY13543" fmla="*/ 740492 h 4026844"/>
                <a:gd name="connsiteX13544" fmla="*/ 7677621 w 10143477"/>
                <a:gd name="connsiteY13544" fmla="*/ 720968 h 4026844"/>
                <a:gd name="connsiteX13545" fmla="*/ 2408629 w 10143477"/>
                <a:gd name="connsiteY13545" fmla="*/ 718954 h 4026844"/>
                <a:gd name="connsiteX13546" fmla="*/ 2414517 w 10143477"/>
                <a:gd name="connsiteY13546" fmla="*/ 738012 h 4026844"/>
                <a:gd name="connsiteX13547" fmla="*/ 2386316 w 10143477"/>
                <a:gd name="connsiteY13547" fmla="*/ 761564 h 4026844"/>
                <a:gd name="connsiteX13548" fmla="*/ 2380428 w 10143477"/>
                <a:gd name="connsiteY13548" fmla="*/ 742506 h 4026844"/>
                <a:gd name="connsiteX13549" fmla="*/ 2408629 w 10143477"/>
                <a:gd name="connsiteY13549" fmla="*/ 718954 h 4026844"/>
                <a:gd name="connsiteX13550" fmla="*/ 8174689 w 10143477"/>
                <a:gd name="connsiteY13550" fmla="*/ 718024 h 4026844"/>
                <a:gd name="connsiteX13551" fmla="*/ 8203664 w 10143477"/>
                <a:gd name="connsiteY13551" fmla="*/ 741576 h 4026844"/>
                <a:gd name="connsiteX13552" fmla="*/ 8199481 w 10143477"/>
                <a:gd name="connsiteY13552" fmla="*/ 760944 h 4026844"/>
                <a:gd name="connsiteX13553" fmla="*/ 8170506 w 10143477"/>
                <a:gd name="connsiteY13553" fmla="*/ 737237 h 4026844"/>
                <a:gd name="connsiteX13554" fmla="*/ 8174689 w 10143477"/>
                <a:gd name="connsiteY13554" fmla="*/ 718024 h 4026844"/>
                <a:gd name="connsiteX13555" fmla="*/ 6935889 w 10143477"/>
                <a:gd name="connsiteY13555" fmla="*/ 717868 h 4026844"/>
                <a:gd name="connsiteX13556" fmla="*/ 6961301 w 10143477"/>
                <a:gd name="connsiteY13556" fmla="*/ 740336 h 4026844"/>
                <a:gd name="connsiteX13557" fmla="*/ 6951384 w 10143477"/>
                <a:gd name="connsiteY13557" fmla="*/ 760169 h 4026844"/>
                <a:gd name="connsiteX13558" fmla="*/ 6925973 w 10143477"/>
                <a:gd name="connsiteY13558" fmla="*/ 737702 h 4026844"/>
                <a:gd name="connsiteX13559" fmla="*/ 6935889 w 10143477"/>
                <a:gd name="connsiteY13559" fmla="*/ 717868 h 4026844"/>
                <a:gd name="connsiteX13560" fmla="*/ 8600330 w 10143477"/>
                <a:gd name="connsiteY13560" fmla="*/ 716475 h 4026844"/>
                <a:gd name="connsiteX13561" fmla="*/ 8630079 w 10143477"/>
                <a:gd name="connsiteY13561" fmla="*/ 740646 h 4026844"/>
                <a:gd name="connsiteX13562" fmla="*/ 8627601 w 10143477"/>
                <a:gd name="connsiteY13562" fmla="*/ 759860 h 4026844"/>
                <a:gd name="connsiteX13563" fmla="*/ 8597850 w 10143477"/>
                <a:gd name="connsiteY13563" fmla="*/ 735688 h 4026844"/>
                <a:gd name="connsiteX13564" fmla="*/ 8600330 w 10143477"/>
                <a:gd name="connsiteY13564" fmla="*/ 716475 h 4026844"/>
                <a:gd name="connsiteX13565" fmla="*/ 7623388 w 10143477"/>
                <a:gd name="connsiteY13565" fmla="*/ 715389 h 4026844"/>
                <a:gd name="connsiteX13566" fmla="*/ 7650969 w 10143477"/>
                <a:gd name="connsiteY13566" fmla="*/ 738476 h 4026844"/>
                <a:gd name="connsiteX13567" fmla="*/ 7644461 w 10143477"/>
                <a:gd name="connsiteY13567" fmla="*/ 758000 h 4026844"/>
                <a:gd name="connsiteX13568" fmla="*/ 7616881 w 10143477"/>
                <a:gd name="connsiteY13568" fmla="*/ 734913 h 4026844"/>
                <a:gd name="connsiteX13569" fmla="*/ 7623388 w 10143477"/>
                <a:gd name="connsiteY13569" fmla="*/ 715389 h 4026844"/>
                <a:gd name="connsiteX13570" fmla="*/ 6879798 w 10143477"/>
                <a:gd name="connsiteY13570" fmla="*/ 713841 h 4026844"/>
                <a:gd name="connsiteX13571" fmla="*/ 6905054 w 10143477"/>
                <a:gd name="connsiteY13571" fmla="*/ 736153 h 4026844"/>
                <a:gd name="connsiteX13572" fmla="*/ 6894983 w 10143477"/>
                <a:gd name="connsiteY13572" fmla="*/ 755986 h 4026844"/>
                <a:gd name="connsiteX13573" fmla="*/ 6869726 w 10143477"/>
                <a:gd name="connsiteY13573" fmla="*/ 733674 h 4026844"/>
                <a:gd name="connsiteX13574" fmla="*/ 6879798 w 10143477"/>
                <a:gd name="connsiteY13574" fmla="*/ 713841 h 4026844"/>
                <a:gd name="connsiteX13575" fmla="*/ 8960582 w 10143477"/>
                <a:gd name="connsiteY13575" fmla="*/ 713065 h 4026844"/>
                <a:gd name="connsiteX13576" fmla="*/ 8990797 w 10143477"/>
                <a:gd name="connsiteY13576" fmla="*/ 737702 h 4026844"/>
                <a:gd name="connsiteX13577" fmla="*/ 8989557 w 10143477"/>
                <a:gd name="connsiteY13577" fmla="*/ 757070 h 4026844"/>
                <a:gd name="connsiteX13578" fmla="*/ 8959342 w 10143477"/>
                <a:gd name="connsiteY13578" fmla="*/ 732433 h 4026844"/>
                <a:gd name="connsiteX13579" fmla="*/ 8960582 w 10143477"/>
                <a:gd name="connsiteY13579" fmla="*/ 713065 h 4026844"/>
                <a:gd name="connsiteX13580" fmla="*/ 2019364 w 10143477"/>
                <a:gd name="connsiteY13580" fmla="*/ 712135 h 4026844"/>
                <a:gd name="connsiteX13581" fmla="*/ 2023548 w 10143477"/>
                <a:gd name="connsiteY13581" fmla="*/ 731039 h 4026844"/>
                <a:gd name="connsiteX13582" fmla="*/ 1994572 w 10143477"/>
                <a:gd name="connsiteY13582" fmla="*/ 755056 h 4026844"/>
                <a:gd name="connsiteX13583" fmla="*/ 1990389 w 10143477"/>
                <a:gd name="connsiteY13583" fmla="*/ 735997 h 4026844"/>
                <a:gd name="connsiteX13584" fmla="*/ 2019364 w 10143477"/>
                <a:gd name="connsiteY13584" fmla="*/ 712135 h 4026844"/>
                <a:gd name="connsiteX13585" fmla="*/ 2462553 w 10143477"/>
                <a:gd name="connsiteY13585" fmla="*/ 711981 h 4026844"/>
                <a:gd name="connsiteX13586" fmla="*/ 2468596 w 10143477"/>
                <a:gd name="connsiteY13586" fmla="*/ 731039 h 4026844"/>
                <a:gd name="connsiteX13587" fmla="*/ 2440550 w 10143477"/>
                <a:gd name="connsiteY13587" fmla="*/ 754591 h 4026844"/>
                <a:gd name="connsiteX13588" fmla="*/ 2434507 w 10143477"/>
                <a:gd name="connsiteY13588" fmla="*/ 735533 h 4026844"/>
                <a:gd name="connsiteX13589" fmla="*/ 2462553 w 10143477"/>
                <a:gd name="connsiteY13589" fmla="*/ 711981 h 4026844"/>
                <a:gd name="connsiteX13590" fmla="*/ 8122008 w 10143477"/>
                <a:gd name="connsiteY13590" fmla="*/ 711052 h 4026844"/>
                <a:gd name="connsiteX13591" fmla="*/ 8150828 w 10143477"/>
                <a:gd name="connsiteY13591" fmla="*/ 734604 h 4026844"/>
                <a:gd name="connsiteX13592" fmla="*/ 8146490 w 10143477"/>
                <a:gd name="connsiteY13592" fmla="*/ 753972 h 4026844"/>
                <a:gd name="connsiteX13593" fmla="*/ 8117669 w 10143477"/>
                <a:gd name="connsiteY13593" fmla="*/ 730420 h 4026844"/>
                <a:gd name="connsiteX13594" fmla="*/ 8122008 w 10143477"/>
                <a:gd name="connsiteY13594" fmla="*/ 711052 h 4026844"/>
                <a:gd name="connsiteX13595" fmla="*/ 7569158 w 10143477"/>
                <a:gd name="connsiteY13595" fmla="*/ 709811 h 4026844"/>
                <a:gd name="connsiteX13596" fmla="*/ 7596583 w 10143477"/>
                <a:gd name="connsiteY13596" fmla="*/ 732743 h 4026844"/>
                <a:gd name="connsiteX13597" fmla="*/ 7589766 w 10143477"/>
                <a:gd name="connsiteY13597" fmla="*/ 752267 h 4026844"/>
                <a:gd name="connsiteX13598" fmla="*/ 7562340 w 10143477"/>
                <a:gd name="connsiteY13598" fmla="*/ 729180 h 4026844"/>
                <a:gd name="connsiteX13599" fmla="*/ 7569158 w 10143477"/>
                <a:gd name="connsiteY13599" fmla="*/ 709811 h 4026844"/>
                <a:gd name="connsiteX13600" fmla="*/ 6823707 w 10143477"/>
                <a:gd name="connsiteY13600" fmla="*/ 709811 h 4026844"/>
                <a:gd name="connsiteX13601" fmla="*/ 6848809 w 10143477"/>
                <a:gd name="connsiteY13601" fmla="*/ 732124 h 4026844"/>
                <a:gd name="connsiteX13602" fmla="*/ 6838427 w 10143477"/>
                <a:gd name="connsiteY13602" fmla="*/ 752112 h 4026844"/>
                <a:gd name="connsiteX13603" fmla="*/ 6813326 w 10143477"/>
                <a:gd name="connsiteY13603" fmla="*/ 729799 h 4026844"/>
                <a:gd name="connsiteX13604" fmla="*/ 6823707 w 10143477"/>
                <a:gd name="connsiteY13604" fmla="*/ 709811 h 4026844"/>
                <a:gd name="connsiteX13605" fmla="*/ 8549197 w 10143477"/>
                <a:gd name="connsiteY13605" fmla="*/ 708882 h 4026844"/>
                <a:gd name="connsiteX13606" fmla="*/ 8578792 w 10143477"/>
                <a:gd name="connsiteY13606" fmla="*/ 732899 h 4026844"/>
                <a:gd name="connsiteX13607" fmla="*/ 8576158 w 10143477"/>
                <a:gd name="connsiteY13607" fmla="*/ 752112 h 4026844"/>
                <a:gd name="connsiteX13608" fmla="*/ 8546563 w 10143477"/>
                <a:gd name="connsiteY13608" fmla="*/ 728096 h 4026844"/>
                <a:gd name="connsiteX13609" fmla="*/ 8549197 w 10143477"/>
                <a:gd name="connsiteY13609" fmla="*/ 708882 h 4026844"/>
                <a:gd name="connsiteX13610" fmla="*/ 3033572 w 10143477"/>
                <a:gd name="connsiteY13610" fmla="*/ 708882 h 4026844"/>
                <a:gd name="connsiteX13611" fmla="*/ 3042249 w 10143477"/>
                <a:gd name="connsiteY13611" fmla="*/ 728251 h 4026844"/>
                <a:gd name="connsiteX13612" fmla="*/ 3015907 w 10143477"/>
                <a:gd name="connsiteY13612" fmla="*/ 751183 h 4026844"/>
                <a:gd name="connsiteX13613" fmla="*/ 3007230 w 10143477"/>
                <a:gd name="connsiteY13613" fmla="*/ 731814 h 4026844"/>
                <a:gd name="connsiteX13614" fmla="*/ 3033572 w 10143477"/>
                <a:gd name="connsiteY13614" fmla="*/ 708882 h 4026844"/>
                <a:gd name="connsiteX13615" fmla="*/ 6767462 w 10143477"/>
                <a:gd name="connsiteY13615" fmla="*/ 706248 h 4026844"/>
                <a:gd name="connsiteX13616" fmla="*/ 6792254 w 10143477"/>
                <a:gd name="connsiteY13616" fmla="*/ 728405 h 4026844"/>
                <a:gd name="connsiteX13617" fmla="*/ 6781717 w 10143477"/>
                <a:gd name="connsiteY13617" fmla="*/ 748393 h 4026844"/>
                <a:gd name="connsiteX13618" fmla="*/ 6756926 w 10143477"/>
                <a:gd name="connsiteY13618" fmla="*/ 726081 h 4026844"/>
                <a:gd name="connsiteX13619" fmla="*/ 6767462 w 10143477"/>
                <a:gd name="connsiteY13619" fmla="*/ 706248 h 4026844"/>
                <a:gd name="connsiteX13620" fmla="*/ 2516631 w 10143477"/>
                <a:gd name="connsiteY13620" fmla="*/ 705163 h 4026844"/>
                <a:gd name="connsiteX13621" fmla="*/ 2522829 w 10143477"/>
                <a:gd name="connsiteY13621" fmla="*/ 724221 h 4026844"/>
                <a:gd name="connsiteX13622" fmla="*/ 2494938 w 10143477"/>
                <a:gd name="connsiteY13622" fmla="*/ 747618 h 4026844"/>
                <a:gd name="connsiteX13623" fmla="*/ 2488740 w 10143477"/>
                <a:gd name="connsiteY13623" fmla="*/ 728560 h 4026844"/>
                <a:gd name="connsiteX13624" fmla="*/ 2516631 w 10143477"/>
                <a:gd name="connsiteY13624" fmla="*/ 705163 h 4026844"/>
                <a:gd name="connsiteX13625" fmla="*/ 8910688 w 10143477"/>
                <a:gd name="connsiteY13625" fmla="*/ 704853 h 4026844"/>
                <a:gd name="connsiteX13626" fmla="*/ 8940748 w 10143477"/>
                <a:gd name="connsiteY13626" fmla="*/ 729335 h 4026844"/>
                <a:gd name="connsiteX13627" fmla="*/ 8939354 w 10143477"/>
                <a:gd name="connsiteY13627" fmla="*/ 748548 h 4026844"/>
                <a:gd name="connsiteX13628" fmla="*/ 8909294 w 10143477"/>
                <a:gd name="connsiteY13628" fmla="*/ 724067 h 4026844"/>
                <a:gd name="connsiteX13629" fmla="*/ 8910688 w 10143477"/>
                <a:gd name="connsiteY13629" fmla="*/ 704853 h 4026844"/>
                <a:gd name="connsiteX13630" fmla="*/ 8069326 w 10143477"/>
                <a:gd name="connsiteY13630" fmla="*/ 704389 h 4026844"/>
                <a:gd name="connsiteX13631" fmla="*/ 8097991 w 10143477"/>
                <a:gd name="connsiteY13631" fmla="*/ 727941 h 4026844"/>
                <a:gd name="connsiteX13632" fmla="*/ 8093497 w 10143477"/>
                <a:gd name="connsiteY13632" fmla="*/ 747309 h 4026844"/>
                <a:gd name="connsiteX13633" fmla="*/ 8064832 w 10143477"/>
                <a:gd name="connsiteY13633" fmla="*/ 723757 h 4026844"/>
                <a:gd name="connsiteX13634" fmla="*/ 8069326 w 10143477"/>
                <a:gd name="connsiteY13634" fmla="*/ 704389 h 4026844"/>
                <a:gd name="connsiteX13635" fmla="*/ 2072202 w 10143477"/>
                <a:gd name="connsiteY13635" fmla="*/ 704388 h 4026844"/>
                <a:gd name="connsiteX13636" fmla="*/ 2076542 w 10143477"/>
                <a:gd name="connsiteY13636" fmla="*/ 723292 h 4026844"/>
                <a:gd name="connsiteX13637" fmla="*/ 2047566 w 10143477"/>
                <a:gd name="connsiteY13637" fmla="*/ 747154 h 4026844"/>
                <a:gd name="connsiteX13638" fmla="*/ 2043226 w 10143477"/>
                <a:gd name="connsiteY13638" fmla="*/ 728095 h 4026844"/>
                <a:gd name="connsiteX13639" fmla="*/ 2072202 w 10143477"/>
                <a:gd name="connsiteY13639" fmla="*/ 704388 h 4026844"/>
                <a:gd name="connsiteX13640" fmla="*/ 7514771 w 10143477"/>
                <a:gd name="connsiteY13640" fmla="*/ 704233 h 4026844"/>
                <a:gd name="connsiteX13641" fmla="*/ 7542042 w 10143477"/>
                <a:gd name="connsiteY13641" fmla="*/ 727165 h 4026844"/>
                <a:gd name="connsiteX13642" fmla="*/ 7535069 w 10143477"/>
                <a:gd name="connsiteY13642" fmla="*/ 746689 h 4026844"/>
                <a:gd name="connsiteX13643" fmla="*/ 7507799 w 10143477"/>
                <a:gd name="connsiteY13643" fmla="*/ 723757 h 4026844"/>
                <a:gd name="connsiteX13644" fmla="*/ 7514771 w 10143477"/>
                <a:gd name="connsiteY13644" fmla="*/ 704233 h 4026844"/>
                <a:gd name="connsiteX13645" fmla="*/ 6711216 w 10143477"/>
                <a:gd name="connsiteY13645" fmla="*/ 702529 h 4026844"/>
                <a:gd name="connsiteX13646" fmla="*/ 6735853 w 10143477"/>
                <a:gd name="connsiteY13646" fmla="*/ 724687 h 4026844"/>
                <a:gd name="connsiteX13647" fmla="*/ 6725007 w 10143477"/>
                <a:gd name="connsiteY13647" fmla="*/ 744675 h 4026844"/>
                <a:gd name="connsiteX13648" fmla="*/ 6700370 w 10143477"/>
                <a:gd name="connsiteY13648" fmla="*/ 722517 h 4026844"/>
                <a:gd name="connsiteX13649" fmla="*/ 6711216 w 10143477"/>
                <a:gd name="connsiteY13649" fmla="*/ 702529 h 4026844"/>
                <a:gd name="connsiteX13650" fmla="*/ 8497910 w 10143477"/>
                <a:gd name="connsiteY13650" fmla="*/ 701289 h 4026844"/>
                <a:gd name="connsiteX13651" fmla="*/ 8527505 w 10143477"/>
                <a:gd name="connsiteY13651" fmla="*/ 725306 h 4026844"/>
                <a:gd name="connsiteX13652" fmla="*/ 8524716 w 10143477"/>
                <a:gd name="connsiteY13652" fmla="*/ 744519 h 4026844"/>
                <a:gd name="connsiteX13653" fmla="*/ 8495121 w 10143477"/>
                <a:gd name="connsiteY13653" fmla="*/ 720503 h 4026844"/>
                <a:gd name="connsiteX13654" fmla="*/ 8497910 w 10143477"/>
                <a:gd name="connsiteY13654" fmla="*/ 701289 h 4026844"/>
                <a:gd name="connsiteX13655" fmla="*/ 6654970 w 10143477"/>
                <a:gd name="connsiteY13655" fmla="*/ 699120 h 4026844"/>
                <a:gd name="connsiteX13656" fmla="*/ 6679452 w 10143477"/>
                <a:gd name="connsiteY13656" fmla="*/ 721278 h 4026844"/>
                <a:gd name="connsiteX13657" fmla="*/ 6668295 w 10143477"/>
                <a:gd name="connsiteY13657" fmla="*/ 741266 h 4026844"/>
                <a:gd name="connsiteX13658" fmla="*/ 6643814 w 10143477"/>
                <a:gd name="connsiteY13658" fmla="*/ 719108 h 4026844"/>
                <a:gd name="connsiteX13659" fmla="*/ 6654970 w 10143477"/>
                <a:gd name="connsiteY13659" fmla="*/ 699120 h 4026844"/>
                <a:gd name="connsiteX13660" fmla="*/ 7460540 w 10143477"/>
                <a:gd name="connsiteY13660" fmla="*/ 698965 h 4026844"/>
                <a:gd name="connsiteX13661" fmla="*/ 7487656 w 10143477"/>
                <a:gd name="connsiteY13661" fmla="*/ 721742 h 4026844"/>
                <a:gd name="connsiteX13662" fmla="*/ 7480373 w 10143477"/>
                <a:gd name="connsiteY13662" fmla="*/ 741266 h 4026844"/>
                <a:gd name="connsiteX13663" fmla="*/ 7453257 w 10143477"/>
                <a:gd name="connsiteY13663" fmla="*/ 718334 h 4026844"/>
                <a:gd name="connsiteX13664" fmla="*/ 7460540 w 10143477"/>
                <a:gd name="connsiteY13664" fmla="*/ 698965 h 4026844"/>
                <a:gd name="connsiteX13665" fmla="*/ 2570711 w 10143477"/>
                <a:gd name="connsiteY13665" fmla="*/ 698501 h 4026844"/>
                <a:gd name="connsiteX13666" fmla="*/ 2577218 w 10143477"/>
                <a:gd name="connsiteY13666" fmla="*/ 717559 h 4026844"/>
                <a:gd name="connsiteX13667" fmla="*/ 2549482 w 10143477"/>
                <a:gd name="connsiteY13667" fmla="*/ 740956 h 4026844"/>
                <a:gd name="connsiteX13668" fmla="*/ 2542974 w 10143477"/>
                <a:gd name="connsiteY13668" fmla="*/ 721743 h 4026844"/>
                <a:gd name="connsiteX13669" fmla="*/ 2570711 w 10143477"/>
                <a:gd name="connsiteY13669" fmla="*/ 698501 h 4026844"/>
                <a:gd name="connsiteX13670" fmla="*/ 8016645 w 10143477"/>
                <a:gd name="connsiteY13670" fmla="*/ 697726 h 4026844"/>
                <a:gd name="connsiteX13671" fmla="*/ 8045155 w 10143477"/>
                <a:gd name="connsiteY13671" fmla="*/ 721123 h 4026844"/>
                <a:gd name="connsiteX13672" fmla="*/ 8040351 w 10143477"/>
                <a:gd name="connsiteY13672" fmla="*/ 740491 h 4026844"/>
                <a:gd name="connsiteX13673" fmla="*/ 8011842 w 10143477"/>
                <a:gd name="connsiteY13673" fmla="*/ 717094 h 4026844"/>
                <a:gd name="connsiteX13674" fmla="*/ 8016645 w 10143477"/>
                <a:gd name="connsiteY13674" fmla="*/ 697726 h 4026844"/>
                <a:gd name="connsiteX13675" fmla="*/ 8860640 w 10143477"/>
                <a:gd name="connsiteY13675" fmla="*/ 696486 h 4026844"/>
                <a:gd name="connsiteX13676" fmla="*/ 8890700 w 10143477"/>
                <a:gd name="connsiteY13676" fmla="*/ 720968 h 4026844"/>
                <a:gd name="connsiteX13677" fmla="*/ 8889151 w 10143477"/>
                <a:gd name="connsiteY13677" fmla="*/ 740181 h 4026844"/>
                <a:gd name="connsiteX13678" fmla="*/ 8859091 w 10143477"/>
                <a:gd name="connsiteY13678" fmla="*/ 715700 h 4026844"/>
                <a:gd name="connsiteX13679" fmla="*/ 8860640 w 10143477"/>
                <a:gd name="connsiteY13679" fmla="*/ 696486 h 4026844"/>
                <a:gd name="connsiteX13680" fmla="*/ 6598415 w 10143477"/>
                <a:gd name="connsiteY13680" fmla="*/ 695712 h 4026844"/>
                <a:gd name="connsiteX13681" fmla="*/ 6622586 w 10143477"/>
                <a:gd name="connsiteY13681" fmla="*/ 717714 h 4026844"/>
                <a:gd name="connsiteX13682" fmla="*/ 6611276 w 10143477"/>
                <a:gd name="connsiteY13682" fmla="*/ 737702 h 4026844"/>
                <a:gd name="connsiteX13683" fmla="*/ 6587104 w 10143477"/>
                <a:gd name="connsiteY13683" fmla="*/ 715700 h 4026844"/>
                <a:gd name="connsiteX13684" fmla="*/ 6598415 w 10143477"/>
                <a:gd name="connsiteY13684" fmla="*/ 695712 h 4026844"/>
                <a:gd name="connsiteX13685" fmla="*/ 8446467 w 10143477"/>
                <a:gd name="connsiteY13685" fmla="*/ 693852 h 4026844"/>
                <a:gd name="connsiteX13686" fmla="*/ 8475906 w 10143477"/>
                <a:gd name="connsiteY13686" fmla="*/ 717714 h 4026844"/>
                <a:gd name="connsiteX13687" fmla="*/ 8472962 w 10143477"/>
                <a:gd name="connsiteY13687" fmla="*/ 736927 h 4026844"/>
                <a:gd name="connsiteX13688" fmla="*/ 8443523 w 10143477"/>
                <a:gd name="connsiteY13688" fmla="*/ 713066 h 4026844"/>
                <a:gd name="connsiteX13689" fmla="*/ 8446467 w 10143477"/>
                <a:gd name="connsiteY13689" fmla="*/ 693852 h 4026844"/>
                <a:gd name="connsiteX13690" fmla="*/ 7405844 w 10143477"/>
                <a:gd name="connsiteY13690" fmla="*/ 693697 h 4026844"/>
                <a:gd name="connsiteX13691" fmla="*/ 7432804 w 10143477"/>
                <a:gd name="connsiteY13691" fmla="*/ 716474 h 4026844"/>
                <a:gd name="connsiteX13692" fmla="*/ 7425367 w 10143477"/>
                <a:gd name="connsiteY13692" fmla="*/ 735998 h 4026844"/>
                <a:gd name="connsiteX13693" fmla="*/ 7398406 w 10143477"/>
                <a:gd name="connsiteY13693" fmla="*/ 713221 h 4026844"/>
                <a:gd name="connsiteX13694" fmla="*/ 7405844 w 10143477"/>
                <a:gd name="connsiteY13694" fmla="*/ 693697 h 4026844"/>
                <a:gd name="connsiteX13695" fmla="*/ 6542015 w 10143477"/>
                <a:gd name="connsiteY13695" fmla="*/ 692613 h 4026844"/>
                <a:gd name="connsiteX13696" fmla="*/ 6566031 w 10143477"/>
                <a:gd name="connsiteY13696" fmla="*/ 714615 h 4026844"/>
                <a:gd name="connsiteX13697" fmla="*/ 6554410 w 10143477"/>
                <a:gd name="connsiteY13697" fmla="*/ 734603 h 4026844"/>
                <a:gd name="connsiteX13698" fmla="*/ 6530394 w 10143477"/>
                <a:gd name="connsiteY13698" fmla="*/ 712601 h 4026844"/>
                <a:gd name="connsiteX13699" fmla="*/ 6542015 w 10143477"/>
                <a:gd name="connsiteY13699" fmla="*/ 692613 h 4026844"/>
                <a:gd name="connsiteX13700" fmla="*/ 2624944 w 10143477"/>
                <a:gd name="connsiteY13700" fmla="*/ 691993 h 4026844"/>
                <a:gd name="connsiteX13701" fmla="*/ 2631608 w 10143477"/>
                <a:gd name="connsiteY13701" fmla="*/ 711051 h 4026844"/>
                <a:gd name="connsiteX13702" fmla="*/ 2604025 w 10143477"/>
                <a:gd name="connsiteY13702" fmla="*/ 734293 h 4026844"/>
                <a:gd name="connsiteX13703" fmla="*/ 2597362 w 10143477"/>
                <a:gd name="connsiteY13703" fmla="*/ 715080 h 4026844"/>
                <a:gd name="connsiteX13704" fmla="*/ 2624944 w 10143477"/>
                <a:gd name="connsiteY13704" fmla="*/ 691993 h 4026844"/>
                <a:gd name="connsiteX13705" fmla="*/ 7963652 w 10143477"/>
                <a:gd name="connsiteY13705" fmla="*/ 691373 h 4026844"/>
                <a:gd name="connsiteX13706" fmla="*/ 7992008 w 10143477"/>
                <a:gd name="connsiteY13706" fmla="*/ 714770 h 4026844"/>
                <a:gd name="connsiteX13707" fmla="*/ 7987050 w 10143477"/>
                <a:gd name="connsiteY13707" fmla="*/ 734138 h 4026844"/>
                <a:gd name="connsiteX13708" fmla="*/ 7958694 w 10143477"/>
                <a:gd name="connsiteY13708" fmla="*/ 710741 h 4026844"/>
                <a:gd name="connsiteX13709" fmla="*/ 7963652 w 10143477"/>
                <a:gd name="connsiteY13709" fmla="*/ 691373 h 4026844"/>
                <a:gd name="connsiteX13710" fmla="*/ 6485614 w 10143477"/>
                <a:gd name="connsiteY13710" fmla="*/ 689668 h 4026844"/>
                <a:gd name="connsiteX13711" fmla="*/ 6509476 w 10143477"/>
                <a:gd name="connsiteY13711" fmla="*/ 711516 h 4026844"/>
                <a:gd name="connsiteX13712" fmla="*/ 6497544 w 10143477"/>
                <a:gd name="connsiteY13712" fmla="*/ 731659 h 4026844"/>
                <a:gd name="connsiteX13713" fmla="*/ 6473683 w 10143477"/>
                <a:gd name="connsiteY13713" fmla="*/ 709656 h 4026844"/>
                <a:gd name="connsiteX13714" fmla="*/ 6485614 w 10143477"/>
                <a:gd name="connsiteY13714" fmla="*/ 689668 h 4026844"/>
                <a:gd name="connsiteX13715" fmla="*/ 2177725 w 10143477"/>
                <a:gd name="connsiteY13715" fmla="*/ 689203 h 4026844"/>
                <a:gd name="connsiteX13716" fmla="*/ 2182374 w 10143477"/>
                <a:gd name="connsiteY13716" fmla="*/ 708107 h 4026844"/>
                <a:gd name="connsiteX13717" fmla="*/ 2153707 w 10143477"/>
                <a:gd name="connsiteY13717" fmla="*/ 731814 h 4026844"/>
                <a:gd name="connsiteX13718" fmla="*/ 2149059 w 10143477"/>
                <a:gd name="connsiteY13718" fmla="*/ 712755 h 4026844"/>
                <a:gd name="connsiteX13719" fmla="*/ 2177725 w 10143477"/>
                <a:gd name="connsiteY13719" fmla="*/ 689203 h 4026844"/>
                <a:gd name="connsiteX13720" fmla="*/ 7351457 w 10143477"/>
                <a:gd name="connsiteY13720" fmla="*/ 688584 h 4026844"/>
                <a:gd name="connsiteX13721" fmla="*/ 7378108 w 10143477"/>
                <a:gd name="connsiteY13721" fmla="*/ 711361 h 4026844"/>
                <a:gd name="connsiteX13722" fmla="*/ 7370361 w 10143477"/>
                <a:gd name="connsiteY13722" fmla="*/ 730885 h 4026844"/>
                <a:gd name="connsiteX13723" fmla="*/ 7343555 w 10143477"/>
                <a:gd name="connsiteY13723" fmla="*/ 708108 h 4026844"/>
                <a:gd name="connsiteX13724" fmla="*/ 7351457 w 10143477"/>
                <a:gd name="connsiteY13724" fmla="*/ 688584 h 4026844"/>
                <a:gd name="connsiteX13725" fmla="*/ 8810593 w 10143477"/>
                <a:gd name="connsiteY13725" fmla="*/ 688274 h 4026844"/>
                <a:gd name="connsiteX13726" fmla="*/ 8840497 w 10143477"/>
                <a:gd name="connsiteY13726" fmla="*/ 712601 h 4026844"/>
                <a:gd name="connsiteX13727" fmla="*/ 8838793 w 10143477"/>
                <a:gd name="connsiteY13727" fmla="*/ 731814 h 4026844"/>
                <a:gd name="connsiteX13728" fmla="*/ 8808733 w 10143477"/>
                <a:gd name="connsiteY13728" fmla="*/ 707488 h 4026844"/>
                <a:gd name="connsiteX13729" fmla="*/ 8810593 w 10143477"/>
                <a:gd name="connsiteY13729" fmla="*/ 688274 h 4026844"/>
                <a:gd name="connsiteX13730" fmla="*/ 6428903 w 10143477"/>
                <a:gd name="connsiteY13730" fmla="*/ 686569 h 4026844"/>
                <a:gd name="connsiteX13731" fmla="*/ 6452455 w 10143477"/>
                <a:gd name="connsiteY13731" fmla="*/ 708417 h 4026844"/>
                <a:gd name="connsiteX13732" fmla="*/ 6440369 w 10143477"/>
                <a:gd name="connsiteY13732" fmla="*/ 728560 h 4026844"/>
                <a:gd name="connsiteX13733" fmla="*/ 6416817 w 10143477"/>
                <a:gd name="connsiteY13733" fmla="*/ 706712 h 4026844"/>
                <a:gd name="connsiteX13734" fmla="*/ 6428903 w 10143477"/>
                <a:gd name="connsiteY13734" fmla="*/ 686569 h 4026844"/>
                <a:gd name="connsiteX13735" fmla="*/ 8394869 w 10143477"/>
                <a:gd name="connsiteY13735" fmla="*/ 686415 h 4026844"/>
                <a:gd name="connsiteX13736" fmla="*/ 8424155 w 10143477"/>
                <a:gd name="connsiteY13736" fmla="*/ 710277 h 4026844"/>
                <a:gd name="connsiteX13737" fmla="*/ 8421056 w 10143477"/>
                <a:gd name="connsiteY13737" fmla="*/ 729490 h 4026844"/>
                <a:gd name="connsiteX13738" fmla="*/ 8391770 w 10143477"/>
                <a:gd name="connsiteY13738" fmla="*/ 705628 h 4026844"/>
                <a:gd name="connsiteX13739" fmla="*/ 8394869 w 10143477"/>
                <a:gd name="connsiteY13739" fmla="*/ 686415 h 4026844"/>
                <a:gd name="connsiteX13740" fmla="*/ 2679022 w 10143477"/>
                <a:gd name="connsiteY13740" fmla="*/ 685330 h 4026844"/>
                <a:gd name="connsiteX13741" fmla="*/ 2685841 w 10143477"/>
                <a:gd name="connsiteY13741" fmla="*/ 704388 h 4026844"/>
                <a:gd name="connsiteX13742" fmla="*/ 2658569 w 10143477"/>
                <a:gd name="connsiteY13742" fmla="*/ 727630 h 4026844"/>
                <a:gd name="connsiteX13743" fmla="*/ 2651751 w 10143477"/>
                <a:gd name="connsiteY13743" fmla="*/ 708417 h 4026844"/>
                <a:gd name="connsiteX13744" fmla="*/ 2679022 w 10143477"/>
                <a:gd name="connsiteY13744" fmla="*/ 685330 h 4026844"/>
                <a:gd name="connsiteX13745" fmla="*/ 7910816 w 10143477"/>
                <a:gd name="connsiteY13745" fmla="*/ 685020 h 4026844"/>
                <a:gd name="connsiteX13746" fmla="*/ 7939017 w 10143477"/>
                <a:gd name="connsiteY13746" fmla="*/ 708262 h 4026844"/>
                <a:gd name="connsiteX13747" fmla="*/ 7933903 w 10143477"/>
                <a:gd name="connsiteY13747" fmla="*/ 727630 h 4026844"/>
                <a:gd name="connsiteX13748" fmla="*/ 7905548 w 10143477"/>
                <a:gd name="connsiteY13748" fmla="*/ 704388 h 4026844"/>
                <a:gd name="connsiteX13749" fmla="*/ 7910816 w 10143477"/>
                <a:gd name="connsiteY13749" fmla="*/ 685020 h 4026844"/>
                <a:gd name="connsiteX13750" fmla="*/ 6372347 w 10143477"/>
                <a:gd name="connsiteY13750" fmla="*/ 683781 h 4026844"/>
                <a:gd name="connsiteX13751" fmla="*/ 6395744 w 10143477"/>
                <a:gd name="connsiteY13751" fmla="*/ 705628 h 4026844"/>
                <a:gd name="connsiteX13752" fmla="*/ 6383348 w 10143477"/>
                <a:gd name="connsiteY13752" fmla="*/ 725771 h 4026844"/>
                <a:gd name="connsiteX13753" fmla="*/ 6359951 w 10143477"/>
                <a:gd name="connsiteY13753" fmla="*/ 703924 h 4026844"/>
                <a:gd name="connsiteX13754" fmla="*/ 6372347 w 10143477"/>
                <a:gd name="connsiteY13754" fmla="*/ 683781 h 4026844"/>
                <a:gd name="connsiteX13755" fmla="*/ 7296606 w 10143477"/>
                <a:gd name="connsiteY13755" fmla="*/ 683625 h 4026844"/>
                <a:gd name="connsiteX13756" fmla="*/ 7323102 w 10143477"/>
                <a:gd name="connsiteY13756" fmla="*/ 706247 h 4026844"/>
                <a:gd name="connsiteX13757" fmla="*/ 7315200 w 10143477"/>
                <a:gd name="connsiteY13757" fmla="*/ 725771 h 4026844"/>
                <a:gd name="connsiteX13758" fmla="*/ 7288704 w 10143477"/>
                <a:gd name="connsiteY13758" fmla="*/ 703149 h 4026844"/>
                <a:gd name="connsiteX13759" fmla="*/ 7296606 w 10143477"/>
                <a:gd name="connsiteY13759" fmla="*/ 683625 h 4026844"/>
                <a:gd name="connsiteX13760" fmla="*/ 2230564 w 10143477"/>
                <a:gd name="connsiteY13760" fmla="*/ 681618 h 4026844"/>
                <a:gd name="connsiteX13761" fmla="*/ 2235522 w 10143477"/>
                <a:gd name="connsiteY13761" fmla="*/ 700515 h 4026844"/>
                <a:gd name="connsiteX13762" fmla="*/ 2207011 w 10143477"/>
                <a:gd name="connsiteY13762" fmla="*/ 724222 h 4026844"/>
                <a:gd name="connsiteX13763" fmla="*/ 2202208 w 10143477"/>
                <a:gd name="connsiteY13763" fmla="*/ 705163 h 4026844"/>
                <a:gd name="connsiteX13764" fmla="*/ 2230564 w 10143477"/>
                <a:gd name="connsiteY13764" fmla="*/ 681618 h 4026844"/>
                <a:gd name="connsiteX13765" fmla="*/ 6315637 w 10143477"/>
                <a:gd name="connsiteY13765" fmla="*/ 681313 h 4026844"/>
                <a:gd name="connsiteX13766" fmla="*/ 6338724 w 10143477"/>
                <a:gd name="connsiteY13766" fmla="*/ 702994 h 4026844"/>
                <a:gd name="connsiteX13767" fmla="*/ 6326018 w 10143477"/>
                <a:gd name="connsiteY13767" fmla="*/ 723137 h 4026844"/>
                <a:gd name="connsiteX13768" fmla="*/ 6302931 w 10143477"/>
                <a:gd name="connsiteY13768" fmla="*/ 701289 h 4026844"/>
                <a:gd name="connsiteX13769" fmla="*/ 6315637 w 10143477"/>
                <a:gd name="connsiteY13769" fmla="*/ 681313 h 4026844"/>
                <a:gd name="connsiteX13770" fmla="*/ 8759925 w 10143477"/>
                <a:gd name="connsiteY13770" fmla="*/ 680224 h 4026844"/>
                <a:gd name="connsiteX13771" fmla="*/ 8789830 w 10143477"/>
                <a:gd name="connsiteY13771" fmla="*/ 704544 h 4026844"/>
                <a:gd name="connsiteX13772" fmla="*/ 8788126 w 10143477"/>
                <a:gd name="connsiteY13772" fmla="*/ 723757 h 4026844"/>
                <a:gd name="connsiteX13773" fmla="*/ 8758221 w 10143477"/>
                <a:gd name="connsiteY13773" fmla="*/ 699431 h 4026844"/>
                <a:gd name="connsiteX13774" fmla="*/ 8759925 w 10143477"/>
                <a:gd name="connsiteY13774" fmla="*/ 680224 h 4026844"/>
                <a:gd name="connsiteX13775" fmla="*/ 8343273 w 10143477"/>
                <a:gd name="connsiteY13775" fmla="*/ 679140 h 4026844"/>
                <a:gd name="connsiteX13776" fmla="*/ 8372558 w 10143477"/>
                <a:gd name="connsiteY13776" fmla="*/ 702839 h 4026844"/>
                <a:gd name="connsiteX13777" fmla="*/ 8369303 w 10143477"/>
                <a:gd name="connsiteY13777" fmla="*/ 722052 h 4026844"/>
                <a:gd name="connsiteX13778" fmla="*/ 8340019 w 10143477"/>
                <a:gd name="connsiteY13778" fmla="*/ 698345 h 4026844"/>
                <a:gd name="connsiteX13779" fmla="*/ 8343273 w 10143477"/>
                <a:gd name="connsiteY13779" fmla="*/ 679140 h 4026844"/>
                <a:gd name="connsiteX13780" fmla="*/ 2733412 w 10143477"/>
                <a:gd name="connsiteY13780" fmla="*/ 679140 h 4026844"/>
                <a:gd name="connsiteX13781" fmla="*/ 2740540 w 10143477"/>
                <a:gd name="connsiteY13781" fmla="*/ 698191 h 4026844"/>
                <a:gd name="connsiteX13782" fmla="*/ 2713423 w 10143477"/>
                <a:gd name="connsiteY13782" fmla="*/ 721278 h 4026844"/>
                <a:gd name="connsiteX13783" fmla="*/ 2706295 w 10143477"/>
                <a:gd name="connsiteY13783" fmla="*/ 702064 h 4026844"/>
                <a:gd name="connsiteX13784" fmla="*/ 2733412 w 10143477"/>
                <a:gd name="connsiteY13784" fmla="*/ 679140 h 4026844"/>
                <a:gd name="connsiteX13785" fmla="*/ 6258771 w 10143477"/>
                <a:gd name="connsiteY13785" fmla="*/ 678833 h 4026844"/>
                <a:gd name="connsiteX13786" fmla="*/ 6281703 w 10143477"/>
                <a:gd name="connsiteY13786" fmla="*/ 700515 h 4026844"/>
                <a:gd name="connsiteX13787" fmla="*/ 6268842 w 10143477"/>
                <a:gd name="connsiteY13787" fmla="*/ 720658 h 4026844"/>
                <a:gd name="connsiteX13788" fmla="*/ 6245910 w 10143477"/>
                <a:gd name="connsiteY13788" fmla="*/ 698965 h 4026844"/>
                <a:gd name="connsiteX13789" fmla="*/ 6258771 w 10143477"/>
                <a:gd name="connsiteY13789" fmla="*/ 678833 h 4026844"/>
                <a:gd name="connsiteX13790" fmla="*/ 7241909 w 10143477"/>
                <a:gd name="connsiteY13790" fmla="*/ 678832 h 4026844"/>
                <a:gd name="connsiteX13791" fmla="*/ 7268250 w 10143477"/>
                <a:gd name="connsiteY13791" fmla="*/ 701444 h 4026844"/>
                <a:gd name="connsiteX13792" fmla="*/ 7260038 w 10143477"/>
                <a:gd name="connsiteY13792" fmla="*/ 720968 h 4026844"/>
                <a:gd name="connsiteX13793" fmla="*/ 7233697 w 10143477"/>
                <a:gd name="connsiteY13793" fmla="*/ 698346 h 4026844"/>
                <a:gd name="connsiteX13794" fmla="*/ 7241909 w 10143477"/>
                <a:gd name="connsiteY13794" fmla="*/ 678832 h 4026844"/>
                <a:gd name="connsiteX13795" fmla="*/ 7857669 w 10143477"/>
                <a:gd name="connsiteY13795" fmla="*/ 678675 h 4026844"/>
                <a:gd name="connsiteX13796" fmla="*/ 7885869 w 10143477"/>
                <a:gd name="connsiteY13796" fmla="*/ 701909 h 4026844"/>
                <a:gd name="connsiteX13797" fmla="*/ 7880446 w 10143477"/>
                <a:gd name="connsiteY13797" fmla="*/ 721278 h 4026844"/>
                <a:gd name="connsiteX13798" fmla="*/ 7852246 w 10143477"/>
                <a:gd name="connsiteY13798" fmla="*/ 698036 h 4026844"/>
                <a:gd name="connsiteX13799" fmla="*/ 7857669 w 10143477"/>
                <a:gd name="connsiteY13799" fmla="*/ 678675 h 4026844"/>
                <a:gd name="connsiteX13800" fmla="*/ 6202061 w 10143477"/>
                <a:gd name="connsiteY13800" fmla="*/ 676509 h 4026844"/>
                <a:gd name="connsiteX13801" fmla="*/ 6224683 w 10143477"/>
                <a:gd name="connsiteY13801" fmla="*/ 698036 h 4026844"/>
                <a:gd name="connsiteX13802" fmla="*/ 6211513 w 10143477"/>
                <a:gd name="connsiteY13802" fmla="*/ 718334 h 4026844"/>
                <a:gd name="connsiteX13803" fmla="*/ 6188890 w 10143477"/>
                <a:gd name="connsiteY13803" fmla="*/ 696641 h 4026844"/>
                <a:gd name="connsiteX13804" fmla="*/ 6202061 w 10143477"/>
                <a:gd name="connsiteY13804" fmla="*/ 676509 h 4026844"/>
                <a:gd name="connsiteX13805" fmla="*/ 6145195 w 10143477"/>
                <a:gd name="connsiteY13805" fmla="*/ 674186 h 4026844"/>
                <a:gd name="connsiteX13806" fmla="*/ 6167663 w 10143477"/>
                <a:gd name="connsiteY13806" fmla="*/ 695711 h 4026844"/>
                <a:gd name="connsiteX13807" fmla="*/ 6154182 w 10143477"/>
                <a:gd name="connsiteY13807" fmla="*/ 716009 h 4026844"/>
                <a:gd name="connsiteX13808" fmla="*/ 6131715 w 10143477"/>
                <a:gd name="connsiteY13808" fmla="*/ 694472 h 4026844"/>
                <a:gd name="connsiteX13809" fmla="*/ 6145195 w 10143477"/>
                <a:gd name="connsiteY13809" fmla="*/ 674186 h 4026844"/>
                <a:gd name="connsiteX13810" fmla="*/ 7186903 w 10143477"/>
                <a:gd name="connsiteY13810" fmla="*/ 674029 h 4026844"/>
                <a:gd name="connsiteX13811" fmla="*/ 7213089 w 10143477"/>
                <a:gd name="connsiteY13811" fmla="*/ 696486 h 4026844"/>
                <a:gd name="connsiteX13812" fmla="*/ 7204722 w 10143477"/>
                <a:gd name="connsiteY13812" fmla="*/ 716165 h 4026844"/>
                <a:gd name="connsiteX13813" fmla="*/ 7178536 w 10143477"/>
                <a:gd name="connsiteY13813" fmla="*/ 693542 h 4026844"/>
                <a:gd name="connsiteX13814" fmla="*/ 7186903 w 10143477"/>
                <a:gd name="connsiteY13814" fmla="*/ 674029 h 4026844"/>
                <a:gd name="connsiteX13815" fmla="*/ 2787800 w 10143477"/>
                <a:gd name="connsiteY13815" fmla="*/ 672787 h 4026844"/>
                <a:gd name="connsiteX13816" fmla="*/ 2795083 w 10143477"/>
                <a:gd name="connsiteY13816" fmla="*/ 691838 h 4026844"/>
                <a:gd name="connsiteX13817" fmla="*/ 2768122 w 10143477"/>
                <a:gd name="connsiteY13817" fmla="*/ 714925 h 4026844"/>
                <a:gd name="connsiteX13818" fmla="*/ 2760839 w 10143477"/>
                <a:gd name="connsiteY13818" fmla="*/ 695711 h 4026844"/>
                <a:gd name="connsiteX13819" fmla="*/ 2787800 w 10143477"/>
                <a:gd name="connsiteY13819" fmla="*/ 672787 h 4026844"/>
                <a:gd name="connsiteX13820" fmla="*/ 7804367 w 10143477"/>
                <a:gd name="connsiteY13820" fmla="*/ 672634 h 4026844"/>
                <a:gd name="connsiteX13821" fmla="*/ 7832412 w 10143477"/>
                <a:gd name="connsiteY13821" fmla="*/ 695711 h 4026844"/>
                <a:gd name="connsiteX13822" fmla="*/ 7826834 w 10143477"/>
                <a:gd name="connsiteY13822" fmla="*/ 715080 h 4026844"/>
                <a:gd name="connsiteX13823" fmla="*/ 7798789 w 10143477"/>
                <a:gd name="connsiteY13823" fmla="*/ 691993 h 4026844"/>
                <a:gd name="connsiteX13824" fmla="*/ 7804367 w 10143477"/>
                <a:gd name="connsiteY13824" fmla="*/ 672634 h 4026844"/>
                <a:gd name="connsiteX13825" fmla="*/ 8709722 w 10143477"/>
                <a:gd name="connsiteY13825" fmla="*/ 672322 h 4026844"/>
                <a:gd name="connsiteX13826" fmla="*/ 8739472 w 10143477"/>
                <a:gd name="connsiteY13826" fmla="*/ 696486 h 4026844"/>
                <a:gd name="connsiteX13827" fmla="*/ 8737613 w 10143477"/>
                <a:gd name="connsiteY13827" fmla="*/ 715699 h 4026844"/>
                <a:gd name="connsiteX13828" fmla="*/ 8707708 w 10143477"/>
                <a:gd name="connsiteY13828" fmla="*/ 691528 h 4026844"/>
                <a:gd name="connsiteX13829" fmla="*/ 8709722 w 10143477"/>
                <a:gd name="connsiteY13829" fmla="*/ 672322 h 4026844"/>
                <a:gd name="connsiteX13830" fmla="*/ 6088330 w 10143477"/>
                <a:gd name="connsiteY13830" fmla="*/ 672172 h 4026844"/>
                <a:gd name="connsiteX13831" fmla="*/ 6110487 w 10143477"/>
                <a:gd name="connsiteY13831" fmla="*/ 693697 h 4026844"/>
                <a:gd name="connsiteX13832" fmla="*/ 6096852 w 10143477"/>
                <a:gd name="connsiteY13832" fmla="*/ 713995 h 4026844"/>
                <a:gd name="connsiteX13833" fmla="*/ 6074539 w 10143477"/>
                <a:gd name="connsiteY13833" fmla="*/ 692458 h 4026844"/>
                <a:gd name="connsiteX13834" fmla="*/ 6088330 w 10143477"/>
                <a:gd name="connsiteY13834" fmla="*/ 672172 h 4026844"/>
                <a:gd name="connsiteX13835" fmla="*/ 8291675 w 10143477"/>
                <a:gd name="connsiteY13835" fmla="*/ 672013 h 4026844"/>
                <a:gd name="connsiteX13836" fmla="*/ 8320805 w 10143477"/>
                <a:gd name="connsiteY13836" fmla="*/ 695712 h 4026844"/>
                <a:gd name="connsiteX13837" fmla="*/ 8317396 w 10143477"/>
                <a:gd name="connsiteY13837" fmla="*/ 714925 h 4026844"/>
                <a:gd name="connsiteX13838" fmla="*/ 8288266 w 10143477"/>
                <a:gd name="connsiteY13838" fmla="*/ 691218 h 4026844"/>
                <a:gd name="connsiteX13839" fmla="*/ 8291675 w 10143477"/>
                <a:gd name="connsiteY13839" fmla="*/ 672013 h 4026844"/>
                <a:gd name="connsiteX13840" fmla="*/ 6031309 w 10143477"/>
                <a:gd name="connsiteY13840" fmla="*/ 670310 h 4026844"/>
                <a:gd name="connsiteX13841" fmla="*/ 6053311 w 10143477"/>
                <a:gd name="connsiteY13841" fmla="*/ 691682 h 4026844"/>
                <a:gd name="connsiteX13842" fmla="*/ 6039366 w 10143477"/>
                <a:gd name="connsiteY13842" fmla="*/ 711981 h 4026844"/>
                <a:gd name="connsiteX13843" fmla="*/ 6017363 w 10143477"/>
                <a:gd name="connsiteY13843" fmla="*/ 690443 h 4026844"/>
                <a:gd name="connsiteX13844" fmla="*/ 6031309 w 10143477"/>
                <a:gd name="connsiteY13844" fmla="*/ 670310 h 4026844"/>
                <a:gd name="connsiteX13845" fmla="*/ 7132053 w 10143477"/>
                <a:gd name="connsiteY13845" fmla="*/ 669381 h 4026844"/>
                <a:gd name="connsiteX13846" fmla="*/ 7158083 w 10143477"/>
                <a:gd name="connsiteY13846" fmla="*/ 691838 h 4026844"/>
                <a:gd name="connsiteX13847" fmla="*/ 7149406 w 10143477"/>
                <a:gd name="connsiteY13847" fmla="*/ 711516 h 4026844"/>
                <a:gd name="connsiteX13848" fmla="*/ 7123376 w 10143477"/>
                <a:gd name="connsiteY13848" fmla="*/ 689049 h 4026844"/>
                <a:gd name="connsiteX13849" fmla="*/ 7132053 w 10143477"/>
                <a:gd name="connsiteY13849" fmla="*/ 669381 h 4026844"/>
                <a:gd name="connsiteX13850" fmla="*/ 5974598 w 10143477"/>
                <a:gd name="connsiteY13850" fmla="*/ 668453 h 4026844"/>
                <a:gd name="connsiteX13851" fmla="*/ 5996291 w 10143477"/>
                <a:gd name="connsiteY13851" fmla="*/ 689823 h 4026844"/>
                <a:gd name="connsiteX13852" fmla="*/ 5982036 w 10143477"/>
                <a:gd name="connsiteY13852" fmla="*/ 710121 h 4026844"/>
                <a:gd name="connsiteX13853" fmla="*/ 5960188 w 10143477"/>
                <a:gd name="connsiteY13853" fmla="*/ 688739 h 4026844"/>
                <a:gd name="connsiteX13854" fmla="*/ 5974598 w 10143477"/>
                <a:gd name="connsiteY13854" fmla="*/ 668453 h 4026844"/>
                <a:gd name="connsiteX13855" fmla="*/ 2336860 w 10143477"/>
                <a:gd name="connsiteY13855" fmla="*/ 667052 h 4026844"/>
                <a:gd name="connsiteX13856" fmla="*/ 2342128 w 10143477"/>
                <a:gd name="connsiteY13856" fmla="*/ 685949 h 4026844"/>
                <a:gd name="connsiteX13857" fmla="*/ 2313928 w 10143477"/>
                <a:gd name="connsiteY13857" fmla="*/ 709501 h 4026844"/>
                <a:gd name="connsiteX13858" fmla="*/ 2308660 w 10143477"/>
                <a:gd name="connsiteY13858" fmla="*/ 690443 h 4026844"/>
                <a:gd name="connsiteX13859" fmla="*/ 2336860 w 10143477"/>
                <a:gd name="connsiteY13859" fmla="*/ 667052 h 4026844"/>
                <a:gd name="connsiteX13860" fmla="*/ 5917268 w 10143477"/>
                <a:gd name="connsiteY13860" fmla="*/ 666748 h 4026844"/>
                <a:gd name="connsiteX13861" fmla="*/ 5938805 w 10143477"/>
                <a:gd name="connsiteY13861" fmla="*/ 688119 h 4026844"/>
                <a:gd name="connsiteX13862" fmla="*/ 5924395 w 10143477"/>
                <a:gd name="connsiteY13862" fmla="*/ 708572 h 4026844"/>
                <a:gd name="connsiteX13863" fmla="*/ 5902858 w 10143477"/>
                <a:gd name="connsiteY13863" fmla="*/ 687189 h 4026844"/>
                <a:gd name="connsiteX13864" fmla="*/ 5917268 w 10143477"/>
                <a:gd name="connsiteY13864" fmla="*/ 666748 h 4026844"/>
                <a:gd name="connsiteX13865" fmla="*/ 7751066 w 10143477"/>
                <a:gd name="connsiteY13865" fmla="*/ 666590 h 4026844"/>
                <a:gd name="connsiteX13866" fmla="*/ 7778956 w 10143477"/>
                <a:gd name="connsiteY13866" fmla="*/ 689668 h 4026844"/>
                <a:gd name="connsiteX13867" fmla="*/ 7773223 w 10143477"/>
                <a:gd name="connsiteY13867" fmla="*/ 709037 h 4026844"/>
                <a:gd name="connsiteX13868" fmla="*/ 7745333 w 10143477"/>
                <a:gd name="connsiteY13868" fmla="*/ 685950 h 4026844"/>
                <a:gd name="connsiteX13869" fmla="*/ 7751066 w 10143477"/>
                <a:gd name="connsiteY13869" fmla="*/ 666590 h 4026844"/>
                <a:gd name="connsiteX13870" fmla="*/ 5860248 w 10143477"/>
                <a:gd name="connsiteY13870" fmla="*/ 665355 h 4026844"/>
                <a:gd name="connsiteX13871" fmla="*/ 5881475 w 10143477"/>
                <a:gd name="connsiteY13871" fmla="*/ 686569 h 4026844"/>
                <a:gd name="connsiteX13872" fmla="*/ 5866755 w 10143477"/>
                <a:gd name="connsiteY13872" fmla="*/ 707022 h 4026844"/>
                <a:gd name="connsiteX13873" fmla="*/ 5845527 w 10143477"/>
                <a:gd name="connsiteY13873" fmla="*/ 685640 h 4026844"/>
                <a:gd name="connsiteX13874" fmla="*/ 5860248 w 10143477"/>
                <a:gd name="connsiteY13874" fmla="*/ 665355 h 4026844"/>
                <a:gd name="connsiteX13875" fmla="*/ 7076891 w 10143477"/>
                <a:gd name="connsiteY13875" fmla="*/ 665042 h 4026844"/>
                <a:gd name="connsiteX13876" fmla="*/ 7102768 w 10143477"/>
                <a:gd name="connsiteY13876" fmla="*/ 687344 h 4026844"/>
                <a:gd name="connsiteX13877" fmla="*/ 7093936 w 10143477"/>
                <a:gd name="connsiteY13877" fmla="*/ 707023 h 4026844"/>
                <a:gd name="connsiteX13878" fmla="*/ 7068059 w 10143477"/>
                <a:gd name="connsiteY13878" fmla="*/ 684555 h 4026844"/>
                <a:gd name="connsiteX13879" fmla="*/ 7076891 w 10143477"/>
                <a:gd name="connsiteY13879" fmla="*/ 665042 h 4026844"/>
                <a:gd name="connsiteX13880" fmla="*/ 8239923 w 10143477"/>
                <a:gd name="connsiteY13880" fmla="*/ 665039 h 4026844"/>
                <a:gd name="connsiteX13881" fmla="*/ 8268898 w 10143477"/>
                <a:gd name="connsiteY13881" fmla="*/ 688584 h 4026844"/>
                <a:gd name="connsiteX13882" fmla="*/ 8265180 w 10143477"/>
                <a:gd name="connsiteY13882" fmla="*/ 707797 h 4026844"/>
                <a:gd name="connsiteX13883" fmla="*/ 8236205 w 10143477"/>
                <a:gd name="connsiteY13883" fmla="*/ 684245 h 4026844"/>
                <a:gd name="connsiteX13884" fmla="*/ 8239923 w 10143477"/>
                <a:gd name="connsiteY13884" fmla="*/ 665039 h 4026844"/>
                <a:gd name="connsiteX13885" fmla="*/ 4771126 w 10143477"/>
                <a:gd name="connsiteY13885" fmla="*/ 664732 h 4026844"/>
                <a:gd name="connsiteX13886" fmla="*/ 4787705 w 10143477"/>
                <a:gd name="connsiteY13886" fmla="*/ 685020 h 4026844"/>
                <a:gd name="connsiteX13887" fmla="*/ 4768027 w 10143477"/>
                <a:gd name="connsiteY13887" fmla="*/ 706247 h 4026844"/>
                <a:gd name="connsiteX13888" fmla="*/ 4751448 w 10143477"/>
                <a:gd name="connsiteY13888" fmla="*/ 685794 h 4026844"/>
                <a:gd name="connsiteX13889" fmla="*/ 4771126 w 10143477"/>
                <a:gd name="connsiteY13889" fmla="*/ 664732 h 4026844"/>
                <a:gd name="connsiteX13890" fmla="*/ 8659054 w 10143477"/>
                <a:gd name="connsiteY13890" fmla="*/ 664418 h 4026844"/>
                <a:gd name="connsiteX13891" fmla="*/ 8688805 w 10143477"/>
                <a:gd name="connsiteY13891" fmla="*/ 688583 h 4026844"/>
                <a:gd name="connsiteX13892" fmla="*/ 8686790 w 10143477"/>
                <a:gd name="connsiteY13892" fmla="*/ 707797 h 4026844"/>
                <a:gd name="connsiteX13893" fmla="*/ 8657040 w 10143477"/>
                <a:gd name="connsiteY13893" fmla="*/ 683625 h 4026844"/>
                <a:gd name="connsiteX13894" fmla="*/ 8659054 w 10143477"/>
                <a:gd name="connsiteY13894" fmla="*/ 664418 h 4026844"/>
                <a:gd name="connsiteX13895" fmla="*/ 5803073 w 10143477"/>
                <a:gd name="connsiteY13895" fmla="*/ 663957 h 4026844"/>
                <a:gd name="connsiteX13896" fmla="*/ 5824145 w 10143477"/>
                <a:gd name="connsiteY13896" fmla="*/ 685175 h 4026844"/>
                <a:gd name="connsiteX13897" fmla="*/ 5809115 w 10143477"/>
                <a:gd name="connsiteY13897" fmla="*/ 705628 h 4026844"/>
                <a:gd name="connsiteX13898" fmla="*/ 5788043 w 10143477"/>
                <a:gd name="connsiteY13898" fmla="*/ 684400 h 4026844"/>
                <a:gd name="connsiteX13899" fmla="*/ 5803073 w 10143477"/>
                <a:gd name="connsiteY13899" fmla="*/ 663957 h 4026844"/>
                <a:gd name="connsiteX13900" fmla="*/ 4828611 w 10143477"/>
                <a:gd name="connsiteY13900" fmla="*/ 663186 h 4026844"/>
                <a:gd name="connsiteX13901" fmla="*/ 4845500 w 10143477"/>
                <a:gd name="connsiteY13901" fmla="*/ 683626 h 4026844"/>
                <a:gd name="connsiteX13902" fmla="*/ 4826132 w 10143477"/>
                <a:gd name="connsiteY13902" fmla="*/ 704854 h 4026844"/>
                <a:gd name="connsiteX13903" fmla="*/ 4809242 w 10143477"/>
                <a:gd name="connsiteY13903" fmla="*/ 684401 h 4026844"/>
                <a:gd name="connsiteX13904" fmla="*/ 4828611 w 10143477"/>
                <a:gd name="connsiteY13904" fmla="*/ 663186 h 4026844"/>
                <a:gd name="connsiteX13905" fmla="*/ 5745897 w 10143477"/>
                <a:gd name="connsiteY13905" fmla="*/ 662720 h 4026844"/>
                <a:gd name="connsiteX13906" fmla="*/ 5766659 w 10143477"/>
                <a:gd name="connsiteY13906" fmla="*/ 683936 h 4026844"/>
                <a:gd name="connsiteX13907" fmla="*/ 5751474 w 10143477"/>
                <a:gd name="connsiteY13907" fmla="*/ 704389 h 4026844"/>
                <a:gd name="connsiteX13908" fmla="*/ 5730712 w 10143477"/>
                <a:gd name="connsiteY13908" fmla="*/ 683161 h 4026844"/>
                <a:gd name="connsiteX13909" fmla="*/ 5745897 w 10143477"/>
                <a:gd name="connsiteY13909" fmla="*/ 662720 h 4026844"/>
                <a:gd name="connsiteX13910" fmla="*/ 5688721 w 10143477"/>
                <a:gd name="connsiteY13910" fmla="*/ 661787 h 4026844"/>
                <a:gd name="connsiteX13911" fmla="*/ 5709329 w 10143477"/>
                <a:gd name="connsiteY13911" fmla="*/ 682850 h 4026844"/>
                <a:gd name="connsiteX13912" fmla="*/ 5693834 w 10143477"/>
                <a:gd name="connsiteY13912" fmla="*/ 703458 h 4026844"/>
                <a:gd name="connsiteX13913" fmla="*/ 5673227 w 10143477"/>
                <a:gd name="connsiteY13913" fmla="*/ 682240 h 4026844"/>
                <a:gd name="connsiteX13914" fmla="*/ 5688721 w 10143477"/>
                <a:gd name="connsiteY13914" fmla="*/ 661787 h 4026844"/>
                <a:gd name="connsiteX13915" fmla="*/ 7697764 w 10143477"/>
                <a:gd name="connsiteY13915" fmla="*/ 660858 h 4026844"/>
                <a:gd name="connsiteX13916" fmla="*/ 7725499 w 10143477"/>
                <a:gd name="connsiteY13916" fmla="*/ 683781 h 4026844"/>
                <a:gd name="connsiteX13917" fmla="*/ 7719456 w 10143477"/>
                <a:gd name="connsiteY13917" fmla="*/ 703149 h 4026844"/>
                <a:gd name="connsiteX13918" fmla="*/ 7691720 w 10143477"/>
                <a:gd name="connsiteY13918" fmla="*/ 680073 h 4026844"/>
                <a:gd name="connsiteX13919" fmla="*/ 7697764 w 10143477"/>
                <a:gd name="connsiteY13919" fmla="*/ 660858 h 4026844"/>
                <a:gd name="connsiteX13920" fmla="*/ 5631546 w 10143477"/>
                <a:gd name="connsiteY13920" fmla="*/ 660703 h 4026844"/>
                <a:gd name="connsiteX13921" fmla="*/ 5651844 w 10143477"/>
                <a:gd name="connsiteY13921" fmla="*/ 681777 h 4026844"/>
                <a:gd name="connsiteX13922" fmla="*/ 5636039 w 10143477"/>
                <a:gd name="connsiteY13922" fmla="*/ 702374 h 4026844"/>
                <a:gd name="connsiteX13923" fmla="*/ 5615741 w 10143477"/>
                <a:gd name="connsiteY13923" fmla="*/ 681313 h 4026844"/>
                <a:gd name="connsiteX13924" fmla="*/ 5631546 w 10143477"/>
                <a:gd name="connsiteY13924" fmla="*/ 660703 h 4026844"/>
                <a:gd name="connsiteX13925" fmla="*/ 7021885 w 10143477"/>
                <a:gd name="connsiteY13925" fmla="*/ 660549 h 4026844"/>
                <a:gd name="connsiteX13926" fmla="*/ 7047451 w 10143477"/>
                <a:gd name="connsiteY13926" fmla="*/ 682851 h 4026844"/>
                <a:gd name="connsiteX13927" fmla="*/ 7038309 w 10143477"/>
                <a:gd name="connsiteY13927" fmla="*/ 702529 h 4026844"/>
                <a:gd name="connsiteX13928" fmla="*/ 7012743 w 10143477"/>
                <a:gd name="connsiteY13928" fmla="*/ 680226 h 4026844"/>
                <a:gd name="connsiteX13929" fmla="*/ 7021885 w 10143477"/>
                <a:gd name="connsiteY13929" fmla="*/ 660549 h 4026844"/>
                <a:gd name="connsiteX13930" fmla="*/ 5574216 w 10143477"/>
                <a:gd name="connsiteY13930" fmla="*/ 659929 h 4026844"/>
                <a:gd name="connsiteX13931" fmla="*/ 5594359 w 10143477"/>
                <a:gd name="connsiteY13931" fmla="*/ 681003 h 4026844"/>
                <a:gd name="connsiteX13932" fmla="*/ 5578399 w 10143477"/>
                <a:gd name="connsiteY13932" fmla="*/ 701600 h 4026844"/>
                <a:gd name="connsiteX13933" fmla="*/ 5558256 w 10143477"/>
                <a:gd name="connsiteY13933" fmla="*/ 680539 h 4026844"/>
                <a:gd name="connsiteX13934" fmla="*/ 5574216 w 10143477"/>
                <a:gd name="connsiteY13934" fmla="*/ 659929 h 4026844"/>
                <a:gd name="connsiteX13935" fmla="*/ 2390011 w 10143477"/>
                <a:gd name="connsiteY13935" fmla="*/ 659926 h 4026844"/>
                <a:gd name="connsiteX13936" fmla="*/ 2395433 w 10143477"/>
                <a:gd name="connsiteY13936" fmla="*/ 678830 h 4026844"/>
                <a:gd name="connsiteX13937" fmla="*/ 2367386 w 10143477"/>
                <a:gd name="connsiteY13937" fmla="*/ 702219 h 4026844"/>
                <a:gd name="connsiteX13938" fmla="*/ 2361964 w 10143477"/>
                <a:gd name="connsiteY13938" fmla="*/ 683161 h 4026844"/>
                <a:gd name="connsiteX13939" fmla="*/ 2390011 w 10143477"/>
                <a:gd name="connsiteY13939" fmla="*/ 659926 h 4026844"/>
                <a:gd name="connsiteX13940" fmla="*/ 5517039 w 10143477"/>
                <a:gd name="connsiteY13940" fmla="*/ 659621 h 4026844"/>
                <a:gd name="connsiteX13941" fmla="*/ 5536872 w 10143477"/>
                <a:gd name="connsiteY13941" fmla="*/ 680536 h 4026844"/>
                <a:gd name="connsiteX13942" fmla="*/ 5520603 w 10143477"/>
                <a:gd name="connsiteY13942" fmla="*/ 701134 h 4026844"/>
                <a:gd name="connsiteX13943" fmla="*/ 5500770 w 10143477"/>
                <a:gd name="connsiteY13943" fmla="*/ 680073 h 4026844"/>
                <a:gd name="connsiteX13944" fmla="*/ 5517039 w 10143477"/>
                <a:gd name="connsiteY13944" fmla="*/ 659621 h 4026844"/>
                <a:gd name="connsiteX13945" fmla="*/ 5115573 w 10143477"/>
                <a:gd name="connsiteY13945" fmla="*/ 659154 h 4026844"/>
                <a:gd name="connsiteX13946" fmla="*/ 5133702 w 10143477"/>
                <a:gd name="connsiteY13946" fmla="*/ 679762 h 4026844"/>
                <a:gd name="connsiteX13947" fmla="*/ 5115573 w 10143477"/>
                <a:gd name="connsiteY13947" fmla="*/ 700670 h 4026844"/>
                <a:gd name="connsiteX13948" fmla="*/ 5097444 w 10143477"/>
                <a:gd name="connsiteY13948" fmla="*/ 680073 h 4026844"/>
                <a:gd name="connsiteX13949" fmla="*/ 5115573 w 10143477"/>
                <a:gd name="connsiteY13949" fmla="*/ 659154 h 4026844"/>
                <a:gd name="connsiteX13950" fmla="*/ 5459710 w 10143477"/>
                <a:gd name="connsiteY13950" fmla="*/ 658845 h 4026844"/>
                <a:gd name="connsiteX13951" fmla="*/ 5479388 w 10143477"/>
                <a:gd name="connsiteY13951" fmla="*/ 679762 h 4026844"/>
                <a:gd name="connsiteX13952" fmla="*/ 5462809 w 10143477"/>
                <a:gd name="connsiteY13952" fmla="*/ 700515 h 4026844"/>
                <a:gd name="connsiteX13953" fmla="*/ 5443130 w 10143477"/>
                <a:gd name="connsiteY13953" fmla="*/ 679607 h 4026844"/>
                <a:gd name="connsiteX13954" fmla="*/ 5459710 w 10143477"/>
                <a:gd name="connsiteY13954" fmla="*/ 658845 h 4026844"/>
                <a:gd name="connsiteX13955" fmla="*/ 5172903 w 10143477"/>
                <a:gd name="connsiteY13955" fmla="*/ 658845 h 4026844"/>
                <a:gd name="connsiteX13956" fmla="*/ 5191342 w 10143477"/>
                <a:gd name="connsiteY13956" fmla="*/ 679452 h 4026844"/>
                <a:gd name="connsiteX13957" fmla="*/ 5173523 w 10143477"/>
                <a:gd name="connsiteY13957" fmla="*/ 700360 h 4026844"/>
                <a:gd name="connsiteX13958" fmla="*/ 5155084 w 10143477"/>
                <a:gd name="connsiteY13958" fmla="*/ 679607 h 4026844"/>
                <a:gd name="connsiteX13959" fmla="*/ 5172903 w 10143477"/>
                <a:gd name="connsiteY13959" fmla="*/ 658845 h 4026844"/>
                <a:gd name="connsiteX13960" fmla="*/ 5402379 w 10143477"/>
                <a:gd name="connsiteY13960" fmla="*/ 658534 h 4026844"/>
                <a:gd name="connsiteX13961" fmla="*/ 5421748 w 10143477"/>
                <a:gd name="connsiteY13961" fmla="*/ 679452 h 4026844"/>
                <a:gd name="connsiteX13962" fmla="*/ 5405013 w 10143477"/>
                <a:gd name="connsiteY13962" fmla="*/ 700205 h 4026844"/>
                <a:gd name="connsiteX13963" fmla="*/ 5385645 w 10143477"/>
                <a:gd name="connsiteY13963" fmla="*/ 679299 h 4026844"/>
                <a:gd name="connsiteX13964" fmla="*/ 5402379 w 10143477"/>
                <a:gd name="connsiteY13964" fmla="*/ 658534 h 4026844"/>
                <a:gd name="connsiteX13965" fmla="*/ 5345049 w 10143477"/>
                <a:gd name="connsiteY13965" fmla="*/ 658534 h 4026844"/>
                <a:gd name="connsiteX13966" fmla="*/ 5364107 w 10143477"/>
                <a:gd name="connsiteY13966" fmla="*/ 679299 h 4026844"/>
                <a:gd name="connsiteX13967" fmla="*/ 5347062 w 10143477"/>
                <a:gd name="connsiteY13967" fmla="*/ 700050 h 4026844"/>
                <a:gd name="connsiteX13968" fmla="*/ 5328004 w 10143477"/>
                <a:gd name="connsiteY13968" fmla="*/ 679142 h 4026844"/>
                <a:gd name="connsiteX13969" fmla="*/ 5345049 w 10143477"/>
                <a:gd name="connsiteY13969" fmla="*/ 658534 h 4026844"/>
                <a:gd name="connsiteX13970" fmla="*/ 5287718 w 10143477"/>
                <a:gd name="connsiteY13970" fmla="*/ 658378 h 4026844"/>
                <a:gd name="connsiteX13971" fmla="*/ 5306622 w 10143477"/>
                <a:gd name="connsiteY13971" fmla="*/ 679142 h 4026844"/>
                <a:gd name="connsiteX13972" fmla="*/ 5289268 w 10143477"/>
                <a:gd name="connsiteY13972" fmla="*/ 699895 h 4026844"/>
                <a:gd name="connsiteX13973" fmla="*/ 5270364 w 10143477"/>
                <a:gd name="connsiteY13973" fmla="*/ 679142 h 4026844"/>
                <a:gd name="connsiteX13974" fmla="*/ 5287718 w 10143477"/>
                <a:gd name="connsiteY13974" fmla="*/ 658378 h 4026844"/>
                <a:gd name="connsiteX13975" fmla="*/ 5230233 w 10143477"/>
                <a:gd name="connsiteY13975" fmla="*/ 658378 h 4026844"/>
                <a:gd name="connsiteX13976" fmla="*/ 5248827 w 10143477"/>
                <a:gd name="connsiteY13976" fmla="*/ 679142 h 4026844"/>
                <a:gd name="connsiteX13977" fmla="*/ 5231318 w 10143477"/>
                <a:gd name="connsiteY13977" fmla="*/ 700050 h 4026844"/>
                <a:gd name="connsiteX13978" fmla="*/ 5212724 w 10143477"/>
                <a:gd name="connsiteY13978" fmla="*/ 679299 h 4026844"/>
                <a:gd name="connsiteX13979" fmla="*/ 5230233 w 10143477"/>
                <a:gd name="connsiteY13979" fmla="*/ 658378 h 4026844"/>
                <a:gd name="connsiteX13980" fmla="*/ 8188016 w 10143477"/>
                <a:gd name="connsiteY13980" fmla="*/ 658066 h 4026844"/>
                <a:gd name="connsiteX13981" fmla="*/ 8216836 w 10143477"/>
                <a:gd name="connsiteY13981" fmla="*/ 681619 h 4026844"/>
                <a:gd name="connsiteX13982" fmla="*/ 8212962 w 10143477"/>
                <a:gd name="connsiteY13982" fmla="*/ 700824 h 4026844"/>
                <a:gd name="connsiteX13983" fmla="*/ 8184142 w 10143477"/>
                <a:gd name="connsiteY13983" fmla="*/ 677280 h 4026844"/>
                <a:gd name="connsiteX13984" fmla="*/ 8188016 w 10143477"/>
                <a:gd name="connsiteY13984" fmla="*/ 658066 h 4026844"/>
                <a:gd name="connsiteX13985" fmla="*/ 8608541 w 10143477"/>
                <a:gd name="connsiteY13985" fmla="*/ 656672 h 4026844"/>
                <a:gd name="connsiteX13986" fmla="*/ 8638137 w 10143477"/>
                <a:gd name="connsiteY13986" fmla="*/ 680689 h 4026844"/>
                <a:gd name="connsiteX13987" fmla="*/ 8635967 w 10143477"/>
                <a:gd name="connsiteY13987" fmla="*/ 699895 h 4026844"/>
                <a:gd name="connsiteX13988" fmla="*/ 8606373 w 10143477"/>
                <a:gd name="connsiteY13988" fmla="*/ 675886 h 4026844"/>
                <a:gd name="connsiteX13989" fmla="*/ 8608541 w 10143477"/>
                <a:gd name="connsiteY13989" fmla="*/ 656672 h 4026844"/>
                <a:gd name="connsiteX13990" fmla="*/ 6966724 w 10143477"/>
                <a:gd name="connsiteY13990" fmla="*/ 656366 h 4026844"/>
                <a:gd name="connsiteX13991" fmla="*/ 6992135 w 10143477"/>
                <a:gd name="connsiteY13991" fmla="*/ 678679 h 4026844"/>
                <a:gd name="connsiteX13992" fmla="*/ 6982683 w 10143477"/>
                <a:gd name="connsiteY13992" fmla="*/ 698346 h 4026844"/>
                <a:gd name="connsiteX13993" fmla="*/ 6957272 w 10143477"/>
                <a:gd name="connsiteY13993" fmla="*/ 676042 h 4026844"/>
                <a:gd name="connsiteX13994" fmla="*/ 6966724 w 10143477"/>
                <a:gd name="connsiteY13994" fmla="*/ 656366 h 4026844"/>
                <a:gd name="connsiteX13995" fmla="*/ 7644307 w 10143477"/>
                <a:gd name="connsiteY13995" fmla="*/ 654970 h 4026844"/>
                <a:gd name="connsiteX13996" fmla="*/ 7671888 w 10143477"/>
                <a:gd name="connsiteY13996" fmla="*/ 677901 h 4026844"/>
                <a:gd name="connsiteX13997" fmla="*/ 7665690 w 10143477"/>
                <a:gd name="connsiteY13997" fmla="*/ 697261 h 4026844"/>
                <a:gd name="connsiteX13998" fmla="*/ 7638109 w 10143477"/>
                <a:gd name="connsiteY13998" fmla="*/ 674339 h 4026844"/>
                <a:gd name="connsiteX13999" fmla="*/ 7644307 w 10143477"/>
                <a:gd name="connsiteY13999" fmla="*/ 654970 h 4026844"/>
                <a:gd name="connsiteX14000" fmla="*/ 3647140 w 10143477"/>
                <a:gd name="connsiteY14000" fmla="*/ 654970 h 4026844"/>
                <a:gd name="connsiteX14001" fmla="*/ 3658452 w 10143477"/>
                <a:gd name="connsiteY14001" fmla="*/ 674494 h 4026844"/>
                <a:gd name="connsiteX14002" fmla="*/ 3634435 w 10143477"/>
                <a:gd name="connsiteY14002" fmla="*/ 696641 h 4026844"/>
                <a:gd name="connsiteX14003" fmla="*/ 3623124 w 10143477"/>
                <a:gd name="connsiteY14003" fmla="*/ 677127 h 4026844"/>
                <a:gd name="connsiteX14004" fmla="*/ 3647140 w 10143477"/>
                <a:gd name="connsiteY14004" fmla="*/ 654970 h 4026844"/>
                <a:gd name="connsiteX14005" fmla="*/ 2951578 w 10143477"/>
                <a:gd name="connsiteY14005" fmla="*/ 654502 h 4026844"/>
                <a:gd name="connsiteX14006" fmla="*/ 2959635 w 10143477"/>
                <a:gd name="connsiteY14006" fmla="*/ 673718 h 4026844"/>
                <a:gd name="connsiteX14007" fmla="*/ 2933138 w 10143477"/>
                <a:gd name="connsiteY14007" fmla="*/ 696641 h 4026844"/>
                <a:gd name="connsiteX14008" fmla="*/ 2925083 w 10143477"/>
                <a:gd name="connsiteY14008" fmla="*/ 677437 h 4026844"/>
                <a:gd name="connsiteX14009" fmla="*/ 2951578 w 10143477"/>
                <a:gd name="connsiteY14009" fmla="*/ 654502 h 4026844"/>
                <a:gd name="connsiteX14010" fmla="*/ 2443313 w 10143477"/>
                <a:gd name="connsiteY14010" fmla="*/ 652953 h 4026844"/>
                <a:gd name="connsiteX14011" fmla="*/ 2449047 w 10143477"/>
                <a:gd name="connsiteY14011" fmla="*/ 671855 h 4026844"/>
                <a:gd name="connsiteX14012" fmla="*/ 2421154 w 10143477"/>
                <a:gd name="connsiteY14012" fmla="*/ 695246 h 4026844"/>
                <a:gd name="connsiteX14013" fmla="*/ 2415421 w 10143477"/>
                <a:gd name="connsiteY14013" fmla="*/ 676195 h 4026844"/>
                <a:gd name="connsiteX14014" fmla="*/ 2443313 w 10143477"/>
                <a:gd name="connsiteY14014" fmla="*/ 652953 h 4026844"/>
                <a:gd name="connsiteX14015" fmla="*/ 6911408 w 10143477"/>
                <a:gd name="connsiteY14015" fmla="*/ 652336 h 4026844"/>
                <a:gd name="connsiteX14016" fmla="*/ 6936664 w 10143477"/>
                <a:gd name="connsiteY14016" fmla="*/ 674494 h 4026844"/>
                <a:gd name="connsiteX14017" fmla="*/ 6927057 w 10143477"/>
                <a:gd name="connsiteY14017" fmla="*/ 694162 h 4026844"/>
                <a:gd name="connsiteX14018" fmla="*/ 6901801 w 10143477"/>
                <a:gd name="connsiteY14018" fmla="*/ 672016 h 4026844"/>
                <a:gd name="connsiteX14019" fmla="*/ 6911408 w 10143477"/>
                <a:gd name="connsiteY14019" fmla="*/ 652336 h 4026844"/>
                <a:gd name="connsiteX14020" fmla="*/ 8135953 w 10143477"/>
                <a:gd name="connsiteY14020" fmla="*/ 651405 h 4026844"/>
                <a:gd name="connsiteX14021" fmla="*/ 8164774 w 10143477"/>
                <a:gd name="connsiteY14021" fmla="*/ 674803 h 4026844"/>
                <a:gd name="connsiteX14022" fmla="*/ 8160745 w 10143477"/>
                <a:gd name="connsiteY14022" fmla="*/ 694007 h 4026844"/>
                <a:gd name="connsiteX14023" fmla="*/ 8131925 w 10143477"/>
                <a:gd name="connsiteY14023" fmla="*/ 670463 h 4026844"/>
                <a:gd name="connsiteX14024" fmla="*/ 8135953 w 10143477"/>
                <a:gd name="connsiteY14024" fmla="*/ 651405 h 4026844"/>
                <a:gd name="connsiteX14025" fmla="*/ 3703076 w 10143477"/>
                <a:gd name="connsiteY14025" fmla="*/ 651095 h 4026844"/>
                <a:gd name="connsiteX14026" fmla="*/ 3714697 w 10143477"/>
                <a:gd name="connsiteY14026" fmla="*/ 670620 h 4026844"/>
                <a:gd name="connsiteX14027" fmla="*/ 3690835 w 10143477"/>
                <a:gd name="connsiteY14027" fmla="*/ 692767 h 4026844"/>
                <a:gd name="connsiteX14028" fmla="*/ 3679369 w 10143477"/>
                <a:gd name="connsiteY14028" fmla="*/ 673098 h 4026844"/>
                <a:gd name="connsiteX14029" fmla="*/ 3703076 w 10143477"/>
                <a:gd name="connsiteY14029" fmla="*/ 651095 h 4026844"/>
                <a:gd name="connsiteX14030" fmla="*/ 7590695 w 10143477"/>
                <a:gd name="connsiteY14030" fmla="*/ 649546 h 4026844"/>
                <a:gd name="connsiteX14031" fmla="*/ 7618121 w 10143477"/>
                <a:gd name="connsiteY14031" fmla="*/ 672325 h 4026844"/>
                <a:gd name="connsiteX14032" fmla="*/ 7611768 w 10143477"/>
                <a:gd name="connsiteY14032" fmla="*/ 691683 h 4026844"/>
                <a:gd name="connsiteX14033" fmla="*/ 7584342 w 10143477"/>
                <a:gd name="connsiteY14033" fmla="*/ 668760 h 4026844"/>
                <a:gd name="connsiteX14034" fmla="*/ 7590695 w 10143477"/>
                <a:gd name="connsiteY14034" fmla="*/ 649546 h 4026844"/>
                <a:gd name="connsiteX14035" fmla="*/ 8557720 w 10143477"/>
                <a:gd name="connsiteY14035" fmla="*/ 649080 h 4026844"/>
                <a:gd name="connsiteX14036" fmla="*/ 8587314 w 10143477"/>
                <a:gd name="connsiteY14036" fmla="*/ 673096 h 4026844"/>
                <a:gd name="connsiteX14037" fmla="*/ 8584990 w 10143477"/>
                <a:gd name="connsiteY14037" fmla="*/ 692302 h 4026844"/>
                <a:gd name="connsiteX14038" fmla="*/ 8555395 w 10143477"/>
                <a:gd name="connsiteY14038" fmla="*/ 668293 h 4026844"/>
                <a:gd name="connsiteX14039" fmla="*/ 8557720 w 10143477"/>
                <a:gd name="connsiteY14039" fmla="*/ 649080 h 4026844"/>
                <a:gd name="connsiteX14040" fmla="*/ 3006273 w 10143477"/>
                <a:gd name="connsiteY14040" fmla="*/ 648925 h 4026844"/>
                <a:gd name="connsiteX14041" fmla="*/ 3014487 w 10143477"/>
                <a:gd name="connsiteY14041" fmla="*/ 668140 h 4026844"/>
                <a:gd name="connsiteX14042" fmla="*/ 2988146 w 10143477"/>
                <a:gd name="connsiteY14042" fmla="*/ 690908 h 4026844"/>
                <a:gd name="connsiteX14043" fmla="*/ 2979933 w 10143477"/>
                <a:gd name="connsiteY14043" fmla="*/ 671702 h 4026844"/>
                <a:gd name="connsiteX14044" fmla="*/ 3006273 w 10143477"/>
                <a:gd name="connsiteY14044" fmla="*/ 648925 h 4026844"/>
                <a:gd name="connsiteX14045" fmla="*/ 6856246 w 10143477"/>
                <a:gd name="connsiteY14045" fmla="*/ 648462 h 4026844"/>
                <a:gd name="connsiteX14046" fmla="*/ 6881193 w 10143477"/>
                <a:gd name="connsiteY14046" fmla="*/ 670621 h 4026844"/>
                <a:gd name="connsiteX14047" fmla="*/ 6871276 w 10143477"/>
                <a:gd name="connsiteY14047" fmla="*/ 690288 h 4026844"/>
                <a:gd name="connsiteX14048" fmla="*/ 6846175 w 10143477"/>
                <a:gd name="connsiteY14048" fmla="*/ 668141 h 4026844"/>
                <a:gd name="connsiteX14049" fmla="*/ 6856246 w 10143477"/>
                <a:gd name="connsiteY14049" fmla="*/ 648462 h 4026844"/>
                <a:gd name="connsiteX14050" fmla="*/ 2496616 w 10143477"/>
                <a:gd name="connsiteY14050" fmla="*/ 646136 h 4026844"/>
                <a:gd name="connsiteX14051" fmla="*/ 2502505 w 10143477"/>
                <a:gd name="connsiteY14051" fmla="*/ 665038 h 4026844"/>
                <a:gd name="connsiteX14052" fmla="*/ 2474768 w 10143477"/>
                <a:gd name="connsiteY14052" fmla="*/ 688274 h 4026844"/>
                <a:gd name="connsiteX14053" fmla="*/ 2468881 w 10143477"/>
                <a:gd name="connsiteY14053" fmla="*/ 669223 h 4026844"/>
                <a:gd name="connsiteX14054" fmla="*/ 2496616 w 10143477"/>
                <a:gd name="connsiteY14054" fmla="*/ 646136 h 4026844"/>
                <a:gd name="connsiteX14055" fmla="*/ 2058081 w 10143477"/>
                <a:gd name="connsiteY14055" fmla="*/ 645360 h 4026844"/>
                <a:gd name="connsiteX14056" fmla="*/ 2062110 w 10143477"/>
                <a:gd name="connsiteY14056" fmla="*/ 664262 h 4026844"/>
                <a:gd name="connsiteX14057" fmla="*/ 2033290 w 10143477"/>
                <a:gd name="connsiteY14057" fmla="*/ 688119 h 4026844"/>
                <a:gd name="connsiteX14058" fmla="*/ 2029260 w 10143477"/>
                <a:gd name="connsiteY14058" fmla="*/ 669222 h 4026844"/>
                <a:gd name="connsiteX14059" fmla="*/ 2058081 w 10143477"/>
                <a:gd name="connsiteY14059" fmla="*/ 645360 h 4026844"/>
                <a:gd name="connsiteX14060" fmla="*/ 6800620 w 10143477"/>
                <a:gd name="connsiteY14060" fmla="*/ 644744 h 4026844"/>
                <a:gd name="connsiteX14061" fmla="*/ 6825411 w 10143477"/>
                <a:gd name="connsiteY14061" fmla="*/ 666748 h 4026844"/>
                <a:gd name="connsiteX14062" fmla="*/ 6815340 w 10143477"/>
                <a:gd name="connsiteY14062" fmla="*/ 686414 h 4026844"/>
                <a:gd name="connsiteX14063" fmla="*/ 6790548 w 10143477"/>
                <a:gd name="connsiteY14063" fmla="*/ 664268 h 4026844"/>
                <a:gd name="connsiteX14064" fmla="*/ 6800620 w 10143477"/>
                <a:gd name="connsiteY14064" fmla="*/ 644744 h 4026844"/>
                <a:gd name="connsiteX14065" fmla="*/ 8083892 w 10143477"/>
                <a:gd name="connsiteY14065" fmla="*/ 644587 h 4026844"/>
                <a:gd name="connsiteX14066" fmla="*/ 8112557 w 10143477"/>
                <a:gd name="connsiteY14066" fmla="*/ 667985 h 4026844"/>
                <a:gd name="connsiteX14067" fmla="*/ 8108373 w 10143477"/>
                <a:gd name="connsiteY14067" fmla="*/ 687189 h 4026844"/>
                <a:gd name="connsiteX14068" fmla="*/ 8079708 w 10143477"/>
                <a:gd name="connsiteY14068" fmla="*/ 663800 h 4026844"/>
                <a:gd name="connsiteX14069" fmla="*/ 8083892 w 10143477"/>
                <a:gd name="connsiteY14069" fmla="*/ 644587 h 4026844"/>
                <a:gd name="connsiteX14070" fmla="*/ 7537083 w 10143477"/>
                <a:gd name="connsiteY14070" fmla="*/ 643813 h 4026844"/>
                <a:gd name="connsiteX14071" fmla="*/ 7564354 w 10143477"/>
                <a:gd name="connsiteY14071" fmla="*/ 666590 h 4026844"/>
                <a:gd name="connsiteX14072" fmla="*/ 7557691 w 10143477"/>
                <a:gd name="connsiteY14072" fmla="*/ 685949 h 4026844"/>
                <a:gd name="connsiteX14073" fmla="*/ 7530420 w 10143477"/>
                <a:gd name="connsiteY14073" fmla="*/ 663181 h 4026844"/>
                <a:gd name="connsiteX14074" fmla="*/ 7537083 w 10143477"/>
                <a:gd name="connsiteY14074" fmla="*/ 643813 h 4026844"/>
                <a:gd name="connsiteX14075" fmla="*/ 3060970 w 10143477"/>
                <a:gd name="connsiteY14075" fmla="*/ 643193 h 4026844"/>
                <a:gd name="connsiteX14076" fmla="*/ 3069493 w 10143477"/>
                <a:gd name="connsiteY14076" fmla="*/ 662407 h 4026844"/>
                <a:gd name="connsiteX14077" fmla="*/ 3043462 w 10143477"/>
                <a:gd name="connsiteY14077" fmla="*/ 685175 h 4026844"/>
                <a:gd name="connsiteX14078" fmla="*/ 3034939 w 10143477"/>
                <a:gd name="connsiteY14078" fmla="*/ 665971 h 4026844"/>
                <a:gd name="connsiteX14079" fmla="*/ 3060970 w 10143477"/>
                <a:gd name="connsiteY14079" fmla="*/ 643193 h 4026844"/>
                <a:gd name="connsiteX14080" fmla="*/ 8507052 w 10143477"/>
                <a:gd name="connsiteY14080" fmla="*/ 641487 h 4026844"/>
                <a:gd name="connsiteX14081" fmla="*/ 8536492 w 10143477"/>
                <a:gd name="connsiteY14081" fmla="*/ 665349 h 4026844"/>
                <a:gd name="connsiteX14082" fmla="*/ 8534012 w 10143477"/>
                <a:gd name="connsiteY14082" fmla="*/ 684555 h 4026844"/>
                <a:gd name="connsiteX14083" fmla="*/ 8504573 w 10143477"/>
                <a:gd name="connsiteY14083" fmla="*/ 660699 h 4026844"/>
                <a:gd name="connsiteX14084" fmla="*/ 8507052 w 10143477"/>
                <a:gd name="connsiteY14084" fmla="*/ 641487 h 4026844"/>
                <a:gd name="connsiteX14085" fmla="*/ 6745304 w 10143477"/>
                <a:gd name="connsiteY14085" fmla="*/ 641025 h 4026844"/>
                <a:gd name="connsiteX14086" fmla="*/ 6769941 w 10143477"/>
                <a:gd name="connsiteY14086" fmla="*/ 663028 h 4026844"/>
                <a:gd name="connsiteX14087" fmla="*/ 6759559 w 10143477"/>
                <a:gd name="connsiteY14087" fmla="*/ 682696 h 4026844"/>
                <a:gd name="connsiteX14088" fmla="*/ 6734923 w 10143477"/>
                <a:gd name="connsiteY14088" fmla="*/ 660705 h 4026844"/>
                <a:gd name="connsiteX14089" fmla="*/ 6745304 w 10143477"/>
                <a:gd name="connsiteY14089" fmla="*/ 641025 h 4026844"/>
                <a:gd name="connsiteX14090" fmla="*/ 2550075 w 10143477"/>
                <a:gd name="connsiteY14090" fmla="*/ 639319 h 4026844"/>
                <a:gd name="connsiteX14091" fmla="*/ 2556118 w 10143477"/>
                <a:gd name="connsiteY14091" fmla="*/ 658223 h 4026844"/>
                <a:gd name="connsiteX14092" fmla="*/ 2528537 w 10143477"/>
                <a:gd name="connsiteY14092" fmla="*/ 681463 h 4026844"/>
                <a:gd name="connsiteX14093" fmla="*/ 2522494 w 10143477"/>
                <a:gd name="connsiteY14093" fmla="*/ 662404 h 4026844"/>
                <a:gd name="connsiteX14094" fmla="*/ 2550075 w 10143477"/>
                <a:gd name="connsiteY14094" fmla="*/ 639319 h 4026844"/>
                <a:gd name="connsiteX14095" fmla="*/ 7483472 w 10143477"/>
                <a:gd name="connsiteY14095" fmla="*/ 638702 h 4026844"/>
                <a:gd name="connsiteX14096" fmla="*/ 7510433 w 10143477"/>
                <a:gd name="connsiteY14096" fmla="*/ 661321 h 4026844"/>
                <a:gd name="connsiteX14097" fmla="*/ 7503615 w 10143477"/>
                <a:gd name="connsiteY14097" fmla="*/ 680692 h 4026844"/>
                <a:gd name="connsiteX14098" fmla="*/ 7476499 w 10143477"/>
                <a:gd name="connsiteY14098" fmla="*/ 657912 h 4026844"/>
                <a:gd name="connsiteX14099" fmla="*/ 7483472 w 10143477"/>
                <a:gd name="connsiteY14099" fmla="*/ 638702 h 4026844"/>
                <a:gd name="connsiteX14100" fmla="*/ 8031674 w 10143477"/>
                <a:gd name="connsiteY14100" fmla="*/ 638078 h 4026844"/>
                <a:gd name="connsiteX14101" fmla="*/ 8060185 w 10143477"/>
                <a:gd name="connsiteY14101" fmla="*/ 661321 h 4026844"/>
                <a:gd name="connsiteX14102" fmla="*/ 8055846 w 10143477"/>
                <a:gd name="connsiteY14102" fmla="*/ 680534 h 4026844"/>
                <a:gd name="connsiteX14103" fmla="*/ 8027336 w 10143477"/>
                <a:gd name="connsiteY14103" fmla="*/ 657137 h 4026844"/>
                <a:gd name="connsiteX14104" fmla="*/ 8031674 w 10143477"/>
                <a:gd name="connsiteY14104" fmla="*/ 638078 h 4026844"/>
                <a:gd name="connsiteX14105" fmla="*/ 3115821 w 10143477"/>
                <a:gd name="connsiteY14105" fmla="*/ 637925 h 4026844"/>
                <a:gd name="connsiteX14106" fmla="*/ 3124498 w 10143477"/>
                <a:gd name="connsiteY14106" fmla="*/ 657138 h 4026844"/>
                <a:gd name="connsiteX14107" fmla="*/ 3098622 w 10143477"/>
                <a:gd name="connsiteY14107" fmla="*/ 679759 h 4026844"/>
                <a:gd name="connsiteX14108" fmla="*/ 3089945 w 10143477"/>
                <a:gd name="connsiteY14108" fmla="*/ 660548 h 4026844"/>
                <a:gd name="connsiteX14109" fmla="*/ 3115821 w 10143477"/>
                <a:gd name="connsiteY14109" fmla="*/ 637925 h 4026844"/>
                <a:gd name="connsiteX14110" fmla="*/ 2110300 w 10143477"/>
                <a:gd name="connsiteY14110" fmla="*/ 637768 h 4026844"/>
                <a:gd name="connsiteX14111" fmla="*/ 2114482 w 10143477"/>
                <a:gd name="connsiteY14111" fmla="*/ 656671 h 4026844"/>
                <a:gd name="connsiteX14112" fmla="*/ 2085817 w 10143477"/>
                <a:gd name="connsiteY14112" fmla="*/ 680377 h 4026844"/>
                <a:gd name="connsiteX14113" fmla="*/ 2081633 w 10143477"/>
                <a:gd name="connsiteY14113" fmla="*/ 661476 h 4026844"/>
                <a:gd name="connsiteX14114" fmla="*/ 2110300 w 10143477"/>
                <a:gd name="connsiteY14114" fmla="*/ 637768 h 4026844"/>
                <a:gd name="connsiteX14115" fmla="*/ 6689833 w 10143477"/>
                <a:gd name="connsiteY14115" fmla="*/ 637463 h 4026844"/>
                <a:gd name="connsiteX14116" fmla="*/ 6714315 w 10143477"/>
                <a:gd name="connsiteY14116" fmla="*/ 659310 h 4026844"/>
                <a:gd name="connsiteX14117" fmla="*/ 6703623 w 10143477"/>
                <a:gd name="connsiteY14117" fmla="*/ 679142 h 4026844"/>
                <a:gd name="connsiteX14118" fmla="*/ 6679142 w 10143477"/>
                <a:gd name="connsiteY14118" fmla="*/ 657140 h 4026844"/>
                <a:gd name="connsiteX14119" fmla="*/ 6689833 w 10143477"/>
                <a:gd name="connsiteY14119" fmla="*/ 637463 h 4026844"/>
                <a:gd name="connsiteX14120" fmla="*/ 8456074 w 10143477"/>
                <a:gd name="connsiteY14120" fmla="*/ 634049 h 4026844"/>
                <a:gd name="connsiteX14121" fmla="*/ 8485513 w 10143477"/>
                <a:gd name="connsiteY14121" fmla="*/ 657911 h 4026844"/>
                <a:gd name="connsiteX14122" fmla="*/ 8482879 w 10143477"/>
                <a:gd name="connsiteY14122" fmla="*/ 677125 h 4026844"/>
                <a:gd name="connsiteX14123" fmla="*/ 8453440 w 10143477"/>
                <a:gd name="connsiteY14123" fmla="*/ 653262 h 4026844"/>
                <a:gd name="connsiteX14124" fmla="*/ 8456074 w 10143477"/>
                <a:gd name="connsiteY14124" fmla="*/ 634049 h 4026844"/>
                <a:gd name="connsiteX14125" fmla="*/ 6634053 w 10143477"/>
                <a:gd name="connsiteY14125" fmla="*/ 633899 h 4026844"/>
                <a:gd name="connsiteX14126" fmla="*/ 6658225 w 10143477"/>
                <a:gd name="connsiteY14126" fmla="*/ 655744 h 4026844"/>
                <a:gd name="connsiteX14127" fmla="*/ 6647378 w 10143477"/>
                <a:gd name="connsiteY14127" fmla="*/ 675577 h 4026844"/>
                <a:gd name="connsiteX14128" fmla="*/ 6623207 w 10143477"/>
                <a:gd name="connsiteY14128" fmla="*/ 653731 h 4026844"/>
                <a:gd name="connsiteX14129" fmla="*/ 6634053 w 10143477"/>
                <a:gd name="connsiteY14129" fmla="*/ 633899 h 4026844"/>
                <a:gd name="connsiteX14130" fmla="*/ 7429550 w 10143477"/>
                <a:gd name="connsiteY14130" fmla="*/ 633276 h 4026844"/>
                <a:gd name="connsiteX14131" fmla="*/ 7456356 w 10143477"/>
                <a:gd name="connsiteY14131" fmla="*/ 655899 h 4026844"/>
                <a:gd name="connsiteX14132" fmla="*/ 7449229 w 10143477"/>
                <a:gd name="connsiteY14132" fmla="*/ 675268 h 4026844"/>
                <a:gd name="connsiteX14133" fmla="*/ 7422423 w 10143477"/>
                <a:gd name="connsiteY14133" fmla="*/ 652645 h 4026844"/>
                <a:gd name="connsiteX14134" fmla="*/ 7429550 w 10143477"/>
                <a:gd name="connsiteY14134" fmla="*/ 633276 h 4026844"/>
                <a:gd name="connsiteX14135" fmla="*/ 3170671 w 10143477"/>
                <a:gd name="connsiteY14135" fmla="*/ 632500 h 4026844"/>
                <a:gd name="connsiteX14136" fmla="*/ 3179510 w 10143477"/>
                <a:gd name="connsiteY14136" fmla="*/ 651716 h 4026844"/>
                <a:gd name="connsiteX14137" fmla="*/ 3153937 w 10143477"/>
                <a:gd name="connsiteY14137" fmla="*/ 674338 h 4026844"/>
                <a:gd name="connsiteX14138" fmla="*/ 3144951 w 10143477"/>
                <a:gd name="connsiteY14138" fmla="*/ 655124 h 4026844"/>
                <a:gd name="connsiteX14139" fmla="*/ 3170671 w 10143477"/>
                <a:gd name="connsiteY14139" fmla="*/ 632500 h 4026844"/>
                <a:gd name="connsiteX14140" fmla="*/ 7979457 w 10143477"/>
                <a:gd name="connsiteY14140" fmla="*/ 631571 h 4026844"/>
                <a:gd name="connsiteX14141" fmla="*/ 8007813 w 10143477"/>
                <a:gd name="connsiteY14141" fmla="*/ 654812 h 4026844"/>
                <a:gd name="connsiteX14142" fmla="*/ 8003164 w 10143477"/>
                <a:gd name="connsiteY14142" fmla="*/ 674027 h 4026844"/>
                <a:gd name="connsiteX14143" fmla="*/ 7974809 w 10143477"/>
                <a:gd name="connsiteY14143" fmla="*/ 650784 h 4026844"/>
                <a:gd name="connsiteX14144" fmla="*/ 7979457 w 10143477"/>
                <a:gd name="connsiteY14144" fmla="*/ 631571 h 4026844"/>
                <a:gd name="connsiteX14145" fmla="*/ 6578426 w 10143477"/>
                <a:gd name="connsiteY14145" fmla="*/ 630645 h 4026844"/>
                <a:gd name="connsiteX14146" fmla="*/ 6602443 w 10143477"/>
                <a:gd name="connsiteY14146" fmla="*/ 652493 h 4026844"/>
                <a:gd name="connsiteX14147" fmla="*/ 6591287 w 10143477"/>
                <a:gd name="connsiteY14147" fmla="*/ 672327 h 4026844"/>
                <a:gd name="connsiteX14148" fmla="*/ 6567270 w 10143477"/>
                <a:gd name="connsiteY14148" fmla="*/ 650477 h 4026844"/>
                <a:gd name="connsiteX14149" fmla="*/ 6578426 w 10143477"/>
                <a:gd name="connsiteY14149" fmla="*/ 630645 h 4026844"/>
                <a:gd name="connsiteX14150" fmla="*/ 2162673 w 10143477"/>
                <a:gd name="connsiteY14150" fmla="*/ 630020 h 4026844"/>
                <a:gd name="connsiteX14151" fmla="*/ 2167012 w 10143477"/>
                <a:gd name="connsiteY14151" fmla="*/ 648923 h 4026844"/>
                <a:gd name="connsiteX14152" fmla="*/ 2138347 w 10143477"/>
                <a:gd name="connsiteY14152" fmla="*/ 672630 h 4026844"/>
                <a:gd name="connsiteX14153" fmla="*/ 2134007 w 10143477"/>
                <a:gd name="connsiteY14153" fmla="*/ 653728 h 4026844"/>
                <a:gd name="connsiteX14154" fmla="*/ 2162673 w 10143477"/>
                <a:gd name="connsiteY14154" fmla="*/ 630020 h 4026844"/>
                <a:gd name="connsiteX14155" fmla="*/ 8816016 w 10143477"/>
                <a:gd name="connsiteY14155" fmla="*/ 628469 h 4026844"/>
                <a:gd name="connsiteX14156" fmla="*/ 8845921 w 10143477"/>
                <a:gd name="connsiteY14156" fmla="*/ 652796 h 4026844"/>
                <a:gd name="connsiteX14157" fmla="*/ 8844527 w 10143477"/>
                <a:gd name="connsiteY14157" fmla="*/ 672009 h 4026844"/>
                <a:gd name="connsiteX14158" fmla="*/ 8814622 w 10143477"/>
                <a:gd name="connsiteY14158" fmla="*/ 647683 h 4026844"/>
                <a:gd name="connsiteX14159" fmla="*/ 8816016 w 10143477"/>
                <a:gd name="connsiteY14159" fmla="*/ 628469 h 4026844"/>
                <a:gd name="connsiteX14160" fmla="*/ 7375629 w 10143477"/>
                <a:gd name="connsiteY14160" fmla="*/ 628009 h 4026844"/>
                <a:gd name="connsiteX14161" fmla="*/ 7402280 w 10143477"/>
                <a:gd name="connsiteY14161" fmla="*/ 650631 h 4026844"/>
                <a:gd name="connsiteX14162" fmla="*/ 7394997 w 10143477"/>
                <a:gd name="connsiteY14162" fmla="*/ 670000 h 4026844"/>
                <a:gd name="connsiteX14163" fmla="*/ 7368346 w 10143477"/>
                <a:gd name="connsiteY14163" fmla="*/ 647375 h 4026844"/>
                <a:gd name="connsiteX14164" fmla="*/ 7375629 w 10143477"/>
                <a:gd name="connsiteY14164" fmla="*/ 628009 h 4026844"/>
                <a:gd name="connsiteX14165" fmla="*/ 6522646 w 10143477"/>
                <a:gd name="connsiteY14165" fmla="*/ 627699 h 4026844"/>
                <a:gd name="connsiteX14166" fmla="*/ 6546353 w 10143477"/>
                <a:gd name="connsiteY14166" fmla="*/ 649391 h 4026844"/>
                <a:gd name="connsiteX14167" fmla="*/ 6535041 w 10143477"/>
                <a:gd name="connsiteY14167" fmla="*/ 669226 h 4026844"/>
                <a:gd name="connsiteX14168" fmla="*/ 6511334 w 10143477"/>
                <a:gd name="connsiteY14168" fmla="*/ 647378 h 4026844"/>
                <a:gd name="connsiteX14169" fmla="*/ 6522646 w 10143477"/>
                <a:gd name="connsiteY14169" fmla="*/ 627699 h 4026844"/>
                <a:gd name="connsiteX14170" fmla="*/ 3225529 w 10143477"/>
                <a:gd name="connsiteY14170" fmla="*/ 627232 h 4026844"/>
                <a:gd name="connsiteX14171" fmla="*/ 3234671 w 10143477"/>
                <a:gd name="connsiteY14171" fmla="*/ 646448 h 4026844"/>
                <a:gd name="connsiteX14172" fmla="*/ 3209105 w 10143477"/>
                <a:gd name="connsiteY14172" fmla="*/ 668914 h 4026844"/>
                <a:gd name="connsiteX14173" fmla="*/ 3199963 w 10143477"/>
                <a:gd name="connsiteY14173" fmla="*/ 649700 h 4026844"/>
                <a:gd name="connsiteX14174" fmla="*/ 3225529 w 10143477"/>
                <a:gd name="connsiteY14174" fmla="*/ 627232 h 4026844"/>
                <a:gd name="connsiteX14175" fmla="*/ 8405096 w 10143477"/>
                <a:gd name="connsiteY14175" fmla="*/ 626612 h 4026844"/>
                <a:gd name="connsiteX14176" fmla="*/ 8434381 w 10143477"/>
                <a:gd name="connsiteY14176" fmla="*/ 650319 h 4026844"/>
                <a:gd name="connsiteX14177" fmla="*/ 8431592 w 10143477"/>
                <a:gd name="connsiteY14177" fmla="*/ 669532 h 4026844"/>
                <a:gd name="connsiteX14178" fmla="*/ 8402307 w 10143477"/>
                <a:gd name="connsiteY14178" fmla="*/ 645824 h 4026844"/>
                <a:gd name="connsiteX14179" fmla="*/ 8405096 w 10143477"/>
                <a:gd name="connsiteY14179" fmla="*/ 626612 h 4026844"/>
                <a:gd name="connsiteX14180" fmla="*/ 2657303 w 10143477"/>
                <a:gd name="connsiteY14180" fmla="*/ 626147 h 4026844"/>
                <a:gd name="connsiteX14181" fmla="*/ 2663811 w 10143477"/>
                <a:gd name="connsiteY14181" fmla="*/ 645050 h 4026844"/>
                <a:gd name="connsiteX14182" fmla="*/ 2636539 w 10143477"/>
                <a:gd name="connsiteY14182" fmla="*/ 668137 h 4026844"/>
                <a:gd name="connsiteX14183" fmla="*/ 2630032 w 10143477"/>
                <a:gd name="connsiteY14183" fmla="*/ 649080 h 4026844"/>
                <a:gd name="connsiteX14184" fmla="*/ 2657303 w 10143477"/>
                <a:gd name="connsiteY14184" fmla="*/ 626147 h 4026844"/>
                <a:gd name="connsiteX14185" fmla="*/ 7927085 w 10143477"/>
                <a:gd name="connsiteY14185" fmla="*/ 625375 h 4026844"/>
                <a:gd name="connsiteX14186" fmla="*/ 7955286 w 10143477"/>
                <a:gd name="connsiteY14186" fmla="*/ 648462 h 4026844"/>
                <a:gd name="connsiteX14187" fmla="*/ 7950482 w 10143477"/>
                <a:gd name="connsiteY14187" fmla="*/ 667675 h 4026844"/>
                <a:gd name="connsiteX14188" fmla="*/ 7922282 w 10143477"/>
                <a:gd name="connsiteY14188" fmla="*/ 644433 h 4026844"/>
                <a:gd name="connsiteX14189" fmla="*/ 7927085 w 10143477"/>
                <a:gd name="connsiteY14189" fmla="*/ 625375 h 4026844"/>
                <a:gd name="connsiteX14190" fmla="*/ 6466865 w 10143477"/>
                <a:gd name="connsiteY14190" fmla="*/ 624600 h 4026844"/>
                <a:gd name="connsiteX14191" fmla="*/ 6490417 w 10143477"/>
                <a:gd name="connsiteY14191" fmla="*/ 646293 h 4026844"/>
                <a:gd name="connsiteX14192" fmla="*/ 6478796 w 10143477"/>
                <a:gd name="connsiteY14192" fmla="*/ 666126 h 4026844"/>
                <a:gd name="connsiteX14193" fmla="*/ 6455244 w 10143477"/>
                <a:gd name="connsiteY14193" fmla="*/ 644434 h 4026844"/>
                <a:gd name="connsiteX14194" fmla="*/ 6466865 w 10143477"/>
                <a:gd name="connsiteY14194" fmla="*/ 624600 h 4026844"/>
                <a:gd name="connsiteX14195" fmla="*/ 7321707 w 10143477"/>
                <a:gd name="connsiteY14195" fmla="*/ 623051 h 4026844"/>
                <a:gd name="connsiteX14196" fmla="*/ 7348203 w 10143477"/>
                <a:gd name="connsiteY14196" fmla="*/ 645518 h 4026844"/>
                <a:gd name="connsiteX14197" fmla="*/ 7340610 w 10143477"/>
                <a:gd name="connsiteY14197" fmla="*/ 664886 h 4026844"/>
                <a:gd name="connsiteX14198" fmla="*/ 7314114 w 10143477"/>
                <a:gd name="connsiteY14198" fmla="*/ 642418 h 4026844"/>
                <a:gd name="connsiteX14199" fmla="*/ 7321707 w 10143477"/>
                <a:gd name="connsiteY14199" fmla="*/ 623051 h 4026844"/>
                <a:gd name="connsiteX14200" fmla="*/ 2215047 w 10143477"/>
                <a:gd name="connsiteY14200" fmla="*/ 622737 h 4026844"/>
                <a:gd name="connsiteX14201" fmla="*/ 2219539 w 10143477"/>
                <a:gd name="connsiteY14201" fmla="*/ 641640 h 4026844"/>
                <a:gd name="connsiteX14202" fmla="*/ 2191029 w 10143477"/>
                <a:gd name="connsiteY14202" fmla="*/ 665192 h 4026844"/>
                <a:gd name="connsiteX14203" fmla="*/ 2186536 w 10143477"/>
                <a:gd name="connsiteY14203" fmla="*/ 646290 h 4026844"/>
                <a:gd name="connsiteX14204" fmla="*/ 2215047 w 10143477"/>
                <a:gd name="connsiteY14204" fmla="*/ 622737 h 4026844"/>
                <a:gd name="connsiteX14205" fmla="*/ 6411084 w 10143477"/>
                <a:gd name="connsiteY14205" fmla="*/ 621965 h 4026844"/>
                <a:gd name="connsiteX14206" fmla="*/ 6434481 w 10143477"/>
                <a:gd name="connsiteY14206" fmla="*/ 643505 h 4026844"/>
                <a:gd name="connsiteX14207" fmla="*/ 6422550 w 10143477"/>
                <a:gd name="connsiteY14207" fmla="*/ 663339 h 4026844"/>
                <a:gd name="connsiteX14208" fmla="*/ 6399153 w 10143477"/>
                <a:gd name="connsiteY14208" fmla="*/ 641647 h 4026844"/>
                <a:gd name="connsiteX14209" fmla="*/ 6411084 w 10143477"/>
                <a:gd name="connsiteY14209" fmla="*/ 621965 h 4026844"/>
                <a:gd name="connsiteX14210" fmla="*/ 8766123 w 10143477"/>
                <a:gd name="connsiteY14210" fmla="*/ 620413 h 4026844"/>
                <a:gd name="connsiteX14211" fmla="*/ 8796028 w 10143477"/>
                <a:gd name="connsiteY14211" fmla="*/ 644585 h 4026844"/>
                <a:gd name="connsiteX14212" fmla="*/ 8794478 w 10143477"/>
                <a:gd name="connsiteY14212" fmla="*/ 663798 h 4026844"/>
                <a:gd name="connsiteX14213" fmla="*/ 8764573 w 10143477"/>
                <a:gd name="connsiteY14213" fmla="*/ 639626 h 4026844"/>
                <a:gd name="connsiteX14214" fmla="*/ 8766123 w 10143477"/>
                <a:gd name="connsiteY14214" fmla="*/ 620413 h 4026844"/>
                <a:gd name="connsiteX14215" fmla="*/ 2710916 w 10143477"/>
                <a:gd name="connsiteY14215" fmla="*/ 619793 h 4026844"/>
                <a:gd name="connsiteX14216" fmla="*/ 2717579 w 10143477"/>
                <a:gd name="connsiteY14216" fmla="*/ 638699 h 4026844"/>
                <a:gd name="connsiteX14217" fmla="*/ 2690463 w 10143477"/>
                <a:gd name="connsiteY14217" fmla="*/ 661630 h 4026844"/>
                <a:gd name="connsiteX14218" fmla="*/ 2683799 w 10143477"/>
                <a:gd name="connsiteY14218" fmla="*/ 642572 h 4026844"/>
                <a:gd name="connsiteX14219" fmla="*/ 2710916 w 10143477"/>
                <a:gd name="connsiteY14219" fmla="*/ 619793 h 4026844"/>
                <a:gd name="connsiteX14220" fmla="*/ 8353964 w 10143477"/>
                <a:gd name="connsiteY14220" fmla="*/ 619484 h 4026844"/>
                <a:gd name="connsiteX14221" fmla="*/ 8383094 w 10143477"/>
                <a:gd name="connsiteY14221" fmla="*/ 643193 h 4026844"/>
                <a:gd name="connsiteX14222" fmla="*/ 8380150 w 10143477"/>
                <a:gd name="connsiteY14222" fmla="*/ 662404 h 4026844"/>
                <a:gd name="connsiteX14223" fmla="*/ 8351020 w 10143477"/>
                <a:gd name="connsiteY14223" fmla="*/ 638699 h 4026844"/>
                <a:gd name="connsiteX14224" fmla="*/ 8353964 w 10143477"/>
                <a:gd name="connsiteY14224" fmla="*/ 619484 h 4026844"/>
                <a:gd name="connsiteX14225" fmla="*/ 6355149 w 10143477"/>
                <a:gd name="connsiteY14225" fmla="*/ 618868 h 4026844"/>
                <a:gd name="connsiteX14226" fmla="*/ 6378236 w 10143477"/>
                <a:gd name="connsiteY14226" fmla="*/ 640405 h 4026844"/>
                <a:gd name="connsiteX14227" fmla="*/ 6366150 w 10143477"/>
                <a:gd name="connsiteY14227" fmla="*/ 660394 h 4026844"/>
                <a:gd name="connsiteX14228" fmla="*/ 6343063 w 10143477"/>
                <a:gd name="connsiteY14228" fmla="*/ 638857 h 4026844"/>
                <a:gd name="connsiteX14229" fmla="*/ 6355149 w 10143477"/>
                <a:gd name="connsiteY14229" fmla="*/ 618868 h 4026844"/>
                <a:gd name="connsiteX14230" fmla="*/ 7874559 w 10143477"/>
                <a:gd name="connsiteY14230" fmla="*/ 618864 h 4026844"/>
                <a:gd name="connsiteX14231" fmla="*/ 7902604 w 10143477"/>
                <a:gd name="connsiteY14231" fmla="*/ 641951 h 4026844"/>
                <a:gd name="connsiteX14232" fmla="*/ 7897646 w 10143477"/>
                <a:gd name="connsiteY14232" fmla="*/ 661165 h 4026844"/>
                <a:gd name="connsiteX14233" fmla="*/ 7869600 w 10143477"/>
                <a:gd name="connsiteY14233" fmla="*/ 638078 h 4026844"/>
                <a:gd name="connsiteX14234" fmla="*/ 7874559 w 10143477"/>
                <a:gd name="connsiteY14234" fmla="*/ 618864 h 4026844"/>
                <a:gd name="connsiteX14235" fmla="*/ 7267631 w 10143477"/>
                <a:gd name="connsiteY14235" fmla="*/ 618247 h 4026844"/>
                <a:gd name="connsiteX14236" fmla="*/ 7293972 w 10143477"/>
                <a:gd name="connsiteY14236" fmla="*/ 640716 h 4026844"/>
                <a:gd name="connsiteX14237" fmla="*/ 7286225 w 10143477"/>
                <a:gd name="connsiteY14237" fmla="*/ 660083 h 4026844"/>
                <a:gd name="connsiteX14238" fmla="*/ 7259884 w 10143477"/>
                <a:gd name="connsiteY14238" fmla="*/ 637615 h 4026844"/>
                <a:gd name="connsiteX14239" fmla="*/ 7267631 w 10143477"/>
                <a:gd name="connsiteY14239" fmla="*/ 618247 h 4026844"/>
                <a:gd name="connsiteX14240" fmla="*/ 6299212 w 10143477"/>
                <a:gd name="connsiteY14240" fmla="*/ 616389 h 4026844"/>
                <a:gd name="connsiteX14241" fmla="*/ 6322145 w 10143477"/>
                <a:gd name="connsiteY14241" fmla="*/ 637928 h 4026844"/>
                <a:gd name="connsiteX14242" fmla="*/ 6309749 w 10143477"/>
                <a:gd name="connsiteY14242" fmla="*/ 657915 h 4026844"/>
                <a:gd name="connsiteX14243" fmla="*/ 6286817 w 10143477"/>
                <a:gd name="connsiteY14243" fmla="*/ 636378 h 4026844"/>
                <a:gd name="connsiteX14244" fmla="*/ 6299212 w 10143477"/>
                <a:gd name="connsiteY14244" fmla="*/ 616389 h 4026844"/>
                <a:gd name="connsiteX14245" fmla="*/ 6243276 w 10143477"/>
                <a:gd name="connsiteY14245" fmla="*/ 614065 h 4026844"/>
                <a:gd name="connsiteX14246" fmla="*/ 6265899 w 10143477"/>
                <a:gd name="connsiteY14246" fmla="*/ 635447 h 4026844"/>
                <a:gd name="connsiteX14247" fmla="*/ 6253193 w 10143477"/>
                <a:gd name="connsiteY14247" fmla="*/ 655436 h 4026844"/>
                <a:gd name="connsiteX14248" fmla="*/ 6230571 w 10143477"/>
                <a:gd name="connsiteY14248" fmla="*/ 633899 h 4026844"/>
                <a:gd name="connsiteX14249" fmla="*/ 6243276 w 10143477"/>
                <a:gd name="connsiteY14249" fmla="*/ 614065 h 4026844"/>
                <a:gd name="connsiteX14250" fmla="*/ 7213555 w 10143477"/>
                <a:gd name="connsiteY14250" fmla="*/ 613442 h 4026844"/>
                <a:gd name="connsiteX14251" fmla="*/ 7239741 w 10143477"/>
                <a:gd name="connsiteY14251" fmla="*/ 635756 h 4026844"/>
                <a:gd name="connsiteX14252" fmla="*/ 7231683 w 10143477"/>
                <a:gd name="connsiteY14252" fmla="*/ 655124 h 4026844"/>
                <a:gd name="connsiteX14253" fmla="*/ 7205497 w 10143477"/>
                <a:gd name="connsiteY14253" fmla="*/ 632810 h 4026844"/>
                <a:gd name="connsiteX14254" fmla="*/ 7213555 w 10143477"/>
                <a:gd name="connsiteY14254" fmla="*/ 613442 h 4026844"/>
                <a:gd name="connsiteX14255" fmla="*/ 7822031 w 10143477"/>
                <a:gd name="connsiteY14255" fmla="*/ 612978 h 4026844"/>
                <a:gd name="connsiteX14256" fmla="*/ 7849921 w 10143477"/>
                <a:gd name="connsiteY14256" fmla="*/ 635911 h 4026844"/>
                <a:gd name="connsiteX14257" fmla="*/ 7844808 w 10143477"/>
                <a:gd name="connsiteY14257" fmla="*/ 655124 h 4026844"/>
                <a:gd name="connsiteX14258" fmla="*/ 7816918 w 10143477"/>
                <a:gd name="connsiteY14258" fmla="*/ 632036 h 4026844"/>
                <a:gd name="connsiteX14259" fmla="*/ 7822031 w 10143477"/>
                <a:gd name="connsiteY14259" fmla="*/ 612978 h 4026844"/>
                <a:gd name="connsiteX14260" fmla="*/ 8716229 w 10143477"/>
                <a:gd name="connsiteY14260" fmla="*/ 612511 h 4026844"/>
                <a:gd name="connsiteX14261" fmla="*/ 8745979 w 10143477"/>
                <a:gd name="connsiteY14261" fmla="*/ 636683 h 4026844"/>
                <a:gd name="connsiteX14262" fmla="*/ 8744275 w 10143477"/>
                <a:gd name="connsiteY14262" fmla="*/ 655895 h 4026844"/>
                <a:gd name="connsiteX14263" fmla="*/ 8714525 w 10143477"/>
                <a:gd name="connsiteY14263" fmla="*/ 631725 h 4026844"/>
                <a:gd name="connsiteX14264" fmla="*/ 8716229 w 10143477"/>
                <a:gd name="connsiteY14264" fmla="*/ 612511 h 4026844"/>
                <a:gd name="connsiteX14265" fmla="*/ 8302832 w 10143477"/>
                <a:gd name="connsiteY14265" fmla="*/ 612357 h 4026844"/>
                <a:gd name="connsiteX14266" fmla="*/ 8331962 w 10143477"/>
                <a:gd name="connsiteY14266" fmla="*/ 635910 h 4026844"/>
                <a:gd name="connsiteX14267" fmla="*/ 8328863 w 10143477"/>
                <a:gd name="connsiteY14267" fmla="*/ 655121 h 4026844"/>
                <a:gd name="connsiteX14268" fmla="*/ 8299732 w 10143477"/>
                <a:gd name="connsiteY14268" fmla="*/ 631571 h 4026844"/>
                <a:gd name="connsiteX14269" fmla="*/ 8302832 w 10143477"/>
                <a:gd name="connsiteY14269" fmla="*/ 612357 h 4026844"/>
                <a:gd name="connsiteX14270" fmla="*/ 6187185 w 10143477"/>
                <a:gd name="connsiteY14270" fmla="*/ 611740 h 4026844"/>
                <a:gd name="connsiteX14271" fmla="*/ 6209653 w 10143477"/>
                <a:gd name="connsiteY14271" fmla="*/ 633123 h 4026844"/>
                <a:gd name="connsiteX14272" fmla="*/ 6196793 w 10143477"/>
                <a:gd name="connsiteY14272" fmla="*/ 653110 h 4026844"/>
                <a:gd name="connsiteX14273" fmla="*/ 6174325 w 10143477"/>
                <a:gd name="connsiteY14273" fmla="*/ 631728 h 4026844"/>
                <a:gd name="connsiteX14274" fmla="*/ 6187185 w 10143477"/>
                <a:gd name="connsiteY14274" fmla="*/ 611740 h 4026844"/>
                <a:gd name="connsiteX14275" fmla="*/ 6131095 w 10143477"/>
                <a:gd name="connsiteY14275" fmla="*/ 609726 h 4026844"/>
                <a:gd name="connsiteX14276" fmla="*/ 6153253 w 10143477"/>
                <a:gd name="connsiteY14276" fmla="*/ 630954 h 4026844"/>
                <a:gd name="connsiteX14277" fmla="*/ 6140082 w 10143477"/>
                <a:gd name="connsiteY14277" fmla="*/ 650940 h 4026844"/>
                <a:gd name="connsiteX14278" fmla="*/ 6117924 w 10143477"/>
                <a:gd name="connsiteY14278" fmla="*/ 629558 h 4026844"/>
                <a:gd name="connsiteX14279" fmla="*/ 6131095 w 10143477"/>
                <a:gd name="connsiteY14279" fmla="*/ 609726 h 4026844"/>
                <a:gd name="connsiteX14280" fmla="*/ 7159322 w 10143477"/>
                <a:gd name="connsiteY14280" fmla="*/ 608795 h 4026844"/>
                <a:gd name="connsiteX14281" fmla="*/ 7185353 w 10143477"/>
                <a:gd name="connsiteY14281" fmla="*/ 631108 h 4026844"/>
                <a:gd name="connsiteX14282" fmla="*/ 7177141 w 10143477"/>
                <a:gd name="connsiteY14282" fmla="*/ 650477 h 4026844"/>
                <a:gd name="connsiteX14283" fmla="*/ 7151110 w 10143477"/>
                <a:gd name="connsiteY14283" fmla="*/ 628163 h 4026844"/>
                <a:gd name="connsiteX14284" fmla="*/ 7159322 w 10143477"/>
                <a:gd name="connsiteY14284" fmla="*/ 608795 h 4026844"/>
                <a:gd name="connsiteX14285" fmla="*/ 6075004 w 10143477"/>
                <a:gd name="connsiteY14285" fmla="*/ 607556 h 4026844"/>
                <a:gd name="connsiteX14286" fmla="*/ 6097006 w 10143477"/>
                <a:gd name="connsiteY14286" fmla="*/ 628786 h 4026844"/>
                <a:gd name="connsiteX14287" fmla="*/ 6083526 w 10143477"/>
                <a:gd name="connsiteY14287" fmla="*/ 648928 h 4026844"/>
                <a:gd name="connsiteX14288" fmla="*/ 6061523 w 10143477"/>
                <a:gd name="connsiteY14288" fmla="*/ 627546 h 4026844"/>
                <a:gd name="connsiteX14289" fmla="*/ 6075004 w 10143477"/>
                <a:gd name="connsiteY14289" fmla="*/ 607556 h 4026844"/>
                <a:gd name="connsiteX14290" fmla="*/ 2818609 w 10143477"/>
                <a:gd name="connsiteY14290" fmla="*/ 607400 h 4026844"/>
                <a:gd name="connsiteX14291" fmla="*/ 2825736 w 10143477"/>
                <a:gd name="connsiteY14291" fmla="*/ 626302 h 4026844"/>
                <a:gd name="connsiteX14292" fmla="*/ 2798929 w 10143477"/>
                <a:gd name="connsiteY14292" fmla="*/ 649080 h 4026844"/>
                <a:gd name="connsiteX14293" fmla="*/ 2791802 w 10143477"/>
                <a:gd name="connsiteY14293" fmla="*/ 630020 h 4026844"/>
                <a:gd name="connsiteX14294" fmla="*/ 2818609 w 10143477"/>
                <a:gd name="connsiteY14294" fmla="*/ 607400 h 4026844"/>
                <a:gd name="connsiteX14295" fmla="*/ 7769505 w 10143477"/>
                <a:gd name="connsiteY14295" fmla="*/ 606780 h 4026844"/>
                <a:gd name="connsiteX14296" fmla="*/ 7797240 w 10143477"/>
                <a:gd name="connsiteY14296" fmla="*/ 629711 h 4026844"/>
                <a:gd name="connsiteX14297" fmla="*/ 7791817 w 10143477"/>
                <a:gd name="connsiteY14297" fmla="*/ 648925 h 4026844"/>
                <a:gd name="connsiteX14298" fmla="*/ 7764081 w 10143477"/>
                <a:gd name="connsiteY14298" fmla="*/ 625993 h 4026844"/>
                <a:gd name="connsiteX14299" fmla="*/ 7769505 w 10143477"/>
                <a:gd name="connsiteY14299" fmla="*/ 606780 h 4026844"/>
                <a:gd name="connsiteX14300" fmla="*/ 6018758 w 10143477"/>
                <a:gd name="connsiteY14300" fmla="*/ 605540 h 4026844"/>
                <a:gd name="connsiteX14301" fmla="*/ 6040451 w 10143477"/>
                <a:gd name="connsiteY14301" fmla="*/ 626769 h 4026844"/>
                <a:gd name="connsiteX14302" fmla="*/ 6026816 w 10143477"/>
                <a:gd name="connsiteY14302" fmla="*/ 646912 h 4026844"/>
                <a:gd name="connsiteX14303" fmla="*/ 6005123 w 10143477"/>
                <a:gd name="connsiteY14303" fmla="*/ 625684 h 4026844"/>
                <a:gd name="connsiteX14304" fmla="*/ 6018758 w 10143477"/>
                <a:gd name="connsiteY14304" fmla="*/ 605540 h 4026844"/>
                <a:gd name="connsiteX14305" fmla="*/ 8251699 w 10143477"/>
                <a:gd name="connsiteY14305" fmla="*/ 605539 h 4026844"/>
                <a:gd name="connsiteX14306" fmla="*/ 8280674 w 10143477"/>
                <a:gd name="connsiteY14306" fmla="*/ 629091 h 4026844"/>
                <a:gd name="connsiteX14307" fmla="*/ 8277265 w 10143477"/>
                <a:gd name="connsiteY14307" fmla="*/ 648148 h 4026844"/>
                <a:gd name="connsiteX14308" fmla="*/ 8248290 w 10143477"/>
                <a:gd name="connsiteY14308" fmla="*/ 624597 h 4026844"/>
                <a:gd name="connsiteX14309" fmla="*/ 8251699 w 10143477"/>
                <a:gd name="connsiteY14309" fmla="*/ 605539 h 4026844"/>
                <a:gd name="connsiteX14310" fmla="*/ 8666182 w 10143477"/>
                <a:gd name="connsiteY14310" fmla="*/ 604762 h 4026844"/>
                <a:gd name="connsiteX14311" fmla="*/ 8695932 w 10143477"/>
                <a:gd name="connsiteY14311" fmla="*/ 628780 h 4026844"/>
                <a:gd name="connsiteX14312" fmla="*/ 8694072 w 10143477"/>
                <a:gd name="connsiteY14312" fmla="*/ 647993 h 4026844"/>
                <a:gd name="connsiteX14313" fmla="*/ 8664323 w 10143477"/>
                <a:gd name="connsiteY14313" fmla="*/ 623978 h 4026844"/>
                <a:gd name="connsiteX14314" fmla="*/ 8666182 w 10143477"/>
                <a:gd name="connsiteY14314" fmla="*/ 604762 h 4026844"/>
                <a:gd name="connsiteX14315" fmla="*/ 7105092 w 10143477"/>
                <a:gd name="connsiteY14315" fmla="*/ 604458 h 4026844"/>
                <a:gd name="connsiteX14316" fmla="*/ 7130813 w 10143477"/>
                <a:gd name="connsiteY14316" fmla="*/ 626612 h 4026844"/>
                <a:gd name="connsiteX14317" fmla="*/ 7122291 w 10143477"/>
                <a:gd name="connsiteY14317" fmla="*/ 645981 h 4026844"/>
                <a:gd name="connsiteX14318" fmla="*/ 7096569 w 10143477"/>
                <a:gd name="connsiteY14318" fmla="*/ 623670 h 4026844"/>
                <a:gd name="connsiteX14319" fmla="*/ 7105092 w 10143477"/>
                <a:gd name="connsiteY14319" fmla="*/ 604458 h 4026844"/>
                <a:gd name="connsiteX14320" fmla="*/ 5962512 w 10143477"/>
                <a:gd name="connsiteY14320" fmla="*/ 603994 h 4026844"/>
                <a:gd name="connsiteX14321" fmla="*/ 5984050 w 10143477"/>
                <a:gd name="connsiteY14321" fmla="*/ 625066 h 4026844"/>
                <a:gd name="connsiteX14322" fmla="*/ 5970104 w 10143477"/>
                <a:gd name="connsiteY14322" fmla="*/ 645208 h 4026844"/>
                <a:gd name="connsiteX14323" fmla="*/ 5948567 w 10143477"/>
                <a:gd name="connsiteY14323" fmla="*/ 623981 h 4026844"/>
                <a:gd name="connsiteX14324" fmla="*/ 5962512 w 10143477"/>
                <a:gd name="connsiteY14324" fmla="*/ 603994 h 4026844"/>
                <a:gd name="connsiteX14325" fmla="*/ 5906266 w 10143477"/>
                <a:gd name="connsiteY14325" fmla="*/ 602288 h 4026844"/>
                <a:gd name="connsiteX14326" fmla="*/ 5927494 w 10143477"/>
                <a:gd name="connsiteY14326" fmla="*/ 623362 h 4026844"/>
                <a:gd name="connsiteX14327" fmla="*/ 5913239 w 10143477"/>
                <a:gd name="connsiteY14327" fmla="*/ 643505 h 4026844"/>
                <a:gd name="connsiteX14328" fmla="*/ 5892011 w 10143477"/>
                <a:gd name="connsiteY14328" fmla="*/ 622431 h 4026844"/>
                <a:gd name="connsiteX14329" fmla="*/ 5906266 w 10143477"/>
                <a:gd name="connsiteY14329" fmla="*/ 602288 h 4026844"/>
                <a:gd name="connsiteX14330" fmla="*/ 4719218 w 10143477"/>
                <a:gd name="connsiteY14330" fmla="*/ 601514 h 4026844"/>
                <a:gd name="connsiteX14331" fmla="*/ 4735333 w 10143477"/>
                <a:gd name="connsiteY14331" fmla="*/ 621656 h 4026844"/>
                <a:gd name="connsiteX14332" fmla="*/ 4715654 w 10143477"/>
                <a:gd name="connsiteY14332" fmla="*/ 642730 h 4026844"/>
                <a:gd name="connsiteX14333" fmla="*/ 4699540 w 10143477"/>
                <a:gd name="connsiteY14333" fmla="*/ 622585 h 4026844"/>
                <a:gd name="connsiteX14334" fmla="*/ 4719218 w 10143477"/>
                <a:gd name="connsiteY14334" fmla="*/ 601514 h 4026844"/>
                <a:gd name="connsiteX14335" fmla="*/ 2872218 w 10143477"/>
                <a:gd name="connsiteY14335" fmla="*/ 601355 h 4026844"/>
                <a:gd name="connsiteX14336" fmla="*/ 2879656 w 10143477"/>
                <a:gd name="connsiteY14336" fmla="*/ 620260 h 4026844"/>
                <a:gd name="connsiteX14337" fmla="*/ 2853006 w 10143477"/>
                <a:gd name="connsiteY14337" fmla="*/ 643036 h 4026844"/>
                <a:gd name="connsiteX14338" fmla="*/ 2845725 w 10143477"/>
                <a:gd name="connsiteY14338" fmla="*/ 623978 h 4026844"/>
                <a:gd name="connsiteX14339" fmla="*/ 2872218 w 10143477"/>
                <a:gd name="connsiteY14339" fmla="*/ 601355 h 4026844"/>
                <a:gd name="connsiteX14340" fmla="*/ 7716667 w 10143477"/>
                <a:gd name="connsiteY14340" fmla="*/ 601047 h 4026844"/>
                <a:gd name="connsiteX14341" fmla="*/ 7744248 w 10143477"/>
                <a:gd name="connsiteY14341" fmla="*/ 623825 h 4026844"/>
                <a:gd name="connsiteX14342" fmla="*/ 7738669 w 10143477"/>
                <a:gd name="connsiteY14342" fmla="*/ 643037 h 4026844"/>
                <a:gd name="connsiteX14343" fmla="*/ 7711089 w 10143477"/>
                <a:gd name="connsiteY14343" fmla="*/ 620106 h 4026844"/>
                <a:gd name="connsiteX14344" fmla="*/ 7716667 w 10143477"/>
                <a:gd name="connsiteY14344" fmla="*/ 601047 h 4026844"/>
                <a:gd name="connsiteX14345" fmla="*/ 5849866 w 10143477"/>
                <a:gd name="connsiteY14345" fmla="*/ 600894 h 4026844"/>
                <a:gd name="connsiteX14346" fmla="*/ 5870939 w 10143477"/>
                <a:gd name="connsiteY14346" fmla="*/ 621965 h 4026844"/>
                <a:gd name="connsiteX14347" fmla="*/ 5856529 w 10143477"/>
                <a:gd name="connsiteY14347" fmla="*/ 642111 h 4026844"/>
                <a:gd name="connsiteX14348" fmla="*/ 5835456 w 10143477"/>
                <a:gd name="connsiteY14348" fmla="*/ 621036 h 4026844"/>
                <a:gd name="connsiteX14349" fmla="*/ 5849866 w 10143477"/>
                <a:gd name="connsiteY14349" fmla="*/ 600894 h 4026844"/>
                <a:gd name="connsiteX14350" fmla="*/ 4775774 w 10143477"/>
                <a:gd name="connsiteY14350" fmla="*/ 599961 h 4026844"/>
                <a:gd name="connsiteX14351" fmla="*/ 4792044 w 10143477"/>
                <a:gd name="connsiteY14351" fmla="*/ 620106 h 4026844"/>
                <a:gd name="connsiteX14352" fmla="*/ 4772675 w 10143477"/>
                <a:gd name="connsiteY14352" fmla="*/ 641182 h 4026844"/>
                <a:gd name="connsiteX14353" fmla="*/ 4756406 w 10143477"/>
                <a:gd name="connsiteY14353" fmla="*/ 621036 h 4026844"/>
                <a:gd name="connsiteX14354" fmla="*/ 4775774 w 10143477"/>
                <a:gd name="connsiteY14354" fmla="*/ 599961 h 4026844"/>
                <a:gd name="connsiteX14355" fmla="*/ 7050550 w 10143477"/>
                <a:gd name="connsiteY14355" fmla="*/ 599808 h 4026844"/>
                <a:gd name="connsiteX14356" fmla="*/ 7076117 w 10143477"/>
                <a:gd name="connsiteY14356" fmla="*/ 621965 h 4026844"/>
                <a:gd name="connsiteX14357" fmla="*/ 7067440 w 10143477"/>
                <a:gd name="connsiteY14357" fmla="*/ 641490 h 4026844"/>
                <a:gd name="connsiteX14358" fmla="*/ 7041873 w 10143477"/>
                <a:gd name="connsiteY14358" fmla="*/ 619331 h 4026844"/>
                <a:gd name="connsiteX14359" fmla="*/ 7050550 w 10143477"/>
                <a:gd name="connsiteY14359" fmla="*/ 599808 h 4026844"/>
                <a:gd name="connsiteX14360" fmla="*/ 5793620 w 10143477"/>
                <a:gd name="connsiteY14360" fmla="*/ 599498 h 4026844"/>
                <a:gd name="connsiteX14361" fmla="*/ 5814383 w 10143477"/>
                <a:gd name="connsiteY14361" fmla="*/ 620417 h 4026844"/>
                <a:gd name="connsiteX14362" fmla="*/ 5799663 w 10143477"/>
                <a:gd name="connsiteY14362" fmla="*/ 640715 h 4026844"/>
                <a:gd name="connsiteX14363" fmla="*/ 5778900 w 10143477"/>
                <a:gd name="connsiteY14363" fmla="*/ 619641 h 4026844"/>
                <a:gd name="connsiteX14364" fmla="*/ 5793620 w 10143477"/>
                <a:gd name="connsiteY14364" fmla="*/ 599498 h 4026844"/>
                <a:gd name="connsiteX14365" fmla="*/ 8200412 w 10143477"/>
                <a:gd name="connsiteY14365" fmla="*/ 598566 h 4026844"/>
                <a:gd name="connsiteX14366" fmla="*/ 8229232 w 10143477"/>
                <a:gd name="connsiteY14366" fmla="*/ 621964 h 4026844"/>
                <a:gd name="connsiteX14367" fmla="*/ 8225668 w 10143477"/>
                <a:gd name="connsiteY14367" fmla="*/ 641022 h 4026844"/>
                <a:gd name="connsiteX14368" fmla="*/ 8196848 w 10143477"/>
                <a:gd name="connsiteY14368" fmla="*/ 617625 h 4026844"/>
                <a:gd name="connsiteX14369" fmla="*/ 8200412 w 10143477"/>
                <a:gd name="connsiteY14369" fmla="*/ 598566 h 4026844"/>
                <a:gd name="connsiteX14370" fmla="*/ 5737219 w 10143477"/>
                <a:gd name="connsiteY14370" fmla="*/ 598260 h 4026844"/>
                <a:gd name="connsiteX14371" fmla="*/ 5757827 w 10143477"/>
                <a:gd name="connsiteY14371" fmla="*/ 619179 h 4026844"/>
                <a:gd name="connsiteX14372" fmla="*/ 5742797 w 10143477"/>
                <a:gd name="connsiteY14372" fmla="*/ 639475 h 4026844"/>
                <a:gd name="connsiteX14373" fmla="*/ 5722189 w 10143477"/>
                <a:gd name="connsiteY14373" fmla="*/ 618558 h 4026844"/>
                <a:gd name="connsiteX14374" fmla="*/ 5737219 w 10143477"/>
                <a:gd name="connsiteY14374" fmla="*/ 598260 h 4026844"/>
                <a:gd name="connsiteX14375" fmla="*/ 5680819 w 10143477"/>
                <a:gd name="connsiteY14375" fmla="*/ 597330 h 4026844"/>
                <a:gd name="connsiteX14376" fmla="*/ 5701117 w 10143477"/>
                <a:gd name="connsiteY14376" fmla="*/ 618247 h 4026844"/>
                <a:gd name="connsiteX14377" fmla="*/ 5685932 w 10143477"/>
                <a:gd name="connsiteY14377" fmla="*/ 638544 h 4026844"/>
                <a:gd name="connsiteX14378" fmla="*/ 5665634 w 10143477"/>
                <a:gd name="connsiteY14378" fmla="*/ 617628 h 4026844"/>
                <a:gd name="connsiteX14379" fmla="*/ 5680819 w 10143477"/>
                <a:gd name="connsiteY14379" fmla="*/ 597330 h 4026844"/>
                <a:gd name="connsiteX14380" fmla="*/ 8615979 w 10143477"/>
                <a:gd name="connsiteY14380" fmla="*/ 597016 h 4026844"/>
                <a:gd name="connsiteX14381" fmla="*/ 8645573 w 10143477"/>
                <a:gd name="connsiteY14381" fmla="*/ 621034 h 4026844"/>
                <a:gd name="connsiteX14382" fmla="*/ 8643559 w 10143477"/>
                <a:gd name="connsiteY14382" fmla="*/ 640247 h 4026844"/>
                <a:gd name="connsiteX14383" fmla="*/ 8613965 w 10143477"/>
                <a:gd name="connsiteY14383" fmla="*/ 616229 h 4026844"/>
                <a:gd name="connsiteX14384" fmla="*/ 8615979 w 10143477"/>
                <a:gd name="connsiteY14384" fmla="*/ 597016 h 4026844"/>
                <a:gd name="connsiteX14385" fmla="*/ 5624419 w 10143477"/>
                <a:gd name="connsiteY14385" fmla="*/ 596556 h 4026844"/>
                <a:gd name="connsiteX14386" fmla="*/ 5644561 w 10143477"/>
                <a:gd name="connsiteY14386" fmla="*/ 617319 h 4026844"/>
                <a:gd name="connsiteX14387" fmla="*/ 5629067 w 10143477"/>
                <a:gd name="connsiteY14387" fmla="*/ 637616 h 4026844"/>
                <a:gd name="connsiteX14388" fmla="*/ 5608924 w 10143477"/>
                <a:gd name="connsiteY14388" fmla="*/ 616698 h 4026844"/>
                <a:gd name="connsiteX14389" fmla="*/ 5624419 w 10143477"/>
                <a:gd name="connsiteY14389" fmla="*/ 596556 h 4026844"/>
                <a:gd name="connsiteX14390" fmla="*/ 6996163 w 10143477"/>
                <a:gd name="connsiteY14390" fmla="*/ 595780 h 4026844"/>
                <a:gd name="connsiteX14391" fmla="*/ 7021574 w 10143477"/>
                <a:gd name="connsiteY14391" fmla="*/ 617781 h 4026844"/>
                <a:gd name="connsiteX14392" fmla="*/ 7012588 w 10143477"/>
                <a:gd name="connsiteY14392" fmla="*/ 637304 h 4026844"/>
                <a:gd name="connsiteX14393" fmla="*/ 6987176 w 10143477"/>
                <a:gd name="connsiteY14393" fmla="*/ 615147 h 4026844"/>
                <a:gd name="connsiteX14394" fmla="*/ 6996163 w 10143477"/>
                <a:gd name="connsiteY14394" fmla="*/ 595780 h 4026844"/>
                <a:gd name="connsiteX14395" fmla="*/ 5568018 w 10143477"/>
                <a:gd name="connsiteY14395" fmla="*/ 595470 h 4026844"/>
                <a:gd name="connsiteX14396" fmla="*/ 5587851 w 10143477"/>
                <a:gd name="connsiteY14396" fmla="*/ 616233 h 4026844"/>
                <a:gd name="connsiteX14397" fmla="*/ 5572046 w 10143477"/>
                <a:gd name="connsiteY14397" fmla="*/ 636687 h 4026844"/>
                <a:gd name="connsiteX14398" fmla="*/ 5552213 w 10143477"/>
                <a:gd name="connsiteY14398" fmla="*/ 615924 h 4026844"/>
                <a:gd name="connsiteX14399" fmla="*/ 5568018 w 10143477"/>
                <a:gd name="connsiteY14399" fmla="*/ 595470 h 4026844"/>
                <a:gd name="connsiteX14400" fmla="*/ 7663985 w 10143477"/>
                <a:gd name="connsiteY14400" fmla="*/ 595158 h 4026844"/>
                <a:gd name="connsiteX14401" fmla="*/ 7691410 w 10143477"/>
                <a:gd name="connsiteY14401" fmla="*/ 617937 h 4026844"/>
                <a:gd name="connsiteX14402" fmla="*/ 7685522 w 10143477"/>
                <a:gd name="connsiteY14402" fmla="*/ 637150 h 4026844"/>
                <a:gd name="connsiteX14403" fmla="*/ 7658097 w 10143477"/>
                <a:gd name="connsiteY14403" fmla="*/ 614372 h 4026844"/>
                <a:gd name="connsiteX14404" fmla="*/ 7663985 w 10143477"/>
                <a:gd name="connsiteY14404" fmla="*/ 595158 h 4026844"/>
                <a:gd name="connsiteX14405" fmla="*/ 5511771 w 10143477"/>
                <a:gd name="connsiteY14405" fmla="*/ 595005 h 4026844"/>
                <a:gd name="connsiteX14406" fmla="*/ 5531295 w 10143477"/>
                <a:gd name="connsiteY14406" fmla="*/ 615768 h 4026844"/>
                <a:gd name="connsiteX14407" fmla="*/ 5515180 w 10143477"/>
                <a:gd name="connsiteY14407" fmla="*/ 636221 h 4026844"/>
                <a:gd name="connsiteX14408" fmla="*/ 5495502 w 10143477"/>
                <a:gd name="connsiteY14408" fmla="*/ 615458 h 4026844"/>
                <a:gd name="connsiteX14409" fmla="*/ 5511771 w 10143477"/>
                <a:gd name="connsiteY14409" fmla="*/ 595005 h 4026844"/>
                <a:gd name="connsiteX14410" fmla="*/ 5454906 w 10143477"/>
                <a:gd name="connsiteY14410" fmla="*/ 594696 h 4026844"/>
                <a:gd name="connsiteX14411" fmla="*/ 5474275 w 10143477"/>
                <a:gd name="connsiteY14411" fmla="*/ 615304 h 4026844"/>
                <a:gd name="connsiteX14412" fmla="*/ 5458005 w 10143477"/>
                <a:gd name="connsiteY14412" fmla="*/ 635758 h 4026844"/>
                <a:gd name="connsiteX14413" fmla="*/ 5438636 w 10143477"/>
                <a:gd name="connsiteY14413" fmla="*/ 614994 h 4026844"/>
                <a:gd name="connsiteX14414" fmla="*/ 5454906 w 10143477"/>
                <a:gd name="connsiteY14414" fmla="*/ 594696 h 4026844"/>
                <a:gd name="connsiteX14415" fmla="*/ 5398506 w 10143477"/>
                <a:gd name="connsiteY14415" fmla="*/ 594231 h 4026844"/>
                <a:gd name="connsiteX14416" fmla="*/ 5417564 w 10143477"/>
                <a:gd name="connsiteY14416" fmla="*/ 614838 h 4026844"/>
                <a:gd name="connsiteX14417" fmla="*/ 5400985 w 10143477"/>
                <a:gd name="connsiteY14417" fmla="*/ 635293 h 4026844"/>
                <a:gd name="connsiteX14418" fmla="*/ 5381926 w 10143477"/>
                <a:gd name="connsiteY14418" fmla="*/ 614684 h 4026844"/>
                <a:gd name="connsiteX14419" fmla="*/ 5398506 w 10143477"/>
                <a:gd name="connsiteY14419" fmla="*/ 594231 h 4026844"/>
                <a:gd name="connsiteX14420" fmla="*/ 2425315 w 10143477"/>
                <a:gd name="connsiteY14420" fmla="*/ 594228 h 4026844"/>
                <a:gd name="connsiteX14421" fmla="*/ 2430583 w 10143477"/>
                <a:gd name="connsiteY14421" fmla="*/ 612975 h 4026844"/>
                <a:gd name="connsiteX14422" fmla="*/ 2402692 w 10143477"/>
                <a:gd name="connsiteY14422" fmla="*/ 636216 h 4026844"/>
                <a:gd name="connsiteX14423" fmla="*/ 2397425 w 10143477"/>
                <a:gd name="connsiteY14423" fmla="*/ 617315 h 4026844"/>
                <a:gd name="connsiteX14424" fmla="*/ 2425315 w 10143477"/>
                <a:gd name="connsiteY14424" fmla="*/ 594228 h 4026844"/>
                <a:gd name="connsiteX14425" fmla="*/ 5285239 w 10143477"/>
                <a:gd name="connsiteY14425" fmla="*/ 594076 h 4026844"/>
                <a:gd name="connsiteX14426" fmla="*/ 5303833 w 10143477"/>
                <a:gd name="connsiteY14426" fmla="*/ 614529 h 4026844"/>
                <a:gd name="connsiteX14427" fmla="*/ 5286789 w 10143477"/>
                <a:gd name="connsiteY14427" fmla="*/ 635137 h 4026844"/>
                <a:gd name="connsiteX14428" fmla="*/ 5268195 w 10143477"/>
                <a:gd name="connsiteY14428" fmla="*/ 614529 h 4026844"/>
                <a:gd name="connsiteX14429" fmla="*/ 5285239 w 10143477"/>
                <a:gd name="connsiteY14429" fmla="*/ 594076 h 4026844"/>
                <a:gd name="connsiteX14430" fmla="*/ 5341950 w 10143477"/>
                <a:gd name="connsiteY14430" fmla="*/ 593921 h 4026844"/>
                <a:gd name="connsiteX14431" fmla="*/ 5360853 w 10143477"/>
                <a:gd name="connsiteY14431" fmla="*/ 614529 h 4026844"/>
                <a:gd name="connsiteX14432" fmla="*/ 5343964 w 10143477"/>
                <a:gd name="connsiteY14432" fmla="*/ 635137 h 4026844"/>
                <a:gd name="connsiteX14433" fmla="*/ 5325061 w 10143477"/>
                <a:gd name="connsiteY14433" fmla="*/ 614529 h 4026844"/>
                <a:gd name="connsiteX14434" fmla="*/ 5341950 w 10143477"/>
                <a:gd name="connsiteY14434" fmla="*/ 593921 h 4026844"/>
                <a:gd name="connsiteX14435" fmla="*/ 8148969 w 10143477"/>
                <a:gd name="connsiteY14435" fmla="*/ 591749 h 4026844"/>
                <a:gd name="connsiteX14436" fmla="*/ 8177634 w 10143477"/>
                <a:gd name="connsiteY14436" fmla="*/ 615147 h 4026844"/>
                <a:gd name="connsiteX14437" fmla="*/ 8173915 w 10143477"/>
                <a:gd name="connsiteY14437" fmla="*/ 634205 h 4026844"/>
                <a:gd name="connsiteX14438" fmla="*/ 8145251 w 10143477"/>
                <a:gd name="connsiteY14438" fmla="*/ 610808 h 4026844"/>
                <a:gd name="connsiteX14439" fmla="*/ 8148969 w 10143477"/>
                <a:gd name="connsiteY14439" fmla="*/ 591749 h 4026844"/>
                <a:gd name="connsiteX14440" fmla="*/ 6941622 w 10143477"/>
                <a:gd name="connsiteY14440" fmla="*/ 591442 h 4026844"/>
                <a:gd name="connsiteX14441" fmla="*/ 6966879 w 10143477"/>
                <a:gd name="connsiteY14441" fmla="*/ 613444 h 4026844"/>
                <a:gd name="connsiteX14442" fmla="*/ 6957737 w 10143477"/>
                <a:gd name="connsiteY14442" fmla="*/ 632967 h 4026844"/>
                <a:gd name="connsiteX14443" fmla="*/ 6932480 w 10143477"/>
                <a:gd name="connsiteY14443" fmla="*/ 610965 h 4026844"/>
                <a:gd name="connsiteX14444" fmla="*/ 6941622 w 10143477"/>
                <a:gd name="connsiteY14444" fmla="*/ 591442 h 4026844"/>
                <a:gd name="connsiteX14445" fmla="*/ 3667128 w 10143477"/>
                <a:gd name="connsiteY14445" fmla="*/ 590356 h 4026844"/>
                <a:gd name="connsiteX14446" fmla="*/ 3678129 w 10143477"/>
                <a:gd name="connsiteY14446" fmla="*/ 609723 h 4026844"/>
                <a:gd name="connsiteX14447" fmla="*/ 3654267 w 10143477"/>
                <a:gd name="connsiteY14447" fmla="*/ 631728 h 4026844"/>
                <a:gd name="connsiteX14448" fmla="*/ 3643266 w 10143477"/>
                <a:gd name="connsiteY14448" fmla="*/ 612357 h 4026844"/>
                <a:gd name="connsiteX14449" fmla="*/ 3667128 w 10143477"/>
                <a:gd name="connsiteY14449" fmla="*/ 590356 h 4026844"/>
                <a:gd name="connsiteX14450" fmla="*/ 2980372 w 10143477"/>
                <a:gd name="connsiteY14450" fmla="*/ 589735 h 4026844"/>
                <a:gd name="connsiteX14451" fmla="*/ 2988119 w 10143477"/>
                <a:gd name="connsiteY14451" fmla="*/ 608638 h 4026844"/>
                <a:gd name="connsiteX14452" fmla="*/ 2961779 w 10143477"/>
                <a:gd name="connsiteY14452" fmla="*/ 631261 h 4026844"/>
                <a:gd name="connsiteX14453" fmla="*/ 2954032 w 10143477"/>
                <a:gd name="connsiteY14453" fmla="*/ 612201 h 4026844"/>
                <a:gd name="connsiteX14454" fmla="*/ 2980372 w 10143477"/>
                <a:gd name="connsiteY14454" fmla="*/ 589735 h 4026844"/>
                <a:gd name="connsiteX14455" fmla="*/ 7610994 w 10143477"/>
                <a:gd name="connsiteY14455" fmla="*/ 589581 h 4026844"/>
                <a:gd name="connsiteX14456" fmla="*/ 7638264 w 10143477"/>
                <a:gd name="connsiteY14456" fmla="*/ 612201 h 4026844"/>
                <a:gd name="connsiteX14457" fmla="*/ 7632221 w 10143477"/>
                <a:gd name="connsiteY14457" fmla="*/ 631416 h 4026844"/>
                <a:gd name="connsiteX14458" fmla="*/ 7604950 w 10143477"/>
                <a:gd name="connsiteY14458" fmla="*/ 608638 h 4026844"/>
                <a:gd name="connsiteX14459" fmla="*/ 7610994 w 10143477"/>
                <a:gd name="connsiteY14459" fmla="*/ 589581 h 4026844"/>
                <a:gd name="connsiteX14460" fmla="*/ 8565777 w 10143477"/>
                <a:gd name="connsiteY14460" fmla="*/ 589425 h 4026844"/>
                <a:gd name="connsiteX14461" fmla="*/ 8595371 w 10143477"/>
                <a:gd name="connsiteY14461" fmla="*/ 613286 h 4026844"/>
                <a:gd name="connsiteX14462" fmla="*/ 8593202 w 10143477"/>
                <a:gd name="connsiteY14462" fmla="*/ 632498 h 4026844"/>
                <a:gd name="connsiteX14463" fmla="*/ 8563607 w 10143477"/>
                <a:gd name="connsiteY14463" fmla="*/ 608636 h 4026844"/>
                <a:gd name="connsiteX14464" fmla="*/ 8565777 w 10143477"/>
                <a:gd name="connsiteY14464" fmla="*/ 589425 h 4026844"/>
                <a:gd name="connsiteX14465" fmla="*/ 6887081 w 10143477"/>
                <a:gd name="connsiteY14465" fmla="*/ 587567 h 4026844"/>
                <a:gd name="connsiteX14466" fmla="*/ 6912027 w 10143477"/>
                <a:gd name="connsiteY14466" fmla="*/ 609416 h 4026844"/>
                <a:gd name="connsiteX14467" fmla="*/ 6902575 w 10143477"/>
                <a:gd name="connsiteY14467" fmla="*/ 628938 h 4026844"/>
                <a:gd name="connsiteX14468" fmla="*/ 6877629 w 10143477"/>
                <a:gd name="connsiteY14468" fmla="*/ 606936 h 4026844"/>
                <a:gd name="connsiteX14469" fmla="*/ 6887081 w 10143477"/>
                <a:gd name="connsiteY14469" fmla="*/ 587567 h 4026844"/>
                <a:gd name="connsiteX14470" fmla="*/ 3722599 w 10143477"/>
                <a:gd name="connsiteY14470" fmla="*/ 586327 h 4026844"/>
                <a:gd name="connsiteX14471" fmla="*/ 3733910 w 10143477"/>
                <a:gd name="connsiteY14471" fmla="*/ 605694 h 4026844"/>
                <a:gd name="connsiteX14472" fmla="*/ 3710203 w 10143477"/>
                <a:gd name="connsiteY14472" fmla="*/ 627543 h 4026844"/>
                <a:gd name="connsiteX14473" fmla="*/ 3698892 w 10143477"/>
                <a:gd name="connsiteY14473" fmla="*/ 608174 h 4026844"/>
                <a:gd name="connsiteX14474" fmla="*/ 3722599 w 10143477"/>
                <a:gd name="connsiteY14474" fmla="*/ 586327 h 4026844"/>
                <a:gd name="connsiteX14475" fmla="*/ 8097527 w 10143477"/>
                <a:gd name="connsiteY14475" fmla="*/ 585085 h 4026844"/>
                <a:gd name="connsiteX14476" fmla="*/ 8126037 w 10143477"/>
                <a:gd name="connsiteY14476" fmla="*/ 608328 h 4026844"/>
                <a:gd name="connsiteX14477" fmla="*/ 8122164 w 10143477"/>
                <a:gd name="connsiteY14477" fmla="*/ 627387 h 4026844"/>
                <a:gd name="connsiteX14478" fmla="*/ 8093498 w 10143477"/>
                <a:gd name="connsiteY14478" fmla="*/ 604144 h 4026844"/>
                <a:gd name="connsiteX14479" fmla="*/ 8097527 w 10143477"/>
                <a:gd name="connsiteY14479" fmla="*/ 585085 h 4026844"/>
                <a:gd name="connsiteX14480" fmla="*/ 7558001 w 10143477"/>
                <a:gd name="connsiteY14480" fmla="*/ 584003 h 4026844"/>
                <a:gd name="connsiteX14481" fmla="*/ 7585116 w 10143477"/>
                <a:gd name="connsiteY14481" fmla="*/ 606624 h 4026844"/>
                <a:gd name="connsiteX14482" fmla="*/ 7578919 w 10143477"/>
                <a:gd name="connsiteY14482" fmla="*/ 625838 h 4026844"/>
                <a:gd name="connsiteX14483" fmla="*/ 7551803 w 10143477"/>
                <a:gd name="connsiteY14483" fmla="*/ 603215 h 4026844"/>
                <a:gd name="connsiteX14484" fmla="*/ 7558001 w 10143477"/>
                <a:gd name="connsiteY14484" fmla="*/ 584003 h 4026844"/>
                <a:gd name="connsiteX14485" fmla="*/ 3034291 w 10143477"/>
                <a:gd name="connsiteY14485" fmla="*/ 583845 h 4026844"/>
                <a:gd name="connsiteX14486" fmla="*/ 3042349 w 10143477"/>
                <a:gd name="connsiteY14486" fmla="*/ 602904 h 4026844"/>
                <a:gd name="connsiteX14487" fmla="*/ 3016317 w 10143477"/>
                <a:gd name="connsiteY14487" fmla="*/ 625527 h 4026844"/>
                <a:gd name="connsiteX14488" fmla="*/ 3008260 w 10143477"/>
                <a:gd name="connsiteY14488" fmla="*/ 606470 h 4026844"/>
                <a:gd name="connsiteX14489" fmla="*/ 3034291 w 10143477"/>
                <a:gd name="connsiteY14489" fmla="*/ 583845 h 4026844"/>
                <a:gd name="connsiteX14490" fmla="*/ 6832385 w 10143477"/>
                <a:gd name="connsiteY14490" fmla="*/ 583694 h 4026844"/>
                <a:gd name="connsiteX14491" fmla="*/ 6857177 w 10143477"/>
                <a:gd name="connsiteY14491" fmla="*/ 605540 h 4026844"/>
                <a:gd name="connsiteX14492" fmla="*/ 6847570 w 10143477"/>
                <a:gd name="connsiteY14492" fmla="*/ 625064 h 4026844"/>
                <a:gd name="connsiteX14493" fmla="*/ 6822778 w 10143477"/>
                <a:gd name="connsiteY14493" fmla="*/ 603218 h 4026844"/>
                <a:gd name="connsiteX14494" fmla="*/ 6832385 w 10143477"/>
                <a:gd name="connsiteY14494" fmla="*/ 583694 h 4026844"/>
                <a:gd name="connsiteX14495" fmla="*/ 3777915 w 10143477"/>
                <a:gd name="connsiteY14495" fmla="*/ 582452 h 4026844"/>
                <a:gd name="connsiteX14496" fmla="*/ 3789536 w 10143477"/>
                <a:gd name="connsiteY14496" fmla="*/ 601822 h 4026844"/>
                <a:gd name="connsiteX14497" fmla="*/ 3766139 w 10143477"/>
                <a:gd name="connsiteY14497" fmla="*/ 623670 h 4026844"/>
                <a:gd name="connsiteX14498" fmla="*/ 3754518 w 10143477"/>
                <a:gd name="connsiteY14498" fmla="*/ 604300 h 4026844"/>
                <a:gd name="connsiteX14499" fmla="*/ 3777915 w 10143477"/>
                <a:gd name="connsiteY14499" fmla="*/ 582452 h 4026844"/>
                <a:gd name="connsiteX14500" fmla="*/ 8515419 w 10143477"/>
                <a:gd name="connsiteY14500" fmla="*/ 581987 h 4026844"/>
                <a:gd name="connsiteX14501" fmla="*/ 8544858 w 10143477"/>
                <a:gd name="connsiteY14501" fmla="*/ 605849 h 4026844"/>
                <a:gd name="connsiteX14502" fmla="*/ 8542534 w 10143477"/>
                <a:gd name="connsiteY14502" fmla="*/ 624907 h 4026844"/>
                <a:gd name="connsiteX14503" fmla="*/ 8513094 w 10143477"/>
                <a:gd name="connsiteY14503" fmla="*/ 601045 h 4026844"/>
                <a:gd name="connsiteX14504" fmla="*/ 8515419 w 10143477"/>
                <a:gd name="connsiteY14504" fmla="*/ 581987 h 4026844"/>
                <a:gd name="connsiteX14505" fmla="*/ 2530837 w 10143477"/>
                <a:gd name="connsiteY14505" fmla="*/ 580591 h 4026844"/>
                <a:gd name="connsiteX14506" fmla="*/ 2536570 w 10143477"/>
                <a:gd name="connsiteY14506" fmla="*/ 599341 h 4026844"/>
                <a:gd name="connsiteX14507" fmla="*/ 2508988 w 10143477"/>
                <a:gd name="connsiteY14507" fmla="*/ 622427 h 4026844"/>
                <a:gd name="connsiteX14508" fmla="*/ 2503255 w 10143477"/>
                <a:gd name="connsiteY14508" fmla="*/ 603523 h 4026844"/>
                <a:gd name="connsiteX14509" fmla="*/ 2530837 w 10143477"/>
                <a:gd name="connsiteY14509" fmla="*/ 580591 h 4026844"/>
                <a:gd name="connsiteX14510" fmla="*/ 6777843 w 10143477"/>
                <a:gd name="connsiteY14510" fmla="*/ 579976 h 4026844"/>
                <a:gd name="connsiteX14511" fmla="*/ 6802480 w 10143477"/>
                <a:gd name="connsiteY14511" fmla="*/ 601822 h 4026844"/>
                <a:gd name="connsiteX14512" fmla="*/ 6792563 w 10143477"/>
                <a:gd name="connsiteY14512" fmla="*/ 621347 h 4026844"/>
                <a:gd name="connsiteX14513" fmla="*/ 6767926 w 10143477"/>
                <a:gd name="connsiteY14513" fmla="*/ 599498 h 4026844"/>
                <a:gd name="connsiteX14514" fmla="*/ 6777843 w 10143477"/>
                <a:gd name="connsiteY14514" fmla="*/ 579976 h 4026844"/>
                <a:gd name="connsiteX14515" fmla="*/ 2096801 w 10143477"/>
                <a:gd name="connsiteY14515" fmla="*/ 579196 h 4026844"/>
                <a:gd name="connsiteX14516" fmla="*/ 2100673 w 10143477"/>
                <a:gd name="connsiteY14516" fmla="*/ 597946 h 4026844"/>
                <a:gd name="connsiteX14517" fmla="*/ 2072008 w 10143477"/>
                <a:gd name="connsiteY14517" fmla="*/ 621497 h 4026844"/>
                <a:gd name="connsiteX14518" fmla="*/ 2068135 w 10143477"/>
                <a:gd name="connsiteY14518" fmla="*/ 602747 h 4026844"/>
                <a:gd name="connsiteX14519" fmla="*/ 2096801 w 10143477"/>
                <a:gd name="connsiteY14519" fmla="*/ 579196 h 4026844"/>
                <a:gd name="connsiteX14520" fmla="*/ 8045774 w 10143477"/>
                <a:gd name="connsiteY14520" fmla="*/ 578733 h 4026844"/>
                <a:gd name="connsiteX14521" fmla="*/ 8074284 w 10143477"/>
                <a:gd name="connsiteY14521" fmla="*/ 601822 h 4026844"/>
                <a:gd name="connsiteX14522" fmla="*/ 8070255 w 10143477"/>
                <a:gd name="connsiteY14522" fmla="*/ 620879 h 4026844"/>
                <a:gd name="connsiteX14523" fmla="*/ 8041746 w 10143477"/>
                <a:gd name="connsiteY14523" fmla="*/ 597638 h 4026844"/>
                <a:gd name="connsiteX14524" fmla="*/ 8045774 w 10143477"/>
                <a:gd name="connsiteY14524" fmla="*/ 578733 h 4026844"/>
                <a:gd name="connsiteX14525" fmla="*/ 7505010 w 10143477"/>
                <a:gd name="connsiteY14525" fmla="*/ 578733 h 4026844"/>
                <a:gd name="connsiteX14526" fmla="*/ 7531970 w 10143477"/>
                <a:gd name="connsiteY14526" fmla="*/ 601203 h 4026844"/>
                <a:gd name="connsiteX14527" fmla="*/ 7525463 w 10143477"/>
                <a:gd name="connsiteY14527" fmla="*/ 620416 h 4026844"/>
                <a:gd name="connsiteX14528" fmla="*/ 7498502 w 10143477"/>
                <a:gd name="connsiteY14528" fmla="*/ 597793 h 4026844"/>
                <a:gd name="connsiteX14529" fmla="*/ 7505010 w 10143477"/>
                <a:gd name="connsiteY14529" fmla="*/ 578733 h 4026844"/>
                <a:gd name="connsiteX14530" fmla="*/ 3088523 w 10143477"/>
                <a:gd name="connsiteY14530" fmla="*/ 578423 h 4026844"/>
                <a:gd name="connsiteX14531" fmla="*/ 3096735 w 10143477"/>
                <a:gd name="connsiteY14531" fmla="*/ 597482 h 4026844"/>
                <a:gd name="connsiteX14532" fmla="*/ 3070860 w 10143477"/>
                <a:gd name="connsiteY14532" fmla="*/ 619949 h 4026844"/>
                <a:gd name="connsiteX14533" fmla="*/ 3062647 w 10143477"/>
                <a:gd name="connsiteY14533" fmla="*/ 600892 h 4026844"/>
                <a:gd name="connsiteX14534" fmla="*/ 3088523 w 10143477"/>
                <a:gd name="connsiteY14534" fmla="*/ 578423 h 4026844"/>
                <a:gd name="connsiteX14535" fmla="*/ 6723147 w 10143477"/>
                <a:gd name="connsiteY14535" fmla="*/ 576564 h 4026844"/>
                <a:gd name="connsiteX14536" fmla="*/ 6747473 w 10143477"/>
                <a:gd name="connsiteY14536" fmla="*/ 598260 h 4026844"/>
                <a:gd name="connsiteX14537" fmla="*/ 6737247 w 10143477"/>
                <a:gd name="connsiteY14537" fmla="*/ 617781 h 4026844"/>
                <a:gd name="connsiteX14538" fmla="*/ 6712920 w 10143477"/>
                <a:gd name="connsiteY14538" fmla="*/ 595935 h 4026844"/>
                <a:gd name="connsiteX14539" fmla="*/ 6723147 w 10143477"/>
                <a:gd name="connsiteY14539" fmla="*/ 576564 h 4026844"/>
                <a:gd name="connsiteX14540" fmla="*/ 8465061 w 10143477"/>
                <a:gd name="connsiteY14540" fmla="*/ 574549 h 4026844"/>
                <a:gd name="connsiteX14541" fmla="*/ 8494345 w 10143477"/>
                <a:gd name="connsiteY14541" fmla="*/ 598256 h 4026844"/>
                <a:gd name="connsiteX14542" fmla="*/ 8491866 w 10143477"/>
                <a:gd name="connsiteY14542" fmla="*/ 617315 h 4026844"/>
                <a:gd name="connsiteX14543" fmla="*/ 8462581 w 10143477"/>
                <a:gd name="connsiteY14543" fmla="*/ 593606 h 4026844"/>
                <a:gd name="connsiteX14544" fmla="*/ 8465061 w 10143477"/>
                <a:gd name="connsiteY14544" fmla="*/ 574549 h 4026844"/>
                <a:gd name="connsiteX14545" fmla="*/ 7451863 w 10143477"/>
                <a:gd name="connsiteY14545" fmla="*/ 573310 h 4026844"/>
                <a:gd name="connsiteX14546" fmla="*/ 7478669 w 10143477"/>
                <a:gd name="connsiteY14546" fmla="*/ 595779 h 4026844"/>
                <a:gd name="connsiteX14547" fmla="*/ 7472006 w 10143477"/>
                <a:gd name="connsiteY14547" fmla="*/ 614993 h 4026844"/>
                <a:gd name="connsiteX14548" fmla="*/ 7445200 w 10143477"/>
                <a:gd name="connsiteY14548" fmla="*/ 592525 h 4026844"/>
                <a:gd name="connsiteX14549" fmla="*/ 7451863 w 10143477"/>
                <a:gd name="connsiteY14549" fmla="*/ 573310 h 4026844"/>
                <a:gd name="connsiteX14550" fmla="*/ 3142754 w 10143477"/>
                <a:gd name="connsiteY14550" fmla="*/ 573001 h 4026844"/>
                <a:gd name="connsiteX14551" fmla="*/ 3151276 w 10143477"/>
                <a:gd name="connsiteY14551" fmla="*/ 592057 h 4026844"/>
                <a:gd name="connsiteX14552" fmla="*/ 3125555 w 10143477"/>
                <a:gd name="connsiteY14552" fmla="*/ 614525 h 4026844"/>
                <a:gd name="connsiteX14553" fmla="*/ 3117033 w 10143477"/>
                <a:gd name="connsiteY14553" fmla="*/ 595468 h 4026844"/>
                <a:gd name="connsiteX14554" fmla="*/ 3142754 w 10143477"/>
                <a:gd name="connsiteY14554" fmla="*/ 573001 h 4026844"/>
                <a:gd name="connsiteX14555" fmla="*/ 6668141 w 10143477"/>
                <a:gd name="connsiteY14555" fmla="*/ 572848 h 4026844"/>
                <a:gd name="connsiteX14556" fmla="*/ 6692313 w 10143477"/>
                <a:gd name="connsiteY14556" fmla="*/ 594539 h 4026844"/>
                <a:gd name="connsiteX14557" fmla="*/ 6681932 w 10143477"/>
                <a:gd name="connsiteY14557" fmla="*/ 614065 h 4026844"/>
                <a:gd name="connsiteX14558" fmla="*/ 6657760 w 10143477"/>
                <a:gd name="connsiteY14558" fmla="*/ 592372 h 4026844"/>
                <a:gd name="connsiteX14559" fmla="*/ 6668141 w 10143477"/>
                <a:gd name="connsiteY14559" fmla="*/ 572848 h 4026844"/>
                <a:gd name="connsiteX14560" fmla="*/ 7994022 w 10143477"/>
                <a:gd name="connsiteY14560" fmla="*/ 572071 h 4026844"/>
                <a:gd name="connsiteX14561" fmla="*/ 8022378 w 10143477"/>
                <a:gd name="connsiteY14561" fmla="*/ 595155 h 4026844"/>
                <a:gd name="connsiteX14562" fmla="*/ 8018194 w 10143477"/>
                <a:gd name="connsiteY14562" fmla="*/ 614216 h 4026844"/>
                <a:gd name="connsiteX14563" fmla="*/ 7989838 w 10143477"/>
                <a:gd name="connsiteY14563" fmla="*/ 591129 h 4026844"/>
                <a:gd name="connsiteX14564" fmla="*/ 7994022 w 10143477"/>
                <a:gd name="connsiteY14564" fmla="*/ 572071 h 4026844"/>
                <a:gd name="connsiteX14565" fmla="*/ 2148554 w 10143477"/>
                <a:gd name="connsiteY14565" fmla="*/ 571605 h 4026844"/>
                <a:gd name="connsiteX14566" fmla="*/ 2152583 w 10143477"/>
                <a:gd name="connsiteY14566" fmla="*/ 590352 h 4026844"/>
                <a:gd name="connsiteX14567" fmla="*/ 2124072 w 10143477"/>
                <a:gd name="connsiteY14567" fmla="*/ 613904 h 4026844"/>
                <a:gd name="connsiteX14568" fmla="*/ 2120044 w 10143477"/>
                <a:gd name="connsiteY14568" fmla="*/ 595154 h 4026844"/>
                <a:gd name="connsiteX14569" fmla="*/ 2148554 w 10143477"/>
                <a:gd name="connsiteY14569" fmla="*/ 571605 h 4026844"/>
                <a:gd name="connsiteX14570" fmla="*/ 6613289 w 10143477"/>
                <a:gd name="connsiteY14570" fmla="*/ 569748 h 4026844"/>
                <a:gd name="connsiteX14571" fmla="*/ 6637306 w 10143477"/>
                <a:gd name="connsiteY14571" fmla="*/ 591285 h 4026844"/>
                <a:gd name="connsiteX14572" fmla="*/ 6626615 w 10143477"/>
                <a:gd name="connsiteY14572" fmla="*/ 610810 h 4026844"/>
                <a:gd name="connsiteX14573" fmla="*/ 6602598 w 10143477"/>
                <a:gd name="connsiteY14573" fmla="*/ 589118 h 4026844"/>
                <a:gd name="connsiteX14574" fmla="*/ 6613289 w 10143477"/>
                <a:gd name="connsiteY14574" fmla="*/ 569748 h 4026844"/>
                <a:gd name="connsiteX14575" fmla="*/ 7398716 w 10143477"/>
                <a:gd name="connsiteY14575" fmla="*/ 568354 h 4026844"/>
                <a:gd name="connsiteX14576" fmla="*/ 7425367 w 10143477"/>
                <a:gd name="connsiteY14576" fmla="*/ 590664 h 4026844"/>
                <a:gd name="connsiteX14577" fmla="*/ 7418394 w 10143477"/>
                <a:gd name="connsiteY14577" fmla="*/ 609878 h 4026844"/>
                <a:gd name="connsiteX14578" fmla="*/ 7391743 w 10143477"/>
                <a:gd name="connsiteY14578" fmla="*/ 587411 h 4026844"/>
                <a:gd name="connsiteX14579" fmla="*/ 7398716 w 10143477"/>
                <a:gd name="connsiteY14579" fmla="*/ 568354 h 4026844"/>
                <a:gd name="connsiteX14580" fmla="*/ 3196864 w 10143477"/>
                <a:gd name="connsiteY14580" fmla="*/ 567888 h 4026844"/>
                <a:gd name="connsiteX14581" fmla="*/ 3205541 w 10143477"/>
                <a:gd name="connsiteY14581" fmla="*/ 586945 h 4026844"/>
                <a:gd name="connsiteX14582" fmla="*/ 3179975 w 10143477"/>
                <a:gd name="connsiteY14582" fmla="*/ 609257 h 4026844"/>
                <a:gd name="connsiteX14583" fmla="*/ 3171419 w 10143477"/>
                <a:gd name="connsiteY14583" fmla="*/ 590200 h 4026844"/>
                <a:gd name="connsiteX14584" fmla="*/ 3196864 w 10143477"/>
                <a:gd name="connsiteY14584" fmla="*/ 567888 h 4026844"/>
                <a:gd name="connsiteX14585" fmla="*/ 8414549 w 10143477"/>
                <a:gd name="connsiteY14585" fmla="*/ 567267 h 4026844"/>
                <a:gd name="connsiteX14586" fmla="*/ 8443833 w 10143477"/>
                <a:gd name="connsiteY14586" fmla="*/ 590975 h 4026844"/>
                <a:gd name="connsiteX14587" fmla="*/ 8441199 w 10143477"/>
                <a:gd name="connsiteY14587" fmla="*/ 610033 h 4026844"/>
                <a:gd name="connsiteX14588" fmla="*/ 8411914 w 10143477"/>
                <a:gd name="connsiteY14588" fmla="*/ 586325 h 4026844"/>
                <a:gd name="connsiteX14589" fmla="*/ 8414549 w 10143477"/>
                <a:gd name="connsiteY14589" fmla="*/ 567267 h 4026844"/>
                <a:gd name="connsiteX14590" fmla="*/ 6558284 w 10143477"/>
                <a:gd name="connsiteY14590" fmla="*/ 566183 h 4026844"/>
                <a:gd name="connsiteX14591" fmla="*/ 6581991 w 10143477"/>
                <a:gd name="connsiteY14591" fmla="*/ 587723 h 4026844"/>
                <a:gd name="connsiteX14592" fmla="*/ 6571144 w 10143477"/>
                <a:gd name="connsiteY14592" fmla="*/ 607402 h 4026844"/>
                <a:gd name="connsiteX14593" fmla="*/ 6547437 w 10143477"/>
                <a:gd name="connsiteY14593" fmla="*/ 585862 h 4026844"/>
                <a:gd name="connsiteX14594" fmla="*/ 6558284 w 10143477"/>
                <a:gd name="connsiteY14594" fmla="*/ 566183 h 4026844"/>
                <a:gd name="connsiteX14595" fmla="*/ 7942424 w 10143477"/>
                <a:gd name="connsiteY14595" fmla="*/ 565873 h 4026844"/>
                <a:gd name="connsiteX14596" fmla="*/ 7970625 w 10143477"/>
                <a:gd name="connsiteY14596" fmla="*/ 588805 h 4026844"/>
                <a:gd name="connsiteX14597" fmla="*/ 7966132 w 10143477"/>
                <a:gd name="connsiteY14597" fmla="*/ 607862 h 4026844"/>
                <a:gd name="connsiteX14598" fmla="*/ 7937931 w 10143477"/>
                <a:gd name="connsiteY14598" fmla="*/ 584776 h 4026844"/>
                <a:gd name="connsiteX14599" fmla="*/ 7942424 w 10143477"/>
                <a:gd name="connsiteY14599" fmla="*/ 565873 h 4026844"/>
                <a:gd name="connsiteX14600" fmla="*/ 6503433 w 10143477"/>
                <a:gd name="connsiteY14600" fmla="*/ 563242 h 4026844"/>
                <a:gd name="connsiteX14601" fmla="*/ 6526985 w 10143477"/>
                <a:gd name="connsiteY14601" fmla="*/ 584779 h 4026844"/>
                <a:gd name="connsiteX14602" fmla="*/ 6515829 w 10143477"/>
                <a:gd name="connsiteY14602" fmla="*/ 604458 h 4026844"/>
                <a:gd name="connsiteX14603" fmla="*/ 6492276 w 10143477"/>
                <a:gd name="connsiteY14603" fmla="*/ 582918 h 4026844"/>
                <a:gd name="connsiteX14604" fmla="*/ 6503433 w 10143477"/>
                <a:gd name="connsiteY14604" fmla="*/ 563242 h 4026844"/>
                <a:gd name="connsiteX14605" fmla="*/ 7345414 w 10143477"/>
                <a:gd name="connsiteY14605" fmla="*/ 563084 h 4026844"/>
                <a:gd name="connsiteX14606" fmla="*/ 7371910 w 10143477"/>
                <a:gd name="connsiteY14606" fmla="*/ 585397 h 4026844"/>
                <a:gd name="connsiteX14607" fmla="*/ 7364782 w 10143477"/>
                <a:gd name="connsiteY14607" fmla="*/ 604612 h 4026844"/>
                <a:gd name="connsiteX14608" fmla="*/ 7338286 w 10143477"/>
                <a:gd name="connsiteY14608" fmla="*/ 582298 h 4026844"/>
                <a:gd name="connsiteX14609" fmla="*/ 7345414 w 10143477"/>
                <a:gd name="connsiteY14609" fmla="*/ 563084 h 4026844"/>
                <a:gd name="connsiteX14610" fmla="*/ 3251096 w 10143477"/>
                <a:gd name="connsiteY14610" fmla="*/ 562620 h 4026844"/>
                <a:gd name="connsiteX14611" fmla="*/ 3260083 w 10143477"/>
                <a:gd name="connsiteY14611" fmla="*/ 581676 h 4026844"/>
                <a:gd name="connsiteX14612" fmla="*/ 3234826 w 10143477"/>
                <a:gd name="connsiteY14612" fmla="*/ 603991 h 4026844"/>
                <a:gd name="connsiteX14613" fmla="*/ 3225839 w 10143477"/>
                <a:gd name="connsiteY14613" fmla="*/ 584931 h 4026844"/>
                <a:gd name="connsiteX14614" fmla="*/ 3251096 w 10143477"/>
                <a:gd name="connsiteY14614" fmla="*/ 562620 h 4026844"/>
                <a:gd name="connsiteX14615" fmla="*/ 2689818 w 10143477"/>
                <a:gd name="connsiteY14615" fmla="*/ 561068 h 4026844"/>
                <a:gd name="connsiteX14616" fmla="*/ 2696171 w 10143477"/>
                <a:gd name="connsiteY14616" fmla="*/ 579816 h 4026844"/>
                <a:gd name="connsiteX14617" fmla="*/ 2669054 w 10143477"/>
                <a:gd name="connsiteY14617" fmla="*/ 602593 h 4026844"/>
                <a:gd name="connsiteX14618" fmla="*/ 2662701 w 10143477"/>
                <a:gd name="connsiteY14618" fmla="*/ 583691 h 4026844"/>
                <a:gd name="connsiteX14619" fmla="*/ 2689818 w 10143477"/>
                <a:gd name="connsiteY14619" fmla="*/ 561068 h 4026844"/>
                <a:gd name="connsiteX14620" fmla="*/ 6448581 w 10143477"/>
                <a:gd name="connsiteY14620" fmla="*/ 560451 h 4026844"/>
                <a:gd name="connsiteX14621" fmla="*/ 6471824 w 10143477"/>
                <a:gd name="connsiteY14621" fmla="*/ 581833 h 4026844"/>
                <a:gd name="connsiteX14622" fmla="*/ 6460357 w 10143477"/>
                <a:gd name="connsiteY14622" fmla="*/ 601514 h 4026844"/>
                <a:gd name="connsiteX14623" fmla="*/ 6436960 w 10143477"/>
                <a:gd name="connsiteY14623" fmla="*/ 579976 h 4026844"/>
                <a:gd name="connsiteX14624" fmla="*/ 6448581 w 10143477"/>
                <a:gd name="connsiteY14624" fmla="*/ 560451 h 4026844"/>
                <a:gd name="connsiteX14625" fmla="*/ 8364036 w 10143477"/>
                <a:gd name="connsiteY14625" fmla="*/ 560139 h 4026844"/>
                <a:gd name="connsiteX14626" fmla="*/ 8393166 w 10143477"/>
                <a:gd name="connsiteY14626" fmla="*/ 583691 h 4026844"/>
                <a:gd name="connsiteX14627" fmla="*/ 8390377 w 10143477"/>
                <a:gd name="connsiteY14627" fmla="*/ 602748 h 4026844"/>
                <a:gd name="connsiteX14628" fmla="*/ 8361247 w 10143477"/>
                <a:gd name="connsiteY14628" fmla="*/ 579196 h 4026844"/>
                <a:gd name="connsiteX14629" fmla="*/ 8364036 w 10143477"/>
                <a:gd name="connsiteY14629" fmla="*/ 560139 h 4026844"/>
                <a:gd name="connsiteX14630" fmla="*/ 7890517 w 10143477"/>
                <a:gd name="connsiteY14630" fmla="*/ 559521 h 4026844"/>
                <a:gd name="connsiteX14631" fmla="*/ 7918563 w 10143477"/>
                <a:gd name="connsiteY14631" fmla="*/ 582451 h 4026844"/>
                <a:gd name="connsiteX14632" fmla="*/ 7913914 w 10143477"/>
                <a:gd name="connsiteY14632" fmla="*/ 601511 h 4026844"/>
                <a:gd name="connsiteX14633" fmla="*/ 7885869 w 10143477"/>
                <a:gd name="connsiteY14633" fmla="*/ 578580 h 4026844"/>
                <a:gd name="connsiteX14634" fmla="*/ 7890517 w 10143477"/>
                <a:gd name="connsiteY14634" fmla="*/ 559521 h 4026844"/>
                <a:gd name="connsiteX14635" fmla="*/ 7291957 w 10143477"/>
                <a:gd name="connsiteY14635" fmla="*/ 558281 h 4026844"/>
                <a:gd name="connsiteX14636" fmla="*/ 7318298 w 10143477"/>
                <a:gd name="connsiteY14636" fmla="*/ 580594 h 4026844"/>
                <a:gd name="connsiteX14637" fmla="*/ 7311015 w 10143477"/>
                <a:gd name="connsiteY14637" fmla="*/ 599807 h 4026844"/>
                <a:gd name="connsiteX14638" fmla="*/ 7284675 w 10143477"/>
                <a:gd name="connsiteY14638" fmla="*/ 577496 h 4026844"/>
                <a:gd name="connsiteX14639" fmla="*/ 7291957 w 10143477"/>
                <a:gd name="connsiteY14639" fmla="*/ 558281 h 4026844"/>
                <a:gd name="connsiteX14640" fmla="*/ 6393110 w 10143477"/>
                <a:gd name="connsiteY14640" fmla="*/ 557507 h 4026844"/>
                <a:gd name="connsiteX14641" fmla="*/ 6416197 w 10143477"/>
                <a:gd name="connsiteY14641" fmla="*/ 578889 h 4026844"/>
                <a:gd name="connsiteX14642" fmla="*/ 6404576 w 10143477"/>
                <a:gd name="connsiteY14642" fmla="*/ 598570 h 4026844"/>
                <a:gd name="connsiteX14643" fmla="*/ 6381489 w 10143477"/>
                <a:gd name="connsiteY14643" fmla="*/ 577188 h 4026844"/>
                <a:gd name="connsiteX14644" fmla="*/ 6393110 w 10143477"/>
                <a:gd name="connsiteY14644" fmla="*/ 557507 h 4026844"/>
                <a:gd name="connsiteX14645" fmla="*/ 6338104 w 10143477"/>
                <a:gd name="connsiteY14645" fmla="*/ 555029 h 4026844"/>
                <a:gd name="connsiteX14646" fmla="*/ 6361035 w 10143477"/>
                <a:gd name="connsiteY14646" fmla="*/ 576255 h 4026844"/>
                <a:gd name="connsiteX14647" fmla="*/ 6349105 w 10143477"/>
                <a:gd name="connsiteY14647" fmla="*/ 595935 h 4026844"/>
                <a:gd name="connsiteX14648" fmla="*/ 6326172 w 10143477"/>
                <a:gd name="connsiteY14648" fmla="*/ 574553 h 4026844"/>
                <a:gd name="connsiteX14649" fmla="*/ 6338104 w 10143477"/>
                <a:gd name="connsiteY14649" fmla="*/ 555029 h 4026844"/>
                <a:gd name="connsiteX14650" fmla="*/ 7838610 w 10143477"/>
                <a:gd name="connsiteY14650" fmla="*/ 553633 h 4026844"/>
                <a:gd name="connsiteX14651" fmla="*/ 7866500 w 10143477"/>
                <a:gd name="connsiteY14651" fmla="*/ 576408 h 4026844"/>
                <a:gd name="connsiteX14652" fmla="*/ 7861697 w 10143477"/>
                <a:gd name="connsiteY14652" fmla="*/ 595468 h 4026844"/>
                <a:gd name="connsiteX14653" fmla="*/ 7833807 w 10143477"/>
                <a:gd name="connsiteY14653" fmla="*/ 572536 h 4026844"/>
                <a:gd name="connsiteX14654" fmla="*/ 7838610 w 10143477"/>
                <a:gd name="connsiteY14654" fmla="*/ 553633 h 4026844"/>
                <a:gd name="connsiteX14655" fmla="*/ 7238655 w 10143477"/>
                <a:gd name="connsiteY14655" fmla="*/ 553478 h 4026844"/>
                <a:gd name="connsiteX14656" fmla="*/ 7264841 w 10143477"/>
                <a:gd name="connsiteY14656" fmla="*/ 575635 h 4026844"/>
                <a:gd name="connsiteX14657" fmla="*/ 7257249 w 10143477"/>
                <a:gd name="connsiteY14657" fmla="*/ 594849 h 4026844"/>
                <a:gd name="connsiteX14658" fmla="*/ 7231063 w 10143477"/>
                <a:gd name="connsiteY14658" fmla="*/ 572691 h 4026844"/>
                <a:gd name="connsiteX14659" fmla="*/ 7238655 w 10143477"/>
                <a:gd name="connsiteY14659" fmla="*/ 553478 h 4026844"/>
                <a:gd name="connsiteX14660" fmla="*/ 8313367 w 10143477"/>
                <a:gd name="connsiteY14660" fmla="*/ 553164 h 4026844"/>
                <a:gd name="connsiteX14661" fmla="*/ 8342342 w 10143477"/>
                <a:gd name="connsiteY14661" fmla="*/ 576562 h 4026844"/>
                <a:gd name="connsiteX14662" fmla="*/ 8339398 w 10143477"/>
                <a:gd name="connsiteY14662" fmla="*/ 595621 h 4026844"/>
                <a:gd name="connsiteX14663" fmla="*/ 8310423 w 10143477"/>
                <a:gd name="connsiteY14663" fmla="*/ 572069 h 4026844"/>
                <a:gd name="connsiteX14664" fmla="*/ 8313367 w 10143477"/>
                <a:gd name="connsiteY14664" fmla="*/ 553164 h 4026844"/>
                <a:gd name="connsiteX14665" fmla="*/ 6282943 w 10143477"/>
                <a:gd name="connsiteY14665" fmla="*/ 552396 h 4026844"/>
                <a:gd name="connsiteX14666" fmla="*/ 6305566 w 10143477"/>
                <a:gd name="connsiteY14666" fmla="*/ 573621 h 4026844"/>
                <a:gd name="connsiteX14667" fmla="*/ 6293325 w 10143477"/>
                <a:gd name="connsiteY14667" fmla="*/ 593302 h 4026844"/>
                <a:gd name="connsiteX14668" fmla="*/ 6270702 w 10143477"/>
                <a:gd name="connsiteY14668" fmla="*/ 572073 h 4026844"/>
                <a:gd name="connsiteX14669" fmla="*/ 6282943 w 10143477"/>
                <a:gd name="connsiteY14669" fmla="*/ 552396 h 4026844"/>
                <a:gd name="connsiteX14670" fmla="*/ 6227626 w 10143477"/>
                <a:gd name="connsiteY14670" fmla="*/ 549914 h 4026844"/>
                <a:gd name="connsiteX14671" fmla="*/ 6250094 w 10143477"/>
                <a:gd name="connsiteY14671" fmla="*/ 571143 h 4026844"/>
                <a:gd name="connsiteX14672" fmla="*/ 6237698 w 10143477"/>
                <a:gd name="connsiteY14672" fmla="*/ 590978 h 4026844"/>
                <a:gd name="connsiteX14673" fmla="*/ 6215231 w 10143477"/>
                <a:gd name="connsiteY14673" fmla="*/ 569748 h 4026844"/>
                <a:gd name="connsiteX14674" fmla="*/ 6227626 w 10143477"/>
                <a:gd name="connsiteY14674" fmla="*/ 549914 h 4026844"/>
                <a:gd name="connsiteX14675" fmla="*/ 2304279 w 10143477"/>
                <a:gd name="connsiteY14675" fmla="*/ 549757 h 4026844"/>
                <a:gd name="connsiteX14676" fmla="*/ 2308927 w 10143477"/>
                <a:gd name="connsiteY14676" fmla="*/ 568505 h 4026844"/>
                <a:gd name="connsiteX14677" fmla="*/ 2280727 w 10143477"/>
                <a:gd name="connsiteY14677" fmla="*/ 591746 h 4026844"/>
                <a:gd name="connsiteX14678" fmla="*/ 2276078 w 10143477"/>
                <a:gd name="connsiteY14678" fmla="*/ 572998 h 4026844"/>
                <a:gd name="connsiteX14679" fmla="*/ 2304279 w 10143477"/>
                <a:gd name="connsiteY14679" fmla="*/ 549757 h 4026844"/>
                <a:gd name="connsiteX14680" fmla="*/ 7185199 w 10143477"/>
                <a:gd name="connsiteY14680" fmla="*/ 548830 h 4026844"/>
                <a:gd name="connsiteX14681" fmla="*/ 7211075 w 10143477"/>
                <a:gd name="connsiteY14681" fmla="*/ 570989 h 4026844"/>
                <a:gd name="connsiteX14682" fmla="*/ 7203328 w 10143477"/>
                <a:gd name="connsiteY14682" fmla="*/ 590201 h 4026844"/>
                <a:gd name="connsiteX14683" fmla="*/ 7177452 w 10143477"/>
                <a:gd name="connsiteY14683" fmla="*/ 568043 h 4026844"/>
                <a:gd name="connsiteX14684" fmla="*/ 7185199 w 10143477"/>
                <a:gd name="connsiteY14684" fmla="*/ 548830 h 4026844"/>
                <a:gd name="connsiteX14685" fmla="*/ 2795958 w 10143477"/>
                <a:gd name="connsiteY14685" fmla="*/ 548673 h 4026844"/>
                <a:gd name="connsiteX14686" fmla="*/ 2802775 w 10143477"/>
                <a:gd name="connsiteY14686" fmla="*/ 567420 h 4026844"/>
                <a:gd name="connsiteX14687" fmla="*/ 2775970 w 10143477"/>
                <a:gd name="connsiteY14687" fmla="*/ 590043 h 4026844"/>
                <a:gd name="connsiteX14688" fmla="*/ 2769151 w 10143477"/>
                <a:gd name="connsiteY14688" fmla="*/ 571140 h 4026844"/>
                <a:gd name="connsiteX14689" fmla="*/ 2795958 w 10143477"/>
                <a:gd name="connsiteY14689" fmla="*/ 548673 h 4026844"/>
                <a:gd name="connsiteX14690" fmla="*/ 6172310 w 10143477"/>
                <a:gd name="connsiteY14690" fmla="*/ 547746 h 4026844"/>
                <a:gd name="connsiteX14691" fmla="*/ 6194468 w 10143477"/>
                <a:gd name="connsiteY14691" fmla="*/ 568818 h 4026844"/>
                <a:gd name="connsiteX14692" fmla="*/ 6181762 w 10143477"/>
                <a:gd name="connsiteY14692" fmla="*/ 588653 h 4026844"/>
                <a:gd name="connsiteX14693" fmla="*/ 6159605 w 10143477"/>
                <a:gd name="connsiteY14693" fmla="*/ 567424 h 4026844"/>
                <a:gd name="connsiteX14694" fmla="*/ 6172310 w 10143477"/>
                <a:gd name="connsiteY14694" fmla="*/ 547746 h 4026844"/>
                <a:gd name="connsiteX14695" fmla="*/ 7786703 w 10143477"/>
                <a:gd name="connsiteY14695" fmla="*/ 547436 h 4026844"/>
                <a:gd name="connsiteX14696" fmla="*/ 7814439 w 10143477"/>
                <a:gd name="connsiteY14696" fmla="*/ 570213 h 4026844"/>
                <a:gd name="connsiteX14697" fmla="*/ 7809325 w 10143477"/>
                <a:gd name="connsiteY14697" fmla="*/ 589270 h 4026844"/>
                <a:gd name="connsiteX14698" fmla="*/ 7781590 w 10143477"/>
                <a:gd name="connsiteY14698" fmla="*/ 566492 h 4026844"/>
                <a:gd name="connsiteX14699" fmla="*/ 7786703 w 10143477"/>
                <a:gd name="connsiteY14699" fmla="*/ 547436 h 4026844"/>
                <a:gd name="connsiteX14700" fmla="*/ 8262855 w 10143477"/>
                <a:gd name="connsiteY14700" fmla="*/ 546040 h 4026844"/>
                <a:gd name="connsiteX14701" fmla="*/ 8291676 w 10143477"/>
                <a:gd name="connsiteY14701" fmla="*/ 569435 h 4026844"/>
                <a:gd name="connsiteX14702" fmla="*/ 8288577 w 10143477"/>
                <a:gd name="connsiteY14702" fmla="*/ 588494 h 4026844"/>
                <a:gd name="connsiteX14703" fmla="*/ 8259602 w 10143477"/>
                <a:gd name="connsiteY14703" fmla="*/ 565098 h 4026844"/>
                <a:gd name="connsiteX14704" fmla="*/ 8262855 w 10143477"/>
                <a:gd name="connsiteY14704" fmla="*/ 546040 h 4026844"/>
                <a:gd name="connsiteX14705" fmla="*/ 6116995 w 10143477"/>
                <a:gd name="connsiteY14705" fmla="*/ 545575 h 4026844"/>
                <a:gd name="connsiteX14706" fmla="*/ 6138997 w 10143477"/>
                <a:gd name="connsiteY14706" fmla="*/ 566649 h 4026844"/>
                <a:gd name="connsiteX14707" fmla="*/ 6125982 w 10143477"/>
                <a:gd name="connsiteY14707" fmla="*/ 586485 h 4026844"/>
                <a:gd name="connsiteX14708" fmla="*/ 6103979 w 10143477"/>
                <a:gd name="connsiteY14708" fmla="*/ 565409 h 4026844"/>
                <a:gd name="connsiteX14709" fmla="*/ 6116995 w 10143477"/>
                <a:gd name="connsiteY14709" fmla="*/ 545575 h 4026844"/>
                <a:gd name="connsiteX14710" fmla="*/ 8672380 w 10143477"/>
                <a:gd name="connsiteY14710" fmla="*/ 545108 h 4026844"/>
                <a:gd name="connsiteX14711" fmla="*/ 8701975 w 10143477"/>
                <a:gd name="connsiteY14711" fmla="*/ 569125 h 4026844"/>
                <a:gd name="connsiteX14712" fmla="*/ 8700426 w 10143477"/>
                <a:gd name="connsiteY14712" fmla="*/ 588338 h 4026844"/>
                <a:gd name="connsiteX14713" fmla="*/ 8670830 w 10143477"/>
                <a:gd name="connsiteY14713" fmla="*/ 564320 h 4026844"/>
                <a:gd name="connsiteX14714" fmla="*/ 8672380 w 10143477"/>
                <a:gd name="connsiteY14714" fmla="*/ 545108 h 4026844"/>
                <a:gd name="connsiteX14715" fmla="*/ 7131587 w 10143477"/>
                <a:gd name="connsiteY14715" fmla="*/ 544181 h 4026844"/>
                <a:gd name="connsiteX14716" fmla="*/ 7157308 w 10143477"/>
                <a:gd name="connsiteY14716" fmla="*/ 566183 h 4026844"/>
                <a:gd name="connsiteX14717" fmla="*/ 7149251 w 10143477"/>
                <a:gd name="connsiteY14717" fmla="*/ 585397 h 4026844"/>
                <a:gd name="connsiteX14718" fmla="*/ 7123530 w 10143477"/>
                <a:gd name="connsiteY14718" fmla="*/ 563395 h 4026844"/>
                <a:gd name="connsiteX14719" fmla="*/ 7131587 w 10143477"/>
                <a:gd name="connsiteY14719" fmla="*/ 544181 h 4026844"/>
                <a:gd name="connsiteX14720" fmla="*/ 6061524 w 10143477"/>
                <a:gd name="connsiteY14720" fmla="*/ 543718 h 4026844"/>
                <a:gd name="connsiteX14721" fmla="*/ 6083216 w 10143477"/>
                <a:gd name="connsiteY14721" fmla="*/ 564634 h 4026844"/>
                <a:gd name="connsiteX14722" fmla="*/ 6070046 w 10143477"/>
                <a:gd name="connsiteY14722" fmla="*/ 584468 h 4026844"/>
                <a:gd name="connsiteX14723" fmla="*/ 6048353 w 10143477"/>
                <a:gd name="connsiteY14723" fmla="*/ 563395 h 4026844"/>
                <a:gd name="connsiteX14724" fmla="*/ 6061524 w 10143477"/>
                <a:gd name="connsiteY14724" fmla="*/ 543718 h 4026844"/>
                <a:gd name="connsiteX14725" fmla="*/ 2849262 w 10143477"/>
                <a:gd name="connsiteY14725" fmla="*/ 542630 h 4026844"/>
                <a:gd name="connsiteX14726" fmla="*/ 2856235 w 10143477"/>
                <a:gd name="connsiteY14726" fmla="*/ 561377 h 4026844"/>
                <a:gd name="connsiteX14727" fmla="*/ 2829583 w 10143477"/>
                <a:gd name="connsiteY14727" fmla="*/ 584000 h 4026844"/>
                <a:gd name="connsiteX14728" fmla="*/ 2822610 w 10143477"/>
                <a:gd name="connsiteY14728" fmla="*/ 565097 h 4026844"/>
                <a:gd name="connsiteX14729" fmla="*/ 2849262 w 10143477"/>
                <a:gd name="connsiteY14729" fmla="*/ 542630 h 4026844"/>
                <a:gd name="connsiteX14730" fmla="*/ 6006207 w 10143477"/>
                <a:gd name="connsiteY14730" fmla="*/ 541857 h 4026844"/>
                <a:gd name="connsiteX14731" fmla="*/ 6027745 w 10143477"/>
                <a:gd name="connsiteY14731" fmla="*/ 562775 h 4026844"/>
                <a:gd name="connsiteX14732" fmla="*/ 6014265 w 10143477"/>
                <a:gd name="connsiteY14732" fmla="*/ 582609 h 4026844"/>
                <a:gd name="connsiteX14733" fmla="*/ 5992727 w 10143477"/>
                <a:gd name="connsiteY14733" fmla="*/ 561690 h 4026844"/>
                <a:gd name="connsiteX14734" fmla="*/ 6006207 w 10143477"/>
                <a:gd name="connsiteY14734" fmla="*/ 541857 h 4026844"/>
                <a:gd name="connsiteX14735" fmla="*/ 7734486 w 10143477"/>
                <a:gd name="connsiteY14735" fmla="*/ 541701 h 4026844"/>
                <a:gd name="connsiteX14736" fmla="*/ 7762066 w 10143477"/>
                <a:gd name="connsiteY14736" fmla="*/ 564322 h 4026844"/>
                <a:gd name="connsiteX14737" fmla="*/ 7756798 w 10143477"/>
                <a:gd name="connsiteY14737" fmla="*/ 583381 h 4026844"/>
                <a:gd name="connsiteX14738" fmla="*/ 7729217 w 10143477"/>
                <a:gd name="connsiteY14738" fmla="*/ 560605 h 4026844"/>
                <a:gd name="connsiteX14739" fmla="*/ 7734486 w 10143477"/>
                <a:gd name="connsiteY14739" fmla="*/ 541701 h 4026844"/>
                <a:gd name="connsiteX14740" fmla="*/ 5950736 w 10143477"/>
                <a:gd name="connsiteY14740" fmla="*/ 540152 h 4026844"/>
                <a:gd name="connsiteX14741" fmla="*/ 5971964 w 10143477"/>
                <a:gd name="connsiteY14741" fmla="*/ 561072 h 4026844"/>
                <a:gd name="connsiteX14742" fmla="*/ 5958174 w 10143477"/>
                <a:gd name="connsiteY14742" fmla="*/ 580905 h 4026844"/>
                <a:gd name="connsiteX14743" fmla="*/ 5936946 w 10143477"/>
                <a:gd name="connsiteY14743" fmla="*/ 559987 h 4026844"/>
                <a:gd name="connsiteX14744" fmla="*/ 5950736 w 10143477"/>
                <a:gd name="connsiteY14744" fmla="*/ 540152 h 4026844"/>
                <a:gd name="connsiteX14745" fmla="*/ 7077976 w 10143477"/>
                <a:gd name="connsiteY14745" fmla="*/ 539843 h 4026844"/>
                <a:gd name="connsiteX14746" fmla="*/ 7103542 w 10143477"/>
                <a:gd name="connsiteY14746" fmla="*/ 561846 h 4026844"/>
                <a:gd name="connsiteX14747" fmla="*/ 7095330 w 10143477"/>
                <a:gd name="connsiteY14747" fmla="*/ 581059 h 4026844"/>
                <a:gd name="connsiteX14748" fmla="*/ 7069764 w 10143477"/>
                <a:gd name="connsiteY14748" fmla="*/ 559057 h 4026844"/>
                <a:gd name="connsiteX14749" fmla="*/ 7077976 w 10143477"/>
                <a:gd name="connsiteY14749" fmla="*/ 539843 h 4026844"/>
                <a:gd name="connsiteX14750" fmla="*/ 8211878 w 10143477"/>
                <a:gd name="connsiteY14750" fmla="*/ 539375 h 4026844"/>
                <a:gd name="connsiteX14751" fmla="*/ 8240698 w 10143477"/>
                <a:gd name="connsiteY14751" fmla="*/ 562618 h 4026844"/>
                <a:gd name="connsiteX14752" fmla="*/ 8237444 w 10143477"/>
                <a:gd name="connsiteY14752" fmla="*/ 581676 h 4026844"/>
                <a:gd name="connsiteX14753" fmla="*/ 8208623 w 10143477"/>
                <a:gd name="connsiteY14753" fmla="*/ 558279 h 4026844"/>
                <a:gd name="connsiteX14754" fmla="*/ 8211878 w 10143477"/>
                <a:gd name="connsiteY14754" fmla="*/ 539375 h 4026844"/>
                <a:gd name="connsiteX14755" fmla="*/ 5895265 w 10143477"/>
                <a:gd name="connsiteY14755" fmla="*/ 538602 h 4026844"/>
                <a:gd name="connsiteX14756" fmla="*/ 5916338 w 10143477"/>
                <a:gd name="connsiteY14756" fmla="*/ 559368 h 4026844"/>
                <a:gd name="connsiteX14757" fmla="*/ 5902393 w 10143477"/>
                <a:gd name="connsiteY14757" fmla="*/ 579356 h 4026844"/>
                <a:gd name="connsiteX14758" fmla="*/ 5881320 w 10143477"/>
                <a:gd name="connsiteY14758" fmla="*/ 558437 h 4026844"/>
                <a:gd name="connsiteX14759" fmla="*/ 5895265 w 10143477"/>
                <a:gd name="connsiteY14759" fmla="*/ 538602 h 4026844"/>
                <a:gd name="connsiteX14760" fmla="*/ 5839794 w 10143477"/>
                <a:gd name="connsiteY14760" fmla="*/ 537054 h 4026844"/>
                <a:gd name="connsiteX14761" fmla="*/ 5860557 w 10143477"/>
                <a:gd name="connsiteY14761" fmla="*/ 557818 h 4026844"/>
                <a:gd name="connsiteX14762" fmla="*/ 5846302 w 10143477"/>
                <a:gd name="connsiteY14762" fmla="*/ 577807 h 4026844"/>
                <a:gd name="connsiteX14763" fmla="*/ 5825539 w 10143477"/>
                <a:gd name="connsiteY14763" fmla="*/ 557043 h 4026844"/>
                <a:gd name="connsiteX14764" fmla="*/ 5839794 w 10143477"/>
                <a:gd name="connsiteY14764" fmla="*/ 537054 h 4026844"/>
                <a:gd name="connsiteX14765" fmla="*/ 2902561 w 10143477"/>
                <a:gd name="connsiteY14765" fmla="*/ 536741 h 4026844"/>
                <a:gd name="connsiteX14766" fmla="*/ 2909688 w 10143477"/>
                <a:gd name="connsiteY14766" fmla="*/ 555489 h 4026844"/>
                <a:gd name="connsiteX14767" fmla="*/ 2883193 w 10143477"/>
                <a:gd name="connsiteY14767" fmla="*/ 577954 h 4026844"/>
                <a:gd name="connsiteX14768" fmla="*/ 2876066 w 10143477"/>
                <a:gd name="connsiteY14768" fmla="*/ 559053 h 4026844"/>
                <a:gd name="connsiteX14769" fmla="*/ 2902561 w 10143477"/>
                <a:gd name="connsiteY14769" fmla="*/ 536741 h 4026844"/>
                <a:gd name="connsiteX14770" fmla="*/ 5784168 w 10143477"/>
                <a:gd name="connsiteY14770" fmla="*/ 535815 h 4026844"/>
                <a:gd name="connsiteX14771" fmla="*/ 5804776 w 10143477"/>
                <a:gd name="connsiteY14771" fmla="*/ 556577 h 4026844"/>
                <a:gd name="connsiteX14772" fmla="*/ 5790211 w 10143477"/>
                <a:gd name="connsiteY14772" fmla="*/ 576564 h 4026844"/>
                <a:gd name="connsiteX14773" fmla="*/ 5769603 w 10143477"/>
                <a:gd name="connsiteY14773" fmla="*/ 555803 h 4026844"/>
                <a:gd name="connsiteX14774" fmla="*/ 5784168 w 10143477"/>
                <a:gd name="connsiteY14774" fmla="*/ 535815 h 4026844"/>
                <a:gd name="connsiteX14775" fmla="*/ 7682423 w 10143477"/>
                <a:gd name="connsiteY14775" fmla="*/ 535812 h 4026844"/>
                <a:gd name="connsiteX14776" fmla="*/ 7709849 w 10143477"/>
                <a:gd name="connsiteY14776" fmla="*/ 558436 h 4026844"/>
                <a:gd name="connsiteX14777" fmla="*/ 7704426 w 10143477"/>
                <a:gd name="connsiteY14777" fmla="*/ 577494 h 4026844"/>
                <a:gd name="connsiteX14778" fmla="*/ 7677000 w 10143477"/>
                <a:gd name="connsiteY14778" fmla="*/ 554872 h 4026844"/>
                <a:gd name="connsiteX14779" fmla="*/ 7682423 w 10143477"/>
                <a:gd name="connsiteY14779" fmla="*/ 535812 h 4026844"/>
                <a:gd name="connsiteX14780" fmla="*/ 7024363 w 10143477"/>
                <a:gd name="connsiteY14780" fmla="*/ 535660 h 4026844"/>
                <a:gd name="connsiteX14781" fmla="*/ 7049775 w 10143477"/>
                <a:gd name="connsiteY14781" fmla="*/ 557505 h 4026844"/>
                <a:gd name="connsiteX14782" fmla="*/ 7041253 w 10143477"/>
                <a:gd name="connsiteY14782" fmla="*/ 576720 h 4026844"/>
                <a:gd name="connsiteX14783" fmla="*/ 7015842 w 10143477"/>
                <a:gd name="connsiteY14783" fmla="*/ 554718 h 4026844"/>
                <a:gd name="connsiteX14784" fmla="*/ 7024363 w 10143477"/>
                <a:gd name="connsiteY14784" fmla="*/ 535660 h 4026844"/>
                <a:gd name="connsiteX14785" fmla="*/ 4836513 w 10143477"/>
                <a:gd name="connsiteY14785" fmla="*/ 535193 h 4026844"/>
                <a:gd name="connsiteX14786" fmla="*/ 4852937 w 10143477"/>
                <a:gd name="connsiteY14786" fmla="*/ 555182 h 4026844"/>
                <a:gd name="connsiteX14787" fmla="*/ 4834034 w 10143477"/>
                <a:gd name="connsiteY14787" fmla="*/ 575943 h 4026844"/>
                <a:gd name="connsiteX14788" fmla="*/ 4817609 w 10143477"/>
                <a:gd name="connsiteY14788" fmla="*/ 555958 h 4026844"/>
                <a:gd name="connsiteX14789" fmla="*/ 4836513 w 10143477"/>
                <a:gd name="connsiteY14789" fmla="*/ 535193 h 4026844"/>
                <a:gd name="connsiteX14790" fmla="*/ 5728543 w 10143477"/>
                <a:gd name="connsiteY14790" fmla="*/ 534885 h 4026844"/>
                <a:gd name="connsiteX14791" fmla="*/ 5748841 w 10143477"/>
                <a:gd name="connsiteY14791" fmla="*/ 555492 h 4026844"/>
                <a:gd name="connsiteX14792" fmla="*/ 5734121 w 10143477"/>
                <a:gd name="connsiteY14792" fmla="*/ 575479 h 4026844"/>
                <a:gd name="connsiteX14793" fmla="*/ 5713823 w 10143477"/>
                <a:gd name="connsiteY14793" fmla="*/ 554718 h 4026844"/>
                <a:gd name="connsiteX14794" fmla="*/ 5728543 w 10143477"/>
                <a:gd name="connsiteY14794" fmla="*/ 534885 h 4026844"/>
                <a:gd name="connsiteX14795" fmla="*/ 3577724 w 10143477"/>
                <a:gd name="connsiteY14795" fmla="*/ 534885 h 4026844"/>
                <a:gd name="connsiteX14796" fmla="*/ 3588105 w 10143477"/>
                <a:gd name="connsiteY14796" fmla="*/ 553942 h 4026844"/>
                <a:gd name="connsiteX14797" fmla="*/ 3564088 w 10143477"/>
                <a:gd name="connsiteY14797" fmla="*/ 575790 h 4026844"/>
                <a:gd name="connsiteX14798" fmla="*/ 3553707 w 10143477"/>
                <a:gd name="connsiteY14798" fmla="*/ 556576 h 4026844"/>
                <a:gd name="connsiteX14799" fmla="*/ 3577724 w 10143477"/>
                <a:gd name="connsiteY14799" fmla="*/ 534885 h 4026844"/>
                <a:gd name="connsiteX14800" fmla="*/ 5672917 w 10143477"/>
                <a:gd name="connsiteY14800" fmla="*/ 533490 h 4026844"/>
                <a:gd name="connsiteX14801" fmla="*/ 5693060 w 10143477"/>
                <a:gd name="connsiteY14801" fmla="*/ 554098 h 4026844"/>
                <a:gd name="connsiteX14802" fmla="*/ 5678030 w 10143477"/>
                <a:gd name="connsiteY14802" fmla="*/ 574242 h 4026844"/>
                <a:gd name="connsiteX14803" fmla="*/ 5657887 w 10143477"/>
                <a:gd name="connsiteY14803" fmla="*/ 553633 h 4026844"/>
                <a:gd name="connsiteX14804" fmla="*/ 5672917 w 10143477"/>
                <a:gd name="connsiteY14804" fmla="*/ 533490 h 4026844"/>
                <a:gd name="connsiteX14805" fmla="*/ 5617290 w 10143477"/>
                <a:gd name="connsiteY14805" fmla="*/ 532717 h 4026844"/>
                <a:gd name="connsiteX14806" fmla="*/ 5637123 w 10143477"/>
                <a:gd name="connsiteY14806" fmla="*/ 553322 h 4026844"/>
                <a:gd name="connsiteX14807" fmla="*/ 5621784 w 10143477"/>
                <a:gd name="connsiteY14807" fmla="*/ 573467 h 4026844"/>
                <a:gd name="connsiteX14808" fmla="*/ 5601950 w 10143477"/>
                <a:gd name="connsiteY14808" fmla="*/ 552858 h 4026844"/>
                <a:gd name="connsiteX14809" fmla="*/ 5617290 w 10143477"/>
                <a:gd name="connsiteY14809" fmla="*/ 532717 h 4026844"/>
                <a:gd name="connsiteX14810" fmla="*/ 8160900 w 10143477"/>
                <a:gd name="connsiteY14810" fmla="*/ 532402 h 4026844"/>
                <a:gd name="connsiteX14811" fmla="*/ 8189565 w 10143477"/>
                <a:gd name="connsiteY14811" fmla="*/ 555645 h 4026844"/>
                <a:gd name="connsiteX14812" fmla="*/ 8186156 w 10143477"/>
                <a:gd name="connsiteY14812" fmla="*/ 574703 h 4026844"/>
                <a:gd name="connsiteX14813" fmla="*/ 8157490 w 10143477"/>
                <a:gd name="connsiteY14813" fmla="*/ 551461 h 4026844"/>
                <a:gd name="connsiteX14814" fmla="*/ 8160900 w 10143477"/>
                <a:gd name="connsiteY14814" fmla="*/ 532402 h 4026844"/>
                <a:gd name="connsiteX14815" fmla="*/ 5561509 w 10143477"/>
                <a:gd name="connsiteY14815" fmla="*/ 532096 h 4026844"/>
                <a:gd name="connsiteX14816" fmla="*/ 5581032 w 10143477"/>
                <a:gd name="connsiteY14816" fmla="*/ 552549 h 4026844"/>
                <a:gd name="connsiteX14817" fmla="*/ 5565538 w 10143477"/>
                <a:gd name="connsiteY14817" fmla="*/ 572691 h 4026844"/>
                <a:gd name="connsiteX14818" fmla="*/ 5546015 w 10143477"/>
                <a:gd name="connsiteY14818" fmla="*/ 552082 h 4026844"/>
                <a:gd name="connsiteX14819" fmla="*/ 5561509 w 10143477"/>
                <a:gd name="connsiteY14819" fmla="*/ 532096 h 4026844"/>
                <a:gd name="connsiteX14820" fmla="*/ 6970442 w 10143477"/>
                <a:gd name="connsiteY14820" fmla="*/ 531477 h 4026844"/>
                <a:gd name="connsiteX14821" fmla="*/ 6995543 w 10143477"/>
                <a:gd name="connsiteY14821" fmla="*/ 553322 h 4026844"/>
                <a:gd name="connsiteX14822" fmla="*/ 6986866 w 10143477"/>
                <a:gd name="connsiteY14822" fmla="*/ 572538 h 4026844"/>
                <a:gd name="connsiteX14823" fmla="*/ 6961765 w 10143477"/>
                <a:gd name="connsiteY14823" fmla="*/ 550690 h 4026844"/>
                <a:gd name="connsiteX14824" fmla="*/ 6970442 w 10143477"/>
                <a:gd name="connsiteY14824" fmla="*/ 531477 h 4026844"/>
                <a:gd name="connsiteX14825" fmla="*/ 5505884 w 10143477"/>
                <a:gd name="connsiteY14825" fmla="*/ 531477 h 4026844"/>
                <a:gd name="connsiteX14826" fmla="*/ 5525252 w 10143477"/>
                <a:gd name="connsiteY14826" fmla="*/ 551930 h 4026844"/>
                <a:gd name="connsiteX14827" fmla="*/ 5509448 w 10143477"/>
                <a:gd name="connsiteY14827" fmla="*/ 572073 h 4026844"/>
                <a:gd name="connsiteX14828" fmla="*/ 5490080 w 10143477"/>
                <a:gd name="connsiteY14828" fmla="*/ 551620 h 4026844"/>
                <a:gd name="connsiteX14829" fmla="*/ 5505884 w 10143477"/>
                <a:gd name="connsiteY14829" fmla="*/ 531477 h 4026844"/>
                <a:gd name="connsiteX14830" fmla="*/ 5115572 w 10143477"/>
                <a:gd name="connsiteY14830" fmla="*/ 531165 h 4026844"/>
                <a:gd name="connsiteX14831" fmla="*/ 5133236 w 10143477"/>
                <a:gd name="connsiteY14831" fmla="*/ 551309 h 4026844"/>
                <a:gd name="connsiteX14832" fmla="*/ 5115572 w 10143477"/>
                <a:gd name="connsiteY14832" fmla="*/ 571762 h 4026844"/>
                <a:gd name="connsiteX14833" fmla="*/ 5097908 w 10143477"/>
                <a:gd name="connsiteY14833" fmla="*/ 551620 h 4026844"/>
                <a:gd name="connsiteX14834" fmla="*/ 5115572 w 10143477"/>
                <a:gd name="connsiteY14834" fmla="*/ 531165 h 4026844"/>
                <a:gd name="connsiteX14835" fmla="*/ 5450258 w 10143477"/>
                <a:gd name="connsiteY14835" fmla="*/ 530856 h 4026844"/>
                <a:gd name="connsiteX14836" fmla="*/ 5469316 w 10143477"/>
                <a:gd name="connsiteY14836" fmla="*/ 551309 h 4026844"/>
                <a:gd name="connsiteX14837" fmla="*/ 5453202 w 10143477"/>
                <a:gd name="connsiteY14837" fmla="*/ 571609 h 4026844"/>
                <a:gd name="connsiteX14838" fmla="*/ 5434144 w 10143477"/>
                <a:gd name="connsiteY14838" fmla="*/ 551153 h 4026844"/>
                <a:gd name="connsiteX14839" fmla="*/ 5450258 w 10143477"/>
                <a:gd name="connsiteY14839" fmla="*/ 530856 h 4026844"/>
                <a:gd name="connsiteX14840" fmla="*/ 5171353 w 10143477"/>
                <a:gd name="connsiteY14840" fmla="*/ 530856 h 4026844"/>
                <a:gd name="connsiteX14841" fmla="*/ 5189172 w 10143477"/>
                <a:gd name="connsiteY14841" fmla="*/ 551000 h 4026844"/>
                <a:gd name="connsiteX14842" fmla="*/ 5171818 w 10143477"/>
                <a:gd name="connsiteY14842" fmla="*/ 571453 h 4026844"/>
                <a:gd name="connsiteX14843" fmla="*/ 5153999 w 10143477"/>
                <a:gd name="connsiteY14843" fmla="*/ 551153 h 4026844"/>
                <a:gd name="connsiteX14844" fmla="*/ 5171353 w 10143477"/>
                <a:gd name="connsiteY14844" fmla="*/ 530856 h 4026844"/>
                <a:gd name="connsiteX14845" fmla="*/ 5394477 w 10143477"/>
                <a:gd name="connsiteY14845" fmla="*/ 530701 h 4026844"/>
                <a:gd name="connsiteX14846" fmla="*/ 5413381 w 10143477"/>
                <a:gd name="connsiteY14846" fmla="*/ 551000 h 4026844"/>
                <a:gd name="connsiteX14847" fmla="*/ 5397111 w 10143477"/>
                <a:gd name="connsiteY14847" fmla="*/ 571297 h 4026844"/>
                <a:gd name="connsiteX14848" fmla="*/ 5378207 w 10143477"/>
                <a:gd name="connsiteY14848" fmla="*/ 550845 h 4026844"/>
                <a:gd name="connsiteX14849" fmla="*/ 5394477 w 10143477"/>
                <a:gd name="connsiteY14849" fmla="*/ 530701 h 4026844"/>
                <a:gd name="connsiteX14850" fmla="*/ 5338696 w 10143477"/>
                <a:gd name="connsiteY14850" fmla="*/ 530546 h 4026844"/>
                <a:gd name="connsiteX14851" fmla="*/ 5357289 w 10143477"/>
                <a:gd name="connsiteY14851" fmla="*/ 550845 h 4026844"/>
                <a:gd name="connsiteX14852" fmla="*/ 5340710 w 10143477"/>
                <a:gd name="connsiteY14852" fmla="*/ 571142 h 4026844"/>
                <a:gd name="connsiteX14853" fmla="*/ 5322117 w 10143477"/>
                <a:gd name="connsiteY14853" fmla="*/ 550690 h 4026844"/>
                <a:gd name="connsiteX14854" fmla="*/ 5338696 w 10143477"/>
                <a:gd name="connsiteY14854" fmla="*/ 530546 h 4026844"/>
                <a:gd name="connsiteX14855" fmla="*/ 5283070 w 10143477"/>
                <a:gd name="connsiteY14855" fmla="*/ 530546 h 4026844"/>
                <a:gd name="connsiteX14856" fmla="*/ 5301354 w 10143477"/>
                <a:gd name="connsiteY14856" fmla="*/ 550845 h 4026844"/>
                <a:gd name="connsiteX14857" fmla="*/ 5284465 w 10143477"/>
                <a:gd name="connsiteY14857" fmla="*/ 571142 h 4026844"/>
                <a:gd name="connsiteX14858" fmla="*/ 5266181 w 10143477"/>
                <a:gd name="connsiteY14858" fmla="*/ 550845 h 4026844"/>
                <a:gd name="connsiteX14859" fmla="*/ 5283070 w 10143477"/>
                <a:gd name="connsiteY14859" fmla="*/ 530546 h 4026844"/>
                <a:gd name="connsiteX14860" fmla="*/ 3632420 w 10143477"/>
                <a:gd name="connsiteY14860" fmla="*/ 530545 h 4026844"/>
                <a:gd name="connsiteX14861" fmla="*/ 3642957 w 10143477"/>
                <a:gd name="connsiteY14861" fmla="*/ 549603 h 4026844"/>
                <a:gd name="connsiteX14862" fmla="*/ 3619095 w 10143477"/>
                <a:gd name="connsiteY14862" fmla="*/ 571450 h 4026844"/>
                <a:gd name="connsiteX14863" fmla="*/ 3608559 w 10143477"/>
                <a:gd name="connsiteY14863" fmla="*/ 552237 h 4026844"/>
                <a:gd name="connsiteX14864" fmla="*/ 3632420 w 10143477"/>
                <a:gd name="connsiteY14864" fmla="*/ 530545 h 4026844"/>
                <a:gd name="connsiteX14865" fmla="*/ 5227134 w 10143477"/>
                <a:gd name="connsiteY14865" fmla="*/ 530391 h 4026844"/>
                <a:gd name="connsiteX14866" fmla="*/ 5245263 w 10143477"/>
                <a:gd name="connsiteY14866" fmla="*/ 550690 h 4026844"/>
                <a:gd name="connsiteX14867" fmla="*/ 5228219 w 10143477"/>
                <a:gd name="connsiteY14867" fmla="*/ 571142 h 4026844"/>
                <a:gd name="connsiteX14868" fmla="*/ 5210090 w 10143477"/>
                <a:gd name="connsiteY14868" fmla="*/ 550844 h 4026844"/>
                <a:gd name="connsiteX14869" fmla="*/ 5227134 w 10143477"/>
                <a:gd name="connsiteY14869" fmla="*/ 530391 h 4026844"/>
                <a:gd name="connsiteX14870" fmla="*/ 7630206 w 10143477"/>
                <a:gd name="connsiteY14870" fmla="*/ 530237 h 4026844"/>
                <a:gd name="connsiteX14871" fmla="*/ 7657477 w 10143477"/>
                <a:gd name="connsiteY14871" fmla="*/ 552701 h 4026844"/>
                <a:gd name="connsiteX14872" fmla="*/ 7651744 w 10143477"/>
                <a:gd name="connsiteY14872" fmla="*/ 571761 h 4026844"/>
                <a:gd name="connsiteX14873" fmla="*/ 7624473 w 10143477"/>
                <a:gd name="connsiteY14873" fmla="*/ 549139 h 4026844"/>
                <a:gd name="connsiteX14874" fmla="*/ 7630206 w 10143477"/>
                <a:gd name="connsiteY14874" fmla="*/ 530237 h 4026844"/>
                <a:gd name="connsiteX14875" fmla="*/ 8572904 w 10143477"/>
                <a:gd name="connsiteY14875" fmla="*/ 530078 h 4026844"/>
                <a:gd name="connsiteX14876" fmla="*/ 8602344 w 10143477"/>
                <a:gd name="connsiteY14876" fmla="*/ 553939 h 4026844"/>
                <a:gd name="connsiteX14877" fmla="*/ 8600485 w 10143477"/>
                <a:gd name="connsiteY14877" fmla="*/ 572998 h 4026844"/>
                <a:gd name="connsiteX14878" fmla="*/ 8571044 w 10143477"/>
                <a:gd name="connsiteY14878" fmla="*/ 549136 h 4026844"/>
                <a:gd name="connsiteX14879" fmla="*/ 8572904 w 10143477"/>
                <a:gd name="connsiteY14879" fmla="*/ 530078 h 4026844"/>
                <a:gd name="connsiteX14880" fmla="*/ 6916676 w 10143477"/>
                <a:gd name="connsiteY14880" fmla="*/ 527601 h 4026844"/>
                <a:gd name="connsiteX14881" fmla="*/ 6941622 w 10143477"/>
                <a:gd name="connsiteY14881" fmla="*/ 549295 h 4026844"/>
                <a:gd name="connsiteX14882" fmla="*/ 6932635 w 10143477"/>
                <a:gd name="connsiteY14882" fmla="*/ 568507 h 4026844"/>
                <a:gd name="connsiteX14883" fmla="*/ 6907688 w 10143477"/>
                <a:gd name="connsiteY14883" fmla="*/ 546661 h 4026844"/>
                <a:gd name="connsiteX14884" fmla="*/ 6916676 w 10143477"/>
                <a:gd name="connsiteY14884" fmla="*/ 527601 h 4026844"/>
                <a:gd name="connsiteX14885" fmla="*/ 3687116 w 10143477"/>
                <a:gd name="connsiteY14885" fmla="*/ 526670 h 4026844"/>
                <a:gd name="connsiteX14886" fmla="*/ 3697963 w 10143477"/>
                <a:gd name="connsiteY14886" fmla="*/ 545730 h 4026844"/>
                <a:gd name="connsiteX14887" fmla="*/ 3674256 w 10143477"/>
                <a:gd name="connsiteY14887" fmla="*/ 567423 h 4026844"/>
                <a:gd name="connsiteX14888" fmla="*/ 3663409 w 10143477"/>
                <a:gd name="connsiteY14888" fmla="*/ 548209 h 4026844"/>
                <a:gd name="connsiteX14889" fmla="*/ 3687116 w 10143477"/>
                <a:gd name="connsiteY14889" fmla="*/ 526670 h 4026844"/>
                <a:gd name="connsiteX14890" fmla="*/ 8109922 w 10143477"/>
                <a:gd name="connsiteY14890" fmla="*/ 525895 h 4026844"/>
                <a:gd name="connsiteX14891" fmla="*/ 8138433 w 10143477"/>
                <a:gd name="connsiteY14891" fmla="*/ 548982 h 4026844"/>
                <a:gd name="connsiteX14892" fmla="*/ 8134870 w 10143477"/>
                <a:gd name="connsiteY14892" fmla="*/ 568041 h 4026844"/>
                <a:gd name="connsiteX14893" fmla="*/ 8106359 w 10143477"/>
                <a:gd name="connsiteY14893" fmla="*/ 544953 h 4026844"/>
                <a:gd name="connsiteX14894" fmla="*/ 8109922 w 10143477"/>
                <a:gd name="connsiteY14894" fmla="*/ 525895 h 4026844"/>
                <a:gd name="connsiteX14895" fmla="*/ 3009009 w 10143477"/>
                <a:gd name="connsiteY14895" fmla="*/ 525276 h 4026844"/>
                <a:gd name="connsiteX14896" fmla="*/ 3016601 w 10143477"/>
                <a:gd name="connsiteY14896" fmla="*/ 544024 h 4026844"/>
                <a:gd name="connsiteX14897" fmla="*/ 2990571 w 10143477"/>
                <a:gd name="connsiteY14897" fmla="*/ 566337 h 4026844"/>
                <a:gd name="connsiteX14898" fmla="*/ 2982979 w 10143477"/>
                <a:gd name="connsiteY14898" fmla="*/ 547434 h 4026844"/>
                <a:gd name="connsiteX14899" fmla="*/ 3009009 w 10143477"/>
                <a:gd name="connsiteY14899" fmla="*/ 525276 h 4026844"/>
                <a:gd name="connsiteX14900" fmla="*/ 7577834 w 10143477"/>
                <a:gd name="connsiteY14900" fmla="*/ 524656 h 4026844"/>
                <a:gd name="connsiteX14901" fmla="*/ 7604950 w 10143477"/>
                <a:gd name="connsiteY14901" fmla="*/ 547126 h 4026844"/>
                <a:gd name="connsiteX14902" fmla="*/ 7599063 w 10143477"/>
                <a:gd name="connsiteY14902" fmla="*/ 566183 h 4026844"/>
                <a:gd name="connsiteX14903" fmla="*/ 7571947 w 10143477"/>
                <a:gd name="connsiteY14903" fmla="*/ 543715 h 4026844"/>
                <a:gd name="connsiteX14904" fmla="*/ 7577834 w 10143477"/>
                <a:gd name="connsiteY14904" fmla="*/ 524656 h 4026844"/>
                <a:gd name="connsiteX14905" fmla="*/ 6862910 w 10143477"/>
                <a:gd name="connsiteY14905" fmla="*/ 523263 h 4026844"/>
                <a:gd name="connsiteX14906" fmla="*/ 6887701 w 10143477"/>
                <a:gd name="connsiteY14906" fmla="*/ 544956 h 4026844"/>
                <a:gd name="connsiteX14907" fmla="*/ 6878404 w 10143477"/>
                <a:gd name="connsiteY14907" fmla="*/ 564323 h 4026844"/>
                <a:gd name="connsiteX14908" fmla="*/ 6853613 w 10143477"/>
                <a:gd name="connsiteY14908" fmla="*/ 542631 h 4026844"/>
                <a:gd name="connsiteX14909" fmla="*/ 6862910 w 10143477"/>
                <a:gd name="connsiteY14909" fmla="*/ 523263 h 4026844"/>
                <a:gd name="connsiteX14910" fmla="*/ 8523011 w 10143477"/>
                <a:gd name="connsiteY14910" fmla="*/ 522639 h 4026844"/>
                <a:gd name="connsiteX14911" fmla="*/ 8552450 w 10143477"/>
                <a:gd name="connsiteY14911" fmla="*/ 546345 h 4026844"/>
                <a:gd name="connsiteX14912" fmla="*/ 8550436 w 10143477"/>
                <a:gd name="connsiteY14912" fmla="*/ 565406 h 4026844"/>
                <a:gd name="connsiteX14913" fmla="*/ 8520997 w 10143477"/>
                <a:gd name="connsiteY14913" fmla="*/ 541698 h 4026844"/>
                <a:gd name="connsiteX14914" fmla="*/ 8523011 w 10143477"/>
                <a:gd name="connsiteY14914" fmla="*/ 522639 h 4026844"/>
                <a:gd name="connsiteX14915" fmla="*/ 3741812 w 10143477"/>
                <a:gd name="connsiteY14915" fmla="*/ 522488 h 4026844"/>
                <a:gd name="connsiteX14916" fmla="*/ 3752968 w 10143477"/>
                <a:gd name="connsiteY14916" fmla="*/ 541701 h 4026844"/>
                <a:gd name="connsiteX14917" fmla="*/ 3729572 w 10143477"/>
                <a:gd name="connsiteY14917" fmla="*/ 563395 h 4026844"/>
                <a:gd name="connsiteX14918" fmla="*/ 3718415 w 10143477"/>
                <a:gd name="connsiteY14918" fmla="*/ 544180 h 4026844"/>
                <a:gd name="connsiteX14919" fmla="*/ 3741812 w 10143477"/>
                <a:gd name="connsiteY14919" fmla="*/ 522488 h 4026844"/>
                <a:gd name="connsiteX14920" fmla="*/ 2512686 w 10143477"/>
                <a:gd name="connsiteY14920" fmla="*/ 522020 h 4026844"/>
                <a:gd name="connsiteX14921" fmla="*/ 2518110 w 10143477"/>
                <a:gd name="connsiteY14921" fmla="*/ 540768 h 4026844"/>
                <a:gd name="connsiteX14922" fmla="*/ 2490528 w 10143477"/>
                <a:gd name="connsiteY14922" fmla="*/ 563700 h 4026844"/>
                <a:gd name="connsiteX14923" fmla="*/ 2485105 w 10143477"/>
                <a:gd name="connsiteY14923" fmla="*/ 544953 h 4026844"/>
                <a:gd name="connsiteX14924" fmla="*/ 2512686 w 10143477"/>
                <a:gd name="connsiteY14924" fmla="*/ 522020 h 4026844"/>
                <a:gd name="connsiteX14925" fmla="*/ 6808987 w 10143477"/>
                <a:gd name="connsiteY14925" fmla="*/ 519701 h 4026844"/>
                <a:gd name="connsiteX14926" fmla="*/ 6833469 w 10143477"/>
                <a:gd name="connsiteY14926" fmla="*/ 541237 h 4026844"/>
                <a:gd name="connsiteX14927" fmla="*/ 6824017 w 10143477"/>
                <a:gd name="connsiteY14927" fmla="*/ 560606 h 4026844"/>
                <a:gd name="connsiteX14928" fmla="*/ 6799381 w 10143477"/>
                <a:gd name="connsiteY14928" fmla="*/ 538913 h 4026844"/>
                <a:gd name="connsiteX14929" fmla="*/ 6808987 w 10143477"/>
                <a:gd name="connsiteY14929" fmla="*/ 519701 h 4026844"/>
                <a:gd name="connsiteX14930" fmla="*/ 3062466 w 10143477"/>
                <a:gd name="connsiteY14930" fmla="*/ 519697 h 4026844"/>
                <a:gd name="connsiteX14931" fmla="*/ 3070369 w 10143477"/>
                <a:gd name="connsiteY14931" fmla="*/ 538446 h 4026844"/>
                <a:gd name="connsiteX14932" fmla="*/ 3044493 w 10143477"/>
                <a:gd name="connsiteY14932" fmla="*/ 560758 h 4026844"/>
                <a:gd name="connsiteX14933" fmla="*/ 3036591 w 10143477"/>
                <a:gd name="connsiteY14933" fmla="*/ 541854 h 4026844"/>
                <a:gd name="connsiteX14934" fmla="*/ 3062466 w 10143477"/>
                <a:gd name="connsiteY14934" fmla="*/ 519697 h 4026844"/>
                <a:gd name="connsiteX14935" fmla="*/ 7525463 w 10143477"/>
                <a:gd name="connsiteY14935" fmla="*/ 519389 h 4026844"/>
                <a:gd name="connsiteX14936" fmla="*/ 7552423 w 10143477"/>
                <a:gd name="connsiteY14936" fmla="*/ 541701 h 4026844"/>
                <a:gd name="connsiteX14937" fmla="*/ 7546380 w 10143477"/>
                <a:gd name="connsiteY14937" fmla="*/ 560761 h 4026844"/>
                <a:gd name="connsiteX14938" fmla="*/ 7519420 w 10143477"/>
                <a:gd name="connsiteY14938" fmla="*/ 538292 h 4026844"/>
                <a:gd name="connsiteX14939" fmla="*/ 7525463 w 10143477"/>
                <a:gd name="connsiteY14939" fmla="*/ 519389 h 4026844"/>
                <a:gd name="connsiteX14940" fmla="*/ 8058945 w 10143477"/>
                <a:gd name="connsiteY14940" fmla="*/ 519231 h 4026844"/>
                <a:gd name="connsiteX14941" fmla="*/ 8087301 w 10143477"/>
                <a:gd name="connsiteY14941" fmla="*/ 542320 h 4026844"/>
                <a:gd name="connsiteX14942" fmla="*/ 8083581 w 10143477"/>
                <a:gd name="connsiteY14942" fmla="*/ 561377 h 4026844"/>
                <a:gd name="connsiteX14943" fmla="*/ 8055227 w 10143477"/>
                <a:gd name="connsiteY14943" fmla="*/ 538291 h 4026844"/>
                <a:gd name="connsiteX14944" fmla="*/ 8058945 w 10143477"/>
                <a:gd name="connsiteY14944" fmla="*/ 519231 h 4026844"/>
                <a:gd name="connsiteX14945" fmla="*/ 3796509 w 10143477"/>
                <a:gd name="connsiteY14945" fmla="*/ 518769 h 4026844"/>
                <a:gd name="connsiteX14946" fmla="*/ 3807820 w 10143477"/>
                <a:gd name="connsiteY14946" fmla="*/ 537983 h 4026844"/>
                <a:gd name="connsiteX14947" fmla="*/ 3784578 w 10143477"/>
                <a:gd name="connsiteY14947" fmla="*/ 559521 h 4026844"/>
                <a:gd name="connsiteX14948" fmla="*/ 3773267 w 10143477"/>
                <a:gd name="connsiteY14948" fmla="*/ 540306 h 4026844"/>
                <a:gd name="connsiteX14949" fmla="*/ 3796509 w 10143477"/>
                <a:gd name="connsiteY14949" fmla="*/ 518769 h 4026844"/>
                <a:gd name="connsiteX14950" fmla="*/ 6754911 w 10143477"/>
                <a:gd name="connsiteY14950" fmla="*/ 515980 h 4026844"/>
                <a:gd name="connsiteX14951" fmla="*/ 6779238 w 10143477"/>
                <a:gd name="connsiteY14951" fmla="*/ 537518 h 4026844"/>
                <a:gd name="connsiteX14952" fmla="*/ 6769476 w 10143477"/>
                <a:gd name="connsiteY14952" fmla="*/ 556888 h 4026844"/>
                <a:gd name="connsiteX14953" fmla="*/ 6745149 w 10143477"/>
                <a:gd name="connsiteY14953" fmla="*/ 535350 h 4026844"/>
                <a:gd name="connsiteX14954" fmla="*/ 6754911 w 10143477"/>
                <a:gd name="connsiteY14954" fmla="*/ 515980 h 4026844"/>
                <a:gd name="connsiteX14955" fmla="*/ 2565060 w 10143477"/>
                <a:gd name="connsiteY14955" fmla="*/ 515513 h 4026844"/>
                <a:gd name="connsiteX14956" fmla="*/ 2570639 w 10143477"/>
                <a:gd name="connsiteY14956" fmla="*/ 534105 h 4026844"/>
                <a:gd name="connsiteX14957" fmla="*/ 2543212 w 10143477"/>
                <a:gd name="connsiteY14957" fmla="*/ 557037 h 4026844"/>
                <a:gd name="connsiteX14958" fmla="*/ 2537634 w 10143477"/>
                <a:gd name="connsiteY14958" fmla="*/ 538291 h 4026844"/>
                <a:gd name="connsiteX14959" fmla="*/ 2565060 w 10143477"/>
                <a:gd name="connsiteY14959" fmla="*/ 515513 h 4026844"/>
                <a:gd name="connsiteX14960" fmla="*/ 8473117 w 10143477"/>
                <a:gd name="connsiteY14960" fmla="*/ 515357 h 4026844"/>
                <a:gd name="connsiteX14961" fmla="*/ 8502403 w 10143477"/>
                <a:gd name="connsiteY14961" fmla="*/ 538909 h 4026844"/>
                <a:gd name="connsiteX14962" fmla="*/ 8500233 w 10143477"/>
                <a:gd name="connsiteY14962" fmla="*/ 557968 h 4026844"/>
                <a:gd name="connsiteX14963" fmla="*/ 8470948 w 10143477"/>
                <a:gd name="connsiteY14963" fmla="*/ 534260 h 4026844"/>
                <a:gd name="connsiteX14964" fmla="*/ 8473117 w 10143477"/>
                <a:gd name="connsiteY14964" fmla="*/ 515357 h 4026844"/>
                <a:gd name="connsiteX14965" fmla="*/ 3851205 w 10143477"/>
                <a:gd name="connsiteY14965" fmla="*/ 515050 h 4026844"/>
                <a:gd name="connsiteX14966" fmla="*/ 3862826 w 10143477"/>
                <a:gd name="connsiteY14966" fmla="*/ 534263 h 4026844"/>
                <a:gd name="connsiteX14967" fmla="*/ 3839894 w 10143477"/>
                <a:gd name="connsiteY14967" fmla="*/ 555803 h 4026844"/>
                <a:gd name="connsiteX14968" fmla="*/ 3828273 w 10143477"/>
                <a:gd name="connsiteY14968" fmla="*/ 536588 h 4026844"/>
                <a:gd name="connsiteX14969" fmla="*/ 3851205 w 10143477"/>
                <a:gd name="connsiteY14969" fmla="*/ 515050 h 4026844"/>
                <a:gd name="connsiteX14970" fmla="*/ 3116078 w 10143477"/>
                <a:gd name="connsiteY14970" fmla="*/ 514274 h 4026844"/>
                <a:gd name="connsiteX14971" fmla="*/ 3124135 w 10143477"/>
                <a:gd name="connsiteY14971" fmla="*/ 533022 h 4026844"/>
                <a:gd name="connsiteX14972" fmla="*/ 3098414 w 10143477"/>
                <a:gd name="connsiteY14972" fmla="*/ 555336 h 4026844"/>
                <a:gd name="connsiteX14973" fmla="*/ 3090356 w 10143477"/>
                <a:gd name="connsiteY14973" fmla="*/ 536432 h 4026844"/>
                <a:gd name="connsiteX14974" fmla="*/ 3116078 w 10143477"/>
                <a:gd name="connsiteY14974" fmla="*/ 514274 h 4026844"/>
                <a:gd name="connsiteX14975" fmla="*/ 7473090 w 10143477"/>
                <a:gd name="connsiteY14975" fmla="*/ 513965 h 4026844"/>
                <a:gd name="connsiteX14976" fmla="*/ 7499896 w 10143477"/>
                <a:gd name="connsiteY14976" fmla="*/ 536279 h 4026844"/>
                <a:gd name="connsiteX14977" fmla="*/ 7493544 w 10143477"/>
                <a:gd name="connsiteY14977" fmla="*/ 555337 h 4026844"/>
                <a:gd name="connsiteX14978" fmla="*/ 7466738 w 10143477"/>
                <a:gd name="connsiteY14978" fmla="*/ 533025 h 4026844"/>
                <a:gd name="connsiteX14979" fmla="*/ 7473090 w 10143477"/>
                <a:gd name="connsiteY14979" fmla="*/ 513965 h 4026844"/>
                <a:gd name="connsiteX14980" fmla="*/ 8007813 w 10143477"/>
                <a:gd name="connsiteY14980" fmla="*/ 513035 h 4026844"/>
                <a:gd name="connsiteX14981" fmla="*/ 8036013 w 10143477"/>
                <a:gd name="connsiteY14981" fmla="*/ 535967 h 4026844"/>
                <a:gd name="connsiteX14982" fmla="*/ 8032139 w 10143477"/>
                <a:gd name="connsiteY14982" fmla="*/ 554871 h 4026844"/>
                <a:gd name="connsiteX14983" fmla="*/ 8003939 w 10143477"/>
                <a:gd name="connsiteY14983" fmla="*/ 531938 h 4026844"/>
                <a:gd name="connsiteX14984" fmla="*/ 8007813 w 10143477"/>
                <a:gd name="connsiteY14984" fmla="*/ 513035 h 4026844"/>
                <a:gd name="connsiteX14985" fmla="*/ 6700835 w 10143477"/>
                <a:gd name="connsiteY14985" fmla="*/ 512415 h 4026844"/>
                <a:gd name="connsiteX14986" fmla="*/ 6725006 w 10143477"/>
                <a:gd name="connsiteY14986" fmla="*/ 533955 h 4026844"/>
                <a:gd name="connsiteX14987" fmla="*/ 6715090 w 10143477"/>
                <a:gd name="connsiteY14987" fmla="*/ 553321 h 4026844"/>
                <a:gd name="connsiteX14988" fmla="*/ 6690918 w 10143477"/>
                <a:gd name="connsiteY14988" fmla="*/ 531786 h 4026844"/>
                <a:gd name="connsiteX14989" fmla="*/ 6700835 w 10143477"/>
                <a:gd name="connsiteY14989" fmla="*/ 512415 h 4026844"/>
                <a:gd name="connsiteX14990" fmla="*/ 6646913 w 10143477"/>
                <a:gd name="connsiteY14990" fmla="*/ 509163 h 4026844"/>
                <a:gd name="connsiteX14991" fmla="*/ 6670775 w 10143477"/>
                <a:gd name="connsiteY14991" fmla="*/ 530545 h 4026844"/>
                <a:gd name="connsiteX14992" fmla="*/ 6660549 w 10143477"/>
                <a:gd name="connsiteY14992" fmla="*/ 549914 h 4026844"/>
                <a:gd name="connsiteX14993" fmla="*/ 6636532 w 10143477"/>
                <a:gd name="connsiteY14993" fmla="*/ 528378 h 4026844"/>
                <a:gd name="connsiteX14994" fmla="*/ 6646913 w 10143477"/>
                <a:gd name="connsiteY14994" fmla="*/ 509163 h 4026844"/>
                <a:gd name="connsiteX14995" fmla="*/ 3169224 w 10143477"/>
                <a:gd name="connsiteY14995" fmla="*/ 509163 h 4026844"/>
                <a:gd name="connsiteX14996" fmla="*/ 3177496 w 10143477"/>
                <a:gd name="connsiteY14996" fmla="*/ 527909 h 4026844"/>
                <a:gd name="connsiteX14997" fmla="*/ 3152180 w 10143477"/>
                <a:gd name="connsiteY14997" fmla="*/ 550066 h 4026844"/>
                <a:gd name="connsiteX14998" fmla="*/ 3143969 w 10143477"/>
                <a:gd name="connsiteY14998" fmla="*/ 531164 h 4026844"/>
                <a:gd name="connsiteX14999" fmla="*/ 3169224 w 10143477"/>
                <a:gd name="connsiteY14999" fmla="*/ 509163 h 4026844"/>
                <a:gd name="connsiteX15000" fmla="*/ 7420563 w 10143477"/>
                <a:gd name="connsiteY15000" fmla="*/ 508852 h 4026844"/>
                <a:gd name="connsiteX15001" fmla="*/ 7447214 w 10143477"/>
                <a:gd name="connsiteY15001" fmla="*/ 531009 h 4026844"/>
                <a:gd name="connsiteX15002" fmla="*/ 7440707 w 10143477"/>
                <a:gd name="connsiteY15002" fmla="*/ 550066 h 4026844"/>
                <a:gd name="connsiteX15003" fmla="*/ 7414056 w 10143477"/>
                <a:gd name="connsiteY15003" fmla="*/ 527756 h 4026844"/>
                <a:gd name="connsiteX15004" fmla="*/ 7420563 w 10143477"/>
                <a:gd name="connsiteY15004" fmla="*/ 508852 h 4026844"/>
                <a:gd name="connsiteX15005" fmla="*/ 8423071 w 10143477"/>
                <a:gd name="connsiteY15005" fmla="*/ 508076 h 4026844"/>
                <a:gd name="connsiteX15006" fmla="*/ 8452201 w 10143477"/>
                <a:gd name="connsiteY15006" fmla="*/ 531628 h 4026844"/>
                <a:gd name="connsiteX15007" fmla="*/ 8449876 w 10143477"/>
                <a:gd name="connsiteY15007" fmla="*/ 550685 h 4026844"/>
                <a:gd name="connsiteX15008" fmla="*/ 8420746 w 10143477"/>
                <a:gd name="connsiteY15008" fmla="*/ 527135 h 4026844"/>
                <a:gd name="connsiteX15009" fmla="*/ 8423071 w 10143477"/>
                <a:gd name="connsiteY15009" fmla="*/ 508076 h 4026844"/>
                <a:gd name="connsiteX15010" fmla="*/ 7956834 w 10143477"/>
                <a:gd name="connsiteY15010" fmla="*/ 506682 h 4026844"/>
                <a:gd name="connsiteX15011" fmla="*/ 7984880 w 10143477"/>
                <a:gd name="connsiteY15011" fmla="*/ 529614 h 4026844"/>
                <a:gd name="connsiteX15012" fmla="*/ 7980697 w 10143477"/>
                <a:gd name="connsiteY15012" fmla="*/ 548518 h 4026844"/>
                <a:gd name="connsiteX15013" fmla="*/ 7952496 w 10143477"/>
                <a:gd name="connsiteY15013" fmla="*/ 525587 h 4026844"/>
                <a:gd name="connsiteX15014" fmla="*/ 7956834 w 10143477"/>
                <a:gd name="connsiteY15014" fmla="*/ 506682 h 4026844"/>
                <a:gd name="connsiteX15015" fmla="*/ 6592526 w 10143477"/>
                <a:gd name="connsiteY15015" fmla="*/ 505756 h 4026844"/>
                <a:gd name="connsiteX15016" fmla="*/ 6616233 w 10143477"/>
                <a:gd name="connsiteY15016" fmla="*/ 527137 h 4026844"/>
                <a:gd name="connsiteX15017" fmla="*/ 6605852 w 10143477"/>
                <a:gd name="connsiteY15017" fmla="*/ 546506 h 4026844"/>
                <a:gd name="connsiteX15018" fmla="*/ 6582145 w 10143477"/>
                <a:gd name="connsiteY15018" fmla="*/ 525121 h 4026844"/>
                <a:gd name="connsiteX15019" fmla="*/ 6592526 w 10143477"/>
                <a:gd name="connsiteY15019" fmla="*/ 505756 h 4026844"/>
                <a:gd name="connsiteX15020" fmla="*/ 3222895 w 10143477"/>
                <a:gd name="connsiteY15020" fmla="*/ 503894 h 4026844"/>
                <a:gd name="connsiteX15021" fmla="*/ 3231417 w 10143477"/>
                <a:gd name="connsiteY15021" fmla="*/ 522641 h 4026844"/>
                <a:gd name="connsiteX15022" fmla="*/ 3206161 w 10143477"/>
                <a:gd name="connsiteY15022" fmla="*/ 544800 h 4026844"/>
                <a:gd name="connsiteX15023" fmla="*/ 3197638 w 10143477"/>
                <a:gd name="connsiteY15023" fmla="*/ 525895 h 4026844"/>
                <a:gd name="connsiteX15024" fmla="*/ 3222895 w 10143477"/>
                <a:gd name="connsiteY15024" fmla="*/ 503894 h 4026844"/>
                <a:gd name="connsiteX15025" fmla="*/ 7367882 w 10143477"/>
                <a:gd name="connsiteY15025" fmla="*/ 503739 h 4026844"/>
                <a:gd name="connsiteX15026" fmla="*/ 7394378 w 10143477"/>
                <a:gd name="connsiteY15026" fmla="*/ 525897 h 4026844"/>
                <a:gd name="connsiteX15027" fmla="*/ 7387715 w 10143477"/>
                <a:gd name="connsiteY15027" fmla="*/ 544956 h 4026844"/>
                <a:gd name="connsiteX15028" fmla="*/ 7361219 w 10143477"/>
                <a:gd name="connsiteY15028" fmla="*/ 522796 h 4026844"/>
                <a:gd name="connsiteX15029" fmla="*/ 7367882 w 10143477"/>
                <a:gd name="connsiteY15029" fmla="*/ 503739 h 4026844"/>
                <a:gd name="connsiteX15030" fmla="*/ 6538295 w 10143477"/>
                <a:gd name="connsiteY15030" fmla="*/ 502810 h 4026844"/>
                <a:gd name="connsiteX15031" fmla="*/ 6561848 w 10143477"/>
                <a:gd name="connsiteY15031" fmla="*/ 524037 h 4026844"/>
                <a:gd name="connsiteX15032" fmla="*/ 6551156 w 10143477"/>
                <a:gd name="connsiteY15032" fmla="*/ 543405 h 4026844"/>
                <a:gd name="connsiteX15033" fmla="*/ 6527604 w 10143477"/>
                <a:gd name="connsiteY15033" fmla="*/ 522023 h 4026844"/>
                <a:gd name="connsiteX15034" fmla="*/ 6538295 w 10143477"/>
                <a:gd name="connsiteY15034" fmla="*/ 502810 h 4026844"/>
                <a:gd name="connsiteX15035" fmla="*/ 2669651 w 10143477"/>
                <a:gd name="connsiteY15035" fmla="*/ 502651 h 4026844"/>
                <a:gd name="connsiteX15036" fmla="*/ 2675539 w 10143477"/>
                <a:gd name="connsiteY15036" fmla="*/ 521246 h 4026844"/>
                <a:gd name="connsiteX15037" fmla="*/ 2648424 w 10143477"/>
                <a:gd name="connsiteY15037" fmla="*/ 544023 h 4026844"/>
                <a:gd name="connsiteX15038" fmla="*/ 2642536 w 10143477"/>
                <a:gd name="connsiteY15038" fmla="*/ 525273 h 4026844"/>
                <a:gd name="connsiteX15039" fmla="*/ 2669651 w 10143477"/>
                <a:gd name="connsiteY15039" fmla="*/ 502651 h 4026844"/>
                <a:gd name="connsiteX15040" fmla="*/ 8373023 w 10143477"/>
                <a:gd name="connsiteY15040" fmla="*/ 501101 h 4026844"/>
                <a:gd name="connsiteX15041" fmla="*/ 8402153 w 10143477"/>
                <a:gd name="connsiteY15041" fmla="*/ 524499 h 4026844"/>
                <a:gd name="connsiteX15042" fmla="*/ 8399673 w 10143477"/>
                <a:gd name="connsiteY15042" fmla="*/ 543557 h 4026844"/>
                <a:gd name="connsiteX15043" fmla="*/ 8370543 w 10143477"/>
                <a:gd name="connsiteY15043" fmla="*/ 520006 h 4026844"/>
                <a:gd name="connsiteX15044" fmla="*/ 8373023 w 10143477"/>
                <a:gd name="connsiteY15044" fmla="*/ 501101 h 4026844"/>
                <a:gd name="connsiteX15045" fmla="*/ 7905393 w 10143477"/>
                <a:gd name="connsiteY15045" fmla="*/ 500483 h 4026844"/>
                <a:gd name="connsiteX15046" fmla="*/ 7933438 w 10143477"/>
                <a:gd name="connsiteY15046" fmla="*/ 523259 h 4026844"/>
                <a:gd name="connsiteX15047" fmla="*/ 7929099 w 10143477"/>
                <a:gd name="connsiteY15047" fmla="*/ 542164 h 4026844"/>
                <a:gd name="connsiteX15048" fmla="*/ 7901054 w 10143477"/>
                <a:gd name="connsiteY15048" fmla="*/ 519388 h 4026844"/>
                <a:gd name="connsiteX15049" fmla="*/ 7905393 w 10143477"/>
                <a:gd name="connsiteY15049" fmla="*/ 500483 h 4026844"/>
                <a:gd name="connsiteX15050" fmla="*/ 6484219 w 10143477"/>
                <a:gd name="connsiteY15050" fmla="*/ 499714 h 4026844"/>
                <a:gd name="connsiteX15051" fmla="*/ 6507461 w 10143477"/>
                <a:gd name="connsiteY15051" fmla="*/ 520940 h 4026844"/>
                <a:gd name="connsiteX15052" fmla="*/ 6496460 w 10143477"/>
                <a:gd name="connsiteY15052" fmla="*/ 540309 h 4026844"/>
                <a:gd name="connsiteX15053" fmla="*/ 6473218 w 10143477"/>
                <a:gd name="connsiteY15053" fmla="*/ 519081 h 4026844"/>
                <a:gd name="connsiteX15054" fmla="*/ 6484219 w 10143477"/>
                <a:gd name="connsiteY15054" fmla="*/ 499714 h 4026844"/>
                <a:gd name="connsiteX15055" fmla="*/ 7315509 w 10143477"/>
                <a:gd name="connsiteY15055" fmla="*/ 498935 h 4026844"/>
                <a:gd name="connsiteX15056" fmla="*/ 7341695 w 10143477"/>
                <a:gd name="connsiteY15056" fmla="*/ 520937 h 4026844"/>
                <a:gd name="connsiteX15057" fmla="*/ 7334723 w 10143477"/>
                <a:gd name="connsiteY15057" fmla="*/ 539995 h 4026844"/>
                <a:gd name="connsiteX15058" fmla="*/ 7308382 w 10143477"/>
                <a:gd name="connsiteY15058" fmla="*/ 517838 h 4026844"/>
                <a:gd name="connsiteX15059" fmla="*/ 7315509 w 10143477"/>
                <a:gd name="connsiteY15059" fmla="*/ 498935 h 4026844"/>
                <a:gd name="connsiteX15060" fmla="*/ 6429678 w 10143477"/>
                <a:gd name="connsiteY15060" fmla="*/ 497076 h 4026844"/>
                <a:gd name="connsiteX15061" fmla="*/ 6452765 w 10143477"/>
                <a:gd name="connsiteY15061" fmla="*/ 518152 h 4026844"/>
                <a:gd name="connsiteX15062" fmla="*/ 6441608 w 10143477"/>
                <a:gd name="connsiteY15062" fmla="*/ 537518 h 4026844"/>
                <a:gd name="connsiteX15063" fmla="*/ 6418521 w 10143477"/>
                <a:gd name="connsiteY15063" fmla="*/ 516291 h 4026844"/>
                <a:gd name="connsiteX15064" fmla="*/ 6429678 w 10143477"/>
                <a:gd name="connsiteY15064" fmla="*/ 497076 h 4026844"/>
                <a:gd name="connsiteX15065" fmla="*/ 7854105 w 10143477"/>
                <a:gd name="connsiteY15065" fmla="*/ 494596 h 4026844"/>
                <a:gd name="connsiteX15066" fmla="*/ 7881995 w 10143477"/>
                <a:gd name="connsiteY15066" fmla="*/ 517218 h 4026844"/>
                <a:gd name="connsiteX15067" fmla="*/ 7877502 w 10143477"/>
                <a:gd name="connsiteY15067" fmla="*/ 536121 h 4026844"/>
                <a:gd name="connsiteX15068" fmla="*/ 7849611 w 10143477"/>
                <a:gd name="connsiteY15068" fmla="*/ 513343 h 4026844"/>
                <a:gd name="connsiteX15069" fmla="*/ 7854105 w 10143477"/>
                <a:gd name="connsiteY15069" fmla="*/ 494596 h 4026844"/>
                <a:gd name="connsiteX15070" fmla="*/ 6375601 w 10143477"/>
                <a:gd name="connsiteY15070" fmla="*/ 493978 h 4026844"/>
                <a:gd name="connsiteX15071" fmla="*/ 6398378 w 10143477"/>
                <a:gd name="connsiteY15071" fmla="*/ 515050 h 4026844"/>
                <a:gd name="connsiteX15072" fmla="*/ 6386912 w 10143477"/>
                <a:gd name="connsiteY15072" fmla="*/ 534574 h 4026844"/>
                <a:gd name="connsiteX15073" fmla="*/ 6363980 w 10143477"/>
                <a:gd name="connsiteY15073" fmla="*/ 513500 h 4026844"/>
                <a:gd name="connsiteX15074" fmla="*/ 6375601 w 10143477"/>
                <a:gd name="connsiteY15074" fmla="*/ 493978 h 4026844"/>
                <a:gd name="connsiteX15075" fmla="*/ 7262518 w 10143477"/>
                <a:gd name="connsiteY15075" fmla="*/ 493978 h 4026844"/>
                <a:gd name="connsiteX15076" fmla="*/ 7288548 w 10143477"/>
                <a:gd name="connsiteY15076" fmla="*/ 515979 h 4026844"/>
                <a:gd name="connsiteX15077" fmla="*/ 7281421 w 10143477"/>
                <a:gd name="connsiteY15077" fmla="*/ 535038 h 4026844"/>
                <a:gd name="connsiteX15078" fmla="*/ 7255390 w 10143477"/>
                <a:gd name="connsiteY15078" fmla="*/ 513035 h 4026844"/>
                <a:gd name="connsiteX15079" fmla="*/ 7262518 w 10143477"/>
                <a:gd name="connsiteY15079" fmla="*/ 493978 h 4026844"/>
                <a:gd name="connsiteX15080" fmla="*/ 8322819 w 10143477"/>
                <a:gd name="connsiteY15080" fmla="*/ 493820 h 4026844"/>
                <a:gd name="connsiteX15081" fmla="*/ 8351795 w 10143477"/>
                <a:gd name="connsiteY15081" fmla="*/ 517215 h 4026844"/>
                <a:gd name="connsiteX15082" fmla="*/ 8349160 w 10143477"/>
                <a:gd name="connsiteY15082" fmla="*/ 536275 h 4026844"/>
                <a:gd name="connsiteX15083" fmla="*/ 8320185 w 10143477"/>
                <a:gd name="connsiteY15083" fmla="*/ 512877 h 4026844"/>
                <a:gd name="connsiteX15084" fmla="*/ 8322819 w 10143477"/>
                <a:gd name="connsiteY15084" fmla="*/ 493820 h 4026844"/>
                <a:gd name="connsiteX15085" fmla="*/ 6321060 w 10143477"/>
                <a:gd name="connsiteY15085" fmla="*/ 491498 h 4026844"/>
                <a:gd name="connsiteX15086" fmla="*/ 6343682 w 10143477"/>
                <a:gd name="connsiteY15086" fmla="*/ 512571 h 4026844"/>
                <a:gd name="connsiteX15087" fmla="*/ 6331906 w 10143477"/>
                <a:gd name="connsiteY15087" fmla="*/ 532094 h 4026844"/>
                <a:gd name="connsiteX15088" fmla="*/ 6309283 w 10143477"/>
                <a:gd name="connsiteY15088" fmla="*/ 511022 h 4026844"/>
                <a:gd name="connsiteX15089" fmla="*/ 6321060 w 10143477"/>
                <a:gd name="connsiteY15089" fmla="*/ 491498 h 4026844"/>
                <a:gd name="connsiteX15090" fmla="*/ 2774708 w 10143477"/>
                <a:gd name="connsiteY15090" fmla="*/ 490411 h 4026844"/>
                <a:gd name="connsiteX15091" fmla="*/ 2781061 w 10143477"/>
                <a:gd name="connsiteY15091" fmla="*/ 509004 h 4026844"/>
                <a:gd name="connsiteX15092" fmla="*/ 2754255 w 10143477"/>
                <a:gd name="connsiteY15092" fmla="*/ 531472 h 4026844"/>
                <a:gd name="connsiteX15093" fmla="*/ 2747902 w 10143477"/>
                <a:gd name="connsiteY15093" fmla="*/ 512723 h 4026844"/>
                <a:gd name="connsiteX15094" fmla="*/ 2774708 w 10143477"/>
                <a:gd name="connsiteY15094" fmla="*/ 490411 h 4026844"/>
                <a:gd name="connsiteX15095" fmla="*/ 7209836 w 10143477"/>
                <a:gd name="connsiteY15095" fmla="*/ 489485 h 4026844"/>
                <a:gd name="connsiteX15096" fmla="*/ 7235712 w 10143477"/>
                <a:gd name="connsiteY15096" fmla="*/ 511333 h 4026844"/>
                <a:gd name="connsiteX15097" fmla="*/ 7228274 w 10143477"/>
                <a:gd name="connsiteY15097" fmla="*/ 530391 h 4026844"/>
                <a:gd name="connsiteX15098" fmla="*/ 7202399 w 10143477"/>
                <a:gd name="connsiteY15098" fmla="*/ 508387 h 4026844"/>
                <a:gd name="connsiteX15099" fmla="*/ 7209836 w 10143477"/>
                <a:gd name="connsiteY15099" fmla="*/ 489485 h 4026844"/>
                <a:gd name="connsiteX15100" fmla="*/ 6266519 w 10143477"/>
                <a:gd name="connsiteY15100" fmla="*/ 489174 h 4026844"/>
                <a:gd name="connsiteX15101" fmla="*/ 6288986 w 10143477"/>
                <a:gd name="connsiteY15101" fmla="*/ 510092 h 4026844"/>
                <a:gd name="connsiteX15102" fmla="*/ 6277055 w 10143477"/>
                <a:gd name="connsiteY15102" fmla="*/ 529617 h 4026844"/>
                <a:gd name="connsiteX15103" fmla="*/ 6254587 w 10143477"/>
                <a:gd name="connsiteY15103" fmla="*/ 508542 h 4026844"/>
                <a:gd name="connsiteX15104" fmla="*/ 6266519 w 10143477"/>
                <a:gd name="connsiteY15104" fmla="*/ 489174 h 4026844"/>
                <a:gd name="connsiteX15105" fmla="*/ 7802663 w 10143477"/>
                <a:gd name="connsiteY15105" fmla="*/ 488399 h 4026844"/>
                <a:gd name="connsiteX15106" fmla="*/ 7830398 w 10143477"/>
                <a:gd name="connsiteY15106" fmla="*/ 511021 h 4026844"/>
                <a:gd name="connsiteX15107" fmla="*/ 7825750 w 10143477"/>
                <a:gd name="connsiteY15107" fmla="*/ 529924 h 4026844"/>
                <a:gd name="connsiteX15108" fmla="*/ 7798015 w 10143477"/>
                <a:gd name="connsiteY15108" fmla="*/ 507302 h 4026844"/>
                <a:gd name="connsiteX15109" fmla="*/ 7802663 w 10143477"/>
                <a:gd name="connsiteY15109" fmla="*/ 488399 h 4026844"/>
                <a:gd name="connsiteX15110" fmla="*/ 4345176 w 10143477"/>
                <a:gd name="connsiteY15110" fmla="*/ 488399 h 4026844"/>
                <a:gd name="connsiteX15111" fmla="*/ 4358966 w 10143477"/>
                <a:gd name="connsiteY15111" fmla="*/ 507767 h 4026844"/>
                <a:gd name="connsiteX15112" fmla="*/ 4338048 w 10143477"/>
                <a:gd name="connsiteY15112" fmla="*/ 528684 h 4026844"/>
                <a:gd name="connsiteX15113" fmla="*/ 4324258 w 10143477"/>
                <a:gd name="connsiteY15113" fmla="*/ 509163 h 4026844"/>
                <a:gd name="connsiteX15114" fmla="*/ 4345176 w 10143477"/>
                <a:gd name="connsiteY15114" fmla="*/ 488399 h 4026844"/>
                <a:gd name="connsiteX15115" fmla="*/ 8272616 w 10143477"/>
                <a:gd name="connsiteY15115" fmla="*/ 487156 h 4026844"/>
                <a:gd name="connsiteX15116" fmla="*/ 8301437 w 10143477"/>
                <a:gd name="connsiteY15116" fmla="*/ 510400 h 4026844"/>
                <a:gd name="connsiteX15117" fmla="*/ 8298647 w 10143477"/>
                <a:gd name="connsiteY15117" fmla="*/ 529303 h 4026844"/>
                <a:gd name="connsiteX15118" fmla="*/ 8269827 w 10143477"/>
                <a:gd name="connsiteY15118" fmla="*/ 506059 h 4026844"/>
                <a:gd name="connsiteX15119" fmla="*/ 8272616 w 10143477"/>
                <a:gd name="connsiteY15119" fmla="*/ 487156 h 4026844"/>
                <a:gd name="connsiteX15120" fmla="*/ 6212133 w 10143477"/>
                <a:gd name="connsiteY15120" fmla="*/ 486696 h 4026844"/>
                <a:gd name="connsiteX15121" fmla="*/ 6234290 w 10143477"/>
                <a:gd name="connsiteY15121" fmla="*/ 507612 h 4026844"/>
                <a:gd name="connsiteX15122" fmla="*/ 6222049 w 10143477"/>
                <a:gd name="connsiteY15122" fmla="*/ 527136 h 4026844"/>
                <a:gd name="connsiteX15123" fmla="*/ 6199892 w 10143477"/>
                <a:gd name="connsiteY15123" fmla="*/ 506219 h 4026844"/>
                <a:gd name="connsiteX15124" fmla="*/ 6212133 w 10143477"/>
                <a:gd name="connsiteY15124" fmla="*/ 486696 h 4026844"/>
                <a:gd name="connsiteX15125" fmla="*/ 4400182 w 10143477"/>
                <a:gd name="connsiteY15125" fmla="*/ 486074 h 4026844"/>
                <a:gd name="connsiteX15126" fmla="*/ 4414282 w 10143477"/>
                <a:gd name="connsiteY15126" fmla="*/ 505442 h 4026844"/>
                <a:gd name="connsiteX15127" fmla="*/ 4393674 w 10143477"/>
                <a:gd name="connsiteY15127" fmla="*/ 526362 h 4026844"/>
                <a:gd name="connsiteX15128" fmla="*/ 4379574 w 10143477"/>
                <a:gd name="connsiteY15128" fmla="*/ 506838 h 4026844"/>
                <a:gd name="connsiteX15129" fmla="*/ 4400182 w 10143477"/>
                <a:gd name="connsiteY15129" fmla="*/ 486074 h 4026844"/>
                <a:gd name="connsiteX15130" fmla="*/ 7156998 w 10143477"/>
                <a:gd name="connsiteY15130" fmla="*/ 484835 h 4026844"/>
                <a:gd name="connsiteX15131" fmla="*/ 7182719 w 10143477"/>
                <a:gd name="connsiteY15131" fmla="*/ 506683 h 4026844"/>
                <a:gd name="connsiteX15132" fmla="*/ 7175127 w 10143477"/>
                <a:gd name="connsiteY15132" fmla="*/ 525742 h 4026844"/>
                <a:gd name="connsiteX15133" fmla="*/ 7149406 w 10143477"/>
                <a:gd name="connsiteY15133" fmla="*/ 503894 h 4026844"/>
                <a:gd name="connsiteX15134" fmla="*/ 7156998 w 10143477"/>
                <a:gd name="connsiteY15134" fmla="*/ 484835 h 4026844"/>
                <a:gd name="connsiteX15135" fmla="*/ 6157436 w 10143477"/>
                <a:gd name="connsiteY15135" fmla="*/ 484680 h 4026844"/>
                <a:gd name="connsiteX15136" fmla="*/ 6179438 w 10143477"/>
                <a:gd name="connsiteY15136" fmla="*/ 505445 h 4026844"/>
                <a:gd name="connsiteX15137" fmla="*/ 6167043 w 10143477"/>
                <a:gd name="connsiteY15137" fmla="*/ 524966 h 4026844"/>
                <a:gd name="connsiteX15138" fmla="*/ 6145040 w 10143477"/>
                <a:gd name="connsiteY15138" fmla="*/ 504049 h 4026844"/>
                <a:gd name="connsiteX15139" fmla="*/ 6157436 w 10143477"/>
                <a:gd name="connsiteY15139" fmla="*/ 484680 h 4026844"/>
                <a:gd name="connsiteX15140" fmla="*/ 2340983 w 10143477"/>
                <a:gd name="connsiteY15140" fmla="*/ 484521 h 4026844"/>
                <a:gd name="connsiteX15141" fmla="*/ 2345476 w 10143477"/>
                <a:gd name="connsiteY15141" fmla="*/ 503115 h 4026844"/>
                <a:gd name="connsiteX15142" fmla="*/ 2317430 w 10143477"/>
                <a:gd name="connsiteY15142" fmla="*/ 526202 h 4026844"/>
                <a:gd name="connsiteX15143" fmla="*/ 2312937 w 10143477"/>
                <a:gd name="connsiteY15143" fmla="*/ 507609 h 4026844"/>
                <a:gd name="connsiteX15144" fmla="*/ 2340983 w 10143477"/>
                <a:gd name="connsiteY15144" fmla="*/ 484521 h 4026844"/>
                <a:gd name="connsiteX15145" fmla="*/ 2826926 w 10143477"/>
                <a:gd name="connsiteY15145" fmla="*/ 484369 h 4026844"/>
                <a:gd name="connsiteX15146" fmla="*/ 2833590 w 10143477"/>
                <a:gd name="connsiteY15146" fmla="*/ 502961 h 4026844"/>
                <a:gd name="connsiteX15147" fmla="*/ 2807093 w 10143477"/>
                <a:gd name="connsiteY15147" fmla="*/ 525429 h 4026844"/>
                <a:gd name="connsiteX15148" fmla="*/ 2800585 w 10143477"/>
                <a:gd name="connsiteY15148" fmla="*/ 506680 h 4026844"/>
                <a:gd name="connsiteX15149" fmla="*/ 2826926 w 10143477"/>
                <a:gd name="connsiteY15149" fmla="*/ 484369 h 4026844"/>
                <a:gd name="connsiteX15150" fmla="*/ 7751375 w 10143477"/>
                <a:gd name="connsiteY15150" fmla="*/ 482818 h 4026844"/>
                <a:gd name="connsiteX15151" fmla="*/ 7778956 w 10143477"/>
                <a:gd name="connsiteY15151" fmla="*/ 505287 h 4026844"/>
                <a:gd name="connsiteX15152" fmla="*/ 7773998 w 10143477"/>
                <a:gd name="connsiteY15152" fmla="*/ 524191 h 4026844"/>
                <a:gd name="connsiteX15153" fmla="*/ 7746417 w 10143477"/>
                <a:gd name="connsiteY15153" fmla="*/ 501567 h 4026844"/>
                <a:gd name="connsiteX15154" fmla="*/ 7751375 w 10143477"/>
                <a:gd name="connsiteY15154" fmla="*/ 482818 h 4026844"/>
                <a:gd name="connsiteX15155" fmla="*/ 6102895 w 10143477"/>
                <a:gd name="connsiteY15155" fmla="*/ 482666 h 4026844"/>
                <a:gd name="connsiteX15156" fmla="*/ 6124587 w 10143477"/>
                <a:gd name="connsiteY15156" fmla="*/ 503429 h 4026844"/>
                <a:gd name="connsiteX15157" fmla="*/ 6111881 w 10143477"/>
                <a:gd name="connsiteY15157" fmla="*/ 522952 h 4026844"/>
                <a:gd name="connsiteX15158" fmla="*/ 6090189 w 10143477"/>
                <a:gd name="connsiteY15158" fmla="*/ 502035 h 4026844"/>
                <a:gd name="connsiteX15159" fmla="*/ 6102895 w 10143477"/>
                <a:gd name="connsiteY15159" fmla="*/ 482666 h 4026844"/>
                <a:gd name="connsiteX15160" fmla="*/ 7104162 w 10143477"/>
                <a:gd name="connsiteY15160" fmla="*/ 480497 h 4026844"/>
                <a:gd name="connsiteX15161" fmla="*/ 7129728 w 10143477"/>
                <a:gd name="connsiteY15161" fmla="*/ 502190 h 4026844"/>
                <a:gd name="connsiteX15162" fmla="*/ 7121826 w 10143477"/>
                <a:gd name="connsiteY15162" fmla="*/ 521248 h 4026844"/>
                <a:gd name="connsiteX15163" fmla="*/ 7096260 w 10143477"/>
                <a:gd name="connsiteY15163" fmla="*/ 499399 h 4026844"/>
                <a:gd name="connsiteX15164" fmla="*/ 7104162 w 10143477"/>
                <a:gd name="connsiteY15164" fmla="*/ 480497 h 4026844"/>
                <a:gd name="connsiteX15165" fmla="*/ 6048353 w 10143477"/>
                <a:gd name="connsiteY15165" fmla="*/ 480343 h 4026844"/>
                <a:gd name="connsiteX15166" fmla="*/ 6069891 w 10143477"/>
                <a:gd name="connsiteY15166" fmla="*/ 501106 h 4026844"/>
                <a:gd name="connsiteX15167" fmla="*/ 6056875 w 10143477"/>
                <a:gd name="connsiteY15167" fmla="*/ 520783 h 4026844"/>
                <a:gd name="connsiteX15168" fmla="*/ 6035337 w 10143477"/>
                <a:gd name="connsiteY15168" fmla="*/ 500021 h 4026844"/>
                <a:gd name="connsiteX15169" fmla="*/ 6048353 w 10143477"/>
                <a:gd name="connsiteY15169" fmla="*/ 480343 h 4026844"/>
                <a:gd name="connsiteX15170" fmla="*/ 8222414 w 10143477"/>
                <a:gd name="connsiteY15170" fmla="*/ 480340 h 4026844"/>
                <a:gd name="connsiteX15171" fmla="*/ 8251079 w 10143477"/>
                <a:gd name="connsiteY15171" fmla="*/ 503581 h 4026844"/>
                <a:gd name="connsiteX15172" fmla="*/ 8248135 w 10143477"/>
                <a:gd name="connsiteY15172" fmla="*/ 522485 h 4026844"/>
                <a:gd name="connsiteX15173" fmla="*/ 8219470 w 10143477"/>
                <a:gd name="connsiteY15173" fmla="*/ 499242 h 4026844"/>
                <a:gd name="connsiteX15174" fmla="*/ 8222414 w 10143477"/>
                <a:gd name="connsiteY15174" fmla="*/ 480340 h 4026844"/>
                <a:gd name="connsiteX15175" fmla="*/ 5993657 w 10143477"/>
                <a:gd name="connsiteY15175" fmla="*/ 478793 h 4026844"/>
                <a:gd name="connsiteX15176" fmla="*/ 6014885 w 10143477"/>
                <a:gd name="connsiteY15176" fmla="*/ 499401 h 4026844"/>
                <a:gd name="connsiteX15177" fmla="*/ 6001714 w 10143477"/>
                <a:gd name="connsiteY15177" fmla="*/ 519081 h 4026844"/>
                <a:gd name="connsiteX15178" fmla="*/ 5980487 w 10143477"/>
                <a:gd name="connsiteY15178" fmla="*/ 498318 h 4026844"/>
                <a:gd name="connsiteX15179" fmla="*/ 5993657 w 10143477"/>
                <a:gd name="connsiteY15179" fmla="*/ 478793 h 4026844"/>
                <a:gd name="connsiteX15180" fmla="*/ 2879763 w 10143477"/>
                <a:gd name="connsiteY15180" fmla="*/ 478481 h 4026844"/>
                <a:gd name="connsiteX15181" fmla="*/ 2886581 w 10143477"/>
                <a:gd name="connsiteY15181" fmla="*/ 497073 h 4026844"/>
                <a:gd name="connsiteX15182" fmla="*/ 2860240 w 10143477"/>
                <a:gd name="connsiteY15182" fmla="*/ 519386 h 4026844"/>
                <a:gd name="connsiteX15183" fmla="*/ 2853423 w 10143477"/>
                <a:gd name="connsiteY15183" fmla="*/ 500637 h 4026844"/>
                <a:gd name="connsiteX15184" fmla="*/ 2879763 w 10143477"/>
                <a:gd name="connsiteY15184" fmla="*/ 478481 h 4026844"/>
                <a:gd name="connsiteX15185" fmla="*/ 5938961 w 10143477"/>
                <a:gd name="connsiteY15185" fmla="*/ 477088 h 4026844"/>
                <a:gd name="connsiteX15186" fmla="*/ 5960034 w 10143477"/>
                <a:gd name="connsiteY15186" fmla="*/ 497696 h 4026844"/>
                <a:gd name="connsiteX15187" fmla="*/ 5946553 w 10143477"/>
                <a:gd name="connsiteY15187" fmla="*/ 517375 h 4026844"/>
                <a:gd name="connsiteX15188" fmla="*/ 5925480 w 10143477"/>
                <a:gd name="connsiteY15188" fmla="*/ 496768 h 4026844"/>
                <a:gd name="connsiteX15189" fmla="*/ 5938961 w 10143477"/>
                <a:gd name="connsiteY15189" fmla="*/ 477088 h 4026844"/>
                <a:gd name="connsiteX15190" fmla="*/ 7699778 w 10143477"/>
                <a:gd name="connsiteY15190" fmla="*/ 476933 h 4026844"/>
                <a:gd name="connsiteX15191" fmla="*/ 7727204 w 10143477"/>
                <a:gd name="connsiteY15191" fmla="*/ 499399 h 4026844"/>
                <a:gd name="connsiteX15192" fmla="*/ 7722091 w 10143477"/>
                <a:gd name="connsiteY15192" fmla="*/ 518301 h 4026844"/>
                <a:gd name="connsiteX15193" fmla="*/ 7694665 w 10143477"/>
                <a:gd name="connsiteY15193" fmla="*/ 495836 h 4026844"/>
                <a:gd name="connsiteX15194" fmla="*/ 7699778 w 10143477"/>
                <a:gd name="connsiteY15194" fmla="*/ 476933 h 4026844"/>
                <a:gd name="connsiteX15195" fmla="*/ 7051015 w 10143477"/>
                <a:gd name="connsiteY15195" fmla="*/ 476004 h 4026844"/>
                <a:gd name="connsiteX15196" fmla="*/ 7076271 w 10143477"/>
                <a:gd name="connsiteY15196" fmla="*/ 497696 h 4026844"/>
                <a:gd name="connsiteX15197" fmla="*/ 7068214 w 10143477"/>
                <a:gd name="connsiteY15197" fmla="*/ 516755 h 4026844"/>
                <a:gd name="connsiteX15198" fmla="*/ 7042958 w 10143477"/>
                <a:gd name="connsiteY15198" fmla="*/ 495061 h 4026844"/>
                <a:gd name="connsiteX15199" fmla="*/ 7051015 w 10143477"/>
                <a:gd name="connsiteY15199" fmla="*/ 476004 h 4026844"/>
                <a:gd name="connsiteX15200" fmla="*/ 5884264 w 10143477"/>
                <a:gd name="connsiteY15200" fmla="*/ 475539 h 4026844"/>
                <a:gd name="connsiteX15201" fmla="*/ 5905027 w 10143477"/>
                <a:gd name="connsiteY15201" fmla="*/ 496148 h 4026844"/>
                <a:gd name="connsiteX15202" fmla="*/ 5891237 w 10143477"/>
                <a:gd name="connsiteY15202" fmla="*/ 515827 h 4026844"/>
                <a:gd name="connsiteX15203" fmla="*/ 5870474 w 10143477"/>
                <a:gd name="connsiteY15203" fmla="*/ 495217 h 4026844"/>
                <a:gd name="connsiteX15204" fmla="*/ 5884264 w 10143477"/>
                <a:gd name="connsiteY15204" fmla="*/ 475539 h 4026844"/>
                <a:gd name="connsiteX15205" fmla="*/ 5829413 w 10143477"/>
                <a:gd name="connsiteY15205" fmla="*/ 474299 h 4026844"/>
                <a:gd name="connsiteX15206" fmla="*/ 5850021 w 10143477"/>
                <a:gd name="connsiteY15206" fmla="*/ 494754 h 4026844"/>
                <a:gd name="connsiteX15207" fmla="*/ 5836076 w 10143477"/>
                <a:gd name="connsiteY15207" fmla="*/ 514430 h 4026844"/>
                <a:gd name="connsiteX15208" fmla="*/ 5815468 w 10143477"/>
                <a:gd name="connsiteY15208" fmla="*/ 493821 h 4026844"/>
                <a:gd name="connsiteX15209" fmla="*/ 5829413 w 10143477"/>
                <a:gd name="connsiteY15209" fmla="*/ 474299 h 4026844"/>
                <a:gd name="connsiteX15210" fmla="*/ 8172056 w 10143477"/>
                <a:gd name="connsiteY15210" fmla="*/ 473521 h 4026844"/>
                <a:gd name="connsiteX15211" fmla="*/ 8200722 w 10143477"/>
                <a:gd name="connsiteY15211" fmla="*/ 496608 h 4026844"/>
                <a:gd name="connsiteX15212" fmla="*/ 8197623 w 10143477"/>
                <a:gd name="connsiteY15212" fmla="*/ 515513 h 4026844"/>
                <a:gd name="connsiteX15213" fmla="*/ 8168957 w 10143477"/>
                <a:gd name="connsiteY15213" fmla="*/ 492425 h 4026844"/>
                <a:gd name="connsiteX15214" fmla="*/ 8172056 w 10143477"/>
                <a:gd name="connsiteY15214" fmla="*/ 473521 h 4026844"/>
                <a:gd name="connsiteX15215" fmla="*/ 5774716 w 10143477"/>
                <a:gd name="connsiteY15215" fmla="*/ 472905 h 4026844"/>
                <a:gd name="connsiteX15216" fmla="*/ 5795014 w 10143477"/>
                <a:gd name="connsiteY15216" fmla="*/ 493360 h 4026844"/>
                <a:gd name="connsiteX15217" fmla="*/ 5780760 w 10143477"/>
                <a:gd name="connsiteY15217" fmla="*/ 513036 h 4026844"/>
                <a:gd name="connsiteX15218" fmla="*/ 5760462 w 10143477"/>
                <a:gd name="connsiteY15218" fmla="*/ 492583 h 4026844"/>
                <a:gd name="connsiteX15219" fmla="*/ 5774716 w 10143477"/>
                <a:gd name="connsiteY15219" fmla="*/ 472905 h 4026844"/>
                <a:gd name="connsiteX15220" fmla="*/ 2932288 w 10143477"/>
                <a:gd name="connsiteY15220" fmla="*/ 472592 h 4026844"/>
                <a:gd name="connsiteX15221" fmla="*/ 2939261 w 10143477"/>
                <a:gd name="connsiteY15221" fmla="*/ 491185 h 4026844"/>
                <a:gd name="connsiteX15222" fmla="*/ 2913075 w 10143477"/>
                <a:gd name="connsiteY15222" fmla="*/ 513499 h 4026844"/>
                <a:gd name="connsiteX15223" fmla="*/ 2906103 w 10143477"/>
                <a:gd name="connsiteY15223" fmla="*/ 494750 h 4026844"/>
                <a:gd name="connsiteX15224" fmla="*/ 2932288 w 10143477"/>
                <a:gd name="connsiteY15224" fmla="*/ 472592 h 4026844"/>
                <a:gd name="connsiteX15225" fmla="*/ 6998179 w 10143477"/>
                <a:gd name="connsiteY15225" fmla="*/ 471974 h 4026844"/>
                <a:gd name="connsiteX15226" fmla="*/ 7023280 w 10143477"/>
                <a:gd name="connsiteY15226" fmla="*/ 493513 h 4026844"/>
                <a:gd name="connsiteX15227" fmla="*/ 7014913 w 10143477"/>
                <a:gd name="connsiteY15227" fmla="*/ 512571 h 4026844"/>
                <a:gd name="connsiteX15228" fmla="*/ 6989811 w 10143477"/>
                <a:gd name="connsiteY15228" fmla="*/ 490878 h 4026844"/>
                <a:gd name="connsiteX15229" fmla="*/ 6998179 w 10143477"/>
                <a:gd name="connsiteY15229" fmla="*/ 471974 h 4026844"/>
                <a:gd name="connsiteX15230" fmla="*/ 5720175 w 10143477"/>
                <a:gd name="connsiteY15230" fmla="*/ 471664 h 4026844"/>
                <a:gd name="connsiteX15231" fmla="*/ 5740163 w 10143477"/>
                <a:gd name="connsiteY15231" fmla="*/ 492120 h 4026844"/>
                <a:gd name="connsiteX15232" fmla="*/ 5725598 w 10143477"/>
                <a:gd name="connsiteY15232" fmla="*/ 511951 h 4026844"/>
                <a:gd name="connsiteX15233" fmla="*/ 5705455 w 10143477"/>
                <a:gd name="connsiteY15233" fmla="*/ 491498 h 4026844"/>
                <a:gd name="connsiteX15234" fmla="*/ 5720175 w 10143477"/>
                <a:gd name="connsiteY15234" fmla="*/ 471664 h 4026844"/>
                <a:gd name="connsiteX15235" fmla="*/ 3599262 w 10143477"/>
                <a:gd name="connsiteY15235" fmla="*/ 471509 h 4026844"/>
                <a:gd name="connsiteX15236" fmla="*/ 3609488 w 10143477"/>
                <a:gd name="connsiteY15236" fmla="*/ 490412 h 4026844"/>
                <a:gd name="connsiteX15237" fmla="*/ 3585626 w 10143477"/>
                <a:gd name="connsiteY15237" fmla="*/ 511949 h 4026844"/>
                <a:gd name="connsiteX15238" fmla="*/ 3575400 w 10143477"/>
                <a:gd name="connsiteY15238" fmla="*/ 493046 h 4026844"/>
                <a:gd name="connsiteX15239" fmla="*/ 3599262 w 10143477"/>
                <a:gd name="connsiteY15239" fmla="*/ 471509 h 4026844"/>
                <a:gd name="connsiteX15240" fmla="*/ 7648180 w 10143477"/>
                <a:gd name="connsiteY15240" fmla="*/ 471354 h 4026844"/>
                <a:gd name="connsiteX15241" fmla="*/ 7675451 w 10143477"/>
                <a:gd name="connsiteY15241" fmla="*/ 493665 h 4026844"/>
                <a:gd name="connsiteX15242" fmla="*/ 7670183 w 10143477"/>
                <a:gd name="connsiteY15242" fmla="*/ 512570 h 4026844"/>
                <a:gd name="connsiteX15243" fmla="*/ 7642912 w 10143477"/>
                <a:gd name="connsiteY15243" fmla="*/ 490103 h 4026844"/>
                <a:gd name="connsiteX15244" fmla="*/ 7648180 w 10143477"/>
                <a:gd name="connsiteY15244" fmla="*/ 471354 h 4026844"/>
                <a:gd name="connsiteX15245" fmla="*/ 5665015 w 10143477"/>
                <a:gd name="connsiteY15245" fmla="*/ 470891 h 4026844"/>
                <a:gd name="connsiteX15246" fmla="*/ 5684848 w 10143477"/>
                <a:gd name="connsiteY15246" fmla="*/ 491189 h 4026844"/>
                <a:gd name="connsiteX15247" fmla="*/ 5670128 w 10143477"/>
                <a:gd name="connsiteY15247" fmla="*/ 511022 h 4026844"/>
                <a:gd name="connsiteX15248" fmla="*/ 5650295 w 10143477"/>
                <a:gd name="connsiteY15248" fmla="*/ 490569 h 4026844"/>
                <a:gd name="connsiteX15249" fmla="*/ 5665015 w 10143477"/>
                <a:gd name="connsiteY15249" fmla="*/ 470891 h 4026844"/>
                <a:gd name="connsiteX15250" fmla="*/ 5610163 w 10143477"/>
                <a:gd name="connsiteY15250" fmla="*/ 469961 h 4026844"/>
                <a:gd name="connsiteX15251" fmla="*/ 5629687 w 10143477"/>
                <a:gd name="connsiteY15251" fmla="*/ 490260 h 4026844"/>
                <a:gd name="connsiteX15252" fmla="*/ 5614657 w 10143477"/>
                <a:gd name="connsiteY15252" fmla="*/ 510092 h 4026844"/>
                <a:gd name="connsiteX15253" fmla="*/ 5595134 w 10143477"/>
                <a:gd name="connsiteY15253" fmla="*/ 489792 h 4026844"/>
                <a:gd name="connsiteX15254" fmla="*/ 5610163 w 10143477"/>
                <a:gd name="connsiteY15254" fmla="*/ 469961 h 4026844"/>
                <a:gd name="connsiteX15255" fmla="*/ 5555312 w 10143477"/>
                <a:gd name="connsiteY15255" fmla="*/ 469185 h 4026844"/>
                <a:gd name="connsiteX15256" fmla="*/ 5574680 w 10143477"/>
                <a:gd name="connsiteY15256" fmla="*/ 489485 h 4026844"/>
                <a:gd name="connsiteX15257" fmla="*/ 5559341 w 10143477"/>
                <a:gd name="connsiteY15257" fmla="*/ 509318 h 4026844"/>
                <a:gd name="connsiteX15258" fmla="*/ 5539972 w 10143477"/>
                <a:gd name="connsiteY15258" fmla="*/ 489018 h 4026844"/>
                <a:gd name="connsiteX15259" fmla="*/ 5555312 w 10143477"/>
                <a:gd name="connsiteY15259" fmla="*/ 469185 h 4026844"/>
                <a:gd name="connsiteX15260" fmla="*/ 5060566 w 10143477"/>
                <a:gd name="connsiteY15260" fmla="*/ 468876 h 4026844"/>
                <a:gd name="connsiteX15261" fmla="*/ 5077610 w 10143477"/>
                <a:gd name="connsiteY15261" fmla="*/ 488709 h 4026844"/>
                <a:gd name="connsiteX15262" fmla="*/ 5059946 w 10143477"/>
                <a:gd name="connsiteY15262" fmla="*/ 509007 h 4026844"/>
                <a:gd name="connsiteX15263" fmla="*/ 5042902 w 10143477"/>
                <a:gd name="connsiteY15263" fmla="*/ 489174 h 4026844"/>
                <a:gd name="connsiteX15264" fmla="*/ 5060566 w 10143477"/>
                <a:gd name="connsiteY15264" fmla="*/ 468876 h 4026844"/>
                <a:gd name="connsiteX15265" fmla="*/ 5500306 w 10143477"/>
                <a:gd name="connsiteY15265" fmla="*/ 468721 h 4026844"/>
                <a:gd name="connsiteX15266" fmla="*/ 5519365 w 10143477"/>
                <a:gd name="connsiteY15266" fmla="*/ 488863 h 4026844"/>
                <a:gd name="connsiteX15267" fmla="*/ 5503870 w 10143477"/>
                <a:gd name="connsiteY15267" fmla="*/ 508852 h 4026844"/>
                <a:gd name="connsiteX15268" fmla="*/ 5484811 w 10143477"/>
                <a:gd name="connsiteY15268" fmla="*/ 488555 h 4026844"/>
                <a:gd name="connsiteX15269" fmla="*/ 5500306 w 10143477"/>
                <a:gd name="connsiteY15269" fmla="*/ 468721 h 4026844"/>
                <a:gd name="connsiteX15270" fmla="*/ 5115572 w 10143477"/>
                <a:gd name="connsiteY15270" fmla="*/ 468410 h 4026844"/>
                <a:gd name="connsiteX15271" fmla="*/ 5132926 w 10143477"/>
                <a:gd name="connsiteY15271" fmla="*/ 488244 h 4026844"/>
                <a:gd name="connsiteX15272" fmla="*/ 5115572 w 10143477"/>
                <a:gd name="connsiteY15272" fmla="*/ 508542 h 4026844"/>
                <a:gd name="connsiteX15273" fmla="*/ 5098218 w 10143477"/>
                <a:gd name="connsiteY15273" fmla="*/ 488554 h 4026844"/>
                <a:gd name="connsiteX15274" fmla="*/ 5115572 w 10143477"/>
                <a:gd name="connsiteY15274" fmla="*/ 468410 h 4026844"/>
                <a:gd name="connsiteX15275" fmla="*/ 5170579 w 10143477"/>
                <a:gd name="connsiteY15275" fmla="*/ 468256 h 4026844"/>
                <a:gd name="connsiteX15276" fmla="*/ 5188242 w 10143477"/>
                <a:gd name="connsiteY15276" fmla="*/ 488089 h 4026844"/>
                <a:gd name="connsiteX15277" fmla="*/ 5171199 w 10143477"/>
                <a:gd name="connsiteY15277" fmla="*/ 508231 h 4026844"/>
                <a:gd name="connsiteX15278" fmla="*/ 5153534 w 10143477"/>
                <a:gd name="connsiteY15278" fmla="*/ 488244 h 4026844"/>
                <a:gd name="connsiteX15279" fmla="*/ 5170579 w 10143477"/>
                <a:gd name="connsiteY15279" fmla="*/ 468256 h 4026844"/>
                <a:gd name="connsiteX15280" fmla="*/ 5445454 w 10143477"/>
                <a:gd name="connsiteY15280" fmla="*/ 468102 h 4026844"/>
                <a:gd name="connsiteX15281" fmla="*/ 5464358 w 10143477"/>
                <a:gd name="connsiteY15281" fmla="*/ 488244 h 4026844"/>
                <a:gd name="connsiteX15282" fmla="*/ 5448553 w 10143477"/>
                <a:gd name="connsiteY15282" fmla="*/ 508232 h 4026844"/>
                <a:gd name="connsiteX15283" fmla="*/ 5429650 w 10143477"/>
                <a:gd name="connsiteY15283" fmla="*/ 488089 h 4026844"/>
                <a:gd name="connsiteX15284" fmla="*/ 5445454 w 10143477"/>
                <a:gd name="connsiteY15284" fmla="*/ 468102 h 4026844"/>
                <a:gd name="connsiteX15285" fmla="*/ 5390603 w 10143477"/>
                <a:gd name="connsiteY15285" fmla="*/ 467945 h 4026844"/>
                <a:gd name="connsiteX15286" fmla="*/ 5409197 w 10143477"/>
                <a:gd name="connsiteY15286" fmla="*/ 488089 h 4026844"/>
                <a:gd name="connsiteX15287" fmla="*/ 5393082 w 10143477"/>
                <a:gd name="connsiteY15287" fmla="*/ 508078 h 4026844"/>
                <a:gd name="connsiteX15288" fmla="*/ 5374489 w 10143477"/>
                <a:gd name="connsiteY15288" fmla="*/ 487934 h 4026844"/>
                <a:gd name="connsiteX15289" fmla="*/ 5390603 w 10143477"/>
                <a:gd name="connsiteY15289" fmla="*/ 467945 h 4026844"/>
                <a:gd name="connsiteX15290" fmla="*/ 5335442 w 10143477"/>
                <a:gd name="connsiteY15290" fmla="*/ 467945 h 4026844"/>
                <a:gd name="connsiteX15291" fmla="*/ 5353726 w 10143477"/>
                <a:gd name="connsiteY15291" fmla="*/ 487934 h 4026844"/>
                <a:gd name="connsiteX15292" fmla="*/ 5337457 w 10143477"/>
                <a:gd name="connsiteY15292" fmla="*/ 507921 h 4026844"/>
                <a:gd name="connsiteX15293" fmla="*/ 5319173 w 10143477"/>
                <a:gd name="connsiteY15293" fmla="*/ 487778 h 4026844"/>
                <a:gd name="connsiteX15294" fmla="*/ 5335442 w 10143477"/>
                <a:gd name="connsiteY15294" fmla="*/ 467945 h 4026844"/>
                <a:gd name="connsiteX15295" fmla="*/ 6945031 w 10143477"/>
                <a:gd name="connsiteY15295" fmla="*/ 467793 h 4026844"/>
                <a:gd name="connsiteX15296" fmla="*/ 6969977 w 10143477"/>
                <a:gd name="connsiteY15296" fmla="*/ 489329 h 4026844"/>
                <a:gd name="connsiteX15297" fmla="*/ 6961455 w 10143477"/>
                <a:gd name="connsiteY15297" fmla="*/ 508387 h 4026844"/>
                <a:gd name="connsiteX15298" fmla="*/ 6936509 w 10143477"/>
                <a:gd name="connsiteY15298" fmla="*/ 486848 h 4026844"/>
                <a:gd name="connsiteX15299" fmla="*/ 6945031 w 10143477"/>
                <a:gd name="connsiteY15299" fmla="*/ 467793 h 4026844"/>
                <a:gd name="connsiteX15300" fmla="*/ 5280591 w 10143477"/>
                <a:gd name="connsiteY15300" fmla="*/ 467792 h 4026844"/>
                <a:gd name="connsiteX15301" fmla="*/ 5298720 w 10143477"/>
                <a:gd name="connsiteY15301" fmla="*/ 487778 h 4026844"/>
                <a:gd name="connsiteX15302" fmla="*/ 5282141 w 10143477"/>
                <a:gd name="connsiteY15302" fmla="*/ 507921 h 4026844"/>
                <a:gd name="connsiteX15303" fmla="*/ 5264012 w 10143477"/>
                <a:gd name="connsiteY15303" fmla="*/ 487778 h 4026844"/>
                <a:gd name="connsiteX15304" fmla="*/ 5280591 w 10143477"/>
                <a:gd name="connsiteY15304" fmla="*/ 467792 h 4026844"/>
                <a:gd name="connsiteX15305" fmla="*/ 5225585 w 10143477"/>
                <a:gd name="connsiteY15305" fmla="*/ 467792 h 4026844"/>
                <a:gd name="connsiteX15306" fmla="*/ 5243404 w 10143477"/>
                <a:gd name="connsiteY15306" fmla="*/ 487778 h 4026844"/>
                <a:gd name="connsiteX15307" fmla="*/ 5226514 w 10143477"/>
                <a:gd name="connsiteY15307" fmla="*/ 507921 h 4026844"/>
                <a:gd name="connsiteX15308" fmla="*/ 5208695 w 10143477"/>
                <a:gd name="connsiteY15308" fmla="*/ 487934 h 4026844"/>
                <a:gd name="connsiteX15309" fmla="*/ 5225585 w 10143477"/>
                <a:gd name="connsiteY15309" fmla="*/ 467792 h 4026844"/>
                <a:gd name="connsiteX15310" fmla="*/ 3653028 w 10143477"/>
                <a:gd name="connsiteY15310" fmla="*/ 467325 h 4026844"/>
                <a:gd name="connsiteX15311" fmla="*/ 3663409 w 10143477"/>
                <a:gd name="connsiteY15311" fmla="*/ 486228 h 4026844"/>
                <a:gd name="connsiteX15312" fmla="*/ 3639857 w 10143477"/>
                <a:gd name="connsiteY15312" fmla="*/ 507765 h 4026844"/>
                <a:gd name="connsiteX15313" fmla="*/ 3629476 w 10143477"/>
                <a:gd name="connsiteY15313" fmla="*/ 488863 h 4026844"/>
                <a:gd name="connsiteX15314" fmla="*/ 3653028 w 10143477"/>
                <a:gd name="connsiteY15314" fmla="*/ 467325 h 4026844"/>
                <a:gd name="connsiteX15315" fmla="*/ 8121543 w 10143477"/>
                <a:gd name="connsiteY15315" fmla="*/ 467170 h 4026844"/>
                <a:gd name="connsiteX15316" fmla="*/ 8150054 w 10143477"/>
                <a:gd name="connsiteY15316" fmla="*/ 490102 h 4026844"/>
                <a:gd name="connsiteX15317" fmla="*/ 8146799 w 10143477"/>
                <a:gd name="connsiteY15317" fmla="*/ 509004 h 4026844"/>
                <a:gd name="connsiteX15318" fmla="*/ 8118290 w 10143477"/>
                <a:gd name="connsiteY15318" fmla="*/ 485917 h 4026844"/>
                <a:gd name="connsiteX15319" fmla="*/ 8121543 w 10143477"/>
                <a:gd name="connsiteY15319" fmla="*/ 467170 h 4026844"/>
                <a:gd name="connsiteX15320" fmla="*/ 2985126 w 10143477"/>
                <a:gd name="connsiteY15320" fmla="*/ 467170 h 4026844"/>
                <a:gd name="connsiteX15321" fmla="*/ 2992408 w 10143477"/>
                <a:gd name="connsiteY15321" fmla="*/ 485762 h 4026844"/>
                <a:gd name="connsiteX15322" fmla="*/ 2966377 w 10143477"/>
                <a:gd name="connsiteY15322" fmla="*/ 507921 h 4026844"/>
                <a:gd name="connsiteX15323" fmla="*/ 2959095 w 10143477"/>
                <a:gd name="connsiteY15323" fmla="*/ 489170 h 4026844"/>
                <a:gd name="connsiteX15324" fmla="*/ 2985126 w 10143477"/>
                <a:gd name="connsiteY15324" fmla="*/ 467170 h 4026844"/>
                <a:gd name="connsiteX15325" fmla="*/ 7596583 w 10143477"/>
                <a:gd name="connsiteY15325" fmla="*/ 465777 h 4026844"/>
                <a:gd name="connsiteX15326" fmla="*/ 7623699 w 10143477"/>
                <a:gd name="connsiteY15326" fmla="*/ 488088 h 4026844"/>
                <a:gd name="connsiteX15327" fmla="*/ 7618120 w 10143477"/>
                <a:gd name="connsiteY15327" fmla="*/ 506993 h 4026844"/>
                <a:gd name="connsiteX15328" fmla="*/ 7591005 w 10143477"/>
                <a:gd name="connsiteY15328" fmla="*/ 484679 h 4026844"/>
                <a:gd name="connsiteX15329" fmla="*/ 7596583 w 10143477"/>
                <a:gd name="connsiteY15329" fmla="*/ 465777 h 4026844"/>
                <a:gd name="connsiteX15330" fmla="*/ 2495623 w 10143477"/>
                <a:gd name="connsiteY15330" fmla="*/ 464223 h 4026844"/>
                <a:gd name="connsiteX15331" fmla="*/ 2500581 w 10143477"/>
                <a:gd name="connsiteY15331" fmla="*/ 482818 h 4026844"/>
                <a:gd name="connsiteX15332" fmla="*/ 2473000 w 10143477"/>
                <a:gd name="connsiteY15332" fmla="*/ 505594 h 4026844"/>
                <a:gd name="connsiteX15333" fmla="*/ 2468041 w 10143477"/>
                <a:gd name="connsiteY15333" fmla="*/ 486999 h 4026844"/>
                <a:gd name="connsiteX15334" fmla="*/ 2495623 w 10143477"/>
                <a:gd name="connsiteY15334" fmla="*/ 464223 h 4026844"/>
                <a:gd name="connsiteX15335" fmla="*/ 6891884 w 10143477"/>
                <a:gd name="connsiteY15335" fmla="*/ 463918 h 4026844"/>
                <a:gd name="connsiteX15336" fmla="*/ 6916676 w 10143477"/>
                <a:gd name="connsiteY15336" fmla="*/ 485455 h 4026844"/>
                <a:gd name="connsiteX15337" fmla="*/ 6907844 w 10143477"/>
                <a:gd name="connsiteY15337" fmla="*/ 504513 h 4026844"/>
                <a:gd name="connsiteX15338" fmla="*/ 6883052 w 10143477"/>
                <a:gd name="connsiteY15338" fmla="*/ 482975 h 4026844"/>
                <a:gd name="connsiteX15339" fmla="*/ 6891884 w 10143477"/>
                <a:gd name="connsiteY15339" fmla="*/ 463918 h 4026844"/>
                <a:gd name="connsiteX15340" fmla="*/ 3706949 w 10143477"/>
                <a:gd name="connsiteY15340" fmla="*/ 463452 h 4026844"/>
                <a:gd name="connsiteX15341" fmla="*/ 3717640 w 10143477"/>
                <a:gd name="connsiteY15341" fmla="*/ 482357 h 4026844"/>
                <a:gd name="connsiteX15342" fmla="*/ 3694244 w 10143477"/>
                <a:gd name="connsiteY15342" fmla="*/ 503739 h 4026844"/>
                <a:gd name="connsiteX15343" fmla="*/ 3683552 w 10143477"/>
                <a:gd name="connsiteY15343" fmla="*/ 484834 h 4026844"/>
                <a:gd name="connsiteX15344" fmla="*/ 3706949 w 10143477"/>
                <a:gd name="connsiteY15344" fmla="*/ 463452 h 4026844"/>
                <a:gd name="connsiteX15345" fmla="*/ 7544831 w 10143477"/>
                <a:gd name="connsiteY15345" fmla="*/ 460507 h 4026844"/>
                <a:gd name="connsiteX15346" fmla="*/ 7571792 w 10143477"/>
                <a:gd name="connsiteY15346" fmla="*/ 482663 h 4026844"/>
                <a:gd name="connsiteX15347" fmla="*/ 7566059 w 10143477"/>
                <a:gd name="connsiteY15347" fmla="*/ 501567 h 4026844"/>
                <a:gd name="connsiteX15348" fmla="*/ 7539098 w 10143477"/>
                <a:gd name="connsiteY15348" fmla="*/ 479256 h 4026844"/>
                <a:gd name="connsiteX15349" fmla="*/ 7544831 w 10143477"/>
                <a:gd name="connsiteY15349" fmla="*/ 460507 h 4026844"/>
                <a:gd name="connsiteX15350" fmla="*/ 8071031 w 10143477"/>
                <a:gd name="connsiteY15350" fmla="*/ 460505 h 4026844"/>
                <a:gd name="connsiteX15351" fmla="*/ 8099386 w 10143477"/>
                <a:gd name="connsiteY15351" fmla="*/ 483438 h 4026844"/>
                <a:gd name="connsiteX15352" fmla="*/ 8095978 w 10143477"/>
                <a:gd name="connsiteY15352" fmla="*/ 502343 h 4026844"/>
                <a:gd name="connsiteX15353" fmla="*/ 8067622 w 10143477"/>
                <a:gd name="connsiteY15353" fmla="*/ 479410 h 4026844"/>
                <a:gd name="connsiteX15354" fmla="*/ 8071031 w 10143477"/>
                <a:gd name="connsiteY15354" fmla="*/ 460505 h 4026844"/>
                <a:gd name="connsiteX15355" fmla="*/ 6838583 w 10143477"/>
                <a:gd name="connsiteY15355" fmla="*/ 460197 h 4026844"/>
                <a:gd name="connsiteX15356" fmla="*/ 6863065 w 10143477"/>
                <a:gd name="connsiteY15356" fmla="*/ 481581 h 4026844"/>
                <a:gd name="connsiteX15357" fmla="*/ 6854077 w 10143477"/>
                <a:gd name="connsiteY15357" fmla="*/ 500640 h 4026844"/>
                <a:gd name="connsiteX15358" fmla="*/ 6829596 w 10143477"/>
                <a:gd name="connsiteY15358" fmla="*/ 479102 h 4026844"/>
                <a:gd name="connsiteX15359" fmla="*/ 6838583 w 10143477"/>
                <a:gd name="connsiteY15359" fmla="*/ 460197 h 4026844"/>
                <a:gd name="connsiteX15360" fmla="*/ 3761026 w 10143477"/>
                <a:gd name="connsiteY15360" fmla="*/ 459577 h 4026844"/>
                <a:gd name="connsiteX15361" fmla="*/ 3771872 w 10143477"/>
                <a:gd name="connsiteY15361" fmla="*/ 478482 h 4026844"/>
                <a:gd name="connsiteX15362" fmla="*/ 3748630 w 10143477"/>
                <a:gd name="connsiteY15362" fmla="*/ 499864 h 4026844"/>
                <a:gd name="connsiteX15363" fmla="*/ 3737783 w 10143477"/>
                <a:gd name="connsiteY15363" fmla="*/ 480806 h 4026844"/>
                <a:gd name="connsiteX15364" fmla="*/ 3761026 w 10143477"/>
                <a:gd name="connsiteY15364" fmla="*/ 459577 h 4026844"/>
                <a:gd name="connsiteX15365" fmla="*/ 6785435 w 10143477"/>
                <a:gd name="connsiteY15365" fmla="*/ 456482 h 4026844"/>
                <a:gd name="connsiteX15366" fmla="*/ 6809762 w 10143477"/>
                <a:gd name="connsiteY15366" fmla="*/ 477862 h 4026844"/>
                <a:gd name="connsiteX15367" fmla="*/ 6800465 w 10143477"/>
                <a:gd name="connsiteY15367" fmla="*/ 496920 h 4026844"/>
                <a:gd name="connsiteX15368" fmla="*/ 6776138 w 10143477"/>
                <a:gd name="connsiteY15368" fmla="*/ 475537 h 4026844"/>
                <a:gd name="connsiteX15369" fmla="*/ 6785435 w 10143477"/>
                <a:gd name="connsiteY15369" fmla="*/ 456482 h 4026844"/>
                <a:gd name="connsiteX15370" fmla="*/ 3814947 w 10143477"/>
                <a:gd name="connsiteY15370" fmla="*/ 455858 h 4026844"/>
                <a:gd name="connsiteX15371" fmla="*/ 3826103 w 10143477"/>
                <a:gd name="connsiteY15371" fmla="*/ 474763 h 4026844"/>
                <a:gd name="connsiteX15372" fmla="*/ 3803171 w 10143477"/>
                <a:gd name="connsiteY15372" fmla="*/ 496145 h 4026844"/>
                <a:gd name="connsiteX15373" fmla="*/ 3792015 w 10143477"/>
                <a:gd name="connsiteY15373" fmla="*/ 477086 h 4026844"/>
                <a:gd name="connsiteX15374" fmla="*/ 3814947 w 10143477"/>
                <a:gd name="connsiteY15374" fmla="*/ 455858 h 4026844"/>
                <a:gd name="connsiteX15375" fmla="*/ 7493078 w 10143477"/>
                <a:gd name="connsiteY15375" fmla="*/ 455085 h 4026844"/>
                <a:gd name="connsiteX15376" fmla="*/ 7519729 w 10143477"/>
                <a:gd name="connsiteY15376" fmla="*/ 477241 h 4026844"/>
                <a:gd name="connsiteX15377" fmla="*/ 7513842 w 10143477"/>
                <a:gd name="connsiteY15377" fmla="*/ 496145 h 4026844"/>
                <a:gd name="connsiteX15378" fmla="*/ 7487036 w 10143477"/>
                <a:gd name="connsiteY15378" fmla="*/ 473987 h 4026844"/>
                <a:gd name="connsiteX15379" fmla="*/ 7493078 w 10143477"/>
                <a:gd name="connsiteY15379" fmla="*/ 455085 h 4026844"/>
                <a:gd name="connsiteX15380" fmla="*/ 8020673 w 10143477"/>
                <a:gd name="connsiteY15380" fmla="*/ 454309 h 4026844"/>
                <a:gd name="connsiteX15381" fmla="*/ 8048873 w 10143477"/>
                <a:gd name="connsiteY15381" fmla="*/ 477085 h 4026844"/>
                <a:gd name="connsiteX15382" fmla="*/ 8045155 w 10143477"/>
                <a:gd name="connsiteY15382" fmla="*/ 495989 h 4026844"/>
                <a:gd name="connsiteX15383" fmla="*/ 8016954 w 10143477"/>
                <a:gd name="connsiteY15383" fmla="*/ 473055 h 4026844"/>
                <a:gd name="connsiteX15384" fmla="*/ 8020673 w 10143477"/>
                <a:gd name="connsiteY15384" fmla="*/ 454309 h 4026844"/>
                <a:gd name="connsiteX15385" fmla="*/ 6732134 w 10143477"/>
                <a:gd name="connsiteY15385" fmla="*/ 453070 h 4026844"/>
                <a:gd name="connsiteX15386" fmla="*/ 6756306 w 10143477"/>
                <a:gd name="connsiteY15386" fmla="*/ 474299 h 4026844"/>
                <a:gd name="connsiteX15387" fmla="*/ 6746854 w 10143477"/>
                <a:gd name="connsiteY15387" fmla="*/ 493357 h 4026844"/>
                <a:gd name="connsiteX15388" fmla="*/ 6722683 w 10143477"/>
                <a:gd name="connsiteY15388" fmla="*/ 471973 h 4026844"/>
                <a:gd name="connsiteX15389" fmla="*/ 6732134 w 10143477"/>
                <a:gd name="connsiteY15389" fmla="*/ 453070 h 4026844"/>
                <a:gd name="connsiteX15390" fmla="*/ 3869024 w 10143477"/>
                <a:gd name="connsiteY15390" fmla="*/ 452296 h 4026844"/>
                <a:gd name="connsiteX15391" fmla="*/ 3880335 w 10143477"/>
                <a:gd name="connsiteY15391" fmla="*/ 471201 h 4026844"/>
                <a:gd name="connsiteX15392" fmla="*/ 3857558 w 10143477"/>
                <a:gd name="connsiteY15392" fmla="*/ 492427 h 4026844"/>
                <a:gd name="connsiteX15393" fmla="*/ 3846247 w 10143477"/>
                <a:gd name="connsiteY15393" fmla="*/ 473367 h 4026844"/>
                <a:gd name="connsiteX15394" fmla="*/ 3869024 w 10143477"/>
                <a:gd name="connsiteY15394" fmla="*/ 452296 h 4026844"/>
                <a:gd name="connsiteX15395" fmla="*/ 2599128 w 10143477"/>
                <a:gd name="connsiteY15395" fmla="*/ 451053 h 4026844"/>
                <a:gd name="connsiteX15396" fmla="*/ 2604551 w 10143477"/>
                <a:gd name="connsiteY15396" fmla="*/ 469647 h 4026844"/>
                <a:gd name="connsiteX15397" fmla="*/ 2577281 w 10143477"/>
                <a:gd name="connsiteY15397" fmla="*/ 492269 h 4026844"/>
                <a:gd name="connsiteX15398" fmla="*/ 2571858 w 10143477"/>
                <a:gd name="connsiteY15398" fmla="*/ 473675 h 4026844"/>
                <a:gd name="connsiteX15399" fmla="*/ 2599128 w 10143477"/>
                <a:gd name="connsiteY15399" fmla="*/ 451053 h 4026844"/>
                <a:gd name="connsiteX15400" fmla="*/ 7441171 w 10143477"/>
                <a:gd name="connsiteY15400" fmla="*/ 450127 h 4026844"/>
                <a:gd name="connsiteX15401" fmla="*/ 7467667 w 10143477"/>
                <a:gd name="connsiteY15401" fmla="*/ 472128 h 4026844"/>
                <a:gd name="connsiteX15402" fmla="*/ 7461469 w 10143477"/>
                <a:gd name="connsiteY15402" fmla="*/ 491033 h 4026844"/>
                <a:gd name="connsiteX15403" fmla="*/ 7434973 w 10143477"/>
                <a:gd name="connsiteY15403" fmla="*/ 468874 h 4026844"/>
                <a:gd name="connsiteX15404" fmla="*/ 7441171 w 10143477"/>
                <a:gd name="connsiteY15404" fmla="*/ 450127 h 4026844"/>
                <a:gd name="connsiteX15405" fmla="*/ 6678832 w 10143477"/>
                <a:gd name="connsiteY15405" fmla="*/ 449508 h 4026844"/>
                <a:gd name="connsiteX15406" fmla="*/ 6702694 w 10143477"/>
                <a:gd name="connsiteY15406" fmla="*/ 470735 h 4026844"/>
                <a:gd name="connsiteX15407" fmla="*/ 6692932 w 10143477"/>
                <a:gd name="connsiteY15407" fmla="*/ 489792 h 4026844"/>
                <a:gd name="connsiteX15408" fmla="*/ 6669070 w 10143477"/>
                <a:gd name="connsiteY15408" fmla="*/ 468565 h 4026844"/>
                <a:gd name="connsiteX15409" fmla="*/ 6678832 w 10143477"/>
                <a:gd name="connsiteY15409" fmla="*/ 449508 h 4026844"/>
                <a:gd name="connsiteX15410" fmla="*/ 3922946 w 10143477"/>
                <a:gd name="connsiteY15410" fmla="*/ 448886 h 4026844"/>
                <a:gd name="connsiteX15411" fmla="*/ 3934567 w 10143477"/>
                <a:gd name="connsiteY15411" fmla="*/ 467792 h 4026844"/>
                <a:gd name="connsiteX15412" fmla="*/ 3912099 w 10143477"/>
                <a:gd name="connsiteY15412" fmla="*/ 489018 h 4026844"/>
                <a:gd name="connsiteX15413" fmla="*/ 3900478 w 10143477"/>
                <a:gd name="connsiteY15413" fmla="*/ 469958 h 4026844"/>
                <a:gd name="connsiteX15414" fmla="*/ 3922946 w 10143477"/>
                <a:gd name="connsiteY15414" fmla="*/ 448886 h 4026844"/>
                <a:gd name="connsiteX15415" fmla="*/ 7970006 w 10143477"/>
                <a:gd name="connsiteY15415" fmla="*/ 447954 h 4026844"/>
                <a:gd name="connsiteX15416" fmla="*/ 7998051 w 10143477"/>
                <a:gd name="connsiteY15416" fmla="*/ 470733 h 4026844"/>
                <a:gd name="connsiteX15417" fmla="*/ 7994177 w 10143477"/>
                <a:gd name="connsiteY15417" fmla="*/ 489636 h 4026844"/>
                <a:gd name="connsiteX15418" fmla="*/ 7966132 w 10143477"/>
                <a:gd name="connsiteY15418" fmla="*/ 466860 h 4026844"/>
                <a:gd name="connsiteX15419" fmla="*/ 7970006 w 10143477"/>
                <a:gd name="connsiteY15419" fmla="*/ 447954 h 4026844"/>
                <a:gd name="connsiteX15420" fmla="*/ 6625375 w 10143477"/>
                <a:gd name="connsiteY15420" fmla="*/ 446096 h 4026844"/>
                <a:gd name="connsiteX15421" fmla="*/ 6649082 w 10143477"/>
                <a:gd name="connsiteY15421" fmla="*/ 467172 h 4026844"/>
                <a:gd name="connsiteX15422" fmla="*/ 6639010 w 10143477"/>
                <a:gd name="connsiteY15422" fmla="*/ 486385 h 4026844"/>
                <a:gd name="connsiteX15423" fmla="*/ 6615304 w 10143477"/>
                <a:gd name="connsiteY15423" fmla="*/ 465157 h 4026844"/>
                <a:gd name="connsiteX15424" fmla="*/ 6625375 w 10143477"/>
                <a:gd name="connsiteY15424" fmla="*/ 446096 h 4026844"/>
                <a:gd name="connsiteX15425" fmla="*/ 3977022 w 10143477"/>
                <a:gd name="connsiteY15425" fmla="*/ 445633 h 4026844"/>
                <a:gd name="connsiteX15426" fmla="*/ 3988953 w 10143477"/>
                <a:gd name="connsiteY15426" fmla="*/ 464534 h 4026844"/>
                <a:gd name="connsiteX15427" fmla="*/ 3966640 w 10143477"/>
                <a:gd name="connsiteY15427" fmla="*/ 485609 h 4026844"/>
                <a:gd name="connsiteX15428" fmla="*/ 3954864 w 10143477"/>
                <a:gd name="connsiteY15428" fmla="*/ 466550 h 4026844"/>
                <a:gd name="connsiteX15429" fmla="*/ 3977022 w 10143477"/>
                <a:gd name="connsiteY15429" fmla="*/ 445633 h 4026844"/>
                <a:gd name="connsiteX15430" fmla="*/ 7389264 w 10143477"/>
                <a:gd name="connsiteY15430" fmla="*/ 444858 h 4026844"/>
                <a:gd name="connsiteX15431" fmla="*/ 7415605 w 10143477"/>
                <a:gd name="connsiteY15431" fmla="*/ 466860 h 4026844"/>
                <a:gd name="connsiteX15432" fmla="*/ 7409252 w 10143477"/>
                <a:gd name="connsiteY15432" fmla="*/ 485763 h 4026844"/>
                <a:gd name="connsiteX15433" fmla="*/ 7382911 w 10143477"/>
                <a:gd name="connsiteY15433" fmla="*/ 463761 h 4026844"/>
                <a:gd name="connsiteX15434" fmla="*/ 7389264 w 10143477"/>
                <a:gd name="connsiteY15434" fmla="*/ 444858 h 4026844"/>
                <a:gd name="connsiteX15435" fmla="*/ 6571919 w 10143477"/>
                <a:gd name="connsiteY15435" fmla="*/ 442844 h 4026844"/>
                <a:gd name="connsiteX15436" fmla="*/ 6595470 w 10143477"/>
                <a:gd name="connsiteY15436" fmla="*/ 463918 h 4026844"/>
                <a:gd name="connsiteX15437" fmla="*/ 6585244 w 10143477"/>
                <a:gd name="connsiteY15437" fmla="*/ 483130 h 4026844"/>
                <a:gd name="connsiteX15438" fmla="*/ 6561692 w 10143477"/>
                <a:gd name="connsiteY15438" fmla="*/ 462060 h 4026844"/>
                <a:gd name="connsiteX15439" fmla="*/ 6571919 w 10143477"/>
                <a:gd name="connsiteY15439" fmla="*/ 442844 h 4026844"/>
                <a:gd name="connsiteX15440" fmla="*/ 7919337 w 10143477"/>
                <a:gd name="connsiteY15440" fmla="*/ 441758 h 4026844"/>
                <a:gd name="connsiteX15441" fmla="*/ 7947228 w 10143477"/>
                <a:gd name="connsiteY15441" fmla="*/ 464380 h 4026844"/>
                <a:gd name="connsiteX15442" fmla="*/ 7943199 w 10143477"/>
                <a:gd name="connsiteY15442" fmla="*/ 483283 h 4026844"/>
                <a:gd name="connsiteX15443" fmla="*/ 7915309 w 10143477"/>
                <a:gd name="connsiteY15443" fmla="*/ 460661 h 4026844"/>
                <a:gd name="connsiteX15444" fmla="*/ 7919337 w 10143477"/>
                <a:gd name="connsiteY15444" fmla="*/ 441758 h 4026844"/>
                <a:gd name="connsiteX15445" fmla="*/ 7337202 w 10143477"/>
                <a:gd name="connsiteY15445" fmla="*/ 440054 h 4026844"/>
                <a:gd name="connsiteX15446" fmla="*/ 7363388 w 10143477"/>
                <a:gd name="connsiteY15446" fmla="*/ 461901 h 4026844"/>
                <a:gd name="connsiteX15447" fmla="*/ 7356880 w 10143477"/>
                <a:gd name="connsiteY15447" fmla="*/ 480806 h 4026844"/>
                <a:gd name="connsiteX15448" fmla="*/ 7330694 w 10143477"/>
                <a:gd name="connsiteY15448" fmla="*/ 458802 h 4026844"/>
                <a:gd name="connsiteX15449" fmla="*/ 7337202 w 10143477"/>
                <a:gd name="connsiteY15449" fmla="*/ 440054 h 4026844"/>
                <a:gd name="connsiteX15450" fmla="*/ 6518462 w 10143477"/>
                <a:gd name="connsiteY15450" fmla="*/ 439900 h 4026844"/>
                <a:gd name="connsiteX15451" fmla="*/ 6541704 w 10143477"/>
                <a:gd name="connsiteY15451" fmla="*/ 460819 h 4026844"/>
                <a:gd name="connsiteX15452" fmla="*/ 6531167 w 10143477"/>
                <a:gd name="connsiteY15452" fmla="*/ 480032 h 4026844"/>
                <a:gd name="connsiteX15453" fmla="*/ 6507925 w 10143477"/>
                <a:gd name="connsiteY15453" fmla="*/ 458959 h 4026844"/>
                <a:gd name="connsiteX15454" fmla="*/ 6518462 w 10143477"/>
                <a:gd name="connsiteY15454" fmla="*/ 439900 h 4026844"/>
                <a:gd name="connsiteX15455" fmla="*/ 2702326 w 10143477"/>
                <a:gd name="connsiteY15455" fmla="*/ 438657 h 4026844"/>
                <a:gd name="connsiteX15456" fmla="*/ 2708214 w 10143477"/>
                <a:gd name="connsiteY15456" fmla="*/ 457096 h 4026844"/>
                <a:gd name="connsiteX15457" fmla="*/ 2681407 w 10143477"/>
                <a:gd name="connsiteY15457" fmla="*/ 479563 h 4026844"/>
                <a:gd name="connsiteX15458" fmla="*/ 2675674 w 10143477"/>
                <a:gd name="connsiteY15458" fmla="*/ 460969 h 4026844"/>
                <a:gd name="connsiteX15459" fmla="*/ 2702326 w 10143477"/>
                <a:gd name="connsiteY15459" fmla="*/ 438657 h 4026844"/>
                <a:gd name="connsiteX15460" fmla="*/ 6464850 w 10143477"/>
                <a:gd name="connsiteY15460" fmla="*/ 436956 h 4026844"/>
                <a:gd name="connsiteX15461" fmla="*/ 6487937 w 10143477"/>
                <a:gd name="connsiteY15461" fmla="*/ 457875 h 4026844"/>
                <a:gd name="connsiteX15462" fmla="*/ 6477246 w 10143477"/>
                <a:gd name="connsiteY15462" fmla="*/ 477087 h 4026844"/>
                <a:gd name="connsiteX15463" fmla="*/ 6454159 w 10143477"/>
                <a:gd name="connsiteY15463" fmla="*/ 456170 h 4026844"/>
                <a:gd name="connsiteX15464" fmla="*/ 6464850 w 10143477"/>
                <a:gd name="connsiteY15464" fmla="*/ 436956 h 4026844"/>
                <a:gd name="connsiteX15465" fmla="*/ 7868515 w 10143477"/>
                <a:gd name="connsiteY15465" fmla="*/ 435869 h 4026844"/>
                <a:gd name="connsiteX15466" fmla="*/ 7896251 w 10143477"/>
                <a:gd name="connsiteY15466" fmla="*/ 458492 h 4026844"/>
                <a:gd name="connsiteX15467" fmla="*/ 7892067 w 10143477"/>
                <a:gd name="connsiteY15467" fmla="*/ 477240 h 4026844"/>
                <a:gd name="connsiteX15468" fmla="*/ 7864332 w 10143477"/>
                <a:gd name="connsiteY15468" fmla="*/ 454618 h 4026844"/>
                <a:gd name="connsiteX15469" fmla="*/ 7868515 w 10143477"/>
                <a:gd name="connsiteY15469" fmla="*/ 435869 h 4026844"/>
                <a:gd name="connsiteX15470" fmla="*/ 7285295 w 10143477"/>
                <a:gd name="connsiteY15470" fmla="*/ 435095 h 4026844"/>
                <a:gd name="connsiteX15471" fmla="*/ 7311326 w 10143477"/>
                <a:gd name="connsiteY15471" fmla="*/ 456943 h 4026844"/>
                <a:gd name="connsiteX15472" fmla="*/ 7304508 w 10143477"/>
                <a:gd name="connsiteY15472" fmla="*/ 475848 h 4026844"/>
                <a:gd name="connsiteX15473" fmla="*/ 7278477 w 10143477"/>
                <a:gd name="connsiteY15473" fmla="*/ 454000 h 4026844"/>
                <a:gd name="connsiteX15474" fmla="*/ 7285295 w 10143477"/>
                <a:gd name="connsiteY15474" fmla="*/ 435095 h 4026844"/>
                <a:gd name="connsiteX15475" fmla="*/ 6411239 w 10143477"/>
                <a:gd name="connsiteY15475" fmla="*/ 434168 h 4026844"/>
                <a:gd name="connsiteX15476" fmla="*/ 6434016 w 10143477"/>
                <a:gd name="connsiteY15476" fmla="*/ 455085 h 4026844"/>
                <a:gd name="connsiteX15477" fmla="*/ 6423015 w 10143477"/>
                <a:gd name="connsiteY15477" fmla="*/ 474299 h 4026844"/>
                <a:gd name="connsiteX15478" fmla="*/ 6400237 w 10143477"/>
                <a:gd name="connsiteY15478" fmla="*/ 453381 h 4026844"/>
                <a:gd name="connsiteX15479" fmla="*/ 6411239 w 10143477"/>
                <a:gd name="connsiteY15479" fmla="*/ 434168 h 4026844"/>
                <a:gd name="connsiteX15480" fmla="*/ 6357782 w 10143477"/>
                <a:gd name="connsiteY15480" fmla="*/ 431689 h 4026844"/>
                <a:gd name="connsiteX15481" fmla="*/ 6380404 w 10143477"/>
                <a:gd name="connsiteY15481" fmla="*/ 452450 h 4026844"/>
                <a:gd name="connsiteX15482" fmla="*/ 6369093 w 10143477"/>
                <a:gd name="connsiteY15482" fmla="*/ 471664 h 4026844"/>
                <a:gd name="connsiteX15483" fmla="*/ 6346471 w 10143477"/>
                <a:gd name="connsiteY15483" fmla="*/ 450746 h 4026844"/>
                <a:gd name="connsiteX15484" fmla="*/ 6357782 w 10143477"/>
                <a:gd name="connsiteY15484" fmla="*/ 431689 h 4026844"/>
                <a:gd name="connsiteX15485" fmla="*/ 7233077 w 10143477"/>
                <a:gd name="connsiteY15485" fmla="*/ 430602 h 4026844"/>
                <a:gd name="connsiteX15486" fmla="*/ 7258954 w 10143477"/>
                <a:gd name="connsiteY15486" fmla="*/ 452296 h 4026844"/>
                <a:gd name="connsiteX15487" fmla="*/ 7251981 w 10143477"/>
                <a:gd name="connsiteY15487" fmla="*/ 471201 h 4026844"/>
                <a:gd name="connsiteX15488" fmla="*/ 7226105 w 10143477"/>
                <a:gd name="connsiteY15488" fmla="*/ 449350 h 4026844"/>
                <a:gd name="connsiteX15489" fmla="*/ 7233077 w 10143477"/>
                <a:gd name="connsiteY15489" fmla="*/ 430602 h 4026844"/>
                <a:gd name="connsiteX15490" fmla="*/ 7817692 w 10143477"/>
                <a:gd name="connsiteY15490" fmla="*/ 429982 h 4026844"/>
                <a:gd name="connsiteX15491" fmla="*/ 7845273 w 10143477"/>
                <a:gd name="connsiteY15491" fmla="*/ 452449 h 4026844"/>
                <a:gd name="connsiteX15492" fmla="*/ 7840934 w 10143477"/>
                <a:gd name="connsiteY15492" fmla="*/ 471198 h 4026844"/>
                <a:gd name="connsiteX15493" fmla="*/ 7813354 w 10143477"/>
                <a:gd name="connsiteY15493" fmla="*/ 448731 h 4026844"/>
                <a:gd name="connsiteX15494" fmla="*/ 7817692 w 10143477"/>
                <a:gd name="connsiteY15494" fmla="*/ 429982 h 4026844"/>
                <a:gd name="connsiteX15495" fmla="*/ 6304015 w 10143477"/>
                <a:gd name="connsiteY15495" fmla="*/ 428900 h 4026844"/>
                <a:gd name="connsiteX15496" fmla="*/ 6326327 w 10143477"/>
                <a:gd name="connsiteY15496" fmla="*/ 449661 h 4026844"/>
                <a:gd name="connsiteX15497" fmla="*/ 6314862 w 10143477"/>
                <a:gd name="connsiteY15497" fmla="*/ 468876 h 4026844"/>
                <a:gd name="connsiteX15498" fmla="*/ 6292549 w 10143477"/>
                <a:gd name="connsiteY15498" fmla="*/ 448113 h 4026844"/>
                <a:gd name="connsiteX15499" fmla="*/ 6304015 w 10143477"/>
                <a:gd name="connsiteY15499" fmla="*/ 428900 h 4026844"/>
                <a:gd name="connsiteX15500" fmla="*/ 6250404 w 10143477"/>
                <a:gd name="connsiteY15500" fmla="*/ 426730 h 4026844"/>
                <a:gd name="connsiteX15501" fmla="*/ 6272561 w 10143477"/>
                <a:gd name="connsiteY15501" fmla="*/ 447339 h 4026844"/>
                <a:gd name="connsiteX15502" fmla="*/ 6260785 w 10143477"/>
                <a:gd name="connsiteY15502" fmla="*/ 466551 h 4026844"/>
                <a:gd name="connsiteX15503" fmla="*/ 6238627 w 10143477"/>
                <a:gd name="connsiteY15503" fmla="*/ 445788 h 4026844"/>
                <a:gd name="connsiteX15504" fmla="*/ 6250404 w 10143477"/>
                <a:gd name="connsiteY15504" fmla="*/ 426730 h 4026844"/>
                <a:gd name="connsiteX15505" fmla="*/ 4356177 w 10143477"/>
                <a:gd name="connsiteY15505" fmla="*/ 426108 h 4026844"/>
                <a:gd name="connsiteX15506" fmla="*/ 4369812 w 10143477"/>
                <a:gd name="connsiteY15506" fmla="*/ 445167 h 4026844"/>
                <a:gd name="connsiteX15507" fmla="*/ 4349204 w 10143477"/>
                <a:gd name="connsiteY15507" fmla="*/ 465775 h 4026844"/>
                <a:gd name="connsiteX15508" fmla="*/ 4335569 w 10143477"/>
                <a:gd name="connsiteY15508" fmla="*/ 446561 h 4026844"/>
                <a:gd name="connsiteX15509" fmla="*/ 4356177 w 10143477"/>
                <a:gd name="connsiteY15509" fmla="*/ 426108 h 4026844"/>
                <a:gd name="connsiteX15510" fmla="*/ 7181015 w 10143477"/>
                <a:gd name="connsiteY15510" fmla="*/ 425954 h 4026844"/>
                <a:gd name="connsiteX15511" fmla="*/ 7206736 w 10143477"/>
                <a:gd name="connsiteY15511" fmla="*/ 447646 h 4026844"/>
                <a:gd name="connsiteX15512" fmla="*/ 7199454 w 10143477"/>
                <a:gd name="connsiteY15512" fmla="*/ 466549 h 4026844"/>
                <a:gd name="connsiteX15513" fmla="*/ 7173733 w 10143477"/>
                <a:gd name="connsiteY15513" fmla="*/ 444858 h 4026844"/>
                <a:gd name="connsiteX15514" fmla="*/ 7181015 w 10143477"/>
                <a:gd name="connsiteY15514" fmla="*/ 425954 h 4026844"/>
                <a:gd name="connsiteX15515" fmla="*/ 6196638 w 10143477"/>
                <a:gd name="connsiteY15515" fmla="*/ 424405 h 4026844"/>
                <a:gd name="connsiteX15516" fmla="*/ 6218485 w 10143477"/>
                <a:gd name="connsiteY15516" fmla="*/ 445015 h 4026844"/>
                <a:gd name="connsiteX15517" fmla="*/ 6206554 w 10143477"/>
                <a:gd name="connsiteY15517" fmla="*/ 464227 h 4026844"/>
                <a:gd name="connsiteX15518" fmla="*/ 6184552 w 10143477"/>
                <a:gd name="connsiteY15518" fmla="*/ 443619 h 4026844"/>
                <a:gd name="connsiteX15519" fmla="*/ 6196638 w 10143477"/>
                <a:gd name="connsiteY15519" fmla="*/ 424405 h 4026844"/>
                <a:gd name="connsiteX15520" fmla="*/ 7766870 w 10143477"/>
                <a:gd name="connsiteY15520" fmla="*/ 424250 h 4026844"/>
                <a:gd name="connsiteX15521" fmla="*/ 7794296 w 10143477"/>
                <a:gd name="connsiteY15521" fmla="*/ 446561 h 4026844"/>
                <a:gd name="connsiteX15522" fmla="*/ 7789803 w 10143477"/>
                <a:gd name="connsiteY15522" fmla="*/ 465310 h 4026844"/>
                <a:gd name="connsiteX15523" fmla="*/ 7762377 w 10143477"/>
                <a:gd name="connsiteY15523" fmla="*/ 442842 h 4026844"/>
                <a:gd name="connsiteX15524" fmla="*/ 7766870 w 10143477"/>
                <a:gd name="connsiteY15524" fmla="*/ 424250 h 4026844"/>
                <a:gd name="connsiteX15525" fmla="*/ 4410254 w 10143477"/>
                <a:gd name="connsiteY15525" fmla="*/ 423629 h 4026844"/>
                <a:gd name="connsiteX15526" fmla="*/ 4424044 w 10143477"/>
                <a:gd name="connsiteY15526" fmla="*/ 442842 h 4026844"/>
                <a:gd name="connsiteX15527" fmla="*/ 4403746 w 10143477"/>
                <a:gd name="connsiteY15527" fmla="*/ 463452 h 4026844"/>
                <a:gd name="connsiteX15528" fmla="*/ 4389956 w 10143477"/>
                <a:gd name="connsiteY15528" fmla="*/ 444237 h 4026844"/>
                <a:gd name="connsiteX15529" fmla="*/ 4410254 w 10143477"/>
                <a:gd name="connsiteY15529" fmla="*/ 423629 h 4026844"/>
                <a:gd name="connsiteX15530" fmla="*/ 6142715 w 10143477"/>
                <a:gd name="connsiteY15530" fmla="*/ 422080 h 4026844"/>
                <a:gd name="connsiteX15531" fmla="*/ 6164408 w 10143477"/>
                <a:gd name="connsiteY15531" fmla="*/ 442689 h 4026844"/>
                <a:gd name="connsiteX15532" fmla="*/ 6152167 w 10143477"/>
                <a:gd name="connsiteY15532" fmla="*/ 462056 h 4026844"/>
                <a:gd name="connsiteX15533" fmla="*/ 6130475 w 10143477"/>
                <a:gd name="connsiteY15533" fmla="*/ 441449 h 4026844"/>
                <a:gd name="connsiteX15534" fmla="*/ 6142715 w 10143477"/>
                <a:gd name="connsiteY15534" fmla="*/ 422080 h 4026844"/>
                <a:gd name="connsiteX15535" fmla="*/ 7128798 w 10143477"/>
                <a:gd name="connsiteY15535" fmla="*/ 421615 h 4026844"/>
                <a:gd name="connsiteX15536" fmla="*/ 7154209 w 10143477"/>
                <a:gd name="connsiteY15536" fmla="*/ 443152 h 4026844"/>
                <a:gd name="connsiteX15537" fmla="*/ 7146772 w 10143477"/>
                <a:gd name="connsiteY15537" fmla="*/ 462056 h 4026844"/>
                <a:gd name="connsiteX15538" fmla="*/ 7121360 w 10143477"/>
                <a:gd name="connsiteY15538" fmla="*/ 440364 h 4026844"/>
                <a:gd name="connsiteX15539" fmla="*/ 7128798 w 10143477"/>
                <a:gd name="connsiteY15539" fmla="*/ 421615 h 4026844"/>
                <a:gd name="connsiteX15540" fmla="*/ 4464640 w 10143477"/>
                <a:gd name="connsiteY15540" fmla="*/ 421462 h 4026844"/>
                <a:gd name="connsiteX15541" fmla="*/ 4478740 w 10143477"/>
                <a:gd name="connsiteY15541" fmla="*/ 440674 h 4026844"/>
                <a:gd name="connsiteX15542" fmla="*/ 4458597 w 10143477"/>
                <a:gd name="connsiteY15542" fmla="*/ 461282 h 4026844"/>
                <a:gd name="connsiteX15543" fmla="*/ 4444497 w 10143477"/>
                <a:gd name="connsiteY15543" fmla="*/ 442069 h 4026844"/>
                <a:gd name="connsiteX15544" fmla="*/ 4464640 w 10143477"/>
                <a:gd name="connsiteY15544" fmla="*/ 421462 h 4026844"/>
                <a:gd name="connsiteX15545" fmla="*/ 8232020 w 10143477"/>
                <a:gd name="connsiteY15545" fmla="*/ 421459 h 4026844"/>
                <a:gd name="connsiteX15546" fmla="*/ 8260686 w 10143477"/>
                <a:gd name="connsiteY15546" fmla="*/ 444546 h 4026844"/>
                <a:gd name="connsiteX15547" fmla="*/ 8258051 w 10143477"/>
                <a:gd name="connsiteY15547" fmla="*/ 463448 h 4026844"/>
                <a:gd name="connsiteX15548" fmla="*/ 8229386 w 10143477"/>
                <a:gd name="connsiteY15548" fmla="*/ 440362 h 4026844"/>
                <a:gd name="connsiteX15549" fmla="*/ 8232020 w 10143477"/>
                <a:gd name="connsiteY15549" fmla="*/ 421459 h 4026844"/>
                <a:gd name="connsiteX15550" fmla="*/ 6088949 w 10143477"/>
                <a:gd name="connsiteY15550" fmla="*/ 420220 h 4026844"/>
                <a:gd name="connsiteX15551" fmla="*/ 6110487 w 10143477"/>
                <a:gd name="connsiteY15551" fmla="*/ 440674 h 4026844"/>
                <a:gd name="connsiteX15552" fmla="*/ 6097937 w 10143477"/>
                <a:gd name="connsiteY15552" fmla="*/ 460045 h 4026844"/>
                <a:gd name="connsiteX15553" fmla="*/ 6076399 w 10143477"/>
                <a:gd name="connsiteY15553" fmla="*/ 439434 h 4026844"/>
                <a:gd name="connsiteX15554" fmla="*/ 6088949 w 10143477"/>
                <a:gd name="connsiteY15554" fmla="*/ 420220 h 4026844"/>
                <a:gd name="connsiteX15555" fmla="*/ 4518717 w 10143477"/>
                <a:gd name="connsiteY15555" fmla="*/ 419603 h 4026844"/>
                <a:gd name="connsiteX15556" fmla="*/ 4533127 w 10143477"/>
                <a:gd name="connsiteY15556" fmla="*/ 438813 h 4026844"/>
                <a:gd name="connsiteX15557" fmla="*/ 4513293 w 10143477"/>
                <a:gd name="connsiteY15557" fmla="*/ 459269 h 4026844"/>
                <a:gd name="connsiteX15558" fmla="*/ 4498883 w 10143477"/>
                <a:gd name="connsiteY15558" fmla="*/ 440054 h 4026844"/>
                <a:gd name="connsiteX15559" fmla="*/ 4518717 w 10143477"/>
                <a:gd name="connsiteY15559" fmla="*/ 419603 h 4026844"/>
                <a:gd name="connsiteX15560" fmla="*/ 7716047 w 10143477"/>
                <a:gd name="connsiteY15560" fmla="*/ 418361 h 4026844"/>
                <a:gd name="connsiteX15561" fmla="*/ 7743318 w 10143477"/>
                <a:gd name="connsiteY15561" fmla="*/ 440674 h 4026844"/>
                <a:gd name="connsiteX15562" fmla="*/ 7738515 w 10143477"/>
                <a:gd name="connsiteY15562" fmla="*/ 459422 h 4026844"/>
                <a:gd name="connsiteX15563" fmla="*/ 7711244 w 10143477"/>
                <a:gd name="connsiteY15563" fmla="*/ 437110 h 4026844"/>
                <a:gd name="connsiteX15564" fmla="*/ 7716047 w 10143477"/>
                <a:gd name="connsiteY15564" fmla="*/ 418361 h 4026844"/>
                <a:gd name="connsiteX15565" fmla="*/ 6035028 w 10143477"/>
                <a:gd name="connsiteY15565" fmla="*/ 418206 h 4026844"/>
                <a:gd name="connsiteX15566" fmla="*/ 6056256 w 10143477"/>
                <a:gd name="connsiteY15566" fmla="*/ 438660 h 4026844"/>
                <a:gd name="connsiteX15567" fmla="*/ 6043550 w 10143477"/>
                <a:gd name="connsiteY15567" fmla="*/ 458029 h 4026844"/>
                <a:gd name="connsiteX15568" fmla="*/ 6022322 w 10143477"/>
                <a:gd name="connsiteY15568" fmla="*/ 437576 h 4026844"/>
                <a:gd name="connsiteX15569" fmla="*/ 6035028 w 10143477"/>
                <a:gd name="connsiteY15569" fmla="*/ 418206 h 4026844"/>
                <a:gd name="connsiteX15570" fmla="*/ 4573103 w 10143477"/>
                <a:gd name="connsiteY15570" fmla="*/ 417897 h 4026844"/>
                <a:gd name="connsiteX15571" fmla="*/ 4587668 w 10143477"/>
                <a:gd name="connsiteY15571" fmla="*/ 437111 h 4026844"/>
                <a:gd name="connsiteX15572" fmla="*/ 4567990 w 10143477"/>
                <a:gd name="connsiteY15572" fmla="*/ 457565 h 4026844"/>
                <a:gd name="connsiteX15573" fmla="*/ 4553425 w 10143477"/>
                <a:gd name="connsiteY15573" fmla="*/ 438195 h 4026844"/>
                <a:gd name="connsiteX15574" fmla="*/ 4573103 w 10143477"/>
                <a:gd name="connsiteY15574" fmla="*/ 417897 h 4026844"/>
                <a:gd name="connsiteX15575" fmla="*/ 7076581 w 10143477"/>
                <a:gd name="connsiteY15575" fmla="*/ 417123 h 4026844"/>
                <a:gd name="connsiteX15576" fmla="*/ 7101837 w 10143477"/>
                <a:gd name="connsiteY15576" fmla="*/ 438660 h 4026844"/>
                <a:gd name="connsiteX15577" fmla="*/ 7094090 w 10143477"/>
                <a:gd name="connsiteY15577" fmla="*/ 457565 h 4026844"/>
                <a:gd name="connsiteX15578" fmla="*/ 7068834 w 10143477"/>
                <a:gd name="connsiteY15578" fmla="*/ 436026 h 4026844"/>
                <a:gd name="connsiteX15579" fmla="*/ 7076581 w 10143477"/>
                <a:gd name="connsiteY15579" fmla="*/ 417123 h 4026844"/>
                <a:gd name="connsiteX15580" fmla="*/ 5981262 w 10143477"/>
                <a:gd name="connsiteY15580" fmla="*/ 416657 h 4026844"/>
                <a:gd name="connsiteX15581" fmla="*/ 6002334 w 10143477"/>
                <a:gd name="connsiteY15581" fmla="*/ 436955 h 4026844"/>
                <a:gd name="connsiteX15582" fmla="*/ 5989319 w 10143477"/>
                <a:gd name="connsiteY15582" fmla="*/ 456323 h 4026844"/>
                <a:gd name="connsiteX15583" fmla="*/ 5968246 w 10143477"/>
                <a:gd name="connsiteY15583" fmla="*/ 435871 h 4026844"/>
                <a:gd name="connsiteX15584" fmla="*/ 5981262 w 10143477"/>
                <a:gd name="connsiteY15584" fmla="*/ 416657 h 4026844"/>
                <a:gd name="connsiteX15585" fmla="*/ 5927340 w 10143477"/>
                <a:gd name="connsiteY15585" fmla="*/ 415109 h 4026844"/>
                <a:gd name="connsiteX15586" fmla="*/ 5948103 w 10143477"/>
                <a:gd name="connsiteY15586" fmla="*/ 435407 h 4026844"/>
                <a:gd name="connsiteX15587" fmla="*/ 5934777 w 10143477"/>
                <a:gd name="connsiteY15587" fmla="*/ 454775 h 4026844"/>
                <a:gd name="connsiteX15588" fmla="*/ 5914015 w 10143477"/>
                <a:gd name="connsiteY15588" fmla="*/ 434322 h 4026844"/>
                <a:gd name="connsiteX15589" fmla="*/ 5927340 w 10143477"/>
                <a:gd name="connsiteY15589" fmla="*/ 415109 h 4026844"/>
                <a:gd name="connsiteX15590" fmla="*/ 8182128 w 10143477"/>
                <a:gd name="connsiteY15590" fmla="*/ 414796 h 4026844"/>
                <a:gd name="connsiteX15591" fmla="*/ 8210638 w 10143477"/>
                <a:gd name="connsiteY15591" fmla="*/ 437728 h 4026844"/>
                <a:gd name="connsiteX15592" fmla="*/ 8207849 w 10143477"/>
                <a:gd name="connsiteY15592" fmla="*/ 456631 h 4026844"/>
                <a:gd name="connsiteX15593" fmla="*/ 8179339 w 10143477"/>
                <a:gd name="connsiteY15593" fmla="*/ 433699 h 4026844"/>
                <a:gd name="connsiteX15594" fmla="*/ 8182128 w 10143477"/>
                <a:gd name="connsiteY15594" fmla="*/ 414796 h 4026844"/>
                <a:gd name="connsiteX15595" fmla="*/ 2910264 w 10143477"/>
                <a:gd name="connsiteY15595" fmla="*/ 414796 h 4026844"/>
                <a:gd name="connsiteX15596" fmla="*/ 2916927 w 10143477"/>
                <a:gd name="connsiteY15596" fmla="*/ 433234 h 4026844"/>
                <a:gd name="connsiteX15597" fmla="*/ 2890742 w 10143477"/>
                <a:gd name="connsiteY15597" fmla="*/ 455392 h 4026844"/>
                <a:gd name="connsiteX15598" fmla="*/ 2884079 w 10143477"/>
                <a:gd name="connsiteY15598" fmla="*/ 436953 h 4026844"/>
                <a:gd name="connsiteX15599" fmla="*/ 2910264 w 10143477"/>
                <a:gd name="connsiteY15599" fmla="*/ 414796 h 4026844"/>
                <a:gd name="connsiteX15600" fmla="*/ 5873418 w 10143477"/>
                <a:gd name="connsiteY15600" fmla="*/ 413404 h 4026844"/>
                <a:gd name="connsiteX15601" fmla="*/ 5893871 w 10143477"/>
                <a:gd name="connsiteY15601" fmla="*/ 433703 h 4026844"/>
                <a:gd name="connsiteX15602" fmla="*/ 5880391 w 10143477"/>
                <a:gd name="connsiteY15602" fmla="*/ 453070 h 4026844"/>
                <a:gd name="connsiteX15603" fmla="*/ 5859783 w 10143477"/>
                <a:gd name="connsiteY15603" fmla="*/ 432773 h 4026844"/>
                <a:gd name="connsiteX15604" fmla="*/ 5873418 w 10143477"/>
                <a:gd name="connsiteY15604" fmla="*/ 413404 h 4026844"/>
                <a:gd name="connsiteX15605" fmla="*/ 3567342 w 10143477"/>
                <a:gd name="connsiteY15605" fmla="*/ 413247 h 4026844"/>
                <a:gd name="connsiteX15606" fmla="*/ 3577104 w 10143477"/>
                <a:gd name="connsiteY15606" fmla="*/ 431842 h 4026844"/>
                <a:gd name="connsiteX15607" fmla="*/ 3553242 w 10143477"/>
                <a:gd name="connsiteY15607" fmla="*/ 453223 h 4026844"/>
                <a:gd name="connsiteX15608" fmla="*/ 3543480 w 10143477"/>
                <a:gd name="connsiteY15608" fmla="*/ 434473 h 4026844"/>
                <a:gd name="connsiteX15609" fmla="*/ 3567342 w 10143477"/>
                <a:gd name="connsiteY15609" fmla="*/ 413247 h 4026844"/>
                <a:gd name="connsiteX15610" fmla="*/ 7024209 w 10143477"/>
                <a:gd name="connsiteY15610" fmla="*/ 413094 h 4026844"/>
                <a:gd name="connsiteX15611" fmla="*/ 7049310 w 10143477"/>
                <a:gd name="connsiteY15611" fmla="*/ 434477 h 4026844"/>
                <a:gd name="connsiteX15612" fmla="*/ 7041408 w 10143477"/>
                <a:gd name="connsiteY15612" fmla="*/ 453379 h 4026844"/>
                <a:gd name="connsiteX15613" fmla="*/ 7016307 w 10143477"/>
                <a:gd name="connsiteY15613" fmla="*/ 431842 h 4026844"/>
                <a:gd name="connsiteX15614" fmla="*/ 7024209 w 10143477"/>
                <a:gd name="connsiteY15614" fmla="*/ 413094 h 4026844"/>
                <a:gd name="connsiteX15615" fmla="*/ 7665069 w 10143477"/>
                <a:gd name="connsiteY15615" fmla="*/ 412939 h 4026844"/>
                <a:gd name="connsiteX15616" fmla="*/ 7692185 w 10143477"/>
                <a:gd name="connsiteY15616" fmla="*/ 435095 h 4026844"/>
                <a:gd name="connsiteX15617" fmla="*/ 7687227 w 10143477"/>
                <a:gd name="connsiteY15617" fmla="*/ 453844 h 4026844"/>
                <a:gd name="connsiteX15618" fmla="*/ 7660112 w 10143477"/>
                <a:gd name="connsiteY15618" fmla="*/ 431531 h 4026844"/>
                <a:gd name="connsiteX15619" fmla="*/ 7665069 w 10143477"/>
                <a:gd name="connsiteY15619" fmla="*/ 412939 h 4026844"/>
                <a:gd name="connsiteX15620" fmla="*/ 5819341 w 10143477"/>
                <a:gd name="connsiteY15620" fmla="*/ 412164 h 4026844"/>
                <a:gd name="connsiteX15621" fmla="*/ 5839639 w 10143477"/>
                <a:gd name="connsiteY15621" fmla="*/ 432308 h 4026844"/>
                <a:gd name="connsiteX15622" fmla="*/ 5825849 w 10143477"/>
                <a:gd name="connsiteY15622" fmla="*/ 451830 h 4026844"/>
                <a:gd name="connsiteX15623" fmla="*/ 5805551 w 10143477"/>
                <a:gd name="connsiteY15623" fmla="*/ 431533 h 4026844"/>
                <a:gd name="connsiteX15624" fmla="*/ 5819341 w 10143477"/>
                <a:gd name="connsiteY15624" fmla="*/ 412164 h 4026844"/>
                <a:gd name="connsiteX15625" fmla="*/ 5765419 w 10143477"/>
                <a:gd name="connsiteY15625" fmla="*/ 410925 h 4026844"/>
                <a:gd name="connsiteX15626" fmla="*/ 5785408 w 10143477"/>
                <a:gd name="connsiteY15626" fmla="*/ 431067 h 4026844"/>
                <a:gd name="connsiteX15627" fmla="*/ 5771307 w 10143477"/>
                <a:gd name="connsiteY15627" fmla="*/ 450591 h 4026844"/>
                <a:gd name="connsiteX15628" fmla="*/ 5751320 w 10143477"/>
                <a:gd name="connsiteY15628" fmla="*/ 430293 h 4026844"/>
                <a:gd name="connsiteX15629" fmla="*/ 5765419 w 10143477"/>
                <a:gd name="connsiteY15629" fmla="*/ 410925 h 4026844"/>
                <a:gd name="connsiteX15630" fmla="*/ 5711188 w 10143477"/>
                <a:gd name="connsiteY15630" fmla="*/ 409684 h 4026844"/>
                <a:gd name="connsiteX15631" fmla="*/ 5731021 w 10143477"/>
                <a:gd name="connsiteY15631" fmla="*/ 429829 h 4026844"/>
                <a:gd name="connsiteX15632" fmla="*/ 5716766 w 10143477"/>
                <a:gd name="connsiteY15632" fmla="*/ 449350 h 4026844"/>
                <a:gd name="connsiteX15633" fmla="*/ 5696933 w 10143477"/>
                <a:gd name="connsiteY15633" fmla="*/ 429208 h 4026844"/>
                <a:gd name="connsiteX15634" fmla="*/ 5711188 w 10143477"/>
                <a:gd name="connsiteY15634" fmla="*/ 409684 h 4026844"/>
                <a:gd name="connsiteX15635" fmla="*/ 5657267 w 10143477"/>
                <a:gd name="connsiteY15635" fmla="*/ 408911 h 4026844"/>
                <a:gd name="connsiteX15636" fmla="*/ 5676791 w 10143477"/>
                <a:gd name="connsiteY15636" fmla="*/ 428900 h 4026844"/>
                <a:gd name="connsiteX15637" fmla="*/ 5662226 w 10143477"/>
                <a:gd name="connsiteY15637" fmla="*/ 448423 h 4026844"/>
                <a:gd name="connsiteX15638" fmla="*/ 5642702 w 10143477"/>
                <a:gd name="connsiteY15638" fmla="*/ 428279 h 4026844"/>
                <a:gd name="connsiteX15639" fmla="*/ 5657267 w 10143477"/>
                <a:gd name="connsiteY15639" fmla="*/ 408911 h 4026844"/>
                <a:gd name="connsiteX15640" fmla="*/ 6971992 w 10143477"/>
                <a:gd name="connsiteY15640" fmla="*/ 408909 h 4026844"/>
                <a:gd name="connsiteX15641" fmla="*/ 6996939 w 10143477"/>
                <a:gd name="connsiteY15641" fmla="*/ 430293 h 4026844"/>
                <a:gd name="connsiteX15642" fmla="*/ 6988726 w 10143477"/>
                <a:gd name="connsiteY15642" fmla="*/ 449197 h 4026844"/>
                <a:gd name="connsiteX15643" fmla="*/ 6963780 w 10143477"/>
                <a:gd name="connsiteY15643" fmla="*/ 427813 h 4026844"/>
                <a:gd name="connsiteX15644" fmla="*/ 6971992 w 10143477"/>
                <a:gd name="connsiteY15644" fmla="*/ 408909 h 4026844"/>
                <a:gd name="connsiteX15645" fmla="*/ 5603191 w 10143477"/>
                <a:gd name="connsiteY15645" fmla="*/ 408135 h 4026844"/>
                <a:gd name="connsiteX15646" fmla="*/ 5622559 w 10143477"/>
                <a:gd name="connsiteY15646" fmla="*/ 428124 h 4026844"/>
                <a:gd name="connsiteX15647" fmla="*/ 5607684 w 10143477"/>
                <a:gd name="connsiteY15647" fmla="*/ 447646 h 4026844"/>
                <a:gd name="connsiteX15648" fmla="*/ 5588315 w 10143477"/>
                <a:gd name="connsiteY15648" fmla="*/ 427504 h 4026844"/>
                <a:gd name="connsiteX15649" fmla="*/ 5603191 w 10143477"/>
                <a:gd name="connsiteY15649" fmla="*/ 408135 h 4026844"/>
                <a:gd name="connsiteX15650" fmla="*/ 7613937 w 10143477"/>
                <a:gd name="connsiteY15650" fmla="*/ 407360 h 4026844"/>
                <a:gd name="connsiteX15651" fmla="*/ 7640898 w 10143477"/>
                <a:gd name="connsiteY15651" fmla="*/ 429517 h 4026844"/>
                <a:gd name="connsiteX15652" fmla="*/ 7635785 w 10143477"/>
                <a:gd name="connsiteY15652" fmla="*/ 448267 h 4026844"/>
                <a:gd name="connsiteX15653" fmla="*/ 7608823 w 10143477"/>
                <a:gd name="connsiteY15653" fmla="*/ 426107 h 4026844"/>
                <a:gd name="connsiteX15654" fmla="*/ 7613937 w 10143477"/>
                <a:gd name="connsiteY15654" fmla="*/ 407360 h 4026844"/>
                <a:gd name="connsiteX15655" fmla="*/ 5548959 w 10143477"/>
                <a:gd name="connsiteY15655" fmla="*/ 407205 h 4026844"/>
                <a:gd name="connsiteX15656" fmla="*/ 5568018 w 10143477"/>
                <a:gd name="connsiteY15656" fmla="*/ 427194 h 4026844"/>
                <a:gd name="connsiteX15657" fmla="*/ 5552988 w 10143477"/>
                <a:gd name="connsiteY15657" fmla="*/ 446872 h 4026844"/>
                <a:gd name="connsiteX15658" fmla="*/ 5533929 w 10143477"/>
                <a:gd name="connsiteY15658" fmla="*/ 426884 h 4026844"/>
                <a:gd name="connsiteX15659" fmla="*/ 5548959 w 10143477"/>
                <a:gd name="connsiteY15659" fmla="*/ 407205 h 4026844"/>
                <a:gd name="connsiteX15660" fmla="*/ 5494883 w 10143477"/>
                <a:gd name="connsiteY15660" fmla="*/ 406894 h 4026844"/>
                <a:gd name="connsiteX15661" fmla="*/ 5513786 w 10143477"/>
                <a:gd name="connsiteY15661" fmla="*/ 426728 h 4026844"/>
                <a:gd name="connsiteX15662" fmla="*/ 5498447 w 10143477"/>
                <a:gd name="connsiteY15662" fmla="*/ 446409 h 4026844"/>
                <a:gd name="connsiteX15663" fmla="*/ 5479543 w 10143477"/>
                <a:gd name="connsiteY15663" fmla="*/ 426420 h 4026844"/>
                <a:gd name="connsiteX15664" fmla="*/ 5494883 w 10143477"/>
                <a:gd name="connsiteY15664" fmla="*/ 406894 h 4026844"/>
                <a:gd name="connsiteX15665" fmla="*/ 5440807 w 10143477"/>
                <a:gd name="connsiteY15665" fmla="*/ 406431 h 4026844"/>
                <a:gd name="connsiteX15666" fmla="*/ 5459400 w 10143477"/>
                <a:gd name="connsiteY15666" fmla="*/ 426264 h 4026844"/>
                <a:gd name="connsiteX15667" fmla="*/ 5443751 w 10143477"/>
                <a:gd name="connsiteY15667" fmla="*/ 445941 h 4026844"/>
                <a:gd name="connsiteX15668" fmla="*/ 5425157 w 10143477"/>
                <a:gd name="connsiteY15668" fmla="*/ 425954 h 4026844"/>
                <a:gd name="connsiteX15669" fmla="*/ 5440807 w 10143477"/>
                <a:gd name="connsiteY15669" fmla="*/ 406431 h 4026844"/>
                <a:gd name="connsiteX15670" fmla="*/ 5169804 w 10143477"/>
                <a:gd name="connsiteY15670" fmla="*/ 406275 h 4026844"/>
                <a:gd name="connsiteX15671" fmla="*/ 5187158 w 10143477"/>
                <a:gd name="connsiteY15671" fmla="*/ 425954 h 4026844"/>
                <a:gd name="connsiteX15672" fmla="*/ 5170268 w 10143477"/>
                <a:gd name="connsiteY15672" fmla="*/ 445786 h 4026844"/>
                <a:gd name="connsiteX15673" fmla="*/ 5152914 w 10143477"/>
                <a:gd name="connsiteY15673" fmla="*/ 426108 h 4026844"/>
                <a:gd name="connsiteX15674" fmla="*/ 5169804 w 10143477"/>
                <a:gd name="connsiteY15674" fmla="*/ 406275 h 4026844"/>
                <a:gd name="connsiteX15675" fmla="*/ 5386575 w 10143477"/>
                <a:gd name="connsiteY15675" fmla="*/ 405967 h 4026844"/>
                <a:gd name="connsiteX15676" fmla="*/ 5404859 w 10143477"/>
                <a:gd name="connsiteY15676" fmla="*/ 425800 h 4026844"/>
                <a:gd name="connsiteX15677" fmla="*/ 5389054 w 10143477"/>
                <a:gd name="connsiteY15677" fmla="*/ 445477 h 4026844"/>
                <a:gd name="connsiteX15678" fmla="*/ 5370771 w 10143477"/>
                <a:gd name="connsiteY15678" fmla="*/ 425644 h 4026844"/>
                <a:gd name="connsiteX15679" fmla="*/ 5386575 w 10143477"/>
                <a:gd name="connsiteY15679" fmla="*/ 405967 h 4026844"/>
                <a:gd name="connsiteX15680" fmla="*/ 5278112 w 10143477"/>
                <a:gd name="connsiteY15680" fmla="*/ 405967 h 4026844"/>
                <a:gd name="connsiteX15681" fmla="*/ 5295931 w 10143477"/>
                <a:gd name="connsiteY15681" fmla="*/ 425644 h 4026844"/>
                <a:gd name="connsiteX15682" fmla="*/ 5279662 w 10143477"/>
                <a:gd name="connsiteY15682" fmla="*/ 445477 h 4026844"/>
                <a:gd name="connsiteX15683" fmla="*/ 5261843 w 10143477"/>
                <a:gd name="connsiteY15683" fmla="*/ 425644 h 4026844"/>
                <a:gd name="connsiteX15684" fmla="*/ 5278112 w 10143477"/>
                <a:gd name="connsiteY15684" fmla="*/ 405967 h 4026844"/>
                <a:gd name="connsiteX15685" fmla="*/ 5224036 w 10143477"/>
                <a:gd name="connsiteY15685" fmla="*/ 405967 h 4026844"/>
                <a:gd name="connsiteX15686" fmla="*/ 5241700 w 10143477"/>
                <a:gd name="connsiteY15686" fmla="*/ 425644 h 4026844"/>
                <a:gd name="connsiteX15687" fmla="*/ 5225120 w 10143477"/>
                <a:gd name="connsiteY15687" fmla="*/ 445477 h 4026844"/>
                <a:gd name="connsiteX15688" fmla="*/ 5207456 w 10143477"/>
                <a:gd name="connsiteY15688" fmla="*/ 425800 h 4026844"/>
                <a:gd name="connsiteX15689" fmla="*/ 5224036 w 10143477"/>
                <a:gd name="connsiteY15689" fmla="*/ 405967 h 4026844"/>
                <a:gd name="connsiteX15690" fmla="*/ 5332498 w 10143477"/>
                <a:gd name="connsiteY15690" fmla="*/ 405813 h 4026844"/>
                <a:gd name="connsiteX15691" fmla="*/ 5350627 w 10143477"/>
                <a:gd name="connsiteY15691" fmla="*/ 425644 h 4026844"/>
                <a:gd name="connsiteX15692" fmla="*/ 5334512 w 10143477"/>
                <a:gd name="connsiteY15692" fmla="*/ 445477 h 4026844"/>
                <a:gd name="connsiteX15693" fmla="*/ 5316384 w 10143477"/>
                <a:gd name="connsiteY15693" fmla="*/ 425644 h 4026844"/>
                <a:gd name="connsiteX15694" fmla="*/ 5332498 w 10143477"/>
                <a:gd name="connsiteY15694" fmla="*/ 405813 h 4026844"/>
                <a:gd name="connsiteX15695" fmla="*/ 6919464 w 10143477"/>
                <a:gd name="connsiteY15695" fmla="*/ 405192 h 4026844"/>
                <a:gd name="connsiteX15696" fmla="*/ 6944101 w 10143477"/>
                <a:gd name="connsiteY15696" fmla="*/ 426418 h 4026844"/>
                <a:gd name="connsiteX15697" fmla="*/ 6935734 w 10143477"/>
                <a:gd name="connsiteY15697" fmla="*/ 445322 h 4026844"/>
                <a:gd name="connsiteX15698" fmla="*/ 6911097 w 10143477"/>
                <a:gd name="connsiteY15698" fmla="*/ 423940 h 4026844"/>
                <a:gd name="connsiteX15699" fmla="*/ 6919464 w 10143477"/>
                <a:gd name="connsiteY15699" fmla="*/ 405192 h 4026844"/>
                <a:gd name="connsiteX15700" fmla="*/ 3673636 w 10143477"/>
                <a:gd name="connsiteY15700" fmla="*/ 405035 h 4026844"/>
                <a:gd name="connsiteX15701" fmla="*/ 3683862 w 10143477"/>
                <a:gd name="connsiteY15701" fmla="*/ 423628 h 4026844"/>
                <a:gd name="connsiteX15702" fmla="*/ 3660465 w 10143477"/>
                <a:gd name="connsiteY15702" fmla="*/ 444856 h 4026844"/>
                <a:gd name="connsiteX15703" fmla="*/ 3650239 w 10143477"/>
                <a:gd name="connsiteY15703" fmla="*/ 426107 h 4026844"/>
                <a:gd name="connsiteX15704" fmla="*/ 3673636 w 10143477"/>
                <a:gd name="connsiteY15704" fmla="*/ 405035 h 4026844"/>
                <a:gd name="connsiteX15705" fmla="*/ 7562959 w 10143477"/>
                <a:gd name="connsiteY15705" fmla="*/ 402091 h 4026844"/>
                <a:gd name="connsiteX15706" fmla="*/ 7589765 w 10143477"/>
                <a:gd name="connsiteY15706" fmla="*/ 424093 h 4026844"/>
                <a:gd name="connsiteX15707" fmla="*/ 7584342 w 10143477"/>
                <a:gd name="connsiteY15707" fmla="*/ 442842 h 4026844"/>
                <a:gd name="connsiteX15708" fmla="*/ 7557536 w 10143477"/>
                <a:gd name="connsiteY15708" fmla="*/ 420683 h 4026844"/>
                <a:gd name="connsiteX15709" fmla="*/ 7562959 w 10143477"/>
                <a:gd name="connsiteY15709" fmla="*/ 402091 h 4026844"/>
                <a:gd name="connsiteX15710" fmla="*/ 6867093 w 10143477"/>
                <a:gd name="connsiteY15710" fmla="*/ 401163 h 4026844"/>
                <a:gd name="connsiteX15711" fmla="*/ 6891574 w 10143477"/>
                <a:gd name="connsiteY15711" fmla="*/ 422389 h 4026844"/>
                <a:gd name="connsiteX15712" fmla="*/ 6882897 w 10143477"/>
                <a:gd name="connsiteY15712" fmla="*/ 441294 h 4026844"/>
                <a:gd name="connsiteX15713" fmla="*/ 6858416 w 10143477"/>
                <a:gd name="connsiteY15713" fmla="*/ 420066 h 4026844"/>
                <a:gd name="connsiteX15714" fmla="*/ 6867093 w 10143477"/>
                <a:gd name="connsiteY15714" fmla="*/ 401163 h 4026844"/>
                <a:gd name="connsiteX15715" fmla="*/ 3726783 w 10143477"/>
                <a:gd name="connsiteY15715" fmla="*/ 401161 h 4026844"/>
                <a:gd name="connsiteX15716" fmla="*/ 3737165 w 10143477"/>
                <a:gd name="connsiteY15716" fmla="*/ 419754 h 4026844"/>
                <a:gd name="connsiteX15717" fmla="*/ 3714078 w 10143477"/>
                <a:gd name="connsiteY15717" fmla="*/ 440982 h 4026844"/>
                <a:gd name="connsiteX15718" fmla="*/ 3703696 w 10143477"/>
                <a:gd name="connsiteY15718" fmla="*/ 422234 h 4026844"/>
                <a:gd name="connsiteX15719" fmla="*/ 3726783 w 10143477"/>
                <a:gd name="connsiteY15719" fmla="*/ 401161 h 4026844"/>
                <a:gd name="connsiteX15720" fmla="*/ 6814566 w 10143477"/>
                <a:gd name="connsiteY15720" fmla="*/ 397599 h 4026844"/>
                <a:gd name="connsiteX15721" fmla="*/ 6838892 w 10143477"/>
                <a:gd name="connsiteY15721" fmla="*/ 418670 h 4026844"/>
                <a:gd name="connsiteX15722" fmla="*/ 6830060 w 10143477"/>
                <a:gd name="connsiteY15722" fmla="*/ 437576 h 4026844"/>
                <a:gd name="connsiteX15723" fmla="*/ 6805733 w 10143477"/>
                <a:gd name="connsiteY15723" fmla="*/ 416346 h 4026844"/>
                <a:gd name="connsiteX15724" fmla="*/ 6814566 w 10143477"/>
                <a:gd name="connsiteY15724" fmla="*/ 397599 h 4026844"/>
                <a:gd name="connsiteX15725" fmla="*/ 3780084 w 10143477"/>
                <a:gd name="connsiteY15725" fmla="*/ 397287 h 4026844"/>
                <a:gd name="connsiteX15726" fmla="*/ 3790776 w 10143477"/>
                <a:gd name="connsiteY15726" fmla="*/ 416035 h 4026844"/>
                <a:gd name="connsiteX15727" fmla="*/ 3767843 w 10143477"/>
                <a:gd name="connsiteY15727" fmla="*/ 437110 h 4026844"/>
                <a:gd name="connsiteX15728" fmla="*/ 3757152 w 10143477"/>
                <a:gd name="connsiteY15728" fmla="*/ 418361 h 4026844"/>
                <a:gd name="connsiteX15729" fmla="*/ 3780084 w 10143477"/>
                <a:gd name="connsiteY15729" fmla="*/ 397287 h 4026844"/>
                <a:gd name="connsiteX15730" fmla="*/ 7511828 w 10143477"/>
                <a:gd name="connsiteY15730" fmla="*/ 396667 h 4026844"/>
                <a:gd name="connsiteX15731" fmla="*/ 7538479 w 10143477"/>
                <a:gd name="connsiteY15731" fmla="*/ 418669 h 4026844"/>
                <a:gd name="connsiteX15732" fmla="*/ 7532900 w 10143477"/>
                <a:gd name="connsiteY15732" fmla="*/ 437419 h 4026844"/>
                <a:gd name="connsiteX15733" fmla="*/ 7506249 w 10143477"/>
                <a:gd name="connsiteY15733" fmla="*/ 415417 h 4026844"/>
                <a:gd name="connsiteX15734" fmla="*/ 7511828 w 10143477"/>
                <a:gd name="connsiteY15734" fmla="*/ 396667 h 4026844"/>
                <a:gd name="connsiteX15735" fmla="*/ 6762039 w 10143477"/>
                <a:gd name="connsiteY15735" fmla="*/ 393879 h 4026844"/>
                <a:gd name="connsiteX15736" fmla="*/ 6786056 w 10143477"/>
                <a:gd name="connsiteY15736" fmla="*/ 414953 h 4026844"/>
                <a:gd name="connsiteX15737" fmla="*/ 6776914 w 10143477"/>
                <a:gd name="connsiteY15737" fmla="*/ 433856 h 4026844"/>
                <a:gd name="connsiteX15738" fmla="*/ 6752897 w 10143477"/>
                <a:gd name="connsiteY15738" fmla="*/ 412784 h 4026844"/>
                <a:gd name="connsiteX15739" fmla="*/ 6762039 w 10143477"/>
                <a:gd name="connsiteY15739" fmla="*/ 393879 h 4026844"/>
                <a:gd name="connsiteX15740" fmla="*/ 2581759 w 10143477"/>
                <a:gd name="connsiteY15740" fmla="*/ 393722 h 4026844"/>
                <a:gd name="connsiteX15741" fmla="*/ 2586873 w 10143477"/>
                <a:gd name="connsiteY15741" fmla="*/ 412162 h 4026844"/>
                <a:gd name="connsiteX15742" fmla="*/ 2559756 w 10143477"/>
                <a:gd name="connsiteY15742" fmla="*/ 434629 h 4026844"/>
                <a:gd name="connsiteX15743" fmla="*/ 2554643 w 10143477"/>
                <a:gd name="connsiteY15743" fmla="*/ 416189 h 4026844"/>
                <a:gd name="connsiteX15744" fmla="*/ 2581759 w 10143477"/>
                <a:gd name="connsiteY15744" fmla="*/ 393722 h 4026844"/>
                <a:gd name="connsiteX15745" fmla="*/ 3833386 w 10143477"/>
                <a:gd name="connsiteY15745" fmla="*/ 393568 h 4026844"/>
                <a:gd name="connsiteX15746" fmla="*/ 3844232 w 10143477"/>
                <a:gd name="connsiteY15746" fmla="*/ 412317 h 4026844"/>
                <a:gd name="connsiteX15747" fmla="*/ 3821455 w 10143477"/>
                <a:gd name="connsiteY15747" fmla="*/ 433389 h 4026844"/>
                <a:gd name="connsiteX15748" fmla="*/ 3810609 w 10143477"/>
                <a:gd name="connsiteY15748" fmla="*/ 414642 h 4026844"/>
                <a:gd name="connsiteX15749" fmla="*/ 3833386 w 10143477"/>
                <a:gd name="connsiteY15749" fmla="*/ 393568 h 4026844"/>
                <a:gd name="connsiteX15750" fmla="*/ 7460540 w 10143477"/>
                <a:gd name="connsiteY15750" fmla="*/ 391555 h 4026844"/>
                <a:gd name="connsiteX15751" fmla="*/ 7487036 w 10143477"/>
                <a:gd name="connsiteY15751" fmla="*/ 413402 h 4026844"/>
                <a:gd name="connsiteX15752" fmla="*/ 7481303 w 10143477"/>
                <a:gd name="connsiteY15752" fmla="*/ 432150 h 4026844"/>
                <a:gd name="connsiteX15753" fmla="*/ 7454807 w 10143477"/>
                <a:gd name="connsiteY15753" fmla="*/ 410303 h 4026844"/>
                <a:gd name="connsiteX15754" fmla="*/ 7460540 w 10143477"/>
                <a:gd name="connsiteY15754" fmla="*/ 391555 h 4026844"/>
                <a:gd name="connsiteX15755" fmla="*/ 6709357 w 10143477"/>
                <a:gd name="connsiteY15755" fmla="*/ 390626 h 4026844"/>
                <a:gd name="connsiteX15756" fmla="*/ 6733219 w 10143477"/>
                <a:gd name="connsiteY15756" fmla="*/ 411544 h 4026844"/>
                <a:gd name="connsiteX15757" fmla="*/ 6723922 w 10143477"/>
                <a:gd name="connsiteY15757" fmla="*/ 430447 h 4026844"/>
                <a:gd name="connsiteX15758" fmla="*/ 6700060 w 10143477"/>
                <a:gd name="connsiteY15758" fmla="*/ 409375 h 4026844"/>
                <a:gd name="connsiteX15759" fmla="*/ 6709357 w 10143477"/>
                <a:gd name="connsiteY15759" fmla="*/ 390626 h 4026844"/>
                <a:gd name="connsiteX15760" fmla="*/ 3886688 w 10143477"/>
                <a:gd name="connsiteY15760" fmla="*/ 390161 h 4026844"/>
                <a:gd name="connsiteX15761" fmla="*/ 3897844 w 10143477"/>
                <a:gd name="connsiteY15761" fmla="*/ 408909 h 4026844"/>
                <a:gd name="connsiteX15762" fmla="*/ 3875377 w 10143477"/>
                <a:gd name="connsiteY15762" fmla="*/ 429827 h 4026844"/>
                <a:gd name="connsiteX15763" fmla="*/ 3864220 w 10143477"/>
                <a:gd name="connsiteY15763" fmla="*/ 411078 h 4026844"/>
                <a:gd name="connsiteX15764" fmla="*/ 3886688 w 10143477"/>
                <a:gd name="connsiteY15764" fmla="*/ 390161 h 4026844"/>
                <a:gd name="connsiteX15765" fmla="*/ 2632892 w 10143477"/>
                <a:gd name="connsiteY15765" fmla="*/ 387524 h 4026844"/>
                <a:gd name="connsiteX15766" fmla="*/ 2638160 w 10143477"/>
                <a:gd name="connsiteY15766" fmla="*/ 405964 h 4026844"/>
                <a:gd name="connsiteX15767" fmla="*/ 2611198 w 10143477"/>
                <a:gd name="connsiteY15767" fmla="*/ 428275 h 4026844"/>
                <a:gd name="connsiteX15768" fmla="*/ 2605931 w 10143477"/>
                <a:gd name="connsiteY15768" fmla="*/ 409836 h 4026844"/>
                <a:gd name="connsiteX15769" fmla="*/ 2632892 w 10143477"/>
                <a:gd name="connsiteY15769" fmla="*/ 387524 h 4026844"/>
                <a:gd name="connsiteX15770" fmla="*/ 6656830 w 10143477"/>
                <a:gd name="connsiteY15770" fmla="*/ 387063 h 4026844"/>
                <a:gd name="connsiteX15771" fmla="*/ 6680537 w 10143477"/>
                <a:gd name="connsiteY15771" fmla="*/ 407980 h 4026844"/>
                <a:gd name="connsiteX15772" fmla="*/ 6670930 w 10143477"/>
                <a:gd name="connsiteY15772" fmla="*/ 426884 h 4026844"/>
                <a:gd name="connsiteX15773" fmla="*/ 6647223 w 10143477"/>
                <a:gd name="connsiteY15773" fmla="*/ 405967 h 4026844"/>
                <a:gd name="connsiteX15774" fmla="*/ 6656830 w 10143477"/>
                <a:gd name="connsiteY15774" fmla="*/ 387063 h 4026844"/>
                <a:gd name="connsiteX15775" fmla="*/ 7409407 w 10143477"/>
                <a:gd name="connsiteY15775" fmla="*/ 386752 h 4026844"/>
                <a:gd name="connsiteX15776" fmla="*/ 7435748 w 10143477"/>
                <a:gd name="connsiteY15776" fmla="*/ 408445 h 4026844"/>
                <a:gd name="connsiteX15777" fmla="*/ 7429705 w 10143477"/>
                <a:gd name="connsiteY15777" fmla="*/ 427192 h 4026844"/>
                <a:gd name="connsiteX15778" fmla="*/ 7403364 w 10143477"/>
                <a:gd name="connsiteY15778" fmla="*/ 405346 h 4026844"/>
                <a:gd name="connsiteX15779" fmla="*/ 7409407 w 10143477"/>
                <a:gd name="connsiteY15779" fmla="*/ 386752 h 4026844"/>
                <a:gd name="connsiteX15780" fmla="*/ 3939834 w 10143477"/>
                <a:gd name="connsiteY15780" fmla="*/ 386752 h 4026844"/>
                <a:gd name="connsiteX15781" fmla="*/ 3951301 w 10143477"/>
                <a:gd name="connsiteY15781" fmla="*/ 405500 h 4026844"/>
                <a:gd name="connsiteX15782" fmla="*/ 3928988 w 10143477"/>
                <a:gd name="connsiteY15782" fmla="*/ 426417 h 4026844"/>
                <a:gd name="connsiteX15783" fmla="*/ 3917677 w 10143477"/>
                <a:gd name="connsiteY15783" fmla="*/ 407670 h 4026844"/>
                <a:gd name="connsiteX15784" fmla="*/ 3939834 w 10143477"/>
                <a:gd name="connsiteY15784" fmla="*/ 386752 h 4026844"/>
                <a:gd name="connsiteX15785" fmla="*/ 6603993 w 10143477"/>
                <a:gd name="connsiteY15785" fmla="*/ 383964 h 4026844"/>
                <a:gd name="connsiteX15786" fmla="*/ 6627389 w 10143477"/>
                <a:gd name="connsiteY15786" fmla="*/ 404727 h 4026844"/>
                <a:gd name="connsiteX15787" fmla="*/ 6617628 w 10143477"/>
                <a:gd name="connsiteY15787" fmla="*/ 423629 h 4026844"/>
                <a:gd name="connsiteX15788" fmla="*/ 6594231 w 10143477"/>
                <a:gd name="connsiteY15788" fmla="*/ 402712 h 4026844"/>
                <a:gd name="connsiteX15789" fmla="*/ 6603993 w 10143477"/>
                <a:gd name="connsiteY15789" fmla="*/ 383964 h 4026844"/>
                <a:gd name="connsiteX15790" fmla="*/ 3993292 w 10143477"/>
                <a:gd name="connsiteY15790" fmla="*/ 383653 h 4026844"/>
                <a:gd name="connsiteX15791" fmla="*/ 4004913 w 10143477"/>
                <a:gd name="connsiteY15791" fmla="*/ 402401 h 4026844"/>
                <a:gd name="connsiteX15792" fmla="*/ 3982911 w 10143477"/>
                <a:gd name="connsiteY15792" fmla="*/ 423165 h 4026844"/>
                <a:gd name="connsiteX15793" fmla="*/ 3971289 w 10143477"/>
                <a:gd name="connsiteY15793" fmla="*/ 404415 h 4026844"/>
                <a:gd name="connsiteX15794" fmla="*/ 3993292 w 10143477"/>
                <a:gd name="connsiteY15794" fmla="*/ 383653 h 4026844"/>
                <a:gd name="connsiteX15795" fmla="*/ 7358120 w 10143477"/>
                <a:gd name="connsiteY15795" fmla="*/ 381638 h 4026844"/>
                <a:gd name="connsiteX15796" fmla="*/ 7384306 w 10143477"/>
                <a:gd name="connsiteY15796" fmla="*/ 403331 h 4026844"/>
                <a:gd name="connsiteX15797" fmla="*/ 7378108 w 10143477"/>
                <a:gd name="connsiteY15797" fmla="*/ 422078 h 4026844"/>
                <a:gd name="connsiteX15798" fmla="*/ 7351922 w 10143477"/>
                <a:gd name="connsiteY15798" fmla="*/ 400387 h 4026844"/>
                <a:gd name="connsiteX15799" fmla="*/ 7358120 w 10143477"/>
                <a:gd name="connsiteY15799" fmla="*/ 381638 h 4026844"/>
                <a:gd name="connsiteX15800" fmla="*/ 2684024 w 10143477"/>
                <a:gd name="connsiteY15800" fmla="*/ 381326 h 4026844"/>
                <a:gd name="connsiteX15801" fmla="*/ 2689448 w 10143477"/>
                <a:gd name="connsiteY15801" fmla="*/ 399611 h 4026844"/>
                <a:gd name="connsiteX15802" fmla="*/ 2662642 w 10143477"/>
                <a:gd name="connsiteY15802" fmla="*/ 421923 h 4026844"/>
                <a:gd name="connsiteX15803" fmla="*/ 2657218 w 10143477"/>
                <a:gd name="connsiteY15803" fmla="*/ 403484 h 4026844"/>
                <a:gd name="connsiteX15804" fmla="*/ 2684024 w 10143477"/>
                <a:gd name="connsiteY15804" fmla="*/ 381326 h 4026844"/>
                <a:gd name="connsiteX15805" fmla="*/ 6551310 w 10143477"/>
                <a:gd name="connsiteY15805" fmla="*/ 380864 h 4026844"/>
                <a:gd name="connsiteX15806" fmla="*/ 6574552 w 10143477"/>
                <a:gd name="connsiteY15806" fmla="*/ 401628 h 4026844"/>
                <a:gd name="connsiteX15807" fmla="*/ 6564481 w 10143477"/>
                <a:gd name="connsiteY15807" fmla="*/ 420531 h 4026844"/>
                <a:gd name="connsiteX15808" fmla="*/ 6541239 w 10143477"/>
                <a:gd name="connsiteY15808" fmla="*/ 399769 h 4026844"/>
                <a:gd name="connsiteX15809" fmla="*/ 6551310 w 10143477"/>
                <a:gd name="connsiteY15809" fmla="*/ 380864 h 4026844"/>
                <a:gd name="connsiteX15810" fmla="*/ 4046748 w 10143477"/>
                <a:gd name="connsiteY15810" fmla="*/ 380399 h 4026844"/>
                <a:gd name="connsiteX15811" fmla="*/ 4058679 w 10143477"/>
                <a:gd name="connsiteY15811" fmla="*/ 399147 h 4026844"/>
                <a:gd name="connsiteX15812" fmla="*/ 4036831 w 10143477"/>
                <a:gd name="connsiteY15812" fmla="*/ 419911 h 4026844"/>
                <a:gd name="connsiteX15813" fmla="*/ 4024900 w 10143477"/>
                <a:gd name="connsiteY15813" fmla="*/ 401161 h 4026844"/>
                <a:gd name="connsiteX15814" fmla="*/ 4046748 w 10143477"/>
                <a:gd name="connsiteY15814" fmla="*/ 380399 h 4026844"/>
                <a:gd name="connsiteX15815" fmla="*/ 6498475 w 10143477"/>
                <a:gd name="connsiteY15815" fmla="*/ 377919 h 4026844"/>
                <a:gd name="connsiteX15816" fmla="*/ 6521561 w 10143477"/>
                <a:gd name="connsiteY15816" fmla="*/ 398684 h 4026844"/>
                <a:gd name="connsiteX15817" fmla="*/ 6511335 w 10143477"/>
                <a:gd name="connsiteY15817" fmla="*/ 417587 h 4026844"/>
                <a:gd name="connsiteX15818" fmla="*/ 6488248 w 10143477"/>
                <a:gd name="connsiteY15818" fmla="*/ 396823 h 4026844"/>
                <a:gd name="connsiteX15819" fmla="*/ 6498475 w 10143477"/>
                <a:gd name="connsiteY15819" fmla="*/ 377919 h 4026844"/>
                <a:gd name="connsiteX15820" fmla="*/ 7881995 w 10143477"/>
                <a:gd name="connsiteY15820" fmla="*/ 377453 h 4026844"/>
                <a:gd name="connsiteX15821" fmla="*/ 7909731 w 10143477"/>
                <a:gd name="connsiteY15821" fmla="*/ 399921 h 4026844"/>
                <a:gd name="connsiteX15822" fmla="*/ 7905857 w 10143477"/>
                <a:gd name="connsiteY15822" fmla="*/ 418669 h 4026844"/>
                <a:gd name="connsiteX15823" fmla="*/ 7878121 w 10143477"/>
                <a:gd name="connsiteY15823" fmla="*/ 396201 h 4026844"/>
                <a:gd name="connsiteX15824" fmla="*/ 7881995 w 10143477"/>
                <a:gd name="connsiteY15824" fmla="*/ 377453 h 4026844"/>
                <a:gd name="connsiteX15825" fmla="*/ 4100050 w 10143477"/>
                <a:gd name="connsiteY15825" fmla="*/ 377453 h 4026844"/>
                <a:gd name="connsiteX15826" fmla="*/ 4112136 w 10143477"/>
                <a:gd name="connsiteY15826" fmla="*/ 396202 h 4026844"/>
                <a:gd name="connsiteX15827" fmla="*/ 4090598 w 10143477"/>
                <a:gd name="connsiteY15827" fmla="*/ 416965 h 4026844"/>
                <a:gd name="connsiteX15828" fmla="*/ 4078512 w 10143477"/>
                <a:gd name="connsiteY15828" fmla="*/ 398063 h 4026844"/>
                <a:gd name="connsiteX15829" fmla="*/ 4100050 w 10143477"/>
                <a:gd name="connsiteY15829" fmla="*/ 377453 h 4026844"/>
                <a:gd name="connsiteX15830" fmla="*/ 7306677 w 10143477"/>
                <a:gd name="connsiteY15830" fmla="*/ 377147 h 4026844"/>
                <a:gd name="connsiteX15831" fmla="*/ 7332708 w 10143477"/>
                <a:gd name="connsiteY15831" fmla="*/ 398681 h 4026844"/>
                <a:gd name="connsiteX15832" fmla="*/ 7326355 w 10143477"/>
                <a:gd name="connsiteY15832" fmla="*/ 417431 h 4026844"/>
                <a:gd name="connsiteX15833" fmla="*/ 7300324 w 10143477"/>
                <a:gd name="connsiteY15833" fmla="*/ 395738 h 4026844"/>
                <a:gd name="connsiteX15834" fmla="*/ 7306677 w 10143477"/>
                <a:gd name="connsiteY15834" fmla="*/ 377147 h 4026844"/>
                <a:gd name="connsiteX15835" fmla="*/ 2735158 w 10143477"/>
                <a:gd name="connsiteY15835" fmla="*/ 375282 h 4026844"/>
                <a:gd name="connsiteX15836" fmla="*/ 2740891 w 10143477"/>
                <a:gd name="connsiteY15836" fmla="*/ 393568 h 4026844"/>
                <a:gd name="connsiteX15837" fmla="*/ 2714241 w 10143477"/>
                <a:gd name="connsiteY15837" fmla="*/ 415724 h 4026844"/>
                <a:gd name="connsiteX15838" fmla="*/ 2708662 w 10143477"/>
                <a:gd name="connsiteY15838" fmla="*/ 397286 h 4026844"/>
                <a:gd name="connsiteX15839" fmla="*/ 2735158 w 10143477"/>
                <a:gd name="connsiteY15839" fmla="*/ 375282 h 4026844"/>
                <a:gd name="connsiteX15840" fmla="*/ 6445792 w 10143477"/>
                <a:gd name="connsiteY15840" fmla="*/ 375131 h 4026844"/>
                <a:gd name="connsiteX15841" fmla="*/ 6468569 w 10143477"/>
                <a:gd name="connsiteY15841" fmla="*/ 395740 h 4026844"/>
                <a:gd name="connsiteX15842" fmla="*/ 6458033 w 10143477"/>
                <a:gd name="connsiteY15842" fmla="*/ 414642 h 4026844"/>
                <a:gd name="connsiteX15843" fmla="*/ 6435256 w 10143477"/>
                <a:gd name="connsiteY15843" fmla="*/ 393879 h 4026844"/>
                <a:gd name="connsiteX15844" fmla="*/ 6445792 w 10143477"/>
                <a:gd name="connsiteY15844" fmla="*/ 375131 h 4026844"/>
                <a:gd name="connsiteX15845" fmla="*/ 4153507 w 10143477"/>
                <a:gd name="connsiteY15845" fmla="*/ 374819 h 4026844"/>
                <a:gd name="connsiteX15846" fmla="*/ 4165903 w 10143477"/>
                <a:gd name="connsiteY15846" fmla="*/ 393569 h 4026844"/>
                <a:gd name="connsiteX15847" fmla="*/ 4144520 w 10143477"/>
                <a:gd name="connsiteY15847" fmla="*/ 414176 h 4026844"/>
                <a:gd name="connsiteX15848" fmla="*/ 4132124 w 10143477"/>
                <a:gd name="connsiteY15848" fmla="*/ 395273 h 4026844"/>
                <a:gd name="connsiteX15849" fmla="*/ 4153507 w 10143477"/>
                <a:gd name="connsiteY15849" fmla="*/ 374819 h 4026844"/>
                <a:gd name="connsiteX15850" fmla="*/ 6392955 w 10143477"/>
                <a:gd name="connsiteY15850" fmla="*/ 372342 h 4026844"/>
                <a:gd name="connsiteX15851" fmla="*/ 6415578 w 10143477"/>
                <a:gd name="connsiteY15851" fmla="*/ 392951 h 4026844"/>
                <a:gd name="connsiteX15852" fmla="*/ 6404731 w 10143477"/>
                <a:gd name="connsiteY15852" fmla="*/ 411853 h 4026844"/>
                <a:gd name="connsiteX15853" fmla="*/ 6382109 w 10143477"/>
                <a:gd name="connsiteY15853" fmla="*/ 391247 h 4026844"/>
                <a:gd name="connsiteX15854" fmla="*/ 6392955 w 10143477"/>
                <a:gd name="connsiteY15854" fmla="*/ 372342 h 4026844"/>
                <a:gd name="connsiteX15855" fmla="*/ 7255545 w 10143477"/>
                <a:gd name="connsiteY15855" fmla="*/ 372342 h 4026844"/>
                <a:gd name="connsiteX15856" fmla="*/ 7281266 w 10143477"/>
                <a:gd name="connsiteY15856" fmla="*/ 393878 h 4026844"/>
                <a:gd name="connsiteX15857" fmla="*/ 7274604 w 10143477"/>
                <a:gd name="connsiteY15857" fmla="*/ 412473 h 4026844"/>
                <a:gd name="connsiteX15858" fmla="*/ 7248727 w 10143477"/>
                <a:gd name="connsiteY15858" fmla="*/ 390935 h 4026844"/>
                <a:gd name="connsiteX15859" fmla="*/ 7255545 w 10143477"/>
                <a:gd name="connsiteY15859" fmla="*/ 372342 h 4026844"/>
                <a:gd name="connsiteX15860" fmla="*/ 4206808 w 10143477"/>
                <a:gd name="connsiteY15860" fmla="*/ 372031 h 4026844"/>
                <a:gd name="connsiteX15861" fmla="*/ 4219359 w 10143477"/>
                <a:gd name="connsiteY15861" fmla="*/ 390782 h 4026844"/>
                <a:gd name="connsiteX15862" fmla="*/ 4198286 w 10143477"/>
                <a:gd name="connsiteY15862" fmla="*/ 411388 h 4026844"/>
                <a:gd name="connsiteX15863" fmla="*/ 4185736 w 10143477"/>
                <a:gd name="connsiteY15863" fmla="*/ 392484 h 4026844"/>
                <a:gd name="connsiteX15864" fmla="*/ 4206808 w 10143477"/>
                <a:gd name="connsiteY15864" fmla="*/ 372031 h 4026844"/>
                <a:gd name="connsiteX15865" fmla="*/ 7831792 w 10143477"/>
                <a:gd name="connsiteY15865" fmla="*/ 371566 h 4026844"/>
                <a:gd name="connsiteX15866" fmla="*/ 7859373 w 10143477"/>
                <a:gd name="connsiteY15866" fmla="*/ 393878 h 4026844"/>
                <a:gd name="connsiteX15867" fmla="*/ 7855344 w 10143477"/>
                <a:gd name="connsiteY15867" fmla="*/ 412628 h 4026844"/>
                <a:gd name="connsiteX15868" fmla="*/ 7827763 w 10143477"/>
                <a:gd name="connsiteY15868" fmla="*/ 390314 h 4026844"/>
                <a:gd name="connsiteX15869" fmla="*/ 7831792 w 10143477"/>
                <a:gd name="connsiteY15869" fmla="*/ 371566 h 4026844"/>
                <a:gd name="connsiteX15870" fmla="*/ 6339964 w 10143477"/>
                <a:gd name="connsiteY15870" fmla="*/ 369863 h 4026844"/>
                <a:gd name="connsiteX15871" fmla="*/ 6362276 w 10143477"/>
                <a:gd name="connsiteY15871" fmla="*/ 390314 h 4026844"/>
                <a:gd name="connsiteX15872" fmla="*/ 6351275 w 10143477"/>
                <a:gd name="connsiteY15872" fmla="*/ 409218 h 4026844"/>
                <a:gd name="connsiteX15873" fmla="*/ 6328963 w 10143477"/>
                <a:gd name="connsiteY15873" fmla="*/ 388611 h 4026844"/>
                <a:gd name="connsiteX15874" fmla="*/ 6339964 w 10143477"/>
                <a:gd name="connsiteY15874" fmla="*/ 369863 h 4026844"/>
                <a:gd name="connsiteX15875" fmla="*/ 2786602 w 10143477"/>
                <a:gd name="connsiteY15875" fmla="*/ 369240 h 4026844"/>
                <a:gd name="connsiteX15876" fmla="*/ 2792490 w 10143477"/>
                <a:gd name="connsiteY15876" fmla="*/ 387524 h 4026844"/>
                <a:gd name="connsiteX15877" fmla="*/ 2765994 w 10143477"/>
                <a:gd name="connsiteY15877" fmla="*/ 409682 h 4026844"/>
                <a:gd name="connsiteX15878" fmla="*/ 2760106 w 10143477"/>
                <a:gd name="connsiteY15878" fmla="*/ 391243 h 4026844"/>
                <a:gd name="connsiteX15879" fmla="*/ 2786602 w 10143477"/>
                <a:gd name="connsiteY15879" fmla="*/ 369240 h 4026844"/>
                <a:gd name="connsiteX15880" fmla="*/ 7203793 w 10143477"/>
                <a:gd name="connsiteY15880" fmla="*/ 368003 h 4026844"/>
                <a:gd name="connsiteX15881" fmla="*/ 7229359 w 10143477"/>
                <a:gd name="connsiteY15881" fmla="*/ 389385 h 4026844"/>
                <a:gd name="connsiteX15882" fmla="*/ 7222542 w 10143477"/>
                <a:gd name="connsiteY15882" fmla="*/ 407979 h 4026844"/>
                <a:gd name="connsiteX15883" fmla="*/ 7196975 w 10143477"/>
                <a:gd name="connsiteY15883" fmla="*/ 386441 h 4026844"/>
                <a:gd name="connsiteX15884" fmla="*/ 7203793 w 10143477"/>
                <a:gd name="connsiteY15884" fmla="*/ 368003 h 4026844"/>
                <a:gd name="connsiteX15885" fmla="*/ 6287127 w 10143477"/>
                <a:gd name="connsiteY15885" fmla="*/ 367229 h 4026844"/>
                <a:gd name="connsiteX15886" fmla="*/ 6309284 w 10143477"/>
                <a:gd name="connsiteY15886" fmla="*/ 387680 h 4026844"/>
                <a:gd name="connsiteX15887" fmla="*/ 6297973 w 10143477"/>
                <a:gd name="connsiteY15887" fmla="*/ 406741 h 4026844"/>
                <a:gd name="connsiteX15888" fmla="*/ 6275815 w 10143477"/>
                <a:gd name="connsiteY15888" fmla="*/ 386286 h 4026844"/>
                <a:gd name="connsiteX15889" fmla="*/ 6287127 w 10143477"/>
                <a:gd name="connsiteY15889" fmla="*/ 367229 h 4026844"/>
                <a:gd name="connsiteX15890" fmla="*/ 7781435 w 10143477"/>
                <a:gd name="connsiteY15890" fmla="*/ 366144 h 4026844"/>
                <a:gd name="connsiteX15891" fmla="*/ 7808860 w 10143477"/>
                <a:gd name="connsiteY15891" fmla="*/ 388300 h 4026844"/>
                <a:gd name="connsiteX15892" fmla="*/ 7804677 w 10143477"/>
                <a:gd name="connsiteY15892" fmla="*/ 406894 h 4026844"/>
                <a:gd name="connsiteX15893" fmla="*/ 7777251 w 10143477"/>
                <a:gd name="connsiteY15893" fmla="*/ 384580 h 4026844"/>
                <a:gd name="connsiteX15894" fmla="*/ 7781435 w 10143477"/>
                <a:gd name="connsiteY15894" fmla="*/ 366144 h 4026844"/>
                <a:gd name="connsiteX15895" fmla="*/ 6233979 w 10143477"/>
                <a:gd name="connsiteY15895" fmla="*/ 365059 h 4026844"/>
                <a:gd name="connsiteX15896" fmla="*/ 6255827 w 10143477"/>
                <a:gd name="connsiteY15896" fmla="*/ 385358 h 4026844"/>
                <a:gd name="connsiteX15897" fmla="*/ 6244361 w 10143477"/>
                <a:gd name="connsiteY15897" fmla="*/ 404416 h 4026844"/>
                <a:gd name="connsiteX15898" fmla="*/ 6222513 w 10143477"/>
                <a:gd name="connsiteY15898" fmla="*/ 383963 h 4026844"/>
                <a:gd name="connsiteX15899" fmla="*/ 6233979 w 10143477"/>
                <a:gd name="connsiteY15899" fmla="*/ 365059 h 4026844"/>
                <a:gd name="connsiteX15900" fmla="*/ 7152350 w 10143477"/>
                <a:gd name="connsiteY15900" fmla="*/ 363355 h 4026844"/>
                <a:gd name="connsiteX15901" fmla="*/ 7177762 w 10143477"/>
                <a:gd name="connsiteY15901" fmla="*/ 384737 h 4026844"/>
                <a:gd name="connsiteX15902" fmla="*/ 7170634 w 10143477"/>
                <a:gd name="connsiteY15902" fmla="*/ 403330 h 4026844"/>
                <a:gd name="connsiteX15903" fmla="*/ 7145223 w 10143477"/>
                <a:gd name="connsiteY15903" fmla="*/ 381950 h 4026844"/>
                <a:gd name="connsiteX15904" fmla="*/ 7152350 w 10143477"/>
                <a:gd name="connsiteY15904" fmla="*/ 363355 h 4026844"/>
                <a:gd name="connsiteX15905" fmla="*/ 2837890 w 10143477"/>
                <a:gd name="connsiteY15905" fmla="*/ 363352 h 4026844"/>
                <a:gd name="connsiteX15906" fmla="*/ 2843932 w 10143477"/>
                <a:gd name="connsiteY15906" fmla="*/ 381636 h 4026844"/>
                <a:gd name="connsiteX15907" fmla="*/ 2817591 w 10143477"/>
                <a:gd name="connsiteY15907" fmla="*/ 403638 h 4026844"/>
                <a:gd name="connsiteX15908" fmla="*/ 2811548 w 10143477"/>
                <a:gd name="connsiteY15908" fmla="*/ 385355 h 4026844"/>
                <a:gd name="connsiteX15909" fmla="*/ 2837890 w 10143477"/>
                <a:gd name="connsiteY15909" fmla="*/ 363352 h 4026844"/>
                <a:gd name="connsiteX15910" fmla="*/ 6181143 w 10143477"/>
                <a:gd name="connsiteY15910" fmla="*/ 362734 h 4026844"/>
                <a:gd name="connsiteX15911" fmla="*/ 6202835 w 10143477"/>
                <a:gd name="connsiteY15911" fmla="*/ 383034 h 4026844"/>
                <a:gd name="connsiteX15912" fmla="*/ 6191059 w 10143477"/>
                <a:gd name="connsiteY15912" fmla="*/ 402091 h 4026844"/>
                <a:gd name="connsiteX15913" fmla="*/ 6169366 w 10143477"/>
                <a:gd name="connsiteY15913" fmla="*/ 381639 h 4026844"/>
                <a:gd name="connsiteX15914" fmla="*/ 6181143 w 10143477"/>
                <a:gd name="connsiteY15914" fmla="*/ 362734 h 4026844"/>
                <a:gd name="connsiteX15915" fmla="*/ 6128150 w 10143477"/>
                <a:gd name="connsiteY15915" fmla="*/ 360567 h 4026844"/>
                <a:gd name="connsiteX15916" fmla="*/ 6149533 w 10143477"/>
                <a:gd name="connsiteY15916" fmla="*/ 380864 h 4026844"/>
                <a:gd name="connsiteX15917" fmla="*/ 6137447 w 10143477"/>
                <a:gd name="connsiteY15917" fmla="*/ 399921 h 4026844"/>
                <a:gd name="connsiteX15918" fmla="*/ 6116064 w 10143477"/>
                <a:gd name="connsiteY15918" fmla="*/ 379627 h 4026844"/>
                <a:gd name="connsiteX15919" fmla="*/ 6128150 w 10143477"/>
                <a:gd name="connsiteY15919" fmla="*/ 360567 h 4026844"/>
                <a:gd name="connsiteX15920" fmla="*/ 7731232 w 10143477"/>
                <a:gd name="connsiteY15920" fmla="*/ 360409 h 4026844"/>
                <a:gd name="connsiteX15921" fmla="*/ 7758502 w 10143477"/>
                <a:gd name="connsiteY15921" fmla="*/ 382566 h 4026844"/>
                <a:gd name="connsiteX15922" fmla="*/ 7754009 w 10143477"/>
                <a:gd name="connsiteY15922" fmla="*/ 401159 h 4026844"/>
                <a:gd name="connsiteX15923" fmla="*/ 7726738 w 10143477"/>
                <a:gd name="connsiteY15923" fmla="*/ 379002 h 4026844"/>
                <a:gd name="connsiteX15924" fmla="*/ 7731232 w 10143477"/>
                <a:gd name="connsiteY15924" fmla="*/ 360409 h 4026844"/>
                <a:gd name="connsiteX15925" fmla="*/ 7100753 w 10143477"/>
                <a:gd name="connsiteY15925" fmla="*/ 359327 h 4026844"/>
                <a:gd name="connsiteX15926" fmla="*/ 7126009 w 10143477"/>
                <a:gd name="connsiteY15926" fmla="*/ 380554 h 4026844"/>
                <a:gd name="connsiteX15927" fmla="*/ 7118727 w 10143477"/>
                <a:gd name="connsiteY15927" fmla="*/ 399147 h 4026844"/>
                <a:gd name="connsiteX15928" fmla="*/ 7093470 w 10143477"/>
                <a:gd name="connsiteY15928" fmla="*/ 377765 h 4026844"/>
                <a:gd name="connsiteX15929" fmla="*/ 7100753 w 10143477"/>
                <a:gd name="connsiteY15929" fmla="*/ 359327 h 4026844"/>
                <a:gd name="connsiteX15930" fmla="*/ 6075004 w 10143477"/>
                <a:gd name="connsiteY15930" fmla="*/ 358861 h 4026844"/>
                <a:gd name="connsiteX15931" fmla="*/ 6096231 w 10143477"/>
                <a:gd name="connsiteY15931" fmla="*/ 379004 h 4026844"/>
                <a:gd name="connsiteX15932" fmla="*/ 6083991 w 10143477"/>
                <a:gd name="connsiteY15932" fmla="*/ 398065 h 4026844"/>
                <a:gd name="connsiteX15933" fmla="*/ 6062763 w 10143477"/>
                <a:gd name="connsiteY15933" fmla="*/ 377766 h 4026844"/>
                <a:gd name="connsiteX15934" fmla="*/ 6075004 w 10143477"/>
                <a:gd name="connsiteY15934" fmla="*/ 358861 h 4026844"/>
                <a:gd name="connsiteX15935" fmla="*/ 2889331 w 10143477"/>
                <a:gd name="connsiteY15935" fmla="*/ 357774 h 4026844"/>
                <a:gd name="connsiteX15936" fmla="*/ 2895529 w 10143477"/>
                <a:gd name="connsiteY15936" fmla="*/ 376058 h 4026844"/>
                <a:gd name="connsiteX15937" fmla="*/ 2869344 w 10143477"/>
                <a:gd name="connsiteY15937" fmla="*/ 397905 h 4026844"/>
                <a:gd name="connsiteX15938" fmla="*/ 2863146 w 10143477"/>
                <a:gd name="connsiteY15938" fmla="*/ 379621 h 4026844"/>
                <a:gd name="connsiteX15939" fmla="*/ 2889331 w 10143477"/>
                <a:gd name="connsiteY15939" fmla="*/ 357774 h 4026844"/>
                <a:gd name="connsiteX15940" fmla="*/ 6021857 w 10143477"/>
                <a:gd name="connsiteY15940" fmla="*/ 356847 h 4026844"/>
                <a:gd name="connsiteX15941" fmla="*/ 6042775 w 10143477"/>
                <a:gd name="connsiteY15941" fmla="*/ 376991 h 4026844"/>
                <a:gd name="connsiteX15942" fmla="*/ 6030225 w 10143477"/>
                <a:gd name="connsiteY15942" fmla="*/ 396048 h 4026844"/>
                <a:gd name="connsiteX15943" fmla="*/ 6009307 w 10143477"/>
                <a:gd name="connsiteY15943" fmla="*/ 375905 h 4026844"/>
                <a:gd name="connsiteX15944" fmla="*/ 6021857 w 10143477"/>
                <a:gd name="connsiteY15944" fmla="*/ 356847 h 4026844"/>
                <a:gd name="connsiteX15945" fmla="*/ 3536973 w 10143477"/>
                <a:gd name="connsiteY15945" fmla="*/ 355295 h 4026844"/>
                <a:gd name="connsiteX15946" fmla="*/ 3546270 w 10143477"/>
                <a:gd name="connsiteY15946" fmla="*/ 373734 h 4026844"/>
                <a:gd name="connsiteX15947" fmla="*/ 3522408 w 10143477"/>
                <a:gd name="connsiteY15947" fmla="*/ 394961 h 4026844"/>
                <a:gd name="connsiteX15948" fmla="*/ 3513111 w 10143477"/>
                <a:gd name="connsiteY15948" fmla="*/ 376522 h 4026844"/>
                <a:gd name="connsiteX15949" fmla="*/ 3536973 w 10143477"/>
                <a:gd name="connsiteY15949" fmla="*/ 355295 h 4026844"/>
                <a:gd name="connsiteX15950" fmla="*/ 5968711 w 10143477"/>
                <a:gd name="connsiteY15950" fmla="*/ 355143 h 4026844"/>
                <a:gd name="connsiteX15951" fmla="*/ 5989474 w 10143477"/>
                <a:gd name="connsiteY15951" fmla="*/ 375285 h 4026844"/>
                <a:gd name="connsiteX15952" fmla="*/ 5976768 w 10143477"/>
                <a:gd name="connsiteY15952" fmla="*/ 394344 h 4026844"/>
                <a:gd name="connsiteX15953" fmla="*/ 5956005 w 10143477"/>
                <a:gd name="connsiteY15953" fmla="*/ 374201 h 4026844"/>
                <a:gd name="connsiteX15954" fmla="*/ 5968711 w 10143477"/>
                <a:gd name="connsiteY15954" fmla="*/ 355143 h 4026844"/>
                <a:gd name="connsiteX15955" fmla="*/ 7049156 w 10143477"/>
                <a:gd name="connsiteY15955" fmla="*/ 354986 h 4026844"/>
                <a:gd name="connsiteX15956" fmla="*/ 7074257 w 10143477"/>
                <a:gd name="connsiteY15956" fmla="*/ 376214 h 4026844"/>
                <a:gd name="connsiteX15957" fmla="*/ 7066820 w 10143477"/>
                <a:gd name="connsiteY15957" fmla="*/ 394809 h 4026844"/>
                <a:gd name="connsiteX15958" fmla="*/ 7041719 w 10143477"/>
                <a:gd name="connsiteY15958" fmla="*/ 373581 h 4026844"/>
                <a:gd name="connsiteX15959" fmla="*/ 7049156 w 10143477"/>
                <a:gd name="connsiteY15959" fmla="*/ 354986 h 4026844"/>
                <a:gd name="connsiteX15960" fmla="*/ 5915564 w 10143477"/>
                <a:gd name="connsiteY15960" fmla="*/ 353591 h 4026844"/>
                <a:gd name="connsiteX15961" fmla="*/ 5936017 w 10143477"/>
                <a:gd name="connsiteY15961" fmla="*/ 373582 h 4026844"/>
                <a:gd name="connsiteX15962" fmla="*/ 5923001 w 10143477"/>
                <a:gd name="connsiteY15962" fmla="*/ 392794 h 4026844"/>
                <a:gd name="connsiteX15963" fmla="*/ 5902548 w 10143477"/>
                <a:gd name="connsiteY15963" fmla="*/ 372650 h 4026844"/>
                <a:gd name="connsiteX15964" fmla="*/ 5915564 w 10143477"/>
                <a:gd name="connsiteY15964" fmla="*/ 353591 h 4026844"/>
                <a:gd name="connsiteX15965" fmla="*/ 5862417 w 10143477"/>
                <a:gd name="connsiteY15965" fmla="*/ 352044 h 4026844"/>
                <a:gd name="connsiteX15966" fmla="*/ 5882715 w 10143477"/>
                <a:gd name="connsiteY15966" fmla="*/ 372031 h 4026844"/>
                <a:gd name="connsiteX15967" fmla="*/ 5869390 w 10143477"/>
                <a:gd name="connsiteY15967" fmla="*/ 391247 h 4026844"/>
                <a:gd name="connsiteX15968" fmla="*/ 5849092 w 10143477"/>
                <a:gd name="connsiteY15968" fmla="*/ 371257 h 4026844"/>
                <a:gd name="connsiteX15969" fmla="*/ 5862417 w 10143477"/>
                <a:gd name="connsiteY15969" fmla="*/ 352044 h 4026844"/>
                <a:gd name="connsiteX15970" fmla="*/ 2940618 w 10143477"/>
                <a:gd name="connsiteY15970" fmla="*/ 352041 h 4026844"/>
                <a:gd name="connsiteX15971" fmla="*/ 2947127 w 10143477"/>
                <a:gd name="connsiteY15971" fmla="*/ 370325 h 4026844"/>
                <a:gd name="connsiteX15972" fmla="*/ 2921250 w 10143477"/>
                <a:gd name="connsiteY15972" fmla="*/ 392173 h 4026844"/>
                <a:gd name="connsiteX15973" fmla="*/ 2914742 w 10143477"/>
                <a:gd name="connsiteY15973" fmla="*/ 373889 h 4026844"/>
                <a:gd name="connsiteX15974" fmla="*/ 2940618 w 10143477"/>
                <a:gd name="connsiteY15974" fmla="*/ 352041 h 4026844"/>
                <a:gd name="connsiteX15975" fmla="*/ 3589190 w 10143477"/>
                <a:gd name="connsiteY15975" fmla="*/ 351268 h 4026844"/>
                <a:gd name="connsiteX15976" fmla="*/ 3598642 w 10143477"/>
                <a:gd name="connsiteY15976" fmla="*/ 369706 h 4026844"/>
                <a:gd name="connsiteX15977" fmla="*/ 3575090 w 10143477"/>
                <a:gd name="connsiteY15977" fmla="*/ 390778 h 4026844"/>
                <a:gd name="connsiteX15978" fmla="*/ 3565638 w 10143477"/>
                <a:gd name="connsiteY15978" fmla="*/ 372341 h 4026844"/>
                <a:gd name="connsiteX15979" fmla="*/ 3589190 w 10143477"/>
                <a:gd name="connsiteY15979" fmla="*/ 351268 h 4026844"/>
                <a:gd name="connsiteX15980" fmla="*/ 6997558 w 10143477"/>
                <a:gd name="connsiteY15980" fmla="*/ 350960 h 4026844"/>
                <a:gd name="connsiteX15981" fmla="*/ 7022349 w 10143477"/>
                <a:gd name="connsiteY15981" fmla="*/ 372031 h 4026844"/>
                <a:gd name="connsiteX15982" fmla="*/ 7014602 w 10143477"/>
                <a:gd name="connsiteY15982" fmla="*/ 390625 h 4026844"/>
                <a:gd name="connsiteX15983" fmla="*/ 6989810 w 10143477"/>
                <a:gd name="connsiteY15983" fmla="*/ 369398 h 4026844"/>
                <a:gd name="connsiteX15984" fmla="*/ 6997558 w 10143477"/>
                <a:gd name="connsiteY15984" fmla="*/ 350960 h 4026844"/>
                <a:gd name="connsiteX15985" fmla="*/ 7630517 w 10143477"/>
                <a:gd name="connsiteY15985" fmla="*/ 349408 h 4026844"/>
                <a:gd name="connsiteX15986" fmla="*/ 7657477 w 10143477"/>
                <a:gd name="connsiteY15986" fmla="*/ 371409 h 4026844"/>
                <a:gd name="connsiteX15987" fmla="*/ 7652674 w 10143477"/>
                <a:gd name="connsiteY15987" fmla="*/ 390004 h 4026844"/>
                <a:gd name="connsiteX15988" fmla="*/ 7625713 w 10143477"/>
                <a:gd name="connsiteY15988" fmla="*/ 368000 h 4026844"/>
                <a:gd name="connsiteX15989" fmla="*/ 7630517 w 10143477"/>
                <a:gd name="connsiteY15989" fmla="*/ 349408 h 4026844"/>
                <a:gd name="connsiteX15990" fmla="*/ 5702666 w 10143477"/>
                <a:gd name="connsiteY15990" fmla="*/ 348634 h 4026844"/>
                <a:gd name="connsiteX15991" fmla="*/ 5722190 w 10143477"/>
                <a:gd name="connsiteY15991" fmla="*/ 368468 h 4026844"/>
                <a:gd name="connsiteX15992" fmla="*/ 5708089 w 10143477"/>
                <a:gd name="connsiteY15992" fmla="*/ 387681 h 4026844"/>
                <a:gd name="connsiteX15993" fmla="*/ 5688566 w 10143477"/>
                <a:gd name="connsiteY15993" fmla="*/ 367848 h 4026844"/>
                <a:gd name="connsiteX15994" fmla="*/ 5702666 w 10143477"/>
                <a:gd name="connsiteY15994" fmla="*/ 348634 h 4026844"/>
                <a:gd name="connsiteX15995" fmla="*/ 5649364 w 10143477"/>
                <a:gd name="connsiteY15995" fmla="*/ 347860 h 4026844"/>
                <a:gd name="connsiteX15996" fmla="*/ 5668733 w 10143477"/>
                <a:gd name="connsiteY15996" fmla="*/ 367537 h 4026844"/>
                <a:gd name="connsiteX15997" fmla="*/ 5654478 w 10143477"/>
                <a:gd name="connsiteY15997" fmla="*/ 386752 h 4026844"/>
                <a:gd name="connsiteX15998" fmla="*/ 5635109 w 10143477"/>
                <a:gd name="connsiteY15998" fmla="*/ 366918 h 4026844"/>
                <a:gd name="connsiteX15999" fmla="*/ 5649364 w 10143477"/>
                <a:gd name="connsiteY15999" fmla="*/ 347860 h 4026844"/>
                <a:gd name="connsiteX16000" fmla="*/ 3641717 w 10143477"/>
                <a:gd name="connsiteY16000" fmla="*/ 347083 h 4026844"/>
                <a:gd name="connsiteX16001" fmla="*/ 3651479 w 10143477"/>
                <a:gd name="connsiteY16001" fmla="*/ 365523 h 4026844"/>
                <a:gd name="connsiteX16002" fmla="*/ 3628082 w 10143477"/>
                <a:gd name="connsiteY16002" fmla="*/ 386596 h 4026844"/>
                <a:gd name="connsiteX16003" fmla="*/ 3618320 w 10143477"/>
                <a:gd name="connsiteY16003" fmla="*/ 368157 h 4026844"/>
                <a:gd name="connsiteX16004" fmla="*/ 3641717 w 10143477"/>
                <a:gd name="connsiteY16004" fmla="*/ 347083 h 4026844"/>
                <a:gd name="connsiteX16005" fmla="*/ 6945806 w 10143477"/>
                <a:gd name="connsiteY16005" fmla="*/ 346931 h 4026844"/>
                <a:gd name="connsiteX16006" fmla="*/ 6970443 w 10143477"/>
                <a:gd name="connsiteY16006" fmla="*/ 368003 h 4026844"/>
                <a:gd name="connsiteX16007" fmla="*/ 6962540 w 10143477"/>
                <a:gd name="connsiteY16007" fmla="*/ 386596 h 4026844"/>
                <a:gd name="connsiteX16008" fmla="*/ 6937904 w 10143477"/>
                <a:gd name="connsiteY16008" fmla="*/ 365525 h 4026844"/>
                <a:gd name="connsiteX16009" fmla="*/ 6945806 w 10143477"/>
                <a:gd name="connsiteY16009" fmla="*/ 346931 h 4026844"/>
                <a:gd name="connsiteX16010" fmla="*/ 5596063 w 10143477"/>
                <a:gd name="connsiteY16010" fmla="*/ 346931 h 4026844"/>
                <a:gd name="connsiteX16011" fmla="*/ 5615121 w 10143477"/>
                <a:gd name="connsiteY16011" fmla="*/ 366608 h 4026844"/>
                <a:gd name="connsiteX16012" fmla="*/ 5600556 w 10143477"/>
                <a:gd name="connsiteY16012" fmla="*/ 385978 h 4026844"/>
                <a:gd name="connsiteX16013" fmla="*/ 5581498 w 10143477"/>
                <a:gd name="connsiteY16013" fmla="*/ 366144 h 4026844"/>
                <a:gd name="connsiteX16014" fmla="*/ 5596063 w 10143477"/>
                <a:gd name="connsiteY16014" fmla="*/ 346931 h 4026844"/>
                <a:gd name="connsiteX16015" fmla="*/ 2992061 w 10143477"/>
                <a:gd name="connsiteY16015" fmla="*/ 346618 h 4026844"/>
                <a:gd name="connsiteX16016" fmla="*/ 2998724 w 10143477"/>
                <a:gd name="connsiteY16016" fmla="*/ 364901 h 4026844"/>
                <a:gd name="connsiteX16017" fmla="*/ 2973003 w 10143477"/>
                <a:gd name="connsiteY16017" fmla="*/ 386594 h 4026844"/>
                <a:gd name="connsiteX16018" fmla="*/ 2966341 w 10143477"/>
                <a:gd name="connsiteY16018" fmla="*/ 368311 h 4026844"/>
                <a:gd name="connsiteX16019" fmla="*/ 2992061 w 10143477"/>
                <a:gd name="connsiteY16019" fmla="*/ 346618 h 4026844"/>
                <a:gd name="connsiteX16020" fmla="*/ 5542916 w 10143477"/>
                <a:gd name="connsiteY16020" fmla="*/ 346155 h 4026844"/>
                <a:gd name="connsiteX16021" fmla="*/ 5561664 w 10143477"/>
                <a:gd name="connsiteY16021" fmla="*/ 365832 h 4026844"/>
                <a:gd name="connsiteX16022" fmla="*/ 5546789 w 10143477"/>
                <a:gd name="connsiteY16022" fmla="*/ 385203 h 4026844"/>
                <a:gd name="connsiteX16023" fmla="*/ 5527886 w 10143477"/>
                <a:gd name="connsiteY16023" fmla="*/ 365523 h 4026844"/>
                <a:gd name="connsiteX16024" fmla="*/ 5542916 w 10143477"/>
                <a:gd name="connsiteY16024" fmla="*/ 346155 h 4026844"/>
                <a:gd name="connsiteX16025" fmla="*/ 5489304 w 10143477"/>
                <a:gd name="connsiteY16025" fmla="*/ 345691 h 4026844"/>
                <a:gd name="connsiteX16026" fmla="*/ 5507898 w 10143477"/>
                <a:gd name="connsiteY16026" fmla="*/ 365368 h 4026844"/>
                <a:gd name="connsiteX16027" fmla="*/ 5492868 w 10143477"/>
                <a:gd name="connsiteY16027" fmla="*/ 384737 h 4026844"/>
                <a:gd name="connsiteX16028" fmla="*/ 5474274 w 10143477"/>
                <a:gd name="connsiteY16028" fmla="*/ 365058 h 4026844"/>
                <a:gd name="connsiteX16029" fmla="*/ 5489304 w 10143477"/>
                <a:gd name="connsiteY16029" fmla="*/ 345691 h 4026844"/>
                <a:gd name="connsiteX16030" fmla="*/ 5436003 w 10143477"/>
                <a:gd name="connsiteY16030" fmla="*/ 345380 h 4026844"/>
                <a:gd name="connsiteX16031" fmla="*/ 5454286 w 10143477"/>
                <a:gd name="connsiteY16031" fmla="*/ 364903 h 4026844"/>
                <a:gd name="connsiteX16032" fmla="*/ 5438947 w 10143477"/>
                <a:gd name="connsiteY16032" fmla="*/ 384272 h 4026844"/>
                <a:gd name="connsiteX16033" fmla="*/ 5420663 w 10143477"/>
                <a:gd name="connsiteY16033" fmla="*/ 364593 h 4026844"/>
                <a:gd name="connsiteX16034" fmla="*/ 5436003 w 10143477"/>
                <a:gd name="connsiteY16034" fmla="*/ 345380 h 4026844"/>
                <a:gd name="connsiteX16035" fmla="*/ 5382701 w 10143477"/>
                <a:gd name="connsiteY16035" fmla="*/ 344915 h 4026844"/>
                <a:gd name="connsiteX16036" fmla="*/ 5400830 w 10143477"/>
                <a:gd name="connsiteY16036" fmla="*/ 364437 h 4026844"/>
                <a:gd name="connsiteX16037" fmla="*/ 5385180 w 10143477"/>
                <a:gd name="connsiteY16037" fmla="*/ 383963 h 4026844"/>
                <a:gd name="connsiteX16038" fmla="*/ 5367051 w 10143477"/>
                <a:gd name="connsiteY16038" fmla="*/ 364437 h 4026844"/>
                <a:gd name="connsiteX16039" fmla="*/ 5382701 w 10143477"/>
                <a:gd name="connsiteY16039" fmla="*/ 344915 h 4026844"/>
                <a:gd name="connsiteX16040" fmla="*/ 5275942 w 10143477"/>
                <a:gd name="connsiteY16040" fmla="*/ 344915 h 4026844"/>
                <a:gd name="connsiteX16041" fmla="*/ 5293606 w 10143477"/>
                <a:gd name="connsiteY16041" fmla="*/ 364283 h 4026844"/>
                <a:gd name="connsiteX16042" fmla="*/ 5277492 w 10143477"/>
                <a:gd name="connsiteY16042" fmla="*/ 383808 h 4026844"/>
                <a:gd name="connsiteX16043" fmla="*/ 5259828 w 10143477"/>
                <a:gd name="connsiteY16043" fmla="*/ 364283 h 4026844"/>
                <a:gd name="connsiteX16044" fmla="*/ 5275942 w 10143477"/>
                <a:gd name="connsiteY16044" fmla="*/ 344915 h 4026844"/>
                <a:gd name="connsiteX16045" fmla="*/ 5329244 w 10143477"/>
                <a:gd name="connsiteY16045" fmla="*/ 344759 h 4026844"/>
                <a:gd name="connsiteX16046" fmla="*/ 5347063 w 10143477"/>
                <a:gd name="connsiteY16046" fmla="*/ 364283 h 4026844"/>
                <a:gd name="connsiteX16047" fmla="*/ 5331258 w 10143477"/>
                <a:gd name="connsiteY16047" fmla="*/ 383808 h 4026844"/>
                <a:gd name="connsiteX16048" fmla="*/ 5313440 w 10143477"/>
                <a:gd name="connsiteY16048" fmla="*/ 364283 h 4026844"/>
                <a:gd name="connsiteX16049" fmla="*/ 5329244 w 10143477"/>
                <a:gd name="connsiteY16049" fmla="*/ 344759 h 4026844"/>
                <a:gd name="connsiteX16050" fmla="*/ 7580004 w 10143477"/>
                <a:gd name="connsiteY16050" fmla="*/ 344140 h 4026844"/>
                <a:gd name="connsiteX16051" fmla="*/ 7606810 w 10143477"/>
                <a:gd name="connsiteY16051" fmla="*/ 365988 h 4026844"/>
                <a:gd name="connsiteX16052" fmla="*/ 7601852 w 10143477"/>
                <a:gd name="connsiteY16052" fmla="*/ 384580 h 4026844"/>
                <a:gd name="connsiteX16053" fmla="*/ 7575046 w 10143477"/>
                <a:gd name="connsiteY16053" fmla="*/ 362733 h 4026844"/>
                <a:gd name="connsiteX16054" fmla="*/ 7580004 w 10143477"/>
                <a:gd name="connsiteY16054" fmla="*/ 344140 h 4026844"/>
                <a:gd name="connsiteX16055" fmla="*/ 3694089 w 10143477"/>
                <a:gd name="connsiteY16055" fmla="*/ 343364 h 4026844"/>
                <a:gd name="connsiteX16056" fmla="*/ 3704006 w 10143477"/>
                <a:gd name="connsiteY16056" fmla="*/ 361804 h 4026844"/>
                <a:gd name="connsiteX16057" fmla="*/ 3680918 w 10143477"/>
                <a:gd name="connsiteY16057" fmla="*/ 382720 h 4026844"/>
                <a:gd name="connsiteX16058" fmla="*/ 3671002 w 10143477"/>
                <a:gd name="connsiteY16058" fmla="*/ 364282 h 4026844"/>
                <a:gd name="connsiteX16059" fmla="*/ 3694089 w 10143477"/>
                <a:gd name="connsiteY16059" fmla="*/ 343364 h 4026844"/>
                <a:gd name="connsiteX16060" fmla="*/ 6894208 w 10143477"/>
                <a:gd name="connsiteY16060" fmla="*/ 343211 h 4026844"/>
                <a:gd name="connsiteX16061" fmla="*/ 6918690 w 10143477"/>
                <a:gd name="connsiteY16061" fmla="*/ 364129 h 4026844"/>
                <a:gd name="connsiteX16062" fmla="*/ 6910478 w 10143477"/>
                <a:gd name="connsiteY16062" fmla="*/ 382723 h 4026844"/>
                <a:gd name="connsiteX16063" fmla="*/ 6885996 w 10143477"/>
                <a:gd name="connsiteY16063" fmla="*/ 361649 h 4026844"/>
                <a:gd name="connsiteX16064" fmla="*/ 6894208 w 10143477"/>
                <a:gd name="connsiteY16064" fmla="*/ 343211 h 4026844"/>
                <a:gd name="connsiteX16065" fmla="*/ 3043504 w 10143477"/>
                <a:gd name="connsiteY16065" fmla="*/ 341196 h 4026844"/>
                <a:gd name="connsiteX16066" fmla="*/ 3050322 w 10143477"/>
                <a:gd name="connsiteY16066" fmla="*/ 359479 h 4026844"/>
                <a:gd name="connsiteX16067" fmla="*/ 3024756 w 10143477"/>
                <a:gd name="connsiteY16067" fmla="*/ 381172 h 4026844"/>
                <a:gd name="connsiteX16068" fmla="*/ 3017938 w 10143477"/>
                <a:gd name="connsiteY16068" fmla="*/ 362887 h 4026844"/>
                <a:gd name="connsiteX16069" fmla="*/ 3043504 w 10143477"/>
                <a:gd name="connsiteY16069" fmla="*/ 341196 h 4026844"/>
                <a:gd name="connsiteX16070" fmla="*/ 3746771 w 10143477"/>
                <a:gd name="connsiteY16070" fmla="*/ 339491 h 4026844"/>
                <a:gd name="connsiteX16071" fmla="*/ 3756998 w 10143477"/>
                <a:gd name="connsiteY16071" fmla="*/ 357929 h 4026844"/>
                <a:gd name="connsiteX16072" fmla="*/ 3734065 w 10143477"/>
                <a:gd name="connsiteY16072" fmla="*/ 378847 h 4026844"/>
                <a:gd name="connsiteX16073" fmla="*/ 3723839 w 10143477"/>
                <a:gd name="connsiteY16073" fmla="*/ 360409 h 4026844"/>
                <a:gd name="connsiteX16074" fmla="*/ 3746771 w 10143477"/>
                <a:gd name="connsiteY16074" fmla="*/ 339491 h 4026844"/>
                <a:gd name="connsiteX16075" fmla="*/ 6842456 w 10143477"/>
                <a:gd name="connsiteY16075" fmla="*/ 339338 h 4026844"/>
                <a:gd name="connsiteX16076" fmla="*/ 6866628 w 10143477"/>
                <a:gd name="connsiteY16076" fmla="*/ 360254 h 4026844"/>
                <a:gd name="connsiteX16077" fmla="*/ 6858261 w 10143477"/>
                <a:gd name="connsiteY16077" fmla="*/ 378850 h 4026844"/>
                <a:gd name="connsiteX16078" fmla="*/ 6833934 w 10143477"/>
                <a:gd name="connsiteY16078" fmla="*/ 357931 h 4026844"/>
                <a:gd name="connsiteX16079" fmla="*/ 6842456 w 10143477"/>
                <a:gd name="connsiteY16079" fmla="*/ 339338 h 4026844"/>
                <a:gd name="connsiteX16080" fmla="*/ 7529491 w 10143477"/>
                <a:gd name="connsiteY16080" fmla="*/ 339027 h 4026844"/>
                <a:gd name="connsiteX16081" fmla="*/ 7556142 w 10143477"/>
                <a:gd name="connsiteY16081" fmla="*/ 360719 h 4026844"/>
                <a:gd name="connsiteX16082" fmla="*/ 7550874 w 10143477"/>
                <a:gd name="connsiteY16082" fmla="*/ 379313 h 4026844"/>
                <a:gd name="connsiteX16083" fmla="*/ 7524223 w 10143477"/>
                <a:gd name="connsiteY16083" fmla="*/ 357465 h 4026844"/>
                <a:gd name="connsiteX16084" fmla="*/ 7529491 w 10143477"/>
                <a:gd name="connsiteY16084" fmla="*/ 339027 h 4026844"/>
                <a:gd name="connsiteX16085" fmla="*/ 3094947 w 10143477"/>
                <a:gd name="connsiteY16085" fmla="*/ 336082 h 4026844"/>
                <a:gd name="connsiteX16086" fmla="*/ 3102075 w 10143477"/>
                <a:gd name="connsiteY16086" fmla="*/ 354366 h 4026844"/>
                <a:gd name="connsiteX16087" fmla="*/ 3076663 w 10143477"/>
                <a:gd name="connsiteY16087" fmla="*/ 375903 h 4026844"/>
                <a:gd name="connsiteX16088" fmla="*/ 3069535 w 10143477"/>
                <a:gd name="connsiteY16088" fmla="*/ 357619 h 4026844"/>
                <a:gd name="connsiteX16089" fmla="*/ 3094947 w 10143477"/>
                <a:gd name="connsiteY16089" fmla="*/ 336082 h 4026844"/>
                <a:gd name="connsiteX16090" fmla="*/ 6790549 w 10143477"/>
                <a:gd name="connsiteY16090" fmla="*/ 335929 h 4026844"/>
                <a:gd name="connsiteX16091" fmla="*/ 6814566 w 10143477"/>
                <a:gd name="connsiteY16091" fmla="*/ 356694 h 4026844"/>
                <a:gd name="connsiteX16092" fmla="*/ 6805889 w 10143477"/>
                <a:gd name="connsiteY16092" fmla="*/ 375285 h 4026844"/>
                <a:gd name="connsiteX16093" fmla="*/ 6781872 w 10143477"/>
                <a:gd name="connsiteY16093" fmla="*/ 354368 h 4026844"/>
                <a:gd name="connsiteX16094" fmla="*/ 6790549 w 10143477"/>
                <a:gd name="connsiteY16094" fmla="*/ 335929 h 4026844"/>
                <a:gd name="connsiteX16095" fmla="*/ 3799143 w 10143477"/>
                <a:gd name="connsiteY16095" fmla="*/ 335927 h 4026844"/>
                <a:gd name="connsiteX16096" fmla="*/ 3809525 w 10143477"/>
                <a:gd name="connsiteY16096" fmla="*/ 354366 h 4026844"/>
                <a:gd name="connsiteX16097" fmla="*/ 3786902 w 10143477"/>
                <a:gd name="connsiteY16097" fmla="*/ 375129 h 4026844"/>
                <a:gd name="connsiteX16098" fmla="*/ 3776521 w 10143477"/>
                <a:gd name="connsiteY16098" fmla="*/ 356691 h 4026844"/>
                <a:gd name="connsiteX16099" fmla="*/ 3799143 w 10143477"/>
                <a:gd name="connsiteY16099" fmla="*/ 335927 h 4026844"/>
                <a:gd name="connsiteX16100" fmla="*/ 7478979 w 10143477"/>
                <a:gd name="connsiteY16100" fmla="*/ 333758 h 4026844"/>
                <a:gd name="connsiteX16101" fmla="*/ 7505474 w 10143477"/>
                <a:gd name="connsiteY16101" fmla="*/ 355449 h 4026844"/>
                <a:gd name="connsiteX16102" fmla="*/ 7500051 w 10143477"/>
                <a:gd name="connsiteY16102" fmla="*/ 374045 h 4026844"/>
                <a:gd name="connsiteX16103" fmla="*/ 7473555 w 10143477"/>
                <a:gd name="connsiteY16103" fmla="*/ 352352 h 4026844"/>
                <a:gd name="connsiteX16104" fmla="*/ 7478979 w 10143477"/>
                <a:gd name="connsiteY16104" fmla="*/ 333758 h 4026844"/>
                <a:gd name="connsiteX16105" fmla="*/ 3851825 w 10143477"/>
                <a:gd name="connsiteY16105" fmla="*/ 332365 h 4026844"/>
                <a:gd name="connsiteX16106" fmla="*/ 3862516 w 10143477"/>
                <a:gd name="connsiteY16106" fmla="*/ 350803 h 4026844"/>
                <a:gd name="connsiteX16107" fmla="*/ 3840049 w 10143477"/>
                <a:gd name="connsiteY16107" fmla="*/ 371565 h 4026844"/>
                <a:gd name="connsiteX16108" fmla="*/ 3829358 w 10143477"/>
                <a:gd name="connsiteY16108" fmla="*/ 352972 h 4026844"/>
                <a:gd name="connsiteX16109" fmla="*/ 3851825 w 10143477"/>
                <a:gd name="connsiteY16109" fmla="*/ 332365 h 4026844"/>
                <a:gd name="connsiteX16110" fmla="*/ 6738642 w 10143477"/>
                <a:gd name="connsiteY16110" fmla="*/ 332211 h 4026844"/>
                <a:gd name="connsiteX16111" fmla="*/ 6762503 w 10143477"/>
                <a:gd name="connsiteY16111" fmla="*/ 352972 h 4026844"/>
                <a:gd name="connsiteX16112" fmla="*/ 6753672 w 10143477"/>
                <a:gd name="connsiteY16112" fmla="*/ 371566 h 4026844"/>
                <a:gd name="connsiteX16113" fmla="*/ 6729810 w 10143477"/>
                <a:gd name="connsiteY16113" fmla="*/ 350803 h 4026844"/>
                <a:gd name="connsiteX16114" fmla="*/ 6738642 w 10143477"/>
                <a:gd name="connsiteY16114" fmla="*/ 332211 h 4026844"/>
                <a:gd name="connsiteX16115" fmla="*/ 6686735 w 10143477"/>
                <a:gd name="connsiteY16115" fmla="*/ 329111 h 4026844"/>
                <a:gd name="connsiteX16116" fmla="*/ 6710286 w 10143477"/>
                <a:gd name="connsiteY16116" fmla="*/ 349719 h 4026844"/>
                <a:gd name="connsiteX16117" fmla="*/ 6701145 w 10143477"/>
                <a:gd name="connsiteY16117" fmla="*/ 368312 h 4026844"/>
                <a:gd name="connsiteX16118" fmla="*/ 6677593 w 10143477"/>
                <a:gd name="connsiteY16118" fmla="*/ 347550 h 4026844"/>
                <a:gd name="connsiteX16119" fmla="*/ 6686735 w 10143477"/>
                <a:gd name="connsiteY16119" fmla="*/ 329111 h 4026844"/>
                <a:gd name="connsiteX16120" fmla="*/ 3904197 w 10143477"/>
                <a:gd name="connsiteY16120" fmla="*/ 329111 h 4026844"/>
                <a:gd name="connsiteX16121" fmla="*/ 3915199 w 10143477"/>
                <a:gd name="connsiteY16121" fmla="*/ 347549 h 4026844"/>
                <a:gd name="connsiteX16122" fmla="*/ 3893041 w 10143477"/>
                <a:gd name="connsiteY16122" fmla="*/ 368157 h 4026844"/>
                <a:gd name="connsiteX16123" fmla="*/ 3882040 w 10143477"/>
                <a:gd name="connsiteY16123" fmla="*/ 349563 h 4026844"/>
                <a:gd name="connsiteX16124" fmla="*/ 3904197 w 10143477"/>
                <a:gd name="connsiteY16124" fmla="*/ 329111 h 4026844"/>
                <a:gd name="connsiteX16125" fmla="*/ 7428311 w 10143477"/>
                <a:gd name="connsiteY16125" fmla="*/ 328954 h 4026844"/>
                <a:gd name="connsiteX16126" fmla="*/ 7454652 w 10143477"/>
                <a:gd name="connsiteY16126" fmla="*/ 350493 h 4026844"/>
                <a:gd name="connsiteX16127" fmla="*/ 7449074 w 10143477"/>
                <a:gd name="connsiteY16127" fmla="*/ 369085 h 4026844"/>
                <a:gd name="connsiteX16128" fmla="*/ 7422733 w 10143477"/>
                <a:gd name="connsiteY16128" fmla="*/ 347393 h 4026844"/>
                <a:gd name="connsiteX16129" fmla="*/ 7428311 w 10143477"/>
                <a:gd name="connsiteY16129" fmla="*/ 328954 h 4026844"/>
                <a:gd name="connsiteX16130" fmla="*/ 6634672 w 10143477"/>
                <a:gd name="connsiteY16130" fmla="*/ 325702 h 4026844"/>
                <a:gd name="connsiteX16131" fmla="*/ 6658069 w 10143477"/>
                <a:gd name="connsiteY16131" fmla="*/ 346309 h 4026844"/>
                <a:gd name="connsiteX16132" fmla="*/ 6648772 w 10143477"/>
                <a:gd name="connsiteY16132" fmla="*/ 364903 h 4026844"/>
                <a:gd name="connsiteX16133" fmla="*/ 6625375 w 10143477"/>
                <a:gd name="connsiteY16133" fmla="*/ 344296 h 4026844"/>
                <a:gd name="connsiteX16134" fmla="*/ 6634672 w 10143477"/>
                <a:gd name="connsiteY16134" fmla="*/ 325702 h 4026844"/>
                <a:gd name="connsiteX16135" fmla="*/ 3956879 w 10143477"/>
                <a:gd name="connsiteY16135" fmla="*/ 325701 h 4026844"/>
                <a:gd name="connsiteX16136" fmla="*/ 3968035 w 10143477"/>
                <a:gd name="connsiteY16136" fmla="*/ 344140 h 4026844"/>
                <a:gd name="connsiteX16137" fmla="*/ 3946033 w 10143477"/>
                <a:gd name="connsiteY16137" fmla="*/ 364748 h 4026844"/>
                <a:gd name="connsiteX16138" fmla="*/ 3934876 w 10143477"/>
                <a:gd name="connsiteY16138" fmla="*/ 346153 h 4026844"/>
                <a:gd name="connsiteX16139" fmla="*/ 3956879 w 10143477"/>
                <a:gd name="connsiteY16139" fmla="*/ 325701 h 4026844"/>
                <a:gd name="connsiteX16140" fmla="*/ 7377953 w 10143477"/>
                <a:gd name="connsiteY16140" fmla="*/ 324152 h 4026844"/>
                <a:gd name="connsiteX16141" fmla="*/ 7403984 w 10143477"/>
                <a:gd name="connsiteY16141" fmla="*/ 345688 h 4026844"/>
                <a:gd name="connsiteX16142" fmla="*/ 7398096 w 10143477"/>
                <a:gd name="connsiteY16142" fmla="*/ 364129 h 4026844"/>
                <a:gd name="connsiteX16143" fmla="*/ 7371910 w 10143477"/>
                <a:gd name="connsiteY16143" fmla="*/ 342590 h 4026844"/>
                <a:gd name="connsiteX16144" fmla="*/ 7377953 w 10143477"/>
                <a:gd name="connsiteY16144" fmla="*/ 324152 h 4026844"/>
                <a:gd name="connsiteX16145" fmla="*/ 6582765 w 10143477"/>
                <a:gd name="connsiteY16145" fmla="*/ 322759 h 4026844"/>
                <a:gd name="connsiteX16146" fmla="*/ 6606007 w 10143477"/>
                <a:gd name="connsiteY16146" fmla="*/ 343211 h 4026844"/>
                <a:gd name="connsiteX16147" fmla="*/ 6596401 w 10143477"/>
                <a:gd name="connsiteY16147" fmla="*/ 361805 h 4026844"/>
                <a:gd name="connsiteX16148" fmla="*/ 6573158 w 10143477"/>
                <a:gd name="connsiteY16148" fmla="*/ 341197 h 4026844"/>
                <a:gd name="connsiteX16149" fmla="*/ 6582765 w 10143477"/>
                <a:gd name="connsiteY16149" fmla="*/ 322759 h 4026844"/>
                <a:gd name="connsiteX16150" fmla="*/ 4009561 w 10143477"/>
                <a:gd name="connsiteY16150" fmla="*/ 322757 h 4026844"/>
                <a:gd name="connsiteX16151" fmla="*/ 4021027 w 10143477"/>
                <a:gd name="connsiteY16151" fmla="*/ 341196 h 4026844"/>
                <a:gd name="connsiteX16152" fmla="*/ 3999179 w 10143477"/>
                <a:gd name="connsiteY16152" fmla="*/ 361649 h 4026844"/>
                <a:gd name="connsiteX16153" fmla="*/ 3987713 w 10143477"/>
                <a:gd name="connsiteY16153" fmla="*/ 343055 h 4026844"/>
                <a:gd name="connsiteX16154" fmla="*/ 4009561 w 10143477"/>
                <a:gd name="connsiteY16154" fmla="*/ 322757 h 4026844"/>
                <a:gd name="connsiteX16155" fmla="*/ 3249546 w 10143477"/>
                <a:gd name="connsiteY16155" fmla="*/ 321207 h 4026844"/>
                <a:gd name="connsiteX16156" fmla="*/ 3257294 w 10143477"/>
                <a:gd name="connsiteY16156" fmla="*/ 339336 h 4026844"/>
                <a:gd name="connsiteX16157" fmla="*/ 3232502 w 10143477"/>
                <a:gd name="connsiteY16157" fmla="*/ 360719 h 4026844"/>
                <a:gd name="connsiteX16158" fmla="*/ 3224755 w 10143477"/>
                <a:gd name="connsiteY16158" fmla="*/ 342435 h 4026844"/>
                <a:gd name="connsiteX16159" fmla="*/ 3249546 w 10143477"/>
                <a:gd name="connsiteY16159" fmla="*/ 321207 h 4026844"/>
                <a:gd name="connsiteX16160" fmla="*/ 6530858 w 10143477"/>
                <a:gd name="connsiteY16160" fmla="*/ 319659 h 4026844"/>
                <a:gd name="connsiteX16161" fmla="*/ 6553789 w 10143477"/>
                <a:gd name="connsiteY16161" fmla="*/ 340112 h 4026844"/>
                <a:gd name="connsiteX16162" fmla="*/ 6543873 w 10143477"/>
                <a:gd name="connsiteY16162" fmla="*/ 358861 h 4026844"/>
                <a:gd name="connsiteX16163" fmla="*/ 6520941 w 10143477"/>
                <a:gd name="connsiteY16163" fmla="*/ 338253 h 4026844"/>
                <a:gd name="connsiteX16164" fmla="*/ 6530858 w 10143477"/>
                <a:gd name="connsiteY16164" fmla="*/ 319659 h 4026844"/>
                <a:gd name="connsiteX16165" fmla="*/ 4062088 w 10143477"/>
                <a:gd name="connsiteY16165" fmla="*/ 319658 h 4026844"/>
                <a:gd name="connsiteX16166" fmla="*/ 4073709 w 10143477"/>
                <a:gd name="connsiteY16166" fmla="*/ 338097 h 4026844"/>
                <a:gd name="connsiteX16167" fmla="*/ 4052172 w 10143477"/>
                <a:gd name="connsiteY16167" fmla="*/ 358550 h 4026844"/>
                <a:gd name="connsiteX16168" fmla="*/ 4040551 w 10143477"/>
                <a:gd name="connsiteY16168" fmla="*/ 339956 h 4026844"/>
                <a:gd name="connsiteX16169" fmla="*/ 4062088 w 10143477"/>
                <a:gd name="connsiteY16169" fmla="*/ 319658 h 4026844"/>
                <a:gd name="connsiteX16170" fmla="*/ 7326975 w 10143477"/>
                <a:gd name="connsiteY16170" fmla="*/ 319503 h 4026844"/>
                <a:gd name="connsiteX16171" fmla="*/ 7352851 w 10143477"/>
                <a:gd name="connsiteY16171" fmla="*/ 340885 h 4026844"/>
                <a:gd name="connsiteX16172" fmla="*/ 7346808 w 10143477"/>
                <a:gd name="connsiteY16172" fmla="*/ 359324 h 4026844"/>
                <a:gd name="connsiteX16173" fmla="*/ 7320932 w 10143477"/>
                <a:gd name="connsiteY16173" fmla="*/ 337786 h 4026844"/>
                <a:gd name="connsiteX16174" fmla="*/ 7326975 w 10143477"/>
                <a:gd name="connsiteY16174" fmla="*/ 319503 h 4026844"/>
                <a:gd name="connsiteX16175" fmla="*/ 4114770 w 10143477"/>
                <a:gd name="connsiteY16175" fmla="*/ 316714 h 4026844"/>
                <a:gd name="connsiteX16176" fmla="*/ 4126701 w 10143477"/>
                <a:gd name="connsiteY16176" fmla="*/ 335153 h 4026844"/>
                <a:gd name="connsiteX16177" fmla="*/ 4105318 w 10143477"/>
                <a:gd name="connsiteY16177" fmla="*/ 355606 h 4026844"/>
                <a:gd name="connsiteX16178" fmla="*/ 4093388 w 10143477"/>
                <a:gd name="connsiteY16178" fmla="*/ 337012 h 4026844"/>
                <a:gd name="connsiteX16179" fmla="*/ 4114770 w 10143477"/>
                <a:gd name="connsiteY16179" fmla="*/ 316714 h 4026844"/>
                <a:gd name="connsiteX16180" fmla="*/ 6478795 w 10143477"/>
                <a:gd name="connsiteY16180" fmla="*/ 316561 h 4026844"/>
                <a:gd name="connsiteX16181" fmla="*/ 6501573 w 10143477"/>
                <a:gd name="connsiteY16181" fmla="*/ 337013 h 4026844"/>
                <a:gd name="connsiteX16182" fmla="*/ 6491501 w 10143477"/>
                <a:gd name="connsiteY16182" fmla="*/ 355762 h 4026844"/>
                <a:gd name="connsiteX16183" fmla="*/ 6468724 w 10143477"/>
                <a:gd name="connsiteY16183" fmla="*/ 335309 h 4026844"/>
                <a:gd name="connsiteX16184" fmla="*/ 6478795 w 10143477"/>
                <a:gd name="connsiteY16184" fmla="*/ 316561 h 4026844"/>
                <a:gd name="connsiteX16185" fmla="*/ 3301143 w 10143477"/>
                <a:gd name="connsiteY16185" fmla="*/ 316404 h 4026844"/>
                <a:gd name="connsiteX16186" fmla="*/ 3309046 w 10143477"/>
                <a:gd name="connsiteY16186" fmla="*/ 334532 h 4026844"/>
                <a:gd name="connsiteX16187" fmla="*/ 3284409 w 10143477"/>
                <a:gd name="connsiteY16187" fmla="*/ 355759 h 4026844"/>
                <a:gd name="connsiteX16188" fmla="*/ 3276507 w 10143477"/>
                <a:gd name="connsiteY16188" fmla="*/ 337475 h 4026844"/>
                <a:gd name="connsiteX16189" fmla="*/ 3301143 w 10143477"/>
                <a:gd name="connsiteY16189" fmla="*/ 316404 h 4026844"/>
                <a:gd name="connsiteX16190" fmla="*/ 7276153 w 10143477"/>
                <a:gd name="connsiteY16190" fmla="*/ 314701 h 4026844"/>
                <a:gd name="connsiteX16191" fmla="*/ 7301874 w 10143477"/>
                <a:gd name="connsiteY16191" fmla="*/ 336082 h 4026844"/>
                <a:gd name="connsiteX16192" fmla="*/ 7295676 w 10143477"/>
                <a:gd name="connsiteY16192" fmla="*/ 354521 h 4026844"/>
                <a:gd name="connsiteX16193" fmla="*/ 7269955 w 10143477"/>
                <a:gd name="connsiteY16193" fmla="*/ 333139 h 4026844"/>
                <a:gd name="connsiteX16194" fmla="*/ 7276153 w 10143477"/>
                <a:gd name="connsiteY16194" fmla="*/ 314701 h 4026844"/>
                <a:gd name="connsiteX16195" fmla="*/ 6426889 w 10143477"/>
                <a:gd name="connsiteY16195" fmla="*/ 314082 h 4026844"/>
                <a:gd name="connsiteX16196" fmla="*/ 6449356 w 10143477"/>
                <a:gd name="connsiteY16196" fmla="*/ 334380 h 4026844"/>
                <a:gd name="connsiteX16197" fmla="*/ 6438974 w 10143477"/>
                <a:gd name="connsiteY16197" fmla="*/ 353129 h 4026844"/>
                <a:gd name="connsiteX16198" fmla="*/ 6416352 w 10143477"/>
                <a:gd name="connsiteY16198" fmla="*/ 332675 h 4026844"/>
                <a:gd name="connsiteX16199" fmla="*/ 6426889 w 10143477"/>
                <a:gd name="connsiteY16199" fmla="*/ 314082 h 4026844"/>
                <a:gd name="connsiteX16200" fmla="*/ 4167296 w 10143477"/>
                <a:gd name="connsiteY16200" fmla="*/ 313924 h 4026844"/>
                <a:gd name="connsiteX16201" fmla="*/ 4179382 w 10143477"/>
                <a:gd name="connsiteY16201" fmla="*/ 332365 h 4026844"/>
                <a:gd name="connsiteX16202" fmla="*/ 4158310 w 10143477"/>
                <a:gd name="connsiteY16202" fmla="*/ 352663 h 4026844"/>
                <a:gd name="connsiteX16203" fmla="*/ 4146223 w 10143477"/>
                <a:gd name="connsiteY16203" fmla="*/ 334068 h 4026844"/>
                <a:gd name="connsiteX16204" fmla="*/ 4167296 w 10143477"/>
                <a:gd name="connsiteY16204" fmla="*/ 313924 h 4026844"/>
                <a:gd name="connsiteX16205" fmla="*/ 2767994 w 10143477"/>
                <a:gd name="connsiteY16205" fmla="*/ 312684 h 4026844"/>
                <a:gd name="connsiteX16206" fmla="*/ 2773572 w 10143477"/>
                <a:gd name="connsiteY16206" fmla="*/ 330814 h 4026844"/>
                <a:gd name="connsiteX16207" fmla="*/ 2747076 w 10143477"/>
                <a:gd name="connsiteY16207" fmla="*/ 352661 h 4026844"/>
                <a:gd name="connsiteX16208" fmla="*/ 2741498 w 10143477"/>
                <a:gd name="connsiteY16208" fmla="*/ 334377 h 4026844"/>
                <a:gd name="connsiteX16209" fmla="*/ 2767994 w 10143477"/>
                <a:gd name="connsiteY16209" fmla="*/ 312684 h 4026844"/>
                <a:gd name="connsiteX16210" fmla="*/ 3352741 w 10143477"/>
                <a:gd name="connsiteY16210" fmla="*/ 311754 h 4026844"/>
                <a:gd name="connsiteX16211" fmla="*/ 3360953 w 10143477"/>
                <a:gd name="connsiteY16211" fmla="*/ 329883 h 4026844"/>
                <a:gd name="connsiteX16212" fmla="*/ 3336626 w 10143477"/>
                <a:gd name="connsiteY16212" fmla="*/ 351112 h 4026844"/>
                <a:gd name="connsiteX16213" fmla="*/ 3328414 w 10143477"/>
                <a:gd name="connsiteY16213" fmla="*/ 332827 h 4026844"/>
                <a:gd name="connsiteX16214" fmla="*/ 3352741 w 10143477"/>
                <a:gd name="connsiteY16214" fmla="*/ 311754 h 4026844"/>
                <a:gd name="connsiteX16215" fmla="*/ 6374517 w 10143477"/>
                <a:gd name="connsiteY16215" fmla="*/ 311291 h 4026844"/>
                <a:gd name="connsiteX16216" fmla="*/ 6396829 w 10143477"/>
                <a:gd name="connsiteY16216" fmla="*/ 331591 h 4026844"/>
                <a:gd name="connsiteX16217" fmla="*/ 6386292 w 10143477"/>
                <a:gd name="connsiteY16217" fmla="*/ 350338 h 4026844"/>
                <a:gd name="connsiteX16218" fmla="*/ 6363980 w 10143477"/>
                <a:gd name="connsiteY16218" fmla="*/ 330040 h 4026844"/>
                <a:gd name="connsiteX16219" fmla="*/ 6374517 w 10143477"/>
                <a:gd name="connsiteY16219" fmla="*/ 311291 h 4026844"/>
                <a:gd name="connsiteX16220" fmla="*/ 4219979 w 10143477"/>
                <a:gd name="connsiteY16220" fmla="*/ 311136 h 4026844"/>
                <a:gd name="connsiteX16221" fmla="*/ 4232375 w 10143477"/>
                <a:gd name="connsiteY16221" fmla="*/ 329730 h 4026844"/>
                <a:gd name="connsiteX16222" fmla="*/ 4211611 w 10143477"/>
                <a:gd name="connsiteY16222" fmla="*/ 350028 h 4026844"/>
                <a:gd name="connsiteX16223" fmla="*/ 4199216 w 10143477"/>
                <a:gd name="connsiteY16223" fmla="*/ 331436 h 4026844"/>
                <a:gd name="connsiteX16224" fmla="*/ 4219979 w 10143477"/>
                <a:gd name="connsiteY16224" fmla="*/ 311136 h 4026844"/>
                <a:gd name="connsiteX16225" fmla="*/ 7225485 w 10143477"/>
                <a:gd name="connsiteY16225" fmla="*/ 310206 h 4026844"/>
                <a:gd name="connsiteX16226" fmla="*/ 7251051 w 10143477"/>
                <a:gd name="connsiteY16226" fmla="*/ 331433 h 4026844"/>
                <a:gd name="connsiteX16227" fmla="*/ 7244544 w 10143477"/>
                <a:gd name="connsiteY16227" fmla="*/ 349872 h 4026844"/>
                <a:gd name="connsiteX16228" fmla="*/ 7218977 w 10143477"/>
                <a:gd name="connsiteY16228" fmla="*/ 328645 h 4026844"/>
                <a:gd name="connsiteX16229" fmla="*/ 7225485 w 10143477"/>
                <a:gd name="connsiteY16229" fmla="*/ 310206 h 4026844"/>
                <a:gd name="connsiteX16230" fmla="*/ 6322455 w 10143477"/>
                <a:gd name="connsiteY16230" fmla="*/ 308969 h 4026844"/>
                <a:gd name="connsiteX16231" fmla="*/ 6344612 w 10143477"/>
                <a:gd name="connsiteY16231" fmla="*/ 329111 h 4026844"/>
                <a:gd name="connsiteX16232" fmla="*/ 6333766 w 10143477"/>
                <a:gd name="connsiteY16232" fmla="*/ 347858 h 4026844"/>
                <a:gd name="connsiteX16233" fmla="*/ 6311608 w 10143477"/>
                <a:gd name="connsiteY16233" fmla="*/ 327560 h 4026844"/>
                <a:gd name="connsiteX16234" fmla="*/ 6322455 w 10143477"/>
                <a:gd name="connsiteY16234" fmla="*/ 308969 h 4026844"/>
                <a:gd name="connsiteX16235" fmla="*/ 4272661 w 10143477"/>
                <a:gd name="connsiteY16235" fmla="*/ 308656 h 4026844"/>
                <a:gd name="connsiteX16236" fmla="*/ 4285367 w 10143477"/>
                <a:gd name="connsiteY16236" fmla="*/ 327250 h 4026844"/>
                <a:gd name="connsiteX16237" fmla="*/ 4264759 w 10143477"/>
                <a:gd name="connsiteY16237" fmla="*/ 347393 h 4026844"/>
                <a:gd name="connsiteX16238" fmla="*/ 4252053 w 10143477"/>
                <a:gd name="connsiteY16238" fmla="*/ 328800 h 4026844"/>
                <a:gd name="connsiteX16239" fmla="*/ 4272661 w 10143477"/>
                <a:gd name="connsiteY16239" fmla="*/ 308656 h 4026844"/>
                <a:gd name="connsiteX16240" fmla="*/ 3404338 w 10143477"/>
                <a:gd name="connsiteY16240" fmla="*/ 307261 h 4026844"/>
                <a:gd name="connsiteX16241" fmla="*/ 3412706 w 10143477"/>
                <a:gd name="connsiteY16241" fmla="*/ 325391 h 4026844"/>
                <a:gd name="connsiteX16242" fmla="*/ 3388534 w 10143477"/>
                <a:gd name="connsiteY16242" fmla="*/ 346463 h 4026844"/>
                <a:gd name="connsiteX16243" fmla="*/ 3380167 w 10143477"/>
                <a:gd name="connsiteY16243" fmla="*/ 328179 h 4026844"/>
                <a:gd name="connsiteX16244" fmla="*/ 3404338 w 10143477"/>
                <a:gd name="connsiteY16244" fmla="*/ 307261 h 4026844"/>
                <a:gd name="connsiteX16245" fmla="*/ 6270082 w 10143477"/>
                <a:gd name="connsiteY16245" fmla="*/ 306333 h 4026844"/>
                <a:gd name="connsiteX16246" fmla="*/ 6291929 w 10143477"/>
                <a:gd name="connsiteY16246" fmla="*/ 326475 h 4026844"/>
                <a:gd name="connsiteX16247" fmla="*/ 6280928 w 10143477"/>
                <a:gd name="connsiteY16247" fmla="*/ 345225 h 4026844"/>
                <a:gd name="connsiteX16248" fmla="*/ 6259081 w 10143477"/>
                <a:gd name="connsiteY16248" fmla="*/ 325081 h 4026844"/>
                <a:gd name="connsiteX16249" fmla="*/ 6270082 w 10143477"/>
                <a:gd name="connsiteY16249" fmla="*/ 306333 h 4026844"/>
                <a:gd name="connsiteX16250" fmla="*/ 4325188 w 10143477"/>
                <a:gd name="connsiteY16250" fmla="*/ 306178 h 4026844"/>
                <a:gd name="connsiteX16251" fmla="*/ 4338048 w 10143477"/>
                <a:gd name="connsiteY16251" fmla="*/ 324772 h 4026844"/>
                <a:gd name="connsiteX16252" fmla="*/ 4317750 w 10143477"/>
                <a:gd name="connsiteY16252" fmla="*/ 344914 h 4026844"/>
                <a:gd name="connsiteX16253" fmla="*/ 4304890 w 10143477"/>
                <a:gd name="connsiteY16253" fmla="*/ 326320 h 4026844"/>
                <a:gd name="connsiteX16254" fmla="*/ 4325188 w 10143477"/>
                <a:gd name="connsiteY16254" fmla="*/ 306178 h 4026844"/>
                <a:gd name="connsiteX16255" fmla="*/ 7174663 w 10143477"/>
                <a:gd name="connsiteY16255" fmla="*/ 306023 h 4026844"/>
                <a:gd name="connsiteX16256" fmla="*/ 7200074 w 10143477"/>
                <a:gd name="connsiteY16256" fmla="*/ 327096 h 4026844"/>
                <a:gd name="connsiteX16257" fmla="*/ 7193411 w 10143477"/>
                <a:gd name="connsiteY16257" fmla="*/ 345535 h 4026844"/>
                <a:gd name="connsiteX16258" fmla="*/ 7168000 w 10143477"/>
                <a:gd name="connsiteY16258" fmla="*/ 324306 h 4026844"/>
                <a:gd name="connsiteX16259" fmla="*/ 7174663 w 10143477"/>
                <a:gd name="connsiteY16259" fmla="*/ 306023 h 4026844"/>
                <a:gd name="connsiteX16260" fmla="*/ 6218020 w 10143477"/>
                <a:gd name="connsiteY16260" fmla="*/ 304319 h 4026844"/>
                <a:gd name="connsiteX16261" fmla="*/ 6239713 w 10143477"/>
                <a:gd name="connsiteY16261" fmla="*/ 324307 h 4026844"/>
                <a:gd name="connsiteX16262" fmla="*/ 6228402 w 10143477"/>
                <a:gd name="connsiteY16262" fmla="*/ 343056 h 4026844"/>
                <a:gd name="connsiteX16263" fmla="*/ 6206709 w 10143477"/>
                <a:gd name="connsiteY16263" fmla="*/ 322913 h 4026844"/>
                <a:gd name="connsiteX16264" fmla="*/ 6218020 w 10143477"/>
                <a:gd name="connsiteY16264" fmla="*/ 304319 h 4026844"/>
                <a:gd name="connsiteX16265" fmla="*/ 3456090 w 10143477"/>
                <a:gd name="connsiteY16265" fmla="*/ 302768 h 4026844"/>
                <a:gd name="connsiteX16266" fmla="*/ 3464767 w 10143477"/>
                <a:gd name="connsiteY16266" fmla="*/ 320897 h 4026844"/>
                <a:gd name="connsiteX16267" fmla="*/ 3440751 w 10143477"/>
                <a:gd name="connsiteY16267" fmla="*/ 341970 h 4026844"/>
                <a:gd name="connsiteX16268" fmla="*/ 3432074 w 10143477"/>
                <a:gd name="connsiteY16268" fmla="*/ 323685 h 4026844"/>
                <a:gd name="connsiteX16269" fmla="*/ 3456090 w 10143477"/>
                <a:gd name="connsiteY16269" fmla="*/ 302768 h 4026844"/>
                <a:gd name="connsiteX16270" fmla="*/ 6165803 w 10143477"/>
                <a:gd name="connsiteY16270" fmla="*/ 302149 h 4026844"/>
                <a:gd name="connsiteX16271" fmla="*/ 6187185 w 10143477"/>
                <a:gd name="connsiteY16271" fmla="*/ 322139 h 4026844"/>
                <a:gd name="connsiteX16272" fmla="*/ 6175564 w 10143477"/>
                <a:gd name="connsiteY16272" fmla="*/ 340888 h 4026844"/>
                <a:gd name="connsiteX16273" fmla="*/ 6154182 w 10143477"/>
                <a:gd name="connsiteY16273" fmla="*/ 320744 h 4026844"/>
                <a:gd name="connsiteX16274" fmla="*/ 6165803 w 10143477"/>
                <a:gd name="connsiteY16274" fmla="*/ 302149 h 4026844"/>
                <a:gd name="connsiteX16275" fmla="*/ 7123995 w 10143477"/>
                <a:gd name="connsiteY16275" fmla="*/ 301529 h 4026844"/>
                <a:gd name="connsiteX16276" fmla="*/ 7149096 w 10143477"/>
                <a:gd name="connsiteY16276" fmla="*/ 322603 h 4026844"/>
                <a:gd name="connsiteX16277" fmla="*/ 7142123 w 10143477"/>
                <a:gd name="connsiteY16277" fmla="*/ 341040 h 4026844"/>
                <a:gd name="connsiteX16278" fmla="*/ 7116867 w 10143477"/>
                <a:gd name="connsiteY16278" fmla="*/ 319968 h 4026844"/>
                <a:gd name="connsiteX16279" fmla="*/ 7123995 w 10143477"/>
                <a:gd name="connsiteY16279" fmla="*/ 301529 h 4026844"/>
                <a:gd name="connsiteX16280" fmla="*/ 2869330 w 10143477"/>
                <a:gd name="connsiteY16280" fmla="*/ 301063 h 4026844"/>
                <a:gd name="connsiteX16281" fmla="*/ 2875218 w 10143477"/>
                <a:gd name="connsiteY16281" fmla="*/ 319192 h 4026844"/>
                <a:gd name="connsiteX16282" fmla="*/ 2849187 w 10143477"/>
                <a:gd name="connsiteY16282" fmla="*/ 340884 h 4026844"/>
                <a:gd name="connsiteX16283" fmla="*/ 2843299 w 10143477"/>
                <a:gd name="connsiteY16283" fmla="*/ 322756 h 4026844"/>
                <a:gd name="connsiteX16284" fmla="*/ 2869330 w 10143477"/>
                <a:gd name="connsiteY16284" fmla="*/ 301063 h 4026844"/>
                <a:gd name="connsiteX16285" fmla="*/ 6113430 w 10143477"/>
                <a:gd name="connsiteY16285" fmla="*/ 299980 h 4026844"/>
                <a:gd name="connsiteX16286" fmla="*/ 6134658 w 10143477"/>
                <a:gd name="connsiteY16286" fmla="*/ 319967 h 4026844"/>
                <a:gd name="connsiteX16287" fmla="*/ 6122882 w 10143477"/>
                <a:gd name="connsiteY16287" fmla="*/ 338717 h 4026844"/>
                <a:gd name="connsiteX16288" fmla="*/ 6101654 w 10143477"/>
                <a:gd name="connsiteY16288" fmla="*/ 318729 h 4026844"/>
                <a:gd name="connsiteX16289" fmla="*/ 6113430 w 10143477"/>
                <a:gd name="connsiteY16289" fmla="*/ 299980 h 4026844"/>
                <a:gd name="connsiteX16290" fmla="*/ 3507688 w 10143477"/>
                <a:gd name="connsiteY16290" fmla="*/ 298585 h 4026844"/>
                <a:gd name="connsiteX16291" fmla="*/ 3516520 w 10143477"/>
                <a:gd name="connsiteY16291" fmla="*/ 316714 h 4026844"/>
                <a:gd name="connsiteX16292" fmla="*/ 3492813 w 10143477"/>
                <a:gd name="connsiteY16292" fmla="*/ 337632 h 4026844"/>
                <a:gd name="connsiteX16293" fmla="*/ 3483981 w 10143477"/>
                <a:gd name="connsiteY16293" fmla="*/ 319348 h 4026844"/>
                <a:gd name="connsiteX16294" fmla="*/ 3507688 w 10143477"/>
                <a:gd name="connsiteY16294" fmla="*/ 298585 h 4026844"/>
                <a:gd name="connsiteX16295" fmla="*/ 6061059 w 10143477"/>
                <a:gd name="connsiteY16295" fmla="*/ 298276 h 4026844"/>
                <a:gd name="connsiteX16296" fmla="*/ 6081977 w 10143477"/>
                <a:gd name="connsiteY16296" fmla="*/ 318109 h 4026844"/>
                <a:gd name="connsiteX16297" fmla="*/ 6069891 w 10143477"/>
                <a:gd name="connsiteY16297" fmla="*/ 336857 h 4026844"/>
                <a:gd name="connsiteX16298" fmla="*/ 6048973 w 10143477"/>
                <a:gd name="connsiteY16298" fmla="*/ 316870 h 4026844"/>
                <a:gd name="connsiteX16299" fmla="*/ 6061059 w 10143477"/>
                <a:gd name="connsiteY16299" fmla="*/ 298276 h 4026844"/>
                <a:gd name="connsiteX16300" fmla="*/ 7072862 w 10143477"/>
                <a:gd name="connsiteY16300" fmla="*/ 297501 h 4026844"/>
                <a:gd name="connsiteX16301" fmla="*/ 7097809 w 10143477"/>
                <a:gd name="connsiteY16301" fmla="*/ 318417 h 4026844"/>
                <a:gd name="connsiteX16302" fmla="*/ 7090681 w 10143477"/>
                <a:gd name="connsiteY16302" fmla="*/ 336857 h 4026844"/>
                <a:gd name="connsiteX16303" fmla="*/ 7065735 w 10143477"/>
                <a:gd name="connsiteY16303" fmla="*/ 315783 h 4026844"/>
                <a:gd name="connsiteX16304" fmla="*/ 7072862 w 10143477"/>
                <a:gd name="connsiteY16304" fmla="*/ 297501 h 4026844"/>
                <a:gd name="connsiteX16305" fmla="*/ 6008687 w 10143477"/>
                <a:gd name="connsiteY16305" fmla="*/ 296416 h 4026844"/>
                <a:gd name="connsiteX16306" fmla="*/ 6029450 w 10143477"/>
                <a:gd name="connsiteY16306" fmla="*/ 316250 h 4026844"/>
                <a:gd name="connsiteX16307" fmla="*/ 6017209 w 10143477"/>
                <a:gd name="connsiteY16307" fmla="*/ 334998 h 4026844"/>
                <a:gd name="connsiteX16308" fmla="*/ 5996446 w 10143477"/>
                <a:gd name="connsiteY16308" fmla="*/ 315167 h 4026844"/>
                <a:gd name="connsiteX16309" fmla="*/ 6008687 w 10143477"/>
                <a:gd name="connsiteY16309" fmla="*/ 296416 h 4026844"/>
                <a:gd name="connsiteX16310" fmla="*/ 2920153 w 10143477"/>
                <a:gd name="connsiteY16310" fmla="*/ 295486 h 4026844"/>
                <a:gd name="connsiteX16311" fmla="*/ 2926196 w 10143477"/>
                <a:gd name="connsiteY16311" fmla="*/ 313614 h 4026844"/>
                <a:gd name="connsiteX16312" fmla="*/ 2900320 w 10143477"/>
                <a:gd name="connsiteY16312" fmla="*/ 335306 h 4026844"/>
                <a:gd name="connsiteX16313" fmla="*/ 2894277 w 10143477"/>
                <a:gd name="connsiteY16313" fmla="*/ 317178 h 4026844"/>
                <a:gd name="connsiteX16314" fmla="*/ 2920153 w 10143477"/>
                <a:gd name="connsiteY16314" fmla="*/ 295486 h 4026844"/>
                <a:gd name="connsiteX16315" fmla="*/ 3559440 w 10143477"/>
                <a:gd name="connsiteY16315" fmla="*/ 294401 h 4026844"/>
                <a:gd name="connsiteX16316" fmla="*/ 3568582 w 10143477"/>
                <a:gd name="connsiteY16316" fmla="*/ 312530 h 4026844"/>
                <a:gd name="connsiteX16317" fmla="*/ 3545030 w 10143477"/>
                <a:gd name="connsiteY16317" fmla="*/ 333447 h 4026844"/>
                <a:gd name="connsiteX16318" fmla="*/ 3535888 w 10143477"/>
                <a:gd name="connsiteY16318" fmla="*/ 315164 h 4026844"/>
                <a:gd name="connsiteX16319" fmla="*/ 3559440 w 10143477"/>
                <a:gd name="connsiteY16319" fmla="*/ 294401 h 4026844"/>
                <a:gd name="connsiteX16320" fmla="*/ 7021885 w 10143477"/>
                <a:gd name="connsiteY16320" fmla="*/ 293317 h 4026844"/>
                <a:gd name="connsiteX16321" fmla="*/ 7046676 w 10143477"/>
                <a:gd name="connsiteY16321" fmla="*/ 314235 h 4026844"/>
                <a:gd name="connsiteX16322" fmla="*/ 7039393 w 10143477"/>
                <a:gd name="connsiteY16322" fmla="*/ 332673 h 4026844"/>
                <a:gd name="connsiteX16323" fmla="*/ 7014602 w 10143477"/>
                <a:gd name="connsiteY16323" fmla="*/ 311757 h 4026844"/>
                <a:gd name="connsiteX16324" fmla="*/ 7021885 w 10143477"/>
                <a:gd name="connsiteY16324" fmla="*/ 293317 h 4026844"/>
                <a:gd name="connsiteX16325" fmla="*/ 5903942 w 10143477"/>
                <a:gd name="connsiteY16325" fmla="*/ 293317 h 4026844"/>
                <a:gd name="connsiteX16326" fmla="*/ 5924240 w 10143477"/>
                <a:gd name="connsiteY16326" fmla="*/ 312996 h 4026844"/>
                <a:gd name="connsiteX16327" fmla="*/ 5911380 w 10143477"/>
                <a:gd name="connsiteY16327" fmla="*/ 331900 h 4026844"/>
                <a:gd name="connsiteX16328" fmla="*/ 5891082 w 10143477"/>
                <a:gd name="connsiteY16328" fmla="*/ 312066 h 4026844"/>
                <a:gd name="connsiteX16329" fmla="*/ 5903942 w 10143477"/>
                <a:gd name="connsiteY16329" fmla="*/ 293317 h 4026844"/>
                <a:gd name="connsiteX16330" fmla="*/ 7645856 w 10143477"/>
                <a:gd name="connsiteY16330" fmla="*/ 292078 h 4026844"/>
                <a:gd name="connsiteX16331" fmla="*/ 7672817 w 10143477"/>
                <a:gd name="connsiteY16331" fmla="*/ 313770 h 4026844"/>
                <a:gd name="connsiteX16332" fmla="*/ 7668324 w 10143477"/>
                <a:gd name="connsiteY16332" fmla="*/ 332209 h 4026844"/>
                <a:gd name="connsiteX16333" fmla="*/ 7641362 w 10143477"/>
                <a:gd name="connsiteY16333" fmla="*/ 310361 h 4026844"/>
                <a:gd name="connsiteX16334" fmla="*/ 7645856 w 10143477"/>
                <a:gd name="connsiteY16334" fmla="*/ 292078 h 4026844"/>
                <a:gd name="connsiteX16335" fmla="*/ 5851570 w 10143477"/>
                <a:gd name="connsiteY16335" fmla="*/ 291768 h 4026844"/>
                <a:gd name="connsiteX16336" fmla="*/ 5871558 w 10143477"/>
                <a:gd name="connsiteY16336" fmla="*/ 311446 h 4026844"/>
                <a:gd name="connsiteX16337" fmla="*/ 5858542 w 10143477"/>
                <a:gd name="connsiteY16337" fmla="*/ 330351 h 4026844"/>
                <a:gd name="connsiteX16338" fmla="*/ 5838554 w 10143477"/>
                <a:gd name="connsiteY16338" fmla="*/ 310673 h 4026844"/>
                <a:gd name="connsiteX16339" fmla="*/ 5851570 w 10143477"/>
                <a:gd name="connsiteY16339" fmla="*/ 291768 h 4026844"/>
                <a:gd name="connsiteX16340" fmla="*/ 5799043 w 10143477"/>
                <a:gd name="connsiteY16340" fmla="*/ 290683 h 4026844"/>
                <a:gd name="connsiteX16341" fmla="*/ 5818876 w 10143477"/>
                <a:gd name="connsiteY16341" fmla="*/ 310207 h 4026844"/>
                <a:gd name="connsiteX16342" fmla="*/ 5805551 w 10143477"/>
                <a:gd name="connsiteY16342" fmla="*/ 329111 h 4026844"/>
                <a:gd name="connsiteX16343" fmla="*/ 5785718 w 10143477"/>
                <a:gd name="connsiteY16343" fmla="*/ 309433 h 4026844"/>
                <a:gd name="connsiteX16344" fmla="*/ 5799043 w 10143477"/>
                <a:gd name="connsiteY16344" fmla="*/ 290683 h 4026844"/>
                <a:gd name="connsiteX16345" fmla="*/ 3611193 w 10143477"/>
                <a:gd name="connsiteY16345" fmla="*/ 290373 h 4026844"/>
                <a:gd name="connsiteX16346" fmla="*/ 3620489 w 10143477"/>
                <a:gd name="connsiteY16346" fmla="*/ 308500 h 4026844"/>
                <a:gd name="connsiteX16347" fmla="*/ 3597092 w 10143477"/>
                <a:gd name="connsiteY16347" fmla="*/ 329263 h 4026844"/>
                <a:gd name="connsiteX16348" fmla="*/ 3587796 w 10143477"/>
                <a:gd name="connsiteY16348" fmla="*/ 310980 h 4026844"/>
                <a:gd name="connsiteX16349" fmla="*/ 3611193 w 10143477"/>
                <a:gd name="connsiteY16349" fmla="*/ 290373 h 4026844"/>
                <a:gd name="connsiteX16350" fmla="*/ 2970975 w 10143477"/>
                <a:gd name="connsiteY16350" fmla="*/ 290062 h 4026844"/>
                <a:gd name="connsiteX16351" fmla="*/ 2977328 w 10143477"/>
                <a:gd name="connsiteY16351" fmla="*/ 308192 h 4026844"/>
                <a:gd name="connsiteX16352" fmla="*/ 2951607 w 10143477"/>
                <a:gd name="connsiteY16352" fmla="*/ 329728 h 4026844"/>
                <a:gd name="connsiteX16353" fmla="*/ 2945253 w 10143477"/>
                <a:gd name="connsiteY16353" fmla="*/ 311600 h 4026844"/>
                <a:gd name="connsiteX16354" fmla="*/ 2970975 w 10143477"/>
                <a:gd name="connsiteY16354" fmla="*/ 290062 h 4026844"/>
                <a:gd name="connsiteX16355" fmla="*/ 5746671 w 10143477"/>
                <a:gd name="connsiteY16355" fmla="*/ 289599 h 4026844"/>
                <a:gd name="connsiteX16356" fmla="*/ 5766195 w 10143477"/>
                <a:gd name="connsiteY16356" fmla="*/ 309122 h 4026844"/>
                <a:gd name="connsiteX16357" fmla="*/ 5752560 w 10143477"/>
                <a:gd name="connsiteY16357" fmla="*/ 328024 h 4026844"/>
                <a:gd name="connsiteX16358" fmla="*/ 5733036 w 10143477"/>
                <a:gd name="connsiteY16358" fmla="*/ 308348 h 4026844"/>
                <a:gd name="connsiteX16359" fmla="*/ 5746671 w 10143477"/>
                <a:gd name="connsiteY16359" fmla="*/ 289599 h 4026844"/>
                <a:gd name="connsiteX16360" fmla="*/ 6970907 w 10143477"/>
                <a:gd name="connsiteY16360" fmla="*/ 289444 h 4026844"/>
                <a:gd name="connsiteX16361" fmla="*/ 6995543 w 10143477"/>
                <a:gd name="connsiteY16361" fmla="*/ 310206 h 4026844"/>
                <a:gd name="connsiteX16362" fmla="*/ 6987951 w 10143477"/>
                <a:gd name="connsiteY16362" fmla="*/ 328645 h 4026844"/>
                <a:gd name="connsiteX16363" fmla="*/ 6963315 w 10143477"/>
                <a:gd name="connsiteY16363" fmla="*/ 307727 h 4026844"/>
                <a:gd name="connsiteX16364" fmla="*/ 6970907 w 10143477"/>
                <a:gd name="connsiteY16364" fmla="*/ 289444 h 4026844"/>
                <a:gd name="connsiteX16365" fmla="*/ 5694144 w 10143477"/>
                <a:gd name="connsiteY16365" fmla="*/ 288359 h 4026844"/>
                <a:gd name="connsiteX16366" fmla="*/ 5713512 w 10143477"/>
                <a:gd name="connsiteY16366" fmla="*/ 307882 h 4026844"/>
                <a:gd name="connsiteX16367" fmla="*/ 5699722 w 10143477"/>
                <a:gd name="connsiteY16367" fmla="*/ 326786 h 4026844"/>
                <a:gd name="connsiteX16368" fmla="*/ 5680353 w 10143477"/>
                <a:gd name="connsiteY16368" fmla="*/ 307264 h 4026844"/>
                <a:gd name="connsiteX16369" fmla="*/ 5694144 w 10143477"/>
                <a:gd name="connsiteY16369" fmla="*/ 288359 h 4026844"/>
                <a:gd name="connsiteX16370" fmla="*/ 5641617 w 10143477"/>
                <a:gd name="connsiteY16370" fmla="*/ 287584 h 4026844"/>
                <a:gd name="connsiteX16371" fmla="*/ 5660675 w 10143477"/>
                <a:gd name="connsiteY16371" fmla="*/ 306952 h 4026844"/>
                <a:gd name="connsiteX16372" fmla="*/ 5646575 w 10143477"/>
                <a:gd name="connsiteY16372" fmla="*/ 326011 h 4026844"/>
                <a:gd name="connsiteX16373" fmla="*/ 5627517 w 10143477"/>
                <a:gd name="connsiteY16373" fmla="*/ 306489 h 4026844"/>
                <a:gd name="connsiteX16374" fmla="*/ 5641617 w 10143477"/>
                <a:gd name="connsiteY16374" fmla="*/ 287584 h 4026844"/>
                <a:gd name="connsiteX16375" fmla="*/ 5589245 w 10143477"/>
                <a:gd name="connsiteY16375" fmla="*/ 286809 h 4026844"/>
                <a:gd name="connsiteX16376" fmla="*/ 5607994 w 10143477"/>
                <a:gd name="connsiteY16376" fmla="*/ 306178 h 4026844"/>
                <a:gd name="connsiteX16377" fmla="*/ 5593584 w 10143477"/>
                <a:gd name="connsiteY16377" fmla="*/ 325237 h 4026844"/>
                <a:gd name="connsiteX16378" fmla="*/ 5574835 w 10143477"/>
                <a:gd name="connsiteY16378" fmla="*/ 305712 h 4026844"/>
                <a:gd name="connsiteX16379" fmla="*/ 5589245 w 10143477"/>
                <a:gd name="connsiteY16379" fmla="*/ 286809 h 4026844"/>
                <a:gd name="connsiteX16380" fmla="*/ 7596119 w 10143477"/>
                <a:gd name="connsiteY16380" fmla="*/ 286655 h 4026844"/>
                <a:gd name="connsiteX16381" fmla="*/ 7622769 w 10143477"/>
                <a:gd name="connsiteY16381" fmla="*/ 308346 h 4026844"/>
                <a:gd name="connsiteX16382" fmla="*/ 7618121 w 10143477"/>
                <a:gd name="connsiteY16382" fmla="*/ 326785 h 4026844"/>
                <a:gd name="connsiteX16383" fmla="*/ 7591315 w 10143477"/>
                <a:gd name="connsiteY16383" fmla="*/ 305093 h 4026844"/>
                <a:gd name="connsiteX16384" fmla="*/ 7596119 w 10143477"/>
                <a:gd name="connsiteY16384" fmla="*/ 286655 h 4026844"/>
                <a:gd name="connsiteX16385" fmla="*/ 3662945 w 10143477"/>
                <a:gd name="connsiteY16385" fmla="*/ 286499 h 4026844"/>
                <a:gd name="connsiteX16386" fmla="*/ 3672551 w 10143477"/>
                <a:gd name="connsiteY16386" fmla="*/ 304627 h 4026844"/>
                <a:gd name="connsiteX16387" fmla="*/ 3649464 w 10143477"/>
                <a:gd name="connsiteY16387" fmla="*/ 325391 h 4026844"/>
                <a:gd name="connsiteX16388" fmla="*/ 3639858 w 10143477"/>
                <a:gd name="connsiteY16388" fmla="*/ 307107 h 4026844"/>
                <a:gd name="connsiteX16389" fmla="*/ 3662945 w 10143477"/>
                <a:gd name="connsiteY16389" fmla="*/ 286499 h 4026844"/>
                <a:gd name="connsiteX16390" fmla="*/ 5536563 w 10143477"/>
                <a:gd name="connsiteY16390" fmla="*/ 286036 h 4026844"/>
                <a:gd name="connsiteX16391" fmla="*/ 5555157 w 10143477"/>
                <a:gd name="connsiteY16391" fmla="*/ 305404 h 4026844"/>
                <a:gd name="connsiteX16392" fmla="*/ 5540592 w 10143477"/>
                <a:gd name="connsiteY16392" fmla="*/ 324462 h 4026844"/>
                <a:gd name="connsiteX16393" fmla="*/ 5521998 w 10143477"/>
                <a:gd name="connsiteY16393" fmla="*/ 305093 h 4026844"/>
                <a:gd name="connsiteX16394" fmla="*/ 5536563 w 10143477"/>
                <a:gd name="connsiteY16394" fmla="*/ 286036 h 4026844"/>
                <a:gd name="connsiteX16395" fmla="*/ 6920085 w 10143477"/>
                <a:gd name="connsiteY16395" fmla="*/ 285570 h 4026844"/>
                <a:gd name="connsiteX16396" fmla="*/ 6944412 w 10143477"/>
                <a:gd name="connsiteY16396" fmla="*/ 306333 h 4026844"/>
                <a:gd name="connsiteX16397" fmla="*/ 6936664 w 10143477"/>
                <a:gd name="connsiteY16397" fmla="*/ 324772 h 4026844"/>
                <a:gd name="connsiteX16398" fmla="*/ 6912183 w 10143477"/>
                <a:gd name="connsiteY16398" fmla="*/ 304009 h 4026844"/>
                <a:gd name="connsiteX16399" fmla="*/ 6920085 w 10143477"/>
                <a:gd name="connsiteY16399" fmla="*/ 285570 h 4026844"/>
                <a:gd name="connsiteX16400" fmla="*/ 5484037 w 10143477"/>
                <a:gd name="connsiteY16400" fmla="*/ 285570 h 4026844"/>
                <a:gd name="connsiteX16401" fmla="*/ 5502320 w 10143477"/>
                <a:gd name="connsiteY16401" fmla="*/ 304938 h 4026844"/>
                <a:gd name="connsiteX16402" fmla="*/ 5487446 w 10143477"/>
                <a:gd name="connsiteY16402" fmla="*/ 323998 h 4026844"/>
                <a:gd name="connsiteX16403" fmla="*/ 5469162 w 10143477"/>
                <a:gd name="connsiteY16403" fmla="*/ 304628 h 4026844"/>
                <a:gd name="connsiteX16404" fmla="*/ 5484037 w 10143477"/>
                <a:gd name="connsiteY16404" fmla="*/ 285570 h 4026844"/>
                <a:gd name="connsiteX16405" fmla="*/ 5431354 w 10143477"/>
                <a:gd name="connsiteY16405" fmla="*/ 285415 h 4026844"/>
                <a:gd name="connsiteX16406" fmla="*/ 5449483 w 10143477"/>
                <a:gd name="connsiteY16406" fmla="*/ 304628 h 4026844"/>
                <a:gd name="connsiteX16407" fmla="*/ 5434453 w 10143477"/>
                <a:gd name="connsiteY16407" fmla="*/ 323687 h 4026844"/>
                <a:gd name="connsiteX16408" fmla="*/ 5416324 w 10143477"/>
                <a:gd name="connsiteY16408" fmla="*/ 304319 h 4026844"/>
                <a:gd name="connsiteX16409" fmla="*/ 5431354 w 10143477"/>
                <a:gd name="connsiteY16409" fmla="*/ 285415 h 4026844"/>
                <a:gd name="connsiteX16410" fmla="*/ 5378828 w 10143477"/>
                <a:gd name="connsiteY16410" fmla="*/ 284794 h 4026844"/>
                <a:gd name="connsiteX16411" fmla="*/ 5396647 w 10143477"/>
                <a:gd name="connsiteY16411" fmla="*/ 304009 h 4026844"/>
                <a:gd name="connsiteX16412" fmla="*/ 5381307 w 10143477"/>
                <a:gd name="connsiteY16412" fmla="*/ 323222 h 4026844"/>
                <a:gd name="connsiteX16413" fmla="*/ 5363488 w 10143477"/>
                <a:gd name="connsiteY16413" fmla="*/ 304009 h 4026844"/>
                <a:gd name="connsiteX16414" fmla="*/ 5378828 w 10143477"/>
                <a:gd name="connsiteY16414" fmla="*/ 284794 h 4026844"/>
                <a:gd name="connsiteX16415" fmla="*/ 3021798 w 10143477"/>
                <a:gd name="connsiteY16415" fmla="*/ 284639 h 4026844"/>
                <a:gd name="connsiteX16416" fmla="*/ 3028306 w 10143477"/>
                <a:gd name="connsiteY16416" fmla="*/ 302768 h 4026844"/>
                <a:gd name="connsiteX16417" fmla="*/ 3002740 w 10143477"/>
                <a:gd name="connsiteY16417" fmla="*/ 324306 h 4026844"/>
                <a:gd name="connsiteX16418" fmla="*/ 2996232 w 10143477"/>
                <a:gd name="connsiteY16418" fmla="*/ 306177 h 4026844"/>
                <a:gd name="connsiteX16419" fmla="*/ 3021798 w 10143477"/>
                <a:gd name="connsiteY16419" fmla="*/ 284639 h 4026844"/>
                <a:gd name="connsiteX16420" fmla="*/ 3714697 w 10143477"/>
                <a:gd name="connsiteY16420" fmla="*/ 282779 h 4026844"/>
                <a:gd name="connsiteX16421" fmla="*/ 3724459 w 10143477"/>
                <a:gd name="connsiteY16421" fmla="*/ 300909 h 4026844"/>
                <a:gd name="connsiteX16422" fmla="*/ 3701527 w 10143477"/>
                <a:gd name="connsiteY16422" fmla="*/ 321516 h 4026844"/>
                <a:gd name="connsiteX16423" fmla="*/ 3691765 w 10143477"/>
                <a:gd name="connsiteY16423" fmla="*/ 303234 h 4026844"/>
                <a:gd name="connsiteX16424" fmla="*/ 3714697 w 10143477"/>
                <a:gd name="connsiteY16424" fmla="*/ 282779 h 4026844"/>
                <a:gd name="connsiteX16425" fmla="*/ 6868952 w 10143477"/>
                <a:gd name="connsiteY16425" fmla="*/ 282006 h 4026844"/>
                <a:gd name="connsiteX16426" fmla="*/ 6893124 w 10143477"/>
                <a:gd name="connsiteY16426" fmla="*/ 302614 h 4026844"/>
                <a:gd name="connsiteX16427" fmla="*/ 6885067 w 10143477"/>
                <a:gd name="connsiteY16427" fmla="*/ 321051 h 4026844"/>
                <a:gd name="connsiteX16428" fmla="*/ 6860895 w 10143477"/>
                <a:gd name="connsiteY16428" fmla="*/ 300288 h 4026844"/>
                <a:gd name="connsiteX16429" fmla="*/ 6868952 w 10143477"/>
                <a:gd name="connsiteY16429" fmla="*/ 282006 h 4026844"/>
                <a:gd name="connsiteX16430" fmla="*/ 7546380 w 10143477"/>
                <a:gd name="connsiteY16430" fmla="*/ 281695 h 4026844"/>
                <a:gd name="connsiteX16431" fmla="*/ 7572876 w 10143477"/>
                <a:gd name="connsiteY16431" fmla="*/ 303234 h 4026844"/>
                <a:gd name="connsiteX16432" fmla="*/ 7567917 w 10143477"/>
                <a:gd name="connsiteY16432" fmla="*/ 321672 h 4026844"/>
                <a:gd name="connsiteX16433" fmla="*/ 7541267 w 10143477"/>
                <a:gd name="connsiteY16433" fmla="*/ 299980 h 4026844"/>
                <a:gd name="connsiteX16434" fmla="*/ 7546380 w 10143477"/>
                <a:gd name="connsiteY16434" fmla="*/ 281695 h 4026844"/>
                <a:gd name="connsiteX16435" fmla="*/ 3072620 w 10143477"/>
                <a:gd name="connsiteY16435" fmla="*/ 279680 h 4026844"/>
                <a:gd name="connsiteX16436" fmla="*/ 3079283 w 10143477"/>
                <a:gd name="connsiteY16436" fmla="*/ 297655 h 4026844"/>
                <a:gd name="connsiteX16437" fmla="*/ 3053872 w 10143477"/>
                <a:gd name="connsiteY16437" fmla="*/ 319038 h 4026844"/>
                <a:gd name="connsiteX16438" fmla="*/ 3047209 w 10143477"/>
                <a:gd name="connsiteY16438" fmla="*/ 300909 h 4026844"/>
                <a:gd name="connsiteX16439" fmla="*/ 3072620 w 10143477"/>
                <a:gd name="connsiteY16439" fmla="*/ 279680 h 4026844"/>
                <a:gd name="connsiteX16440" fmla="*/ 3766449 w 10143477"/>
                <a:gd name="connsiteY16440" fmla="*/ 279061 h 4026844"/>
                <a:gd name="connsiteX16441" fmla="*/ 3776521 w 10143477"/>
                <a:gd name="connsiteY16441" fmla="*/ 297190 h 4026844"/>
                <a:gd name="connsiteX16442" fmla="*/ 3753898 w 10143477"/>
                <a:gd name="connsiteY16442" fmla="*/ 317797 h 4026844"/>
                <a:gd name="connsiteX16443" fmla="*/ 3743827 w 10143477"/>
                <a:gd name="connsiteY16443" fmla="*/ 299514 h 4026844"/>
                <a:gd name="connsiteX16444" fmla="*/ 3766449 w 10143477"/>
                <a:gd name="connsiteY16444" fmla="*/ 279061 h 4026844"/>
                <a:gd name="connsiteX16445" fmla="*/ 6817664 w 10143477"/>
                <a:gd name="connsiteY16445" fmla="*/ 278287 h 4026844"/>
                <a:gd name="connsiteX16446" fmla="*/ 6841681 w 10143477"/>
                <a:gd name="connsiteY16446" fmla="*/ 298894 h 4026844"/>
                <a:gd name="connsiteX16447" fmla="*/ 6833469 w 10143477"/>
                <a:gd name="connsiteY16447" fmla="*/ 317334 h 4026844"/>
                <a:gd name="connsiteX16448" fmla="*/ 6809452 w 10143477"/>
                <a:gd name="connsiteY16448" fmla="*/ 296726 h 4026844"/>
                <a:gd name="connsiteX16449" fmla="*/ 6817664 w 10143477"/>
                <a:gd name="connsiteY16449" fmla="*/ 278287 h 4026844"/>
                <a:gd name="connsiteX16450" fmla="*/ 7496178 w 10143477"/>
                <a:gd name="connsiteY16450" fmla="*/ 276582 h 4026844"/>
                <a:gd name="connsiteX16451" fmla="*/ 7522519 w 10143477"/>
                <a:gd name="connsiteY16451" fmla="*/ 298121 h 4026844"/>
                <a:gd name="connsiteX16452" fmla="*/ 7517405 w 10143477"/>
                <a:gd name="connsiteY16452" fmla="*/ 316558 h 4026844"/>
                <a:gd name="connsiteX16453" fmla="*/ 7491065 w 10143477"/>
                <a:gd name="connsiteY16453" fmla="*/ 295020 h 4026844"/>
                <a:gd name="connsiteX16454" fmla="*/ 7496178 w 10143477"/>
                <a:gd name="connsiteY16454" fmla="*/ 276582 h 4026844"/>
                <a:gd name="connsiteX16455" fmla="*/ 3818201 w 10143477"/>
                <a:gd name="connsiteY16455" fmla="*/ 275498 h 4026844"/>
                <a:gd name="connsiteX16456" fmla="*/ 3828428 w 10143477"/>
                <a:gd name="connsiteY16456" fmla="*/ 293627 h 4026844"/>
                <a:gd name="connsiteX16457" fmla="*/ 3805960 w 10143477"/>
                <a:gd name="connsiteY16457" fmla="*/ 314080 h 4026844"/>
                <a:gd name="connsiteX16458" fmla="*/ 3795734 w 10143477"/>
                <a:gd name="connsiteY16458" fmla="*/ 295796 h 4026844"/>
                <a:gd name="connsiteX16459" fmla="*/ 3818201 w 10143477"/>
                <a:gd name="connsiteY16459" fmla="*/ 275498 h 4026844"/>
                <a:gd name="connsiteX16460" fmla="*/ 6766842 w 10143477"/>
                <a:gd name="connsiteY16460" fmla="*/ 274878 h 4026844"/>
                <a:gd name="connsiteX16461" fmla="*/ 6790549 w 10143477"/>
                <a:gd name="connsiteY16461" fmla="*/ 295332 h 4026844"/>
                <a:gd name="connsiteX16462" fmla="*/ 6782027 w 10143477"/>
                <a:gd name="connsiteY16462" fmla="*/ 313771 h 4026844"/>
                <a:gd name="connsiteX16463" fmla="*/ 6758165 w 10143477"/>
                <a:gd name="connsiteY16463" fmla="*/ 293163 h 4026844"/>
                <a:gd name="connsiteX16464" fmla="*/ 6766842 w 10143477"/>
                <a:gd name="connsiteY16464" fmla="*/ 274878 h 4026844"/>
                <a:gd name="connsiteX16465" fmla="*/ 3123288 w 10143477"/>
                <a:gd name="connsiteY16465" fmla="*/ 274722 h 4026844"/>
                <a:gd name="connsiteX16466" fmla="*/ 3130261 w 10143477"/>
                <a:gd name="connsiteY16466" fmla="*/ 292697 h 4026844"/>
                <a:gd name="connsiteX16467" fmla="*/ 3105160 w 10143477"/>
                <a:gd name="connsiteY16467" fmla="*/ 313924 h 4026844"/>
                <a:gd name="connsiteX16468" fmla="*/ 3098187 w 10143477"/>
                <a:gd name="connsiteY16468" fmla="*/ 295795 h 4026844"/>
                <a:gd name="connsiteX16469" fmla="*/ 3123288 w 10143477"/>
                <a:gd name="connsiteY16469" fmla="*/ 274722 h 4026844"/>
                <a:gd name="connsiteX16470" fmla="*/ 3869954 w 10143477"/>
                <a:gd name="connsiteY16470" fmla="*/ 272089 h 4026844"/>
                <a:gd name="connsiteX16471" fmla="*/ 3880491 w 10143477"/>
                <a:gd name="connsiteY16471" fmla="*/ 290217 h 4026844"/>
                <a:gd name="connsiteX16472" fmla="*/ 3858333 w 10143477"/>
                <a:gd name="connsiteY16472" fmla="*/ 310671 h 4026844"/>
                <a:gd name="connsiteX16473" fmla="*/ 3847797 w 10143477"/>
                <a:gd name="connsiteY16473" fmla="*/ 292387 h 4026844"/>
                <a:gd name="connsiteX16474" fmla="*/ 3869954 w 10143477"/>
                <a:gd name="connsiteY16474" fmla="*/ 272089 h 4026844"/>
                <a:gd name="connsiteX16475" fmla="*/ 7446284 w 10143477"/>
                <a:gd name="connsiteY16475" fmla="*/ 271623 h 4026844"/>
                <a:gd name="connsiteX16476" fmla="*/ 7472470 w 10143477"/>
                <a:gd name="connsiteY16476" fmla="*/ 293006 h 4026844"/>
                <a:gd name="connsiteX16477" fmla="*/ 7467202 w 10143477"/>
                <a:gd name="connsiteY16477" fmla="*/ 311445 h 4026844"/>
                <a:gd name="connsiteX16478" fmla="*/ 7441016 w 10143477"/>
                <a:gd name="connsiteY16478" fmla="*/ 290062 h 4026844"/>
                <a:gd name="connsiteX16479" fmla="*/ 7446284 w 10143477"/>
                <a:gd name="connsiteY16479" fmla="*/ 271623 h 4026844"/>
                <a:gd name="connsiteX16480" fmla="*/ 6715400 w 10143477"/>
                <a:gd name="connsiteY16480" fmla="*/ 271469 h 4026844"/>
                <a:gd name="connsiteX16481" fmla="*/ 6738952 w 10143477"/>
                <a:gd name="connsiteY16481" fmla="*/ 291923 h 4026844"/>
                <a:gd name="connsiteX16482" fmla="*/ 6730275 w 10143477"/>
                <a:gd name="connsiteY16482" fmla="*/ 310362 h 4026844"/>
                <a:gd name="connsiteX16483" fmla="*/ 6706723 w 10143477"/>
                <a:gd name="connsiteY16483" fmla="*/ 289908 h 4026844"/>
                <a:gd name="connsiteX16484" fmla="*/ 6715400 w 10143477"/>
                <a:gd name="connsiteY16484" fmla="*/ 271469 h 4026844"/>
                <a:gd name="connsiteX16485" fmla="*/ 3921861 w 10143477"/>
                <a:gd name="connsiteY16485" fmla="*/ 268835 h 4026844"/>
                <a:gd name="connsiteX16486" fmla="*/ 3932553 w 10143477"/>
                <a:gd name="connsiteY16486" fmla="*/ 286964 h 4026844"/>
                <a:gd name="connsiteX16487" fmla="*/ 3910550 w 10143477"/>
                <a:gd name="connsiteY16487" fmla="*/ 307261 h 4026844"/>
                <a:gd name="connsiteX16488" fmla="*/ 3899859 w 10143477"/>
                <a:gd name="connsiteY16488" fmla="*/ 288978 h 4026844"/>
                <a:gd name="connsiteX16489" fmla="*/ 3921861 w 10143477"/>
                <a:gd name="connsiteY16489" fmla="*/ 268835 h 4026844"/>
                <a:gd name="connsiteX16490" fmla="*/ 6664267 w 10143477"/>
                <a:gd name="connsiteY16490" fmla="*/ 268371 h 4026844"/>
                <a:gd name="connsiteX16491" fmla="*/ 6687665 w 10143477"/>
                <a:gd name="connsiteY16491" fmla="*/ 288669 h 4026844"/>
                <a:gd name="connsiteX16492" fmla="*/ 6678677 w 10143477"/>
                <a:gd name="connsiteY16492" fmla="*/ 307108 h 4026844"/>
                <a:gd name="connsiteX16493" fmla="*/ 6655281 w 10143477"/>
                <a:gd name="connsiteY16493" fmla="*/ 286655 h 4026844"/>
                <a:gd name="connsiteX16494" fmla="*/ 6664267 w 10143477"/>
                <a:gd name="connsiteY16494" fmla="*/ 268371 h 4026844"/>
                <a:gd name="connsiteX16495" fmla="*/ 7396082 w 10143477"/>
                <a:gd name="connsiteY16495" fmla="*/ 267131 h 4026844"/>
                <a:gd name="connsiteX16496" fmla="*/ 7422113 w 10143477"/>
                <a:gd name="connsiteY16496" fmla="*/ 288359 h 4026844"/>
                <a:gd name="connsiteX16497" fmla="*/ 7416690 w 10143477"/>
                <a:gd name="connsiteY16497" fmla="*/ 306641 h 4026844"/>
                <a:gd name="connsiteX16498" fmla="*/ 7390659 w 10143477"/>
                <a:gd name="connsiteY16498" fmla="*/ 285259 h 4026844"/>
                <a:gd name="connsiteX16499" fmla="*/ 7396082 w 10143477"/>
                <a:gd name="connsiteY16499" fmla="*/ 267131 h 4026844"/>
                <a:gd name="connsiteX16500" fmla="*/ 3973613 w 10143477"/>
                <a:gd name="connsiteY16500" fmla="*/ 265581 h 4026844"/>
                <a:gd name="connsiteX16501" fmla="*/ 3984614 w 10143477"/>
                <a:gd name="connsiteY16501" fmla="*/ 283710 h 4026844"/>
                <a:gd name="connsiteX16502" fmla="*/ 3962922 w 10143477"/>
                <a:gd name="connsiteY16502" fmla="*/ 304008 h 4026844"/>
                <a:gd name="connsiteX16503" fmla="*/ 3951921 w 10143477"/>
                <a:gd name="connsiteY16503" fmla="*/ 285725 h 4026844"/>
                <a:gd name="connsiteX16504" fmla="*/ 3973613 w 10143477"/>
                <a:gd name="connsiteY16504" fmla="*/ 265581 h 4026844"/>
                <a:gd name="connsiteX16505" fmla="*/ 6612980 w 10143477"/>
                <a:gd name="connsiteY16505" fmla="*/ 264961 h 4026844"/>
                <a:gd name="connsiteX16506" fmla="*/ 6636067 w 10143477"/>
                <a:gd name="connsiteY16506" fmla="*/ 285260 h 4026844"/>
                <a:gd name="connsiteX16507" fmla="*/ 6626925 w 10143477"/>
                <a:gd name="connsiteY16507" fmla="*/ 303698 h 4026844"/>
                <a:gd name="connsiteX16508" fmla="*/ 6603838 w 10143477"/>
                <a:gd name="connsiteY16508" fmla="*/ 283400 h 4026844"/>
                <a:gd name="connsiteX16509" fmla="*/ 6612980 w 10143477"/>
                <a:gd name="connsiteY16509" fmla="*/ 264961 h 4026844"/>
                <a:gd name="connsiteX16510" fmla="*/ 3225065 w 10143477"/>
                <a:gd name="connsiteY16510" fmla="*/ 264961 h 4026844"/>
                <a:gd name="connsiteX16511" fmla="*/ 3232502 w 10143477"/>
                <a:gd name="connsiteY16511" fmla="*/ 282935 h 4026844"/>
                <a:gd name="connsiteX16512" fmla="*/ 3207711 w 10143477"/>
                <a:gd name="connsiteY16512" fmla="*/ 304009 h 4026844"/>
                <a:gd name="connsiteX16513" fmla="*/ 3200428 w 10143477"/>
                <a:gd name="connsiteY16513" fmla="*/ 285878 h 4026844"/>
                <a:gd name="connsiteX16514" fmla="*/ 3225065 w 10143477"/>
                <a:gd name="connsiteY16514" fmla="*/ 264961 h 4026844"/>
                <a:gd name="connsiteX16515" fmla="*/ 4025675 w 10143477"/>
                <a:gd name="connsiteY16515" fmla="*/ 262482 h 4026844"/>
                <a:gd name="connsiteX16516" fmla="*/ 4036831 w 10143477"/>
                <a:gd name="connsiteY16516" fmla="*/ 280766 h 4026844"/>
                <a:gd name="connsiteX16517" fmla="*/ 4015294 w 10143477"/>
                <a:gd name="connsiteY16517" fmla="*/ 300909 h 4026844"/>
                <a:gd name="connsiteX16518" fmla="*/ 4004137 w 10143477"/>
                <a:gd name="connsiteY16518" fmla="*/ 282626 h 4026844"/>
                <a:gd name="connsiteX16519" fmla="*/ 4025675 w 10143477"/>
                <a:gd name="connsiteY16519" fmla="*/ 262482 h 4026844"/>
                <a:gd name="connsiteX16520" fmla="*/ 7346189 w 10143477"/>
                <a:gd name="connsiteY16520" fmla="*/ 262327 h 4026844"/>
                <a:gd name="connsiteX16521" fmla="*/ 7372065 w 10143477"/>
                <a:gd name="connsiteY16521" fmla="*/ 283555 h 4026844"/>
                <a:gd name="connsiteX16522" fmla="*/ 7366332 w 10143477"/>
                <a:gd name="connsiteY16522" fmla="*/ 301838 h 4026844"/>
                <a:gd name="connsiteX16523" fmla="*/ 7340456 w 10143477"/>
                <a:gd name="connsiteY16523" fmla="*/ 280610 h 4026844"/>
                <a:gd name="connsiteX16524" fmla="*/ 7346189 w 10143477"/>
                <a:gd name="connsiteY16524" fmla="*/ 262327 h 4026844"/>
                <a:gd name="connsiteX16525" fmla="*/ 6561693 w 10143477"/>
                <a:gd name="connsiteY16525" fmla="*/ 262172 h 4026844"/>
                <a:gd name="connsiteX16526" fmla="*/ 6584625 w 10143477"/>
                <a:gd name="connsiteY16526" fmla="*/ 282316 h 4026844"/>
                <a:gd name="connsiteX16527" fmla="*/ 6575173 w 10143477"/>
                <a:gd name="connsiteY16527" fmla="*/ 300755 h 4026844"/>
                <a:gd name="connsiteX16528" fmla="*/ 6552241 w 10143477"/>
                <a:gd name="connsiteY16528" fmla="*/ 280456 h 4026844"/>
                <a:gd name="connsiteX16529" fmla="*/ 6561693 w 10143477"/>
                <a:gd name="connsiteY16529" fmla="*/ 262172 h 4026844"/>
                <a:gd name="connsiteX16530" fmla="*/ 3275887 w 10143477"/>
                <a:gd name="connsiteY16530" fmla="*/ 260158 h 4026844"/>
                <a:gd name="connsiteX16531" fmla="*/ 3283479 w 10143477"/>
                <a:gd name="connsiteY16531" fmla="*/ 278131 h 4026844"/>
                <a:gd name="connsiteX16532" fmla="*/ 3258998 w 10143477"/>
                <a:gd name="connsiteY16532" fmla="*/ 299203 h 4026844"/>
                <a:gd name="connsiteX16533" fmla="*/ 3251405 w 10143477"/>
                <a:gd name="connsiteY16533" fmla="*/ 281075 h 4026844"/>
                <a:gd name="connsiteX16534" fmla="*/ 3275887 w 10143477"/>
                <a:gd name="connsiteY16534" fmla="*/ 260158 h 4026844"/>
                <a:gd name="connsiteX16535" fmla="*/ 4077428 w 10143477"/>
                <a:gd name="connsiteY16535" fmla="*/ 259383 h 4026844"/>
                <a:gd name="connsiteX16536" fmla="*/ 4088894 w 10143477"/>
                <a:gd name="connsiteY16536" fmla="*/ 277667 h 4026844"/>
                <a:gd name="connsiteX16537" fmla="*/ 4067666 w 10143477"/>
                <a:gd name="connsiteY16537" fmla="*/ 297810 h 4026844"/>
                <a:gd name="connsiteX16538" fmla="*/ 4056200 w 10143477"/>
                <a:gd name="connsiteY16538" fmla="*/ 279526 h 4026844"/>
                <a:gd name="connsiteX16539" fmla="*/ 4077428 w 10143477"/>
                <a:gd name="connsiteY16539" fmla="*/ 259383 h 4026844"/>
                <a:gd name="connsiteX16540" fmla="*/ 7295986 w 10143477"/>
                <a:gd name="connsiteY16540" fmla="*/ 257835 h 4026844"/>
                <a:gd name="connsiteX16541" fmla="*/ 7321707 w 10143477"/>
                <a:gd name="connsiteY16541" fmla="*/ 278906 h 4026844"/>
                <a:gd name="connsiteX16542" fmla="*/ 7315819 w 10143477"/>
                <a:gd name="connsiteY16542" fmla="*/ 297190 h 4026844"/>
                <a:gd name="connsiteX16543" fmla="*/ 7290098 w 10143477"/>
                <a:gd name="connsiteY16543" fmla="*/ 275962 h 4026844"/>
                <a:gd name="connsiteX16544" fmla="*/ 7295986 w 10143477"/>
                <a:gd name="connsiteY16544" fmla="*/ 257835 h 4026844"/>
                <a:gd name="connsiteX16545" fmla="*/ 4129335 w 10143477"/>
                <a:gd name="connsiteY16545" fmla="*/ 256750 h 4026844"/>
                <a:gd name="connsiteX16546" fmla="*/ 4140956 w 10143477"/>
                <a:gd name="connsiteY16546" fmla="*/ 275033 h 4026844"/>
                <a:gd name="connsiteX16547" fmla="*/ 4119883 w 10143477"/>
                <a:gd name="connsiteY16547" fmla="*/ 295022 h 4026844"/>
                <a:gd name="connsiteX16548" fmla="*/ 4108262 w 10143477"/>
                <a:gd name="connsiteY16548" fmla="*/ 276739 h 4026844"/>
                <a:gd name="connsiteX16549" fmla="*/ 4129335 w 10143477"/>
                <a:gd name="connsiteY16549" fmla="*/ 256750 h 4026844"/>
                <a:gd name="connsiteX16550" fmla="*/ 4181087 w 10143477"/>
                <a:gd name="connsiteY16550" fmla="*/ 253961 h 4026844"/>
                <a:gd name="connsiteX16551" fmla="*/ 4193018 w 10143477"/>
                <a:gd name="connsiteY16551" fmla="*/ 272245 h 4026844"/>
                <a:gd name="connsiteX16552" fmla="*/ 4172255 w 10143477"/>
                <a:gd name="connsiteY16552" fmla="*/ 292232 h 4026844"/>
                <a:gd name="connsiteX16553" fmla="*/ 4160324 w 10143477"/>
                <a:gd name="connsiteY16553" fmla="*/ 273948 h 4026844"/>
                <a:gd name="connsiteX16554" fmla="*/ 4181087 w 10143477"/>
                <a:gd name="connsiteY16554" fmla="*/ 253961 h 4026844"/>
                <a:gd name="connsiteX16555" fmla="*/ 7245938 w 10143477"/>
                <a:gd name="connsiteY16555" fmla="*/ 253185 h 4026844"/>
                <a:gd name="connsiteX16556" fmla="*/ 7271504 w 10143477"/>
                <a:gd name="connsiteY16556" fmla="*/ 274257 h 4026844"/>
                <a:gd name="connsiteX16557" fmla="*/ 7265462 w 10143477"/>
                <a:gd name="connsiteY16557" fmla="*/ 292542 h 4026844"/>
                <a:gd name="connsiteX16558" fmla="*/ 7239895 w 10143477"/>
                <a:gd name="connsiteY16558" fmla="*/ 271469 h 4026844"/>
                <a:gd name="connsiteX16559" fmla="*/ 7245938 w 10143477"/>
                <a:gd name="connsiteY16559" fmla="*/ 253185 h 4026844"/>
                <a:gd name="connsiteX16560" fmla="*/ 4233149 w 10143477"/>
                <a:gd name="connsiteY16560" fmla="*/ 251327 h 4026844"/>
                <a:gd name="connsiteX16561" fmla="*/ 4245390 w 10143477"/>
                <a:gd name="connsiteY16561" fmla="*/ 269611 h 4026844"/>
                <a:gd name="connsiteX16562" fmla="*/ 4224782 w 10143477"/>
                <a:gd name="connsiteY16562" fmla="*/ 289599 h 4026844"/>
                <a:gd name="connsiteX16563" fmla="*/ 4212542 w 10143477"/>
                <a:gd name="connsiteY16563" fmla="*/ 271314 h 4026844"/>
                <a:gd name="connsiteX16564" fmla="*/ 4233149 w 10143477"/>
                <a:gd name="connsiteY16564" fmla="*/ 251327 h 4026844"/>
                <a:gd name="connsiteX16565" fmla="*/ 3377997 w 10143477"/>
                <a:gd name="connsiteY16565" fmla="*/ 250861 h 4026844"/>
                <a:gd name="connsiteX16566" fmla="*/ 3386054 w 10143477"/>
                <a:gd name="connsiteY16566" fmla="*/ 268834 h 4026844"/>
                <a:gd name="connsiteX16567" fmla="*/ 3361882 w 10143477"/>
                <a:gd name="connsiteY16567" fmla="*/ 289751 h 4026844"/>
                <a:gd name="connsiteX16568" fmla="*/ 3353825 w 10143477"/>
                <a:gd name="connsiteY16568" fmla="*/ 271778 h 4026844"/>
                <a:gd name="connsiteX16569" fmla="*/ 3377997 w 10143477"/>
                <a:gd name="connsiteY16569" fmla="*/ 250861 h 4026844"/>
                <a:gd name="connsiteX16570" fmla="*/ 7195890 w 10143477"/>
                <a:gd name="connsiteY16570" fmla="*/ 249002 h 4026844"/>
                <a:gd name="connsiteX16571" fmla="*/ 7221147 w 10143477"/>
                <a:gd name="connsiteY16571" fmla="*/ 269918 h 4026844"/>
                <a:gd name="connsiteX16572" fmla="*/ 7214794 w 10143477"/>
                <a:gd name="connsiteY16572" fmla="*/ 288204 h 4026844"/>
                <a:gd name="connsiteX16573" fmla="*/ 7189538 w 10143477"/>
                <a:gd name="connsiteY16573" fmla="*/ 267131 h 4026844"/>
                <a:gd name="connsiteX16574" fmla="*/ 7195890 w 10143477"/>
                <a:gd name="connsiteY16574" fmla="*/ 249002 h 4026844"/>
                <a:gd name="connsiteX16575" fmla="*/ 4284902 w 10143477"/>
                <a:gd name="connsiteY16575" fmla="*/ 249002 h 4026844"/>
                <a:gd name="connsiteX16576" fmla="*/ 4297297 w 10143477"/>
                <a:gd name="connsiteY16576" fmla="*/ 267285 h 4026844"/>
                <a:gd name="connsiteX16577" fmla="*/ 4276999 w 10143477"/>
                <a:gd name="connsiteY16577" fmla="*/ 287118 h 4026844"/>
                <a:gd name="connsiteX16578" fmla="*/ 4264604 w 10143477"/>
                <a:gd name="connsiteY16578" fmla="*/ 268835 h 4026844"/>
                <a:gd name="connsiteX16579" fmla="*/ 4284902 w 10143477"/>
                <a:gd name="connsiteY16579" fmla="*/ 249002 h 4026844"/>
                <a:gd name="connsiteX16580" fmla="*/ 4336964 w 10143477"/>
                <a:gd name="connsiteY16580" fmla="*/ 246677 h 4026844"/>
                <a:gd name="connsiteX16581" fmla="*/ 4349670 w 10143477"/>
                <a:gd name="connsiteY16581" fmla="*/ 264961 h 4026844"/>
                <a:gd name="connsiteX16582" fmla="*/ 4329527 w 10143477"/>
                <a:gd name="connsiteY16582" fmla="*/ 284794 h 4026844"/>
                <a:gd name="connsiteX16583" fmla="*/ 4316821 w 10143477"/>
                <a:gd name="connsiteY16583" fmla="*/ 266355 h 4026844"/>
                <a:gd name="connsiteX16584" fmla="*/ 4336964 w 10143477"/>
                <a:gd name="connsiteY16584" fmla="*/ 246677 h 4026844"/>
                <a:gd name="connsiteX16585" fmla="*/ 6253503 w 10143477"/>
                <a:gd name="connsiteY16585" fmla="*/ 246523 h 4026844"/>
                <a:gd name="connsiteX16586" fmla="*/ 6275040 w 10143477"/>
                <a:gd name="connsiteY16586" fmla="*/ 266357 h 4026844"/>
                <a:gd name="connsiteX16587" fmla="*/ 6264194 w 10143477"/>
                <a:gd name="connsiteY16587" fmla="*/ 284794 h 4026844"/>
                <a:gd name="connsiteX16588" fmla="*/ 6242502 w 10143477"/>
                <a:gd name="connsiteY16588" fmla="*/ 264961 h 4026844"/>
                <a:gd name="connsiteX16589" fmla="*/ 6253503 w 10143477"/>
                <a:gd name="connsiteY16589" fmla="*/ 246523 h 4026844"/>
                <a:gd name="connsiteX16590" fmla="*/ 3428820 w 10143477"/>
                <a:gd name="connsiteY16590" fmla="*/ 246523 h 4026844"/>
                <a:gd name="connsiteX16591" fmla="*/ 3437032 w 10143477"/>
                <a:gd name="connsiteY16591" fmla="*/ 264496 h 4026844"/>
                <a:gd name="connsiteX16592" fmla="*/ 3413170 w 10143477"/>
                <a:gd name="connsiteY16592" fmla="*/ 285259 h 4026844"/>
                <a:gd name="connsiteX16593" fmla="*/ 3404958 w 10143477"/>
                <a:gd name="connsiteY16593" fmla="*/ 267285 h 4026844"/>
                <a:gd name="connsiteX16594" fmla="*/ 3428820 w 10143477"/>
                <a:gd name="connsiteY16594" fmla="*/ 246523 h 4026844"/>
                <a:gd name="connsiteX16595" fmla="*/ 7145532 w 10143477"/>
                <a:gd name="connsiteY16595" fmla="*/ 244664 h 4026844"/>
                <a:gd name="connsiteX16596" fmla="*/ 7170634 w 10143477"/>
                <a:gd name="connsiteY16596" fmla="*/ 265581 h 4026844"/>
                <a:gd name="connsiteX16597" fmla="*/ 7164126 w 10143477"/>
                <a:gd name="connsiteY16597" fmla="*/ 283864 h 4026844"/>
                <a:gd name="connsiteX16598" fmla="*/ 7139025 w 10143477"/>
                <a:gd name="connsiteY16598" fmla="*/ 262947 h 4026844"/>
                <a:gd name="connsiteX16599" fmla="*/ 7145532 w 10143477"/>
                <a:gd name="connsiteY16599" fmla="*/ 244664 h 4026844"/>
                <a:gd name="connsiteX16600" fmla="*/ 4388871 w 10143477"/>
                <a:gd name="connsiteY16600" fmla="*/ 244664 h 4026844"/>
                <a:gd name="connsiteX16601" fmla="*/ 4401732 w 10143477"/>
                <a:gd name="connsiteY16601" fmla="*/ 262948 h 4026844"/>
                <a:gd name="connsiteX16602" fmla="*/ 4381899 w 10143477"/>
                <a:gd name="connsiteY16602" fmla="*/ 282626 h 4026844"/>
                <a:gd name="connsiteX16603" fmla="*/ 4369038 w 10143477"/>
                <a:gd name="connsiteY16603" fmla="*/ 264186 h 4026844"/>
                <a:gd name="connsiteX16604" fmla="*/ 4388871 w 10143477"/>
                <a:gd name="connsiteY16604" fmla="*/ 244664 h 4026844"/>
                <a:gd name="connsiteX16605" fmla="*/ 6201905 w 10143477"/>
                <a:gd name="connsiteY16605" fmla="*/ 244509 h 4026844"/>
                <a:gd name="connsiteX16606" fmla="*/ 6223288 w 10143477"/>
                <a:gd name="connsiteY16606" fmla="*/ 264186 h 4026844"/>
                <a:gd name="connsiteX16607" fmla="*/ 6212132 w 10143477"/>
                <a:gd name="connsiteY16607" fmla="*/ 282626 h 4026844"/>
                <a:gd name="connsiteX16608" fmla="*/ 6190749 w 10143477"/>
                <a:gd name="connsiteY16608" fmla="*/ 262793 h 4026844"/>
                <a:gd name="connsiteX16609" fmla="*/ 6201905 w 10143477"/>
                <a:gd name="connsiteY16609" fmla="*/ 244509 h 4026844"/>
                <a:gd name="connsiteX16610" fmla="*/ 4440778 w 10143477"/>
                <a:gd name="connsiteY16610" fmla="*/ 242495 h 4026844"/>
                <a:gd name="connsiteX16611" fmla="*/ 4453949 w 10143477"/>
                <a:gd name="connsiteY16611" fmla="*/ 260778 h 4026844"/>
                <a:gd name="connsiteX16612" fmla="*/ 4434270 w 10143477"/>
                <a:gd name="connsiteY16612" fmla="*/ 280456 h 4026844"/>
                <a:gd name="connsiteX16613" fmla="*/ 4421100 w 10143477"/>
                <a:gd name="connsiteY16613" fmla="*/ 262018 h 4026844"/>
                <a:gd name="connsiteX16614" fmla="*/ 4440778 w 10143477"/>
                <a:gd name="connsiteY16614" fmla="*/ 242495 h 4026844"/>
                <a:gd name="connsiteX16615" fmla="*/ 3479797 w 10143477"/>
                <a:gd name="connsiteY16615" fmla="*/ 242184 h 4026844"/>
                <a:gd name="connsiteX16616" fmla="*/ 3488319 w 10143477"/>
                <a:gd name="connsiteY16616" fmla="*/ 260157 h 4026844"/>
                <a:gd name="connsiteX16617" fmla="*/ 3464612 w 10143477"/>
                <a:gd name="connsiteY16617" fmla="*/ 280920 h 4026844"/>
                <a:gd name="connsiteX16618" fmla="*/ 3456091 w 10143477"/>
                <a:gd name="connsiteY16618" fmla="*/ 262946 h 4026844"/>
                <a:gd name="connsiteX16619" fmla="*/ 3479797 w 10143477"/>
                <a:gd name="connsiteY16619" fmla="*/ 242184 h 4026844"/>
                <a:gd name="connsiteX16620" fmla="*/ 7095330 w 10143477"/>
                <a:gd name="connsiteY16620" fmla="*/ 240479 h 4026844"/>
                <a:gd name="connsiteX16621" fmla="*/ 7120276 w 10143477"/>
                <a:gd name="connsiteY16621" fmla="*/ 261242 h 4026844"/>
                <a:gd name="connsiteX16622" fmla="*/ 7113613 w 10143477"/>
                <a:gd name="connsiteY16622" fmla="*/ 279526 h 4026844"/>
                <a:gd name="connsiteX16623" fmla="*/ 7088667 w 10143477"/>
                <a:gd name="connsiteY16623" fmla="*/ 258764 h 4026844"/>
                <a:gd name="connsiteX16624" fmla="*/ 7095330 w 10143477"/>
                <a:gd name="connsiteY16624" fmla="*/ 240479 h 4026844"/>
                <a:gd name="connsiteX16625" fmla="*/ 3530930 w 10143477"/>
                <a:gd name="connsiteY16625" fmla="*/ 238154 h 4026844"/>
                <a:gd name="connsiteX16626" fmla="*/ 3539607 w 10143477"/>
                <a:gd name="connsiteY16626" fmla="*/ 256129 h 4026844"/>
                <a:gd name="connsiteX16627" fmla="*/ 3516055 w 10143477"/>
                <a:gd name="connsiteY16627" fmla="*/ 276737 h 4026844"/>
                <a:gd name="connsiteX16628" fmla="*/ 3507378 w 10143477"/>
                <a:gd name="connsiteY16628" fmla="*/ 258763 h 4026844"/>
                <a:gd name="connsiteX16629" fmla="*/ 3530930 w 10143477"/>
                <a:gd name="connsiteY16629" fmla="*/ 238154 h 4026844"/>
                <a:gd name="connsiteX16630" fmla="*/ 7045127 w 10143477"/>
                <a:gd name="connsiteY16630" fmla="*/ 236606 h 4026844"/>
                <a:gd name="connsiteX16631" fmla="*/ 7069919 w 10143477"/>
                <a:gd name="connsiteY16631" fmla="*/ 257215 h 4026844"/>
                <a:gd name="connsiteX16632" fmla="*/ 7062946 w 10143477"/>
                <a:gd name="connsiteY16632" fmla="*/ 275498 h 4026844"/>
                <a:gd name="connsiteX16633" fmla="*/ 7038155 w 10143477"/>
                <a:gd name="connsiteY16633" fmla="*/ 254736 h 4026844"/>
                <a:gd name="connsiteX16634" fmla="*/ 7045127 w 10143477"/>
                <a:gd name="connsiteY16634" fmla="*/ 236606 h 4026844"/>
                <a:gd name="connsiteX16635" fmla="*/ 3581907 w 10143477"/>
                <a:gd name="connsiteY16635" fmla="*/ 233972 h 4026844"/>
                <a:gd name="connsiteX16636" fmla="*/ 3590739 w 10143477"/>
                <a:gd name="connsiteY16636" fmla="*/ 251944 h 4026844"/>
                <a:gd name="connsiteX16637" fmla="*/ 3567497 w 10143477"/>
                <a:gd name="connsiteY16637" fmla="*/ 272553 h 4026844"/>
                <a:gd name="connsiteX16638" fmla="*/ 3558665 w 10143477"/>
                <a:gd name="connsiteY16638" fmla="*/ 254580 h 4026844"/>
                <a:gd name="connsiteX16639" fmla="*/ 3581907 w 10143477"/>
                <a:gd name="connsiteY16639" fmla="*/ 233972 h 4026844"/>
                <a:gd name="connsiteX16640" fmla="*/ 6994769 w 10143477"/>
                <a:gd name="connsiteY16640" fmla="*/ 232576 h 4026844"/>
                <a:gd name="connsiteX16641" fmla="*/ 7019250 w 10143477"/>
                <a:gd name="connsiteY16641" fmla="*/ 253185 h 4026844"/>
                <a:gd name="connsiteX16642" fmla="*/ 7012123 w 10143477"/>
                <a:gd name="connsiteY16642" fmla="*/ 271469 h 4026844"/>
                <a:gd name="connsiteX16643" fmla="*/ 6987641 w 10143477"/>
                <a:gd name="connsiteY16643" fmla="*/ 250860 h 4026844"/>
                <a:gd name="connsiteX16644" fmla="*/ 6994769 w 10143477"/>
                <a:gd name="connsiteY16644" fmla="*/ 232576 h 4026844"/>
                <a:gd name="connsiteX16645" fmla="*/ 3632885 w 10143477"/>
                <a:gd name="connsiteY16645" fmla="*/ 230252 h 4026844"/>
                <a:gd name="connsiteX16646" fmla="*/ 3642027 w 10143477"/>
                <a:gd name="connsiteY16646" fmla="*/ 248227 h 4026844"/>
                <a:gd name="connsiteX16647" fmla="*/ 3618940 w 10143477"/>
                <a:gd name="connsiteY16647" fmla="*/ 268679 h 4026844"/>
                <a:gd name="connsiteX16648" fmla="*/ 3609798 w 10143477"/>
                <a:gd name="connsiteY16648" fmla="*/ 250706 h 4026844"/>
                <a:gd name="connsiteX16649" fmla="*/ 3632885 w 10143477"/>
                <a:gd name="connsiteY16649" fmla="*/ 230252 h 4026844"/>
                <a:gd name="connsiteX16650" fmla="*/ 6944566 w 10143477"/>
                <a:gd name="connsiteY16650" fmla="*/ 229015 h 4026844"/>
                <a:gd name="connsiteX16651" fmla="*/ 6968893 w 10143477"/>
                <a:gd name="connsiteY16651" fmla="*/ 249467 h 4026844"/>
                <a:gd name="connsiteX16652" fmla="*/ 6961456 w 10143477"/>
                <a:gd name="connsiteY16652" fmla="*/ 267595 h 4026844"/>
                <a:gd name="connsiteX16653" fmla="*/ 6937129 w 10143477"/>
                <a:gd name="connsiteY16653" fmla="*/ 246988 h 4026844"/>
                <a:gd name="connsiteX16654" fmla="*/ 6944566 w 10143477"/>
                <a:gd name="connsiteY16654" fmla="*/ 229015 h 4026844"/>
                <a:gd name="connsiteX16655" fmla="*/ 5530365 w 10143477"/>
                <a:gd name="connsiteY16655" fmla="*/ 226845 h 4026844"/>
                <a:gd name="connsiteX16656" fmla="*/ 5548649 w 10143477"/>
                <a:gd name="connsiteY16656" fmla="*/ 245902 h 4026844"/>
                <a:gd name="connsiteX16657" fmla="*/ 5534239 w 10143477"/>
                <a:gd name="connsiteY16657" fmla="*/ 264651 h 4026844"/>
                <a:gd name="connsiteX16658" fmla="*/ 5515955 w 10143477"/>
                <a:gd name="connsiteY16658" fmla="*/ 245594 h 4026844"/>
                <a:gd name="connsiteX16659" fmla="*/ 5530365 w 10143477"/>
                <a:gd name="connsiteY16659" fmla="*/ 226845 h 4026844"/>
                <a:gd name="connsiteX16660" fmla="*/ 3683863 w 10143477"/>
                <a:gd name="connsiteY16660" fmla="*/ 226379 h 4026844"/>
                <a:gd name="connsiteX16661" fmla="*/ 3693159 w 10143477"/>
                <a:gd name="connsiteY16661" fmla="*/ 244352 h 4026844"/>
                <a:gd name="connsiteX16662" fmla="*/ 3670382 w 10143477"/>
                <a:gd name="connsiteY16662" fmla="*/ 264807 h 4026844"/>
                <a:gd name="connsiteX16663" fmla="*/ 3661085 w 10143477"/>
                <a:gd name="connsiteY16663" fmla="*/ 246832 h 4026844"/>
                <a:gd name="connsiteX16664" fmla="*/ 3683863 w 10143477"/>
                <a:gd name="connsiteY16664" fmla="*/ 226379 h 4026844"/>
                <a:gd name="connsiteX16665" fmla="*/ 6894054 w 10143477"/>
                <a:gd name="connsiteY16665" fmla="*/ 225139 h 4026844"/>
                <a:gd name="connsiteX16666" fmla="*/ 6918226 w 10143477"/>
                <a:gd name="connsiteY16666" fmla="*/ 245593 h 4026844"/>
                <a:gd name="connsiteX16667" fmla="*/ 6910633 w 10143477"/>
                <a:gd name="connsiteY16667" fmla="*/ 263722 h 4026844"/>
                <a:gd name="connsiteX16668" fmla="*/ 6886461 w 10143477"/>
                <a:gd name="connsiteY16668" fmla="*/ 243268 h 4026844"/>
                <a:gd name="connsiteX16669" fmla="*/ 6894054 w 10143477"/>
                <a:gd name="connsiteY16669" fmla="*/ 225139 h 4026844"/>
                <a:gd name="connsiteX16670" fmla="*/ 3051227 w 10143477"/>
                <a:gd name="connsiteY16670" fmla="*/ 223744 h 4026844"/>
                <a:gd name="connsiteX16671" fmla="*/ 3057580 w 10143477"/>
                <a:gd name="connsiteY16671" fmla="*/ 241563 h 4026844"/>
                <a:gd name="connsiteX16672" fmla="*/ 3032323 w 10143477"/>
                <a:gd name="connsiteY16672" fmla="*/ 262791 h 4026844"/>
                <a:gd name="connsiteX16673" fmla="*/ 3025971 w 10143477"/>
                <a:gd name="connsiteY16673" fmla="*/ 244818 h 4026844"/>
                <a:gd name="connsiteX16674" fmla="*/ 3051227 w 10143477"/>
                <a:gd name="connsiteY16674" fmla="*/ 223744 h 4026844"/>
                <a:gd name="connsiteX16675" fmla="*/ 3734995 w 10143477"/>
                <a:gd name="connsiteY16675" fmla="*/ 222660 h 4026844"/>
                <a:gd name="connsiteX16676" fmla="*/ 3744602 w 10143477"/>
                <a:gd name="connsiteY16676" fmla="*/ 240636 h 4026844"/>
                <a:gd name="connsiteX16677" fmla="*/ 3721979 w 10143477"/>
                <a:gd name="connsiteY16677" fmla="*/ 260933 h 4026844"/>
                <a:gd name="connsiteX16678" fmla="*/ 3712373 w 10143477"/>
                <a:gd name="connsiteY16678" fmla="*/ 242958 h 4026844"/>
                <a:gd name="connsiteX16679" fmla="*/ 3734995 w 10143477"/>
                <a:gd name="connsiteY16679" fmla="*/ 222660 h 4026844"/>
                <a:gd name="connsiteX16680" fmla="*/ 3786127 w 10143477"/>
                <a:gd name="connsiteY16680" fmla="*/ 219096 h 4026844"/>
                <a:gd name="connsiteX16681" fmla="*/ 3795889 w 10143477"/>
                <a:gd name="connsiteY16681" fmla="*/ 237069 h 4026844"/>
                <a:gd name="connsiteX16682" fmla="*/ 3773422 w 10143477"/>
                <a:gd name="connsiteY16682" fmla="*/ 257368 h 4026844"/>
                <a:gd name="connsiteX16683" fmla="*/ 3763660 w 10143477"/>
                <a:gd name="connsiteY16683" fmla="*/ 239396 h 4026844"/>
                <a:gd name="connsiteX16684" fmla="*/ 3786127 w 10143477"/>
                <a:gd name="connsiteY16684" fmla="*/ 219096 h 4026844"/>
                <a:gd name="connsiteX16685" fmla="*/ 3101430 w 10143477"/>
                <a:gd name="connsiteY16685" fmla="*/ 218786 h 4026844"/>
                <a:gd name="connsiteX16686" fmla="*/ 3107938 w 10143477"/>
                <a:gd name="connsiteY16686" fmla="*/ 236605 h 4026844"/>
                <a:gd name="connsiteX16687" fmla="*/ 3082836 w 10143477"/>
                <a:gd name="connsiteY16687" fmla="*/ 257678 h 4026844"/>
                <a:gd name="connsiteX16688" fmla="*/ 3076329 w 10143477"/>
                <a:gd name="connsiteY16688" fmla="*/ 239704 h 4026844"/>
                <a:gd name="connsiteX16689" fmla="*/ 3101430 w 10143477"/>
                <a:gd name="connsiteY16689" fmla="*/ 218786 h 4026844"/>
                <a:gd name="connsiteX16690" fmla="*/ 3837105 w 10143477"/>
                <a:gd name="connsiteY16690" fmla="*/ 215686 h 4026844"/>
                <a:gd name="connsiteX16691" fmla="*/ 3847177 w 10143477"/>
                <a:gd name="connsiteY16691" fmla="*/ 233661 h 4026844"/>
                <a:gd name="connsiteX16692" fmla="*/ 3825019 w 10143477"/>
                <a:gd name="connsiteY16692" fmla="*/ 253804 h 4026844"/>
                <a:gd name="connsiteX16693" fmla="*/ 3814948 w 10143477"/>
                <a:gd name="connsiteY16693" fmla="*/ 235831 h 4026844"/>
                <a:gd name="connsiteX16694" fmla="*/ 3837105 w 10143477"/>
                <a:gd name="connsiteY16694" fmla="*/ 215686 h 4026844"/>
                <a:gd name="connsiteX16695" fmla="*/ 3151788 w 10143477"/>
                <a:gd name="connsiteY16695" fmla="*/ 213827 h 4026844"/>
                <a:gd name="connsiteX16696" fmla="*/ 3158605 w 10143477"/>
                <a:gd name="connsiteY16696" fmla="*/ 231647 h 4026844"/>
                <a:gd name="connsiteX16697" fmla="*/ 3133659 w 10143477"/>
                <a:gd name="connsiteY16697" fmla="*/ 252564 h 4026844"/>
                <a:gd name="connsiteX16698" fmla="*/ 3126841 w 10143477"/>
                <a:gd name="connsiteY16698" fmla="*/ 234746 h 4026844"/>
                <a:gd name="connsiteX16699" fmla="*/ 3151788 w 10143477"/>
                <a:gd name="connsiteY16699" fmla="*/ 213827 h 4026844"/>
                <a:gd name="connsiteX16700" fmla="*/ 3888392 w 10143477"/>
                <a:gd name="connsiteY16700" fmla="*/ 212277 h 4026844"/>
                <a:gd name="connsiteX16701" fmla="*/ 3898619 w 10143477"/>
                <a:gd name="connsiteY16701" fmla="*/ 230252 h 4026844"/>
                <a:gd name="connsiteX16702" fmla="*/ 3876617 w 10143477"/>
                <a:gd name="connsiteY16702" fmla="*/ 250396 h 4026844"/>
                <a:gd name="connsiteX16703" fmla="*/ 3866390 w 10143477"/>
                <a:gd name="connsiteY16703" fmla="*/ 232421 h 4026844"/>
                <a:gd name="connsiteX16704" fmla="*/ 3888392 w 10143477"/>
                <a:gd name="connsiteY16704" fmla="*/ 212277 h 4026844"/>
                <a:gd name="connsiteX16705" fmla="*/ 6692468 w 10143477"/>
                <a:gd name="connsiteY16705" fmla="*/ 211505 h 4026844"/>
                <a:gd name="connsiteX16706" fmla="*/ 6715710 w 10143477"/>
                <a:gd name="connsiteY16706" fmla="*/ 231647 h 4026844"/>
                <a:gd name="connsiteX16707" fmla="*/ 6707188 w 10143477"/>
                <a:gd name="connsiteY16707" fmla="*/ 249776 h 4026844"/>
                <a:gd name="connsiteX16708" fmla="*/ 6683791 w 10143477"/>
                <a:gd name="connsiteY16708" fmla="*/ 229634 h 4026844"/>
                <a:gd name="connsiteX16709" fmla="*/ 6692468 w 10143477"/>
                <a:gd name="connsiteY16709" fmla="*/ 211505 h 4026844"/>
                <a:gd name="connsiteX16710" fmla="*/ 7413591 w 10143477"/>
                <a:gd name="connsiteY16710" fmla="*/ 210266 h 4026844"/>
                <a:gd name="connsiteX16711" fmla="*/ 7439622 w 10143477"/>
                <a:gd name="connsiteY16711" fmla="*/ 231337 h 4026844"/>
                <a:gd name="connsiteX16712" fmla="*/ 7434509 w 10143477"/>
                <a:gd name="connsiteY16712" fmla="*/ 249467 h 4026844"/>
                <a:gd name="connsiteX16713" fmla="*/ 7408478 w 10143477"/>
                <a:gd name="connsiteY16713" fmla="*/ 228393 h 4026844"/>
                <a:gd name="connsiteX16714" fmla="*/ 7413591 w 10143477"/>
                <a:gd name="connsiteY16714" fmla="*/ 210266 h 4026844"/>
                <a:gd name="connsiteX16715" fmla="*/ 3939369 w 10143477"/>
                <a:gd name="connsiteY16715" fmla="*/ 209179 h 4026844"/>
                <a:gd name="connsiteX16716" fmla="*/ 3949906 w 10143477"/>
                <a:gd name="connsiteY16716" fmla="*/ 227153 h 4026844"/>
                <a:gd name="connsiteX16717" fmla="*/ 3928213 w 10143477"/>
                <a:gd name="connsiteY16717" fmla="*/ 247142 h 4026844"/>
                <a:gd name="connsiteX16718" fmla="*/ 3917677 w 10143477"/>
                <a:gd name="connsiteY16718" fmla="*/ 229168 h 4026844"/>
                <a:gd name="connsiteX16719" fmla="*/ 3939369 w 10143477"/>
                <a:gd name="connsiteY16719" fmla="*/ 209179 h 4026844"/>
                <a:gd name="connsiteX16720" fmla="*/ 3201823 w 10143477"/>
                <a:gd name="connsiteY16720" fmla="*/ 209025 h 4026844"/>
                <a:gd name="connsiteX16721" fmla="*/ 3208795 w 10143477"/>
                <a:gd name="connsiteY16721" fmla="*/ 226843 h 4026844"/>
                <a:gd name="connsiteX16722" fmla="*/ 3184159 w 10143477"/>
                <a:gd name="connsiteY16722" fmla="*/ 247761 h 4026844"/>
                <a:gd name="connsiteX16723" fmla="*/ 3177186 w 10143477"/>
                <a:gd name="connsiteY16723" fmla="*/ 229943 h 4026844"/>
                <a:gd name="connsiteX16724" fmla="*/ 3201823 w 10143477"/>
                <a:gd name="connsiteY16724" fmla="*/ 209025 h 4026844"/>
                <a:gd name="connsiteX16725" fmla="*/ 6641800 w 10143477"/>
                <a:gd name="connsiteY16725" fmla="*/ 208561 h 4026844"/>
                <a:gd name="connsiteX16726" fmla="*/ 6664887 w 10143477"/>
                <a:gd name="connsiteY16726" fmla="*/ 228549 h 4026844"/>
                <a:gd name="connsiteX16727" fmla="*/ 6656055 w 10143477"/>
                <a:gd name="connsiteY16727" fmla="*/ 246677 h 4026844"/>
                <a:gd name="connsiteX16728" fmla="*/ 6632968 w 10143477"/>
                <a:gd name="connsiteY16728" fmla="*/ 226535 h 4026844"/>
                <a:gd name="connsiteX16729" fmla="*/ 6641800 w 10143477"/>
                <a:gd name="connsiteY16729" fmla="*/ 208561 h 4026844"/>
                <a:gd name="connsiteX16730" fmla="*/ 3990502 w 10143477"/>
                <a:gd name="connsiteY16730" fmla="*/ 206081 h 4026844"/>
                <a:gd name="connsiteX16731" fmla="*/ 4001193 w 10143477"/>
                <a:gd name="connsiteY16731" fmla="*/ 224056 h 4026844"/>
                <a:gd name="connsiteX16732" fmla="*/ 3979655 w 10143477"/>
                <a:gd name="connsiteY16732" fmla="*/ 244043 h 4026844"/>
                <a:gd name="connsiteX16733" fmla="*/ 3968965 w 10143477"/>
                <a:gd name="connsiteY16733" fmla="*/ 226069 h 4026844"/>
                <a:gd name="connsiteX16734" fmla="*/ 3990502 w 10143477"/>
                <a:gd name="connsiteY16734" fmla="*/ 206081 h 4026844"/>
                <a:gd name="connsiteX16735" fmla="*/ 7364473 w 10143477"/>
                <a:gd name="connsiteY16735" fmla="*/ 205926 h 4026844"/>
                <a:gd name="connsiteX16736" fmla="*/ 7390194 w 10143477"/>
                <a:gd name="connsiteY16736" fmla="*/ 226844 h 4026844"/>
                <a:gd name="connsiteX16737" fmla="*/ 7384771 w 10143477"/>
                <a:gd name="connsiteY16737" fmla="*/ 244973 h 4026844"/>
                <a:gd name="connsiteX16738" fmla="*/ 7358895 w 10143477"/>
                <a:gd name="connsiteY16738" fmla="*/ 223901 h 4026844"/>
                <a:gd name="connsiteX16739" fmla="*/ 7364473 w 10143477"/>
                <a:gd name="connsiteY16739" fmla="*/ 205926 h 4026844"/>
                <a:gd name="connsiteX16740" fmla="*/ 6591288 w 10143477"/>
                <a:gd name="connsiteY16740" fmla="*/ 205460 h 4026844"/>
                <a:gd name="connsiteX16741" fmla="*/ 6614220 w 10143477"/>
                <a:gd name="connsiteY16741" fmla="*/ 225450 h 4026844"/>
                <a:gd name="connsiteX16742" fmla="*/ 6605233 w 10143477"/>
                <a:gd name="connsiteY16742" fmla="*/ 243578 h 4026844"/>
                <a:gd name="connsiteX16743" fmla="*/ 6582300 w 10143477"/>
                <a:gd name="connsiteY16743" fmla="*/ 223590 h 4026844"/>
                <a:gd name="connsiteX16744" fmla="*/ 6591288 w 10143477"/>
                <a:gd name="connsiteY16744" fmla="*/ 205460 h 4026844"/>
                <a:gd name="connsiteX16745" fmla="*/ 3252026 w 10143477"/>
                <a:gd name="connsiteY16745" fmla="*/ 204375 h 4026844"/>
                <a:gd name="connsiteX16746" fmla="*/ 3259308 w 10143477"/>
                <a:gd name="connsiteY16746" fmla="*/ 222194 h 4026844"/>
                <a:gd name="connsiteX16747" fmla="*/ 3234827 w 10143477"/>
                <a:gd name="connsiteY16747" fmla="*/ 242957 h 4026844"/>
                <a:gd name="connsiteX16748" fmla="*/ 3227699 w 10143477"/>
                <a:gd name="connsiteY16748" fmla="*/ 225139 h 4026844"/>
                <a:gd name="connsiteX16749" fmla="*/ 3252026 w 10143477"/>
                <a:gd name="connsiteY16749" fmla="*/ 204375 h 4026844"/>
                <a:gd name="connsiteX16750" fmla="*/ 4041635 w 10143477"/>
                <a:gd name="connsiteY16750" fmla="*/ 203136 h 4026844"/>
                <a:gd name="connsiteX16751" fmla="*/ 4052637 w 10143477"/>
                <a:gd name="connsiteY16751" fmla="*/ 221111 h 4026844"/>
                <a:gd name="connsiteX16752" fmla="*/ 4031409 w 10143477"/>
                <a:gd name="connsiteY16752" fmla="*/ 240944 h 4026844"/>
                <a:gd name="connsiteX16753" fmla="*/ 4020408 w 10143477"/>
                <a:gd name="connsiteY16753" fmla="*/ 222969 h 4026844"/>
                <a:gd name="connsiteX16754" fmla="*/ 4041635 w 10143477"/>
                <a:gd name="connsiteY16754" fmla="*/ 203136 h 4026844"/>
                <a:gd name="connsiteX16755" fmla="*/ 7314889 w 10143477"/>
                <a:gd name="connsiteY16755" fmla="*/ 201123 h 4026844"/>
                <a:gd name="connsiteX16756" fmla="*/ 7340456 w 10143477"/>
                <a:gd name="connsiteY16756" fmla="*/ 222041 h 4026844"/>
                <a:gd name="connsiteX16757" fmla="*/ 7334878 w 10143477"/>
                <a:gd name="connsiteY16757" fmla="*/ 240170 h 4026844"/>
                <a:gd name="connsiteX16758" fmla="*/ 7309311 w 10143477"/>
                <a:gd name="connsiteY16758" fmla="*/ 219251 h 4026844"/>
                <a:gd name="connsiteX16759" fmla="*/ 7314889 w 10143477"/>
                <a:gd name="connsiteY16759" fmla="*/ 201123 h 4026844"/>
                <a:gd name="connsiteX16760" fmla="*/ 4092612 w 10143477"/>
                <a:gd name="connsiteY16760" fmla="*/ 200349 h 4026844"/>
                <a:gd name="connsiteX16761" fmla="*/ 4103923 w 10143477"/>
                <a:gd name="connsiteY16761" fmla="*/ 218322 h 4026844"/>
                <a:gd name="connsiteX16762" fmla="*/ 4082850 w 10143477"/>
                <a:gd name="connsiteY16762" fmla="*/ 238154 h 4026844"/>
                <a:gd name="connsiteX16763" fmla="*/ 4071694 w 10143477"/>
                <a:gd name="connsiteY16763" fmla="*/ 220181 h 4026844"/>
                <a:gd name="connsiteX16764" fmla="*/ 4092612 w 10143477"/>
                <a:gd name="connsiteY16764" fmla="*/ 200349 h 4026844"/>
                <a:gd name="connsiteX16765" fmla="*/ 3302383 w 10143477"/>
                <a:gd name="connsiteY16765" fmla="*/ 199728 h 4026844"/>
                <a:gd name="connsiteX16766" fmla="*/ 3309820 w 10143477"/>
                <a:gd name="connsiteY16766" fmla="*/ 217547 h 4026844"/>
                <a:gd name="connsiteX16767" fmla="*/ 3285494 w 10143477"/>
                <a:gd name="connsiteY16767" fmla="*/ 238309 h 4026844"/>
                <a:gd name="connsiteX16768" fmla="*/ 3278056 w 10143477"/>
                <a:gd name="connsiteY16768" fmla="*/ 220490 h 4026844"/>
                <a:gd name="connsiteX16769" fmla="*/ 3302383 w 10143477"/>
                <a:gd name="connsiteY16769" fmla="*/ 199728 h 4026844"/>
                <a:gd name="connsiteX16770" fmla="*/ 4143900 w 10143477"/>
                <a:gd name="connsiteY16770" fmla="*/ 197714 h 4026844"/>
                <a:gd name="connsiteX16771" fmla="*/ 4155366 w 10143477"/>
                <a:gd name="connsiteY16771" fmla="*/ 215687 h 4026844"/>
                <a:gd name="connsiteX16772" fmla="*/ 4134603 w 10143477"/>
                <a:gd name="connsiteY16772" fmla="*/ 235366 h 4026844"/>
                <a:gd name="connsiteX16773" fmla="*/ 4123137 w 10143477"/>
                <a:gd name="connsiteY16773" fmla="*/ 217392 h 4026844"/>
                <a:gd name="connsiteX16774" fmla="*/ 4143900 w 10143477"/>
                <a:gd name="connsiteY16774" fmla="*/ 197714 h 4026844"/>
                <a:gd name="connsiteX16775" fmla="*/ 7265307 w 10143477"/>
                <a:gd name="connsiteY16775" fmla="*/ 196940 h 4026844"/>
                <a:gd name="connsiteX16776" fmla="*/ 7290718 w 10143477"/>
                <a:gd name="connsiteY16776" fmla="*/ 217702 h 4026844"/>
                <a:gd name="connsiteX16777" fmla="*/ 7284985 w 10143477"/>
                <a:gd name="connsiteY16777" fmla="*/ 235831 h 4026844"/>
                <a:gd name="connsiteX16778" fmla="*/ 7259574 w 10143477"/>
                <a:gd name="connsiteY16778" fmla="*/ 214913 h 4026844"/>
                <a:gd name="connsiteX16779" fmla="*/ 7265307 w 10143477"/>
                <a:gd name="connsiteY16779" fmla="*/ 196940 h 4026844"/>
                <a:gd name="connsiteX16780" fmla="*/ 3352740 w 10143477"/>
                <a:gd name="connsiteY16780" fmla="*/ 195389 h 4026844"/>
                <a:gd name="connsiteX16781" fmla="*/ 3360333 w 10143477"/>
                <a:gd name="connsiteY16781" fmla="*/ 213209 h 4026844"/>
                <a:gd name="connsiteX16782" fmla="*/ 3336161 w 10143477"/>
                <a:gd name="connsiteY16782" fmla="*/ 233816 h 4026844"/>
                <a:gd name="connsiteX16783" fmla="*/ 3328569 w 10143477"/>
                <a:gd name="connsiteY16783" fmla="*/ 215997 h 4026844"/>
                <a:gd name="connsiteX16784" fmla="*/ 3352740 w 10143477"/>
                <a:gd name="connsiteY16784" fmla="*/ 195389 h 4026844"/>
                <a:gd name="connsiteX16785" fmla="*/ 4195033 w 10143477"/>
                <a:gd name="connsiteY16785" fmla="*/ 194925 h 4026844"/>
                <a:gd name="connsiteX16786" fmla="*/ 4206809 w 10143477"/>
                <a:gd name="connsiteY16786" fmla="*/ 212898 h 4026844"/>
                <a:gd name="connsiteX16787" fmla="*/ 4186201 w 10143477"/>
                <a:gd name="connsiteY16787" fmla="*/ 232577 h 4026844"/>
                <a:gd name="connsiteX16788" fmla="*/ 4174425 w 10143477"/>
                <a:gd name="connsiteY16788" fmla="*/ 214604 h 4026844"/>
                <a:gd name="connsiteX16789" fmla="*/ 4195033 w 10143477"/>
                <a:gd name="connsiteY16789" fmla="*/ 194925 h 4026844"/>
                <a:gd name="connsiteX16790" fmla="*/ 4246165 w 10143477"/>
                <a:gd name="connsiteY16790" fmla="*/ 192756 h 4026844"/>
                <a:gd name="connsiteX16791" fmla="*/ 4258096 w 10143477"/>
                <a:gd name="connsiteY16791" fmla="*/ 210728 h 4026844"/>
                <a:gd name="connsiteX16792" fmla="*/ 4237798 w 10143477"/>
                <a:gd name="connsiteY16792" fmla="*/ 230252 h 4026844"/>
                <a:gd name="connsiteX16793" fmla="*/ 4225867 w 10143477"/>
                <a:gd name="connsiteY16793" fmla="*/ 212124 h 4026844"/>
                <a:gd name="connsiteX16794" fmla="*/ 4246165 w 10143477"/>
                <a:gd name="connsiteY16794" fmla="*/ 192756 h 4026844"/>
                <a:gd name="connsiteX16795" fmla="*/ 7215723 w 10143477"/>
                <a:gd name="connsiteY16795" fmla="*/ 192445 h 4026844"/>
                <a:gd name="connsiteX16796" fmla="*/ 7240979 w 10143477"/>
                <a:gd name="connsiteY16796" fmla="*/ 213208 h 4026844"/>
                <a:gd name="connsiteX16797" fmla="*/ 7235091 w 10143477"/>
                <a:gd name="connsiteY16797" fmla="*/ 231337 h 4026844"/>
                <a:gd name="connsiteX16798" fmla="*/ 7209835 w 10143477"/>
                <a:gd name="connsiteY16798" fmla="*/ 210574 h 4026844"/>
                <a:gd name="connsiteX16799" fmla="*/ 7215723 w 10143477"/>
                <a:gd name="connsiteY16799" fmla="*/ 192445 h 4026844"/>
                <a:gd name="connsiteX16800" fmla="*/ 4297452 w 10143477"/>
                <a:gd name="connsiteY16800" fmla="*/ 190276 h 4026844"/>
                <a:gd name="connsiteX16801" fmla="*/ 4309693 w 10143477"/>
                <a:gd name="connsiteY16801" fmla="*/ 208249 h 4026844"/>
                <a:gd name="connsiteX16802" fmla="*/ 4289550 w 10143477"/>
                <a:gd name="connsiteY16802" fmla="*/ 227774 h 4026844"/>
                <a:gd name="connsiteX16803" fmla="*/ 4277309 w 10143477"/>
                <a:gd name="connsiteY16803" fmla="*/ 209645 h 4026844"/>
                <a:gd name="connsiteX16804" fmla="*/ 4297452 w 10143477"/>
                <a:gd name="connsiteY16804" fmla="*/ 190276 h 4026844"/>
                <a:gd name="connsiteX16805" fmla="*/ 7166296 w 10143477"/>
                <a:gd name="connsiteY16805" fmla="*/ 188417 h 4026844"/>
                <a:gd name="connsiteX16806" fmla="*/ 7191397 w 10143477"/>
                <a:gd name="connsiteY16806" fmla="*/ 209025 h 4026844"/>
                <a:gd name="connsiteX16807" fmla="*/ 7185199 w 10143477"/>
                <a:gd name="connsiteY16807" fmla="*/ 227153 h 4026844"/>
                <a:gd name="connsiteX16808" fmla="*/ 7160098 w 10143477"/>
                <a:gd name="connsiteY16808" fmla="*/ 206390 h 4026844"/>
                <a:gd name="connsiteX16809" fmla="*/ 7166296 w 10143477"/>
                <a:gd name="connsiteY16809" fmla="*/ 188417 h 4026844"/>
                <a:gd name="connsiteX16810" fmla="*/ 4348430 w 10143477"/>
                <a:gd name="connsiteY16810" fmla="*/ 187953 h 4026844"/>
                <a:gd name="connsiteX16811" fmla="*/ 4360826 w 10143477"/>
                <a:gd name="connsiteY16811" fmla="*/ 205926 h 4026844"/>
                <a:gd name="connsiteX16812" fmla="*/ 4340993 w 10143477"/>
                <a:gd name="connsiteY16812" fmla="*/ 225449 h 4026844"/>
                <a:gd name="connsiteX16813" fmla="*/ 4328597 w 10143477"/>
                <a:gd name="connsiteY16813" fmla="*/ 207321 h 4026844"/>
                <a:gd name="connsiteX16814" fmla="*/ 4348430 w 10143477"/>
                <a:gd name="connsiteY16814" fmla="*/ 187953 h 4026844"/>
                <a:gd name="connsiteX16815" fmla="*/ 6236769 w 10143477"/>
                <a:gd name="connsiteY16815" fmla="*/ 187642 h 4026844"/>
                <a:gd name="connsiteX16816" fmla="*/ 6258152 w 10143477"/>
                <a:gd name="connsiteY16816" fmla="*/ 207165 h 4026844"/>
                <a:gd name="connsiteX16817" fmla="*/ 6247460 w 10143477"/>
                <a:gd name="connsiteY16817" fmla="*/ 225294 h 4026844"/>
                <a:gd name="connsiteX16818" fmla="*/ 6226077 w 10143477"/>
                <a:gd name="connsiteY16818" fmla="*/ 205771 h 4026844"/>
                <a:gd name="connsiteX16819" fmla="*/ 6236769 w 10143477"/>
                <a:gd name="connsiteY16819" fmla="*/ 187642 h 4026844"/>
                <a:gd name="connsiteX16820" fmla="*/ 3453301 w 10143477"/>
                <a:gd name="connsiteY16820" fmla="*/ 186866 h 4026844"/>
                <a:gd name="connsiteX16821" fmla="*/ 3461358 w 10143477"/>
                <a:gd name="connsiteY16821" fmla="*/ 204530 h 4026844"/>
                <a:gd name="connsiteX16822" fmla="*/ 3437651 w 10143477"/>
                <a:gd name="connsiteY16822" fmla="*/ 224983 h 4026844"/>
                <a:gd name="connsiteX16823" fmla="*/ 3429594 w 10143477"/>
                <a:gd name="connsiteY16823" fmla="*/ 207165 h 4026844"/>
                <a:gd name="connsiteX16824" fmla="*/ 3453301 w 10143477"/>
                <a:gd name="connsiteY16824" fmla="*/ 186866 h 4026844"/>
                <a:gd name="connsiteX16825" fmla="*/ 4399717 w 10143477"/>
                <a:gd name="connsiteY16825" fmla="*/ 185939 h 4026844"/>
                <a:gd name="connsiteX16826" fmla="*/ 4412423 w 10143477"/>
                <a:gd name="connsiteY16826" fmla="*/ 203911 h 4026844"/>
                <a:gd name="connsiteX16827" fmla="*/ 4392745 w 10143477"/>
                <a:gd name="connsiteY16827" fmla="*/ 223280 h 4026844"/>
                <a:gd name="connsiteX16828" fmla="*/ 4380039 w 10143477"/>
                <a:gd name="connsiteY16828" fmla="*/ 205152 h 4026844"/>
                <a:gd name="connsiteX16829" fmla="*/ 4399717 w 10143477"/>
                <a:gd name="connsiteY16829" fmla="*/ 185939 h 4026844"/>
                <a:gd name="connsiteX16830" fmla="*/ 6185791 w 10143477"/>
                <a:gd name="connsiteY16830" fmla="*/ 185628 h 4026844"/>
                <a:gd name="connsiteX16831" fmla="*/ 6206864 w 10143477"/>
                <a:gd name="connsiteY16831" fmla="*/ 204998 h 4026844"/>
                <a:gd name="connsiteX16832" fmla="*/ 6196018 w 10143477"/>
                <a:gd name="connsiteY16832" fmla="*/ 223125 h 4026844"/>
                <a:gd name="connsiteX16833" fmla="*/ 6174945 w 10143477"/>
                <a:gd name="connsiteY16833" fmla="*/ 203602 h 4026844"/>
                <a:gd name="connsiteX16834" fmla="*/ 6185791 w 10143477"/>
                <a:gd name="connsiteY16834" fmla="*/ 185628 h 4026844"/>
                <a:gd name="connsiteX16835" fmla="*/ 3503504 w 10143477"/>
                <a:gd name="connsiteY16835" fmla="*/ 182837 h 4026844"/>
                <a:gd name="connsiteX16836" fmla="*/ 3511716 w 10143477"/>
                <a:gd name="connsiteY16836" fmla="*/ 200501 h 4026844"/>
                <a:gd name="connsiteX16837" fmla="*/ 3488319 w 10143477"/>
                <a:gd name="connsiteY16837" fmla="*/ 220799 h 4026844"/>
                <a:gd name="connsiteX16838" fmla="*/ 3480107 w 10143477"/>
                <a:gd name="connsiteY16838" fmla="*/ 202981 h 4026844"/>
                <a:gd name="connsiteX16839" fmla="*/ 3503504 w 10143477"/>
                <a:gd name="connsiteY16839" fmla="*/ 182837 h 4026844"/>
                <a:gd name="connsiteX16840" fmla="*/ 4501982 w 10143477"/>
                <a:gd name="connsiteY16840" fmla="*/ 181911 h 4026844"/>
                <a:gd name="connsiteX16841" fmla="*/ 4515153 w 10143477"/>
                <a:gd name="connsiteY16841" fmla="*/ 199884 h 4026844"/>
                <a:gd name="connsiteX16842" fmla="*/ 4496094 w 10143477"/>
                <a:gd name="connsiteY16842" fmla="*/ 219251 h 4026844"/>
                <a:gd name="connsiteX16843" fmla="*/ 4482924 w 10143477"/>
                <a:gd name="connsiteY16843" fmla="*/ 201123 h 4026844"/>
                <a:gd name="connsiteX16844" fmla="*/ 4501982 w 10143477"/>
                <a:gd name="connsiteY16844" fmla="*/ 181911 h 4026844"/>
                <a:gd name="connsiteX16845" fmla="*/ 7067130 w 10143477"/>
                <a:gd name="connsiteY16845" fmla="*/ 180358 h 4026844"/>
                <a:gd name="connsiteX16846" fmla="*/ 7091766 w 10143477"/>
                <a:gd name="connsiteY16846" fmla="*/ 200812 h 4026844"/>
                <a:gd name="connsiteX16847" fmla="*/ 7085104 w 10143477"/>
                <a:gd name="connsiteY16847" fmla="*/ 218786 h 4026844"/>
                <a:gd name="connsiteX16848" fmla="*/ 7060467 w 10143477"/>
                <a:gd name="connsiteY16848" fmla="*/ 198333 h 4026844"/>
                <a:gd name="connsiteX16849" fmla="*/ 7067130 w 10143477"/>
                <a:gd name="connsiteY16849" fmla="*/ 180358 h 4026844"/>
                <a:gd name="connsiteX16850" fmla="*/ 3553862 w 10143477"/>
                <a:gd name="connsiteY16850" fmla="*/ 178809 h 4026844"/>
                <a:gd name="connsiteX16851" fmla="*/ 3562384 w 10143477"/>
                <a:gd name="connsiteY16851" fmla="*/ 196474 h 4026844"/>
                <a:gd name="connsiteX16852" fmla="*/ 3539142 w 10143477"/>
                <a:gd name="connsiteY16852" fmla="*/ 216771 h 4026844"/>
                <a:gd name="connsiteX16853" fmla="*/ 3530620 w 10143477"/>
                <a:gd name="connsiteY16853" fmla="*/ 198953 h 4026844"/>
                <a:gd name="connsiteX16854" fmla="*/ 3553862 w 10143477"/>
                <a:gd name="connsiteY16854" fmla="*/ 178809 h 4026844"/>
                <a:gd name="connsiteX16855" fmla="*/ 3604220 w 10143477"/>
                <a:gd name="connsiteY16855" fmla="*/ 174936 h 4026844"/>
                <a:gd name="connsiteX16856" fmla="*/ 3612897 w 10143477"/>
                <a:gd name="connsiteY16856" fmla="*/ 192600 h 4026844"/>
                <a:gd name="connsiteX16857" fmla="*/ 3589810 w 10143477"/>
                <a:gd name="connsiteY16857" fmla="*/ 212743 h 4026844"/>
                <a:gd name="connsiteX16858" fmla="*/ 3581133 w 10143477"/>
                <a:gd name="connsiteY16858" fmla="*/ 194925 h 4026844"/>
                <a:gd name="connsiteX16859" fmla="*/ 3604220 w 10143477"/>
                <a:gd name="connsiteY16859" fmla="*/ 174936 h 4026844"/>
                <a:gd name="connsiteX16860" fmla="*/ 6967808 w 10143477"/>
                <a:gd name="connsiteY16860" fmla="*/ 172767 h 4026844"/>
                <a:gd name="connsiteX16861" fmla="*/ 6992135 w 10143477"/>
                <a:gd name="connsiteY16861" fmla="*/ 193065 h 4026844"/>
                <a:gd name="connsiteX16862" fmla="*/ 6985162 w 10143477"/>
                <a:gd name="connsiteY16862" fmla="*/ 211039 h 4026844"/>
                <a:gd name="connsiteX16863" fmla="*/ 6960836 w 10143477"/>
                <a:gd name="connsiteY16863" fmla="*/ 190741 h 4026844"/>
                <a:gd name="connsiteX16864" fmla="*/ 6967808 w 10143477"/>
                <a:gd name="connsiteY16864" fmla="*/ 172767 h 4026844"/>
                <a:gd name="connsiteX16865" fmla="*/ 3654578 w 10143477"/>
                <a:gd name="connsiteY16865" fmla="*/ 171218 h 4026844"/>
                <a:gd name="connsiteX16866" fmla="*/ 3663565 w 10143477"/>
                <a:gd name="connsiteY16866" fmla="*/ 188881 h 4026844"/>
                <a:gd name="connsiteX16867" fmla="*/ 3640787 w 10143477"/>
                <a:gd name="connsiteY16867" fmla="*/ 209025 h 4026844"/>
                <a:gd name="connsiteX16868" fmla="*/ 3631800 w 10143477"/>
                <a:gd name="connsiteY16868" fmla="*/ 191205 h 4026844"/>
                <a:gd name="connsiteX16869" fmla="*/ 3654578 w 10143477"/>
                <a:gd name="connsiteY16869" fmla="*/ 171218 h 4026844"/>
                <a:gd name="connsiteX16870" fmla="*/ 6918380 w 10143477"/>
                <a:gd name="connsiteY16870" fmla="*/ 169202 h 4026844"/>
                <a:gd name="connsiteX16871" fmla="*/ 6942397 w 10143477"/>
                <a:gd name="connsiteY16871" fmla="*/ 189346 h 4026844"/>
                <a:gd name="connsiteX16872" fmla="*/ 6935115 w 10143477"/>
                <a:gd name="connsiteY16872" fmla="*/ 207319 h 4026844"/>
                <a:gd name="connsiteX16873" fmla="*/ 6910943 w 10143477"/>
                <a:gd name="connsiteY16873" fmla="*/ 187022 h 4026844"/>
                <a:gd name="connsiteX16874" fmla="*/ 6918380 w 10143477"/>
                <a:gd name="connsiteY16874" fmla="*/ 169202 h 4026844"/>
                <a:gd name="connsiteX16875" fmla="*/ 3704935 w 10143477"/>
                <a:gd name="connsiteY16875" fmla="*/ 167498 h 4026844"/>
                <a:gd name="connsiteX16876" fmla="*/ 3714077 w 10143477"/>
                <a:gd name="connsiteY16876" fmla="*/ 185162 h 4026844"/>
                <a:gd name="connsiteX16877" fmla="*/ 3691454 w 10143477"/>
                <a:gd name="connsiteY16877" fmla="*/ 205150 h 4026844"/>
                <a:gd name="connsiteX16878" fmla="*/ 3682313 w 10143477"/>
                <a:gd name="connsiteY16878" fmla="*/ 187332 h 4026844"/>
                <a:gd name="connsiteX16879" fmla="*/ 3704935 w 10143477"/>
                <a:gd name="connsiteY16879" fmla="*/ 167498 h 4026844"/>
                <a:gd name="connsiteX16880" fmla="*/ 6868333 w 10143477"/>
                <a:gd name="connsiteY16880" fmla="*/ 165484 h 4026844"/>
                <a:gd name="connsiteX16881" fmla="*/ 6892194 w 10143477"/>
                <a:gd name="connsiteY16881" fmla="*/ 185628 h 4026844"/>
                <a:gd name="connsiteX16882" fmla="*/ 6884757 w 10143477"/>
                <a:gd name="connsiteY16882" fmla="*/ 203602 h 4026844"/>
                <a:gd name="connsiteX16883" fmla="*/ 6860895 w 10143477"/>
                <a:gd name="connsiteY16883" fmla="*/ 183458 h 4026844"/>
                <a:gd name="connsiteX16884" fmla="*/ 6868333 w 10143477"/>
                <a:gd name="connsiteY16884" fmla="*/ 165484 h 4026844"/>
                <a:gd name="connsiteX16885" fmla="*/ 3755293 w 10143477"/>
                <a:gd name="connsiteY16885" fmla="*/ 163934 h 4026844"/>
                <a:gd name="connsiteX16886" fmla="*/ 3764745 w 10143477"/>
                <a:gd name="connsiteY16886" fmla="*/ 181599 h 4026844"/>
                <a:gd name="connsiteX16887" fmla="*/ 3742433 w 10143477"/>
                <a:gd name="connsiteY16887" fmla="*/ 201586 h 4026844"/>
                <a:gd name="connsiteX16888" fmla="*/ 3732981 w 10143477"/>
                <a:gd name="connsiteY16888" fmla="*/ 183767 h 4026844"/>
                <a:gd name="connsiteX16889" fmla="*/ 3755293 w 10143477"/>
                <a:gd name="connsiteY16889" fmla="*/ 163934 h 4026844"/>
                <a:gd name="connsiteX16890" fmla="*/ 3805651 w 10143477"/>
                <a:gd name="connsiteY16890" fmla="*/ 160526 h 4026844"/>
                <a:gd name="connsiteX16891" fmla="*/ 3815258 w 10143477"/>
                <a:gd name="connsiteY16891" fmla="*/ 178190 h 4026844"/>
                <a:gd name="connsiteX16892" fmla="*/ 3793100 w 10143477"/>
                <a:gd name="connsiteY16892" fmla="*/ 198022 h 4026844"/>
                <a:gd name="connsiteX16893" fmla="*/ 3783494 w 10143477"/>
                <a:gd name="connsiteY16893" fmla="*/ 180204 h 4026844"/>
                <a:gd name="connsiteX16894" fmla="*/ 3805651 w 10143477"/>
                <a:gd name="connsiteY16894" fmla="*/ 160526 h 4026844"/>
                <a:gd name="connsiteX16895" fmla="*/ 3856163 w 10143477"/>
                <a:gd name="connsiteY16895" fmla="*/ 157117 h 4026844"/>
                <a:gd name="connsiteX16896" fmla="*/ 3866080 w 10143477"/>
                <a:gd name="connsiteY16896" fmla="*/ 174781 h 4026844"/>
                <a:gd name="connsiteX16897" fmla="*/ 3844077 w 10143477"/>
                <a:gd name="connsiteY16897" fmla="*/ 194614 h 4026844"/>
                <a:gd name="connsiteX16898" fmla="*/ 3834161 w 10143477"/>
                <a:gd name="connsiteY16898" fmla="*/ 176950 h 4026844"/>
                <a:gd name="connsiteX16899" fmla="*/ 3856163 w 10143477"/>
                <a:gd name="connsiteY16899" fmla="*/ 157117 h 4026844"/>
                <a:gd name="connsiteX16900" fmla="*/ 3906367 w 10143477"/>
                <a:gd name="connsiteY16900" fmla="*/ 153863 h 4026844"/>
                <a:gd name="connsiteX16901" fmla="*/ 3916438 w 10143477"/>
                <a:gd name="connsiteY16901" fmla="*/ 171527 h 4026844"/>
                <a:gd name="connsiteX16902" fmla="*/ 3894746 w 10143477"/>
                <a:gd name="connsiteY16902" fmla="*/ 191205 h 4026844"/>
                <a:gd name="connsiteX16903" fmla="*/ 3884674 w 10143477"/>
                <a:gd name="connsiteY16903" fmla="*/ 173541 h 4026844"/>
                <a:gd name="connsiteX16904" fmla="*/ 3906367 w 10143477"/>
                <a:gd name="connsiteY16904" fmla="*/ 153863 h 4026844"/>
                <a:gd name="connsiteX16905" fmla="*/ 3956879 w 10143477"/>
                <a:gd name="connsiteY16905" fmla="*/ 150763 h 4026844"/>
                <a:gd name="connsiteX16906" fmla="*/ 3967260 w 10143477"/>
                <a:gd name="connsiteY16906" fmla="*/ 168427 h 4026844"/>
                <a:gd name="connsiteX16907" fmla="*/ 3945723 w 10143477"/>
                <a:gd name="connsiteY16907" fmla="*/ 188107 h 4026844"/>
                <a:gd name="connsiteX16908" fmla="*/ 3935341 w 10143477"/>
                <a:gd name="connsiteY16908" fmla="*/ 170443 h 4026844"/>
                <a:gd name="connsiteX16909" fmla="*/ 3956879 w 10143477"/>
                <a:gd name="connsiteY16909" fmla="*/ 150763 h 4026844"/>
                <a:gd name="connsiteX16910" fmla="*/ 4007237 w 10143477"/>
                <a:gd name="connsiteY16910" fmla="*/ 147819 h 4026844"/>
                <a:gd name="connsiteX16911" fmla="*/ 4017773 w 10143477"/>
                <a:gd name="connsiteY16911" fmla="*/ 165483 h 4026844"/>
                <a:gd name="connsiteX16912" fmla="*/ 3996546 w 10143477"/>
                <a:gd name="connsiteY16912" fmla="*/ 185007 h 4026844"/>
                <a:gd name="connsiteX16913" fmla="*/ 3986009 w 10143477"/>
                <a:gd name="connsiteY16913" fmla="*/ 167343 h 4026844"/>
                <a:gd name="connsiteX16914" fmla="*/ 4007237 w 10143477"/>
                <a:gd name="connsiteY16914" fmla="*/ 147819 h 4026844"/>
                <a:gd name="connsiteX16915" fmla="*/ 4057595 w 10143477"/>
                <a:gd name="connsiteY16915" fmla="*/ 145031 h 4026844"/>
                <a:gd name="connsiteX16916" fmla="*/ 4068441 w 10143477"/>
                <a:gd name="connsiteY16916" fmla="*/ 162695 h 4026844"/>
                <a:gd name="connsiteX16917" fmla="*/ 4047368 w 10143477"/>
                <a:gd name="connsiteY16917" fmla="*/ 182218 h 4026844"/>
                <a:gd name="connsiteX16918" fmla="*/ 4036522 w 10143477"/>
                <a:gd name="connsiteY16918" fmla="*/ 164554 h 4026844"/>
                <a:gd name="connsiteX16919" fmla="*/ 4057595 w 10143477"/>
                <a:gd name="connsiteY16919" fmla="*/ 145031 h 4026844"/>
                <a:gd name="connsiteX16920" fmla="*/ 6519702 w 10143477"/>
                <a:gd name="connsiteY16920" fmla="*/ 144101 h 4026844"/>
                <a:gd name="connsiteX16921" fmla="*/ 6542169 w 10143477"/>
                <a:gd name="connsiteY16921" fmla="*/ 163625 h 4026844"/>
                <a:gd name="connsiteX16922" fmla="*/ 6533182 w 10143477"/>
                <a:gd name="connsiteY16922" fmla="*/ 181445 h 4026844"/>
                <a:gd name="connsiteX16923" fmla="*/ 6510715 w 10143477"/>
                <a:gd name="connsiteY16923" fmla="*/ 161766 h 4026844"/>
                <a:gd name="connsiteX16924" fmla="*/ 6519702 w 10143477"/>
                <a:gd name="connsiteY16924" fmla="*/ 144101 h 4026844"/>
                <a:gd name="connsiteX16925" fmla="*/ 4107953 w 10143477"/>
                <a:gd name="connsiteY16925" fmla="*/ 142243 h 4026844"/>
                <a:gd name="connsiteX16926" fmla="*/ 4118954 w 10143477"/>
                <a:gd name="connsiteY16926" fmla="*/ 159905 h 4026844"/>
                <a:gd name="connsiteX16927" fmla="*/ 4098191 w 10143477"/>
                <a:gd name="connsiteY16927" fmla="*/ 179430 h 4026844"/>
                <a:gd name="connsiteX16928" fmla="*/ 4087189 w 10143477"/>
                <a:gd name="connsiteY16928" fmla="*/ 161611 h 4026844"/>
                <a:gd name="connsiteX16929" fmla="*/ 4107953 w 10143477"/>
                <a:gd name="connsiteY16929" fmla="*/ 142243 h 4026844"/>
                <a:gd name="connsiteX16930" fmla="*/ 6469964 w 10143477"/>
                <a:gd name="connsiteY16930" fmla="*/ 141313 h 4026844"/>
                <a:gd name="connsiteX16931" fmla="*/ 6492122 w 10143477"/>
                <a:gd name="connsiteY16931" fmla="*/ 160837 h 4026844"/>
                <a:gd name="connsiteX16932" fmla="*/ 6482825 w 10143477"/>
                <a:gd name="connsiteY16932" fmla="*/ 178657 h 4026844"/>
                <a:gd name="connsiteX16933" fmla="*/ 6460667 w 10143477"/>
                <a:gd name="connsiteY16933" fmla="*/ 159132 h 4026844"/>
                <a:gd name="connsiteX16934" fmla="*/ 6469964 w 10143477"/>
                <a:gd name="connsiteY16934" fmla="*/ 141313 h 4026844"/>
                <a:gd name="connsiteX16935" fmla="*/ 4158465 w 10143477"/>
                <a:gd name="connsiteY16935" fmla="*/ 139763 h 4026844"/>
                <a:gd name="connsiteX16936" fmla="*/ 4169776 w 10143477"/>
                <a:gd name="connsiteY16936" fmla="*/ 157426 h 4026844"/>
                <a:gd name="connsiteX16937" fmla="*/ 4149168 w 10143477"/>
                <a:gd name="connsiteY16937" fmla="*/ 176795 h 4026844"/>
                <a:gd name="connsiteX16938" fmla="*/ 4137857 w 10143477"/>
                <a:gd name="connsiteY16938" fmla="*/ 158976 h 4026844"/>
                <a:gd name="connsiteX16939" fmla="*/ 4158465 w 10143477"/>
                <a:gd name="connsiteY16939" fmla="*/ 139763 h 4026844"/>
                <a:gd name="connsiteX16940" fmla="*/ 4208822 w 10143477"/>
                <a:gd name="connsiteY16940" fmla="*/ 137128 h 4026844"/>
                <a:gd name="connsiteX16941" fmla="*/ 4220289 w 10143477"/>
                <a:gd name="connsiteY16941" fmla="*/ 154792 h 4026844"/>
                <a:gd name="connsiteX16942" fmla="*/ 4199990 w 10143477"/>
                <a:gd name="connsiteY16942" fmla="*/ 174162 h 4026844"/>
                <a:gd name="connsiteX16943" fmla="*/ 4188524 w 10143477"/>
                <a:gd name="connsiteY16943" fmla="*/ 156342 h 4026844"/>
                <a:gd name="connsiteX16944" fmla="*/ 4208822 w 10143477"/>
                <a:gd name="connsiteY16944" fmla="*/ 137128 h 4026844"/>
                <a:gd name="connsiteX16945" fmla="*/ 7234627 w 10143477"/>
                <a:gd name="connsiteY16945" fmla="*/ 136819 h 4026844"/>
                <a:gd name="connsiteX16946" fmla="*/ 7259883 w 10143477"/>
                <a:gd name="connsiteY16946" fmla="*/ 157272 h 4026844"/>
                <a:gd name="connsiteX16947" fmla="*/ 7254305 w 10143477"/>
                <a:gd name="connsiteY16947" fmla="*/ 175245 h 4026844"/>
                <a:gd name="connsiteX16948" fmla="*/ 7229049 w 10143477"/>
                <a:gd name="connsiteY16948" fmla="*/ 154637 h 4026844"/>
                <a:gd name="connsiteX16949" fmla="*/ 7234627 w 10143477"/>
                <a:gd name="connsiteY16949" fmla="*/ 136819 h 4026844"/>
                <a:gd name="connsiteX16950" fmla="*/ 6370023 w 10143477"/>
                <a:gd name="connsiteY16950" fmla="*/ 136353 h 4026844"/>
                <a:gd name="connsiteX16951" fmla="*/ 6391715 w 10143477"/>
                <a:gd name="connsiteY16951" fmla="*/ 155723 h 4026844"/>
                <a:gd name="connsiteX16952" fmla="*/ 6381954 w 10143477"/>
                <a:gd name="connsiteY16952" fmla="*/ 173541 h 4026844"/>
                <a:gd name="connsiteX16953" fmla="*/ 6360261 w 10143477"/>
                <a:gd name="connsiteY16953" fmla="*/ 154173 h 4026844"/>
                <a:gd name="connsiteX16954" fmla="*/ 6370023 w 10143477"/>
                <a:gd name="connsiteY16954" fmla="*/ 136353 h 4026844"/>
                <a:gd name="connsiteX16955" fmla="*/ 4259335 w 10143477"/>
                <a:gd name="connsiteY16955" fmla="*/ 134960 h 4026844"/>
                <a:gd name="connsiteX16956" fmla="*/ 4271111 w 10143477"/>
                <a:gd name="connsiteY16956" fmla="*/ 152623 h 4026844"/>
                <a:gd name="connsiteX16957" fmla="*/ 4250968 w 10143477"/>
                <a:gd name="connsiteY16957" fmla="*/ 171837 h 4026844"/>
                <a:gd name="connsiteX16958" fmla="*/ 4239192 w 10143477"/>
                <a:gd name="connsiteY16958" fmla="*/ 154018 h 4026844"/>
                <a:gd name="connsiteX16959" fmla="*/ 4259335 w 10143477"/>
                <a:gd name="connsiteY16959" fmla="*/ 134960 h 4026844"/>
                <a:gd name="connsiteX16960" fmla="*/ 6319975 w 10143477"/>
                <a:gd name="connsiteY16960" fmla="*/ 134184 h 4026844"/>
                <a:gd name="connsiteX16961" fmla="*/ 6341513 w 10143477"/>
                <a:gd name="connsiteY16961" fmla="*/ 153399 h 4026844"/>
                <a:gd name="connsiteX16962" fmla="*/ 6331596 w 10143477"/>
                <a:gd name="connsiteY16962" fmla="*/ 171218 h 4026844"/>
                <a:gd name="connsiteX16963" fmla="*/ 6310058 w 10143477"/>
                <a:gd name="connsiteY16963" fmla="*/ 151848 h 4026844"/>
                <a:gd name="connsiteX16964" fmla="*/ 6319975 w 10143477"/>
                <a:gd name="connsiteY16964" fmla="*/ 134184 h 4026844"/>
                <a:gd name="connsiteX16965" fmla="*/ 7185819 w 10143477"/>
                <a:gd name="connsiteY16965" fmla="*/ 132791 h 4026844"/>
                <a:gd name="connsiteX16966" fmla="*/ 7210766 w 10143477"/>
                <a:gd name="connsiteY16966" fmla="*/ 153088 h 4026844"/>
                <a:gd name="connsiteX16967" fmla="*/ 7204878 w 10143477"/>
                <a:gd name="connsiteY16967" fmla="*/ 170908 h 4026844"/>
                <a:gd name="connsiteX16968" fmla="*/ 7179931 w 10143477"/>
                <a:gd name="connsiteY16968" fmla="*/ 150454 h 4026844"/>
                <a:gd name="connsiteX16969" fmla="*/ 7185819 w 10143477"/>
                <a:gd name="connsiteY16969" fmla="*/ 132791 h 4026844"/>
                <a:gd name="connsiteX16970" fmla="*/ 4309538 w 10143477"/>
                <a:gd name="connsiteY16970" fmla="*/ 132480 h 4026844"/>
                <a:gd name="connsiteX16971" fmla="*/ 4321470 w 10143477"/>
                <a:gd name="connsiteY16971" fmla="*/ 150144 h 4026844"/>
                <a:gd name="connsiteX16972" fmla="*/ 4301636 w 10143477"/>
                <a:gd name="connsiteY16972" fmla="*/ 169358 h 4026844"/>
                <a:gd name="connsiteX16973" fmla="*/ 4289705 w 10143477"/>
                <a:gd name="connsiteY16973" fmla="*/ 151540 h 4026844"/>
                <a:gd name="connsiteX16974" fmla="*/ 4309538 w 10143477"/>
                <a:gd name="connsiteY16974" fmla="*/ 132480 h 4026844"/>
                <a:gd name="connsiteX16975" fmla="*/ 6270082 w 10143477"/>
                <a:gd name="connsiteY16975" fmla="*/ 131706 h 4026844"/>
                <a:gd name="connsiteX16976" fmla="*/ 6291464 w 10143477"/>
                <a:gd name="connsiteY16976" fmla="*/ 150919 h 4026844"/>
                <a:gd name="connsiteX16977" fmla="*/ 6281238 w 10143477"/>
                <a:gd name="connsiteY16977" fmla="*/ 168738 h 4026844"/>
                <a:gd name="connsiteX16978" fmla="*/ 6259855 w 10143477"/>
                <a:gd name="connsiteY16978" fmla="*/ 149526 h 4026844"/>
                <a:gd name="connsiteX16979" fmla="*/ 6270082 w 10143477"/>
                <a:gd name="connsiteY16979" fmla="*/ 131706 h 4026844"/>
                <a:gd name="connsiteX16980" fmla="*/ 4359896 w 10143477"/>
                <a:gd name="connsiteY16980" fmla="*/ 130465 h 4026844"/>
                <a:gd name="connsiteX16981" fmla="*/ 4372137 w 10143477"/>
                <a:gd name="connsiteY16981" fmla="*/ 148130 h 4026844"/>
                <a:gd name="connsiteX16982" fmla="*/ 4352613 w 10143477"/>
                <a:gd name="connsiteY16982" fmla="*/ 167188 h 4026844"/>
                <a:gd name="connsiteX16983" fmla="*/ 4340373 w 10143477"/>
                <a:gd name="connsiteY16983" fmla="*/ 149370 h 4026844"/>
                <a:gd name="connsiteX16984" fmla="*/ 4359896 w 10143477"/>
                <a:gd name="connsiteY16984" fmla="*/ 130465 h 4026844"/>
                <a:gd name="connsiteX16985" fmla="*/ 7136855 w 10143477"/>
                <a:gd name="connsiteY16985" fmla="*/ 128762 h 4026844"/>
                <a:gd name="connsiteX16986" fmla="*/ 7161647 w 10143477"/>
                <a:gd name="connsiteY16986" fmla="*/ 149060 h 4026844"/>
                <a:gd name="connsiteX16987" fmla="*/ 7155604 w 10143477"/>
                <a:gd name="connsiteY16987" fmla="*/ 166879 h 4026844"/>
                <a:gd name="connsiteX16988" fmla="*/ 7130813 w 10143477"/>
                <a:gd name="connsiteY16988" fmla="*/ 146580 h 4026844"/>
                <a:gd name="connsiteX16989" fmla="*/ 7136855 w 10143477"/>
                <a:gd name="connsiteY16989" fmla="*/ 128762 h 4026844"/>
                <a:gd name="connsiteX16990" fmla="*/ 4410409 w 10143477"/>
                <a:gd name="connsiteY16990" fmla="*/ 128297 h 4026844"/>
                <a:gd name="connsiteX16991" fmla="*/ 4422805 w 10143477"/>
                <a:gd name="connsiteY16991" fmla="*/ 145961 h 4026844"/>
                <a:gd name="connsiteX16992" fmla="*/ 4403436 w 10143477"/>
                <a:gd name="connsiteY16992" fmla="*/ 165020 h 4026844"/>
                <a:gd name="connsiteX16993" fmla="*/ 4391041 w 10143477"/>
                <a:gd name="connsiteY16993" fmla="*/ 147201 h 4026844"/>
                <a:gd name="connsiteX16994" fmla="*/ 4410409 w 10143477"/>
                <a:gd name="connsiteY16994" fmla="*/ 128297 h 4026844"/>
                <a:gd name="connsiteX16995" fmla="*/ 3626532 w 10143477"/>
                <a:gd name="connsiteY16995" fmla="*/ 116521 h 4026844"/>
                <a:gd name="connsiteX16996" fmla="*/ 3635054 w 10143477"/>
                <a:gd name="connsiteY16996" fmla="*/ 133875 h 4026844"/>
                <a:gd name="connsiteX16997" fmla="*/ 3612277 w 10143477"/>
                <a:gd name="connsiteY16997" fmla="*/ 153708 h 4026844"/>
                <a:gd name="connsiteX16998" fmla="*/ 3603755 w 10143477"/>
                <a:gd name="connsiteY16998" fmla="*/ 136199 h 4026844"/>
                <a:gd name="connsiteX16999" fmla="*/ 3626532 w 10143477"/>
                <a:gd name="connsiteY16999" fmla="*/ 116521 h 4026844"/>
                <a:gd name="connsiteX17000" fmla="*/ 3676270 w 10143477"/>
                <a:gd name="connsiteY17000" fmla="*/ 112957 h 4026844"/>
                <a:gd name="connsiteX17001" fmla="*/ 3685102 w 10143477"/>
                <a:gd name="connsiteY17001" fmla="*/ 130311 h 4026844"/>
                <a:gd name="connsiteX17002" fmla="*/ 3662479 w 10143477"/>
                <a:gd name="connsiteY17002" fmla="*/ 150144 h 4026844"/>
                <a:gd name="connsiteX17003" fmla="*/ 3653647 w 10143477"/>
                <a:gd name="connsiteY17003" fmla="*/ 132635 h 4026844"/>
                <a:gd name="connsiteX17004" fmla="*/ 3676270 w 10143477"/>
                <a:gd name="connsiteY17004" fmla="*/ 112957 h 4026844"/>
                <a:gd name="connsiteX17005" fmla="*/ 3725698 w 10143477"/>
                <a:gd name="connsiteY17005" fmla="*/ 109393 h 4026844"/>
                <a:gd name="connsiteX17006" fmla="*/ 3734685 w 10143477"/>
                <a:gd name="connsiteY17006" fmla="*/ 126748 h 4026844"/>
                <a:gd name="connsiteX17007" fmla="*/ 3712373 w 10143477"/>
                <a:gd name="connsiteY17007" fmla="*/ 146426 h 4026844"/>
                <a:gd name="connsiteX17008" fmla="*/ 3703386 w 10143477"/>
                <a:gd name="connsiteY17008" fmla="*/ 128917 h 4026844"/>
                <a:gd name="connsiteX17009" fmla="*/ 3725698 w 10143477"/>
                <a:gd name="connsiteY17009" fmla="*/ 109393 h 4026844"/>
                <a:gd name="connsiteX17010" fmla="*/ 6793958 w 10143477"/>
                <a:gd name="connsiteY17010" fmla="*/ 103660 h 4026844"/>
                <a:gd name="connsiteX17011" fmla="*/ 6817355 w 10143477"/>
                <a:gd name="connsiteY17011" fmla="*/ 123338 h 4026844"/>
                <a:gd name="connsiteX17012" fmla="*/ 6809762 w 10143477"/>
                <a:gd name="connsiteY17012" fmla="*/ 141003 h 4026844"/>
                <a:gd name="connsiteX17013" fmla="*/ 6786365 w 10143477"/>
                <a:gd name="connsiteY17013" fmla="*/ 121324 h 4026844"/>
                <a:gd name="connsiteX17014" fmla="*/ 6793958 w 10143477"/>
                <a:gd name="connsiteY17014" fmla="*/ 103660 h 4026844"/>
                <a:gd name="connsiteX17015" fmla="*/ 3874757 w 10143477"/>
                <a:gd name="connsiteY17015" fmla="*/ 99477 h 4026844"/>
                <a:gd name="connsiteX17016" fmla="*/ 3884364 w 10143477"/>
                <a:gd name="connsiteY17016" fmla="*/ 116831 h 4026844"/>
                <a:gd name="connsiteX17017" fmla="*/ 3862671 w 10143477"/>
                <a:gd name="connsiteY17017" fmla="*/ 136354 h 4026844"/>
                <a:gd name="connsiteX17018" fmla="*/ 3853064 w 10143477"/>
                <a:gd name="connsiteY17018" fmla="*/ 118846 h 4026844"/>
                <a:gd name="connsiteX17019" fmla="*/ 3874757 w 10143477"/>
                <a:gd name="connsiteY17019" fmla="*/ 99477 h 4026844"/>
                <a:gd name="connsiteX17020" fmla="*/ 3924340 w 10143477"/>
                <a:gd name="connsiteY17020" fmla="*/ 96533 h 4026844"/>
                <a:gd name="connsiteX17021" fmla="*/ 3934257 w 10143477"/>
                <a:gd name="connsiteY17021" fmla="*/ 113887 h 4026844"/>
                <a:gd name="connsiteX17022" fmla="*/ 3912874 w 10143477"/>
                <a:gd name="connsiteY17022" fmla="*/ 133255 h 4026844"/>
                <a:gd name="connsiteX17023" fmla="*/ 3902958 w 10143477"/>
                <a:gd name="connsiteY17023" fmla="*/ 115747 h 4026844"/>
                <a:gd name="connsiteX17024" fmla="*/ 3924340 w 10143477"/>
                <a:gd name="connsiteY17024" fmla="*/ 96533 h 4026844"/>
                <a:gd name="connsiteX17025" fmla="*/ 3974079 w 10143477"/>
                <a:gd name="connsiteY17025" fmla="*/ 93434 h 4026844"/>
                <a:gd name="connsiteX17026" fmla="*/ 3984150 w 10143477"/>
                <a:gd name="connsiteY17026" fmla="*/ 110788 h 4026844"/>
                <a:gd name="connsiteX17027" fmla="*/ 3962922 w 10143477"/>
                <a:gd name="connsiteY17027" fmla="*/ 130156 h 4026844"/>
                <a:gd name="connsiteX17028" fmla="*/ 3952851 w 10143477"/>
                <a:gd name="connsiteY17028" fmla="*/ 112647 h 4026844"/>
                <a:gd name="connsiteX17029" fmla="*/ 3974079 w 10143477"/>
                <a:gd name="connsiteY17029" fmla="*/ 93434 h 4026844"/>
                <a:gd name="connsiteX17030" fmla="*/ 4023661 w 10143477"/>
                <a:gd name="connsiteY17030" fmla="*/ 90645 h 4026844"/>
                <a:gd name="connsiteX17031" fmla="*/ 4034042 w 10143477"/>
                <a:gd name="connsiteY17031" fmla="*/ 107999 h 4026844"/>
                <a:gd name="connsiteX17032" fmla="*/ 4013124 w 10143477"/>
                <a:gd name="connsiteY17032" fmla="*/ 127212 h 4026844"/>
                <a:gd name="connsiteX17033" fmla="*/ 4002743 w 10143477"/>
                <a:gd name="connsiteY17033" fmla="*/ 109703 h 4026844"/>
                <a:gd name="connsiteX17034" fmla="*/ 4023661 w 10143477"/>
                <a:gd name="connsiteY17034" fmla="*/ 90645 h 4026844"/>
                <a:gd name="connsiteX17035" fmla="*/ 4073555 w 10143477"/>
                <a:gd name="connsiteY17035" fmla="*/ 87856 h 4026844"/>
                <a:gd name="connsiteX17036" fmla="*/ 4084091 w 10143477"/>
                <a:gd name="connsiteY17036" fmla="*/ 105210 h 4026844"/>
                <a:gd name="connsiteX17037" fmla="*/ 4063328 w 10143477"/>
                <a:gd name="connsiteY17037" fmla="*/ 124423 h 4026844"/>
                <a:gd name="connsiteX17038" fmla="*/ 4052791 w 10143477"/>
                <a:gd name="connsiteY17038" fmla="*/ 106914 h 4026844"/>
                <a:gd name="connsiteX17039" fmla="*/ 4073555 w 10143477"/>
                <a:gd name="connsiteY17039" fmla="*/ 87856 h 4026844"/>
                <a:gd name="connsiteX17040" fmla="*/ 4123137 w 10143477"/>
                <a:gd name="connsiteY17040" fmla="*/ 85376 h 4026844"/>
                <a:gd name="connsiteX17041" fmla="*/ 4133984 w 10143477"/>
                <a:gd name="connsiteY17041" fmla="*/ 102730 h 4026844"/>
                <a:gd name="connsiteX17042" fmla="*/ 4113531 w 10143477"/>
                <a:gd name="connsiteY17042" fmla="*/ 121787 h 4026844"/>
                <a:gd name="connsiteX17043" fmla="*/ 4102684 w 10143477"/>
                <a:gd name="connsiteY17043" fmla="*/ 104279 h 4026844"/>
                <a:gd name="connsiteX17044" fmla="*/ 4123137 w 10143477"/>
                <a:gd name="connsiteY17044" fmla="*/ 85376 h 4026844"/>
                <a:gd name="connsiteX17045" fmla="*/ 4172875 w 10143477"/>
                <a:gd name="connsiteY17045" fmla="*/ 82743 h 4026844"/>
                <a:gd name="connsiteX17046" fmla="*/ 4183877 w 10143477"/>
                <a:gd name="connsiteY17046" fmla="*/ 100096 h 4026844"/>
                <a:gd name="connsiteX17047" fmla="*/ 4163579 w 10143477"/>
                <a:gd name="connsiteY17047" fmla="*/ 119154 h 4026844"/>
                <a:gd name="connsiteX17048" fmla="*/ 4152577 w 10143477"/>
                <a:gd name="connsiteY17048" fmla="*/ 101645 h 4026844"/>
                <a:gd name="connsiteX17049" fmla="*/ 4172875 w 10143477"/>
                <a:gd name="connsiteY17049" fmla="*/ 82743 h 4026844"/>
                <a:gd name="connsiteX17050" fmla="*/ 4222458 w 10143477"/>
                <a:gd name="connsiteY17050" fmla="*/ 80418 h 4026844"/>
                <a:gd name="connsiteX17051" fmla="*/ 4233770 w 10143477"/>
                <a:gd name="connsiteY17051" fmla="*/ 97772 h 4026844"/>
                <a:gd name="connsiteX17052" fmla="*/ 4213781 w 10143477"/>
                <a:gd name="connsiteY17052" fmla="*/ 116675 h 4026844"/>
                <a:gd name="connsiteX17053" fmla="*/ 4202470 w 10143477"/>
                <a:gd name="connsiteY17053" fmla="*/ 99166 h 4026844"/>
                <a:gd name="connsiteX17054" fmla="*/ 4222458 w 10143477"/>
                <a:gd name="connsiteY17054" fmla="*/ 80418 h 4026844"/>
                <a:gd name="connsiteX17055" fmla="*/ 4272196 w 10143477"/>
                <a:gd name="connsiteY17055" fmla="*/ 78094 h 4026844"/>
                <a:gd name="connsiteX17056" fmla="*/ 4283662 w 10143477"/>
                <a:gd name="connsiteY17056" fmla="*/ 95448 h 4026844"/>
                <a:gd name="connsiteX17057" fmla="*/ 4263829 w 10143477"/>
                <a:gd name="connsiteY17057" fmla="*/ 114350 h 4026844"/>
                <a:gd name="connsiteX17058" fmla="*/ 4252362 w 10143477"/>
                <a:gd name="connsiteY17058" fmla="*/ 96842 h 4026844"/>
                <a:gd name="connsiteX17059" fmla="*/ 4272196 w 10143477"/>
                <a:gd name="connsiteY17059" fmla="*/ 78094 h 4026844"/>
                <a:gd name="connsiteX17060" fmla="*/ 4321779 w 10143477"/>
                <a:gd name="connsiteY17060" fmla="*/ 75770 h 4026844"/>
                <a:gd name="connsiteX17061" fmla="*/ 4333555 w 10143477"/>
                <a:gd name="connsiteY17061" fmla="*/ 93124 h 4026844"/>
                <a:gd name="connsiteX17062" fmla="*/ 4314032 w 10143477"/>
                <a:gd name="connsiteY17062" fmla="*/ 112028 h 4026844"/>
                <a:gd name="connsiteX17063" fmla="*/ 4302256 w 10143477"/>
                <a:gd name="connsiteY17063" fmla="*/ 94519 h 4026844"/>
                <a:gd name="connsiteX17064" fmla="*/ 4321779 w 10143477"/>
                <a:gd name="connsiteY17064" fmla="*/ 75770 h 4026844"/>
                <a:gd name="connsiteX17065" fmla="*/ 4371517 w 10143477"/>
                <a:gd name="connsiteY17065" fmla="*/ 73755 h 4026844"/>
                <a:gd name="connsiteX17066" fmla="*/ 4383448 w 10143477"/>
                <a:gd name="connsiteY17066" fmla="*/ 91109 h 4026844"/>
                <a:gd name="connsiteX17067" fmla="*/ 4364080 w 10143477"/>
                <a:gd name="connsiteY17067" fmla="*/ 109858 h 4026844"/>
                <a:gd name="connsiteX17068" fmla="*/ 4352149 w 10143477"/>
                <a:gd name="connsiteY17068" fmla="*/ 92349 h 4026844"/>
                <a:gd name="connsiteX17069" fmla="*/ 4371517 w 10143477"/>
                <a:gd name="connsiteY17069" fmla="*/ 73755 h 4026844"/>
                <a:gd name="connsiteX17070" fmla="*/ 4421101 w 10143477"/>
                <a:gd name="connsiteY17070" fmla="*/ 71741 h 4026844"/>
                <a:gd name="connsiteX17071" fmla="*/ 4433342 w 10143477"/>
                <a:gd name="connsiteY17071" fmla="*/ 89095 h 4026844"/>
                <a:gd name="connsiteX17072" fmla="*/ 4414283 w 10143477"/>
                <a:gd name="connsiteY17072" fmla="*/ 107844 h 4026844"/>
                <a:gd name="connsiteX17073" fmla="*/ 4402042 w 10143477"/>
                <a:gd name="connsiteY17073" fmla="*/ 90335 h 4026844"/>
                <a:gd name="connsiteX17074" fmla="*/ 4421101 w 10143477"/>
                <a:gd name="connsiteY17074" fmla="*/ 71741 h 4026844"/>
                <a:gd name="connsiteX17075" fmla="*/ 4470838 w 10143477"/>
                <a:gd name="connsiteY17075" fmla="*/ 70037 h 4026844"/>
                <a:gd name="connsiteX17076" fmla="*/ 4483388 w 10143477"/>
                <a:gd name="connsiteY17076" fmla="*/ 87391 h 4026844"/>
                <a:gd name="connsiteX17077" fmla="*/ 4464485 w 10143477"/>
                <a:gd name="connsiteY17077" fmla="*/ 105985 h 4026844"/>
                <a:gd name="connsiteX17078" fmla="*/ 4451934 w 10143477"/>
                <a:gd name="connsiteY17078" fmla="*/ 88476 h 4026844"/>
                <a:gd name="connsiteX17079" fmla="*/ 4470838 w 10143477"/>
                <a:gd name="connsiteY17079" fmla="*/ 70037 h 4026844"/>
                <a:gd name="connsiteX17080" fmla="*/ 4520421 w 10143477"/>
                <a:gd name="connsiteY17080" fmla="*/ 68177 h 4026844"/>
                <a:gd name="connsiteX17081" fmla="*/ 4533126 w 10143477"/>
                <a:gd name="connsiteY17081" fmla="*/ 85531 h 4026844"/>
                <a:gd name="connsiteX17082" fmla="*/ 4514533 w 10143477"/>
                <a:gd name="connsiteY17082" fmla="*/ 104125 h 4026844"/>
                <a:gd name="connsiteX17083" fmla="*/ 4501827 w 10143477"/>
                <a:gd name="connsiteY17083" fmla="*/ 86616 h 4026844"/>
                <a:gd name="connsiteX17084" fmla="*/ 4520421 w 10143477"/>
                <a:gd name="connsiteY17084" fmla="*/ 68177 h 4026844"/>
                <a:gd name="connsiteX17085" fmla="*/ 7011038 w 10143477"/>
                <a:gd name="connsiteY17085" fmla="*/ 62754 h 4026844"/>
                <a:gd name="connsiteX17086" fmla="*/ 7035210 w 10143477"/>
                <a:gd name="connsiteY17086" fmla="*/ 82431 h 4026844"/>
                <a:gd name="connsiteX17087" fmla="*/ 7028857 w 10143477"/>
                <a:gd name="connsiteY17087" fmla="*/ 99941 h 4026844"/>
                <a:gd name="connsiteX17088" fmla="*/ 7004685 w 10143477"/>
                <a:gd name="connsiteY17088" fmla="*/ 80108 h 4026844"/>
                <a:gd name="connsiteX17089" fmla="*/ 7011038 w 10143477"/>
                <a:gd name="connsiteY17089" fmla="*/ 62754 h 4026844"/>
                <a:gd name="connsiteX17090" fmla="*/ 5413070 w 10143477"/>
                <a:gd name="connsiteY17090" fmla="*/ 55161 h 4026844"/>
                <a:gd name="connsiteX17091" fmla="*/ 5430114 w 10143477"/>
                <a:gd name="connsiteY17091" fmla="*/ 72980 h 4026844"/>
                <a:gd name="connsiteX17092" fmla="*/ 5416014 w 10143477"/>
                <a:gd name="connsiteY17092" fmla="*/ 90800 h 4026844"/>
                <a:gd name="connsiteX17093" fmla="*/ 5398970 w 10143477"/>
                <a:gd name="connsiteY17093" fmla="*/ 72825 h 4026844"/>
                <a:gd name="connsiteX17094" fmla="*/ 5413070 w 10143477"/>
                <a:gd name="connsiteY17094" fmla="*/ 55161 h 4026844"/>
                <a:gd name="connsiteX17095" fmla="*/ 5314059 w 10143477"/>
                <a:gd name="connsiteY17095" fmla="*/ 54851 h 4026844"/>
                <a:gd name="connsiteX17096" fmla="*/ 5330638 w 10143477"/>
                <a:gd name="connsiteY17096" fmla="*/ 72672 h 4026844"/>
                <a:gd name="connsiteX17097" fmla="*/ 5315918 w 10143477"/>
                <a:gd name="connsiteY17097" fmla="*/ 90490 h 4026844"/>
                <a:gd name="connsiteX17098" fmla="*/ 5299339 w 10143477"/>
                <a:gd name="connsiteY17098" fmla="*/ 72516 h 4026844"/>
                <a:gd name="connsiteX17099" fmla="*/ 5314059 w 10143477"/>
                <a:gd name="connsiteY17099" fmla="*/ 54851 h 4026844"/>
                <a:gd name="connsiteX17100" fmla="*/ 5264476 w 10143477"/>
                <a:gd name="connsiteY17100" fmla="*/ 54697 h 4026844"/>
                <a:gd name="connsiteX17101" fmla="*/ 5280745 w 10143477"/>
                <a:gd name="connsiteY17101" fmla="*/ 72516 h 4026844"/>
                <a:gd name="connsiteX17102" fmla="*/ 5265871 w 10143477"/>
                <a:gd name="connsiteY17102" fmla="*/ 90490 h 4026844"/>
                <a:gd name="connsiteX17103" fmla="*/ 5249601 w 10143477"/>
                <a:gd name="connsiteY17103" fmla="*/ 72672 h 4026844"/>
                <a:gd name="connsiteX17104" fmla="*/ 5264476 w 10143477"/>
                <a:gd name="connsiteY17104" fmla="*/ 54697 h 4026844"/>
                <a:gd name="connsiteX17105" fmla="*/ 6769322 w 10143477"/>
                <a:gd name="connsiteY17105" fmla="*/ 46020 h 4026844"/>
                <a:gd name="connsiteX17106" fmla="*/ 6792409 w 10143477"/>
                <a:gd name="connsiteY17106" fmla="*/ 65388 h 4026844"/>
                <a:gd name="connsiteX17107" fmla="*/ 6784971 w 10143477"/>
                <a:gd name="connsiteY17107" fmla="*/ 82897 h 4026844"/>
                <a:gd name="connsiteX17108" fmla="*/ 6761729 w 10143477"/>
                <a:gd name="connsiteY17108" fmla="*/ 63529 h 4026844"/>
                <a:gd name="connsiteX17109" fmla="*/ 6769322 w 10143477"/>
                <a:gd name="connsiteY17109" fmla="*/ 46020 h 4026844"/>
                <a:gd name="connsiteX17110" fmla="*/ 6672325 w 10143477"/>
                <a:gd name="connsiteY17110" fmla="*/ 40442 h 4026844"/>
                <a:gd name="connsiteX17111" fmla="*/ 6695102 w 10143477"/>
                <a:gd name="connsiteY17111" fmla="*/ 59500 h 4026844"/>
                <a:gd name="connsiteX17112" fmla="*/ 6687354 w 10143477"/>
                <a:gd name="connsiteY17112" fmla="*/ 76853 h 4026844"/>
                <a:gd name="connsiteX17113" fmla="*/ 6664577 w 10143477"/>
                <a:gd name="connsiteY17113" fmla="*/ 57641 h 4026844"/>
                <a:gd name="connsiteX17114" fmla="*/ 6672325 w 10143477"/>
                <a:gd name="connsiteY17114" fmla="*/ 40442 h 4026844"/>
                <a:gd name="connsiteX17115" fmla="*/ 3942469 w 10143477"/>
                <a:gd name="connsiteY17115" fmla="*/ 39976 h 4026844"/>
                <a:gd name="connsiteX17116" fmla="*/ 3952231 w 10143477"/>
                <a:gd name="connsiteY17116" fmla="*/ 57020 h 4026844"/>
                <a:gd name="connsiteX17117" fmla="*/ 3931003 w 10143477"/>
                <a:gd name="connsiteY17117" fmla="*/ 76079 h 4026844"/>
                <a:gd name="connsiteX17118" fmla="*/ 3921241 w 10143477"/>
                <a:gd name="connsiteY17118" fmla="*/ 58880 h 4026844"/>
                <a:gd name="connsiteX17119" fmla="*/ 3942469 w 10143477"/>
                <a:gd name="connsiteY17119" fmla="*/ 39976 h 4026844"/>
                <a:gd name="connsiteX17120" fmla="*/ 3991277 w 10143477"/>
                <a:gd name="connsiteY17120" fmla="*/ 37187 h 4026844"/>
                <a:gd name="connsiteX17121" fmla="*/ 4001194 w 10143477"/>
                <a:gd name="connsiteY17121" fmla="*/ 54231 h 4026844"/>
                <a:gd name="connsiteX17122" fmla="*/ 3980276 w 10143477"/>
                <a:gd name="connsiteY17122" fmla="*/ 73135 h 4026844"/>
                <a:gd name="connsiteX17123" fmla="*/ 3970359 w 10143477"/>
                <a:gd name="connsiteY17123" fmla="*/ 55936 h 4026844"/>
                <a:gd name="connsiteX17124" fmla="*/ 3991277 w 10143477"/>
                <a:gd name="connsiteY17124" fmla="*/ 37187 h 4026844"/>
                <a:gd name="connsiteX17125" fmla="*/ 4089204 w 10143477"/>
                <a:gd name="connsiteY17125" fmla="*/ 31763 h 4026844"/>
                <a:gd name="connsiteX17126" fmla="*/ 4099585 w 10143477"/>
                <a:gd name="connsiteY17126" fmla="*/ 48807 h 4026844"/>
                <a:gd name="connsiteX17127" fmla="*/ 4079132 w 10143477"/>
                <a:gd name="connsiteY17127" fmla="*/ 67556 h 4026844"/>
                <a:gd name="connsiteX17128" fmla="*/ 4068751 w 10143477"/>
                <a:gd name="connsiteY17128" fmla="*/ 50357 h 4026844"/>
                <a:gd name="connsiteX17129" fmla="*/ 4089204 w 10143477"/>
                <a:gd name="connsiteY17129" fmla="*/ 31763 h 4026844"/>
                <a:gd name="connsiteX17130" fmla="*/ 4138167 w 10143477"/>
                <a:gd name="connsiteY17130" fmla="*/ 29284 h 4026844"/>
                <a:gd name="connsiteX17131" fmla="*/ 4148859 w 10143477"/>
                <a:gd name="connsiteY17131" fmla="*/ 46328 h 4026844"/>
                <a:gd name="connsiteX17132" fmla="*/ 4128561 w 10143477"/>
                <a:gd name="connsiteY17132" fmla="*/ 65077 h 4026844"/>
                <a:gd name="connsiteX17133" fmla="*/ 4117869 w 10143477"/>
                <a:gd name="connsiteY17133" fmla="*/ 47878 h 4026844"/>
                <a:gd name="connsiteX17134" fmla="*/ 4138167 w 10143477"/>
                <a:gd name="connsiteY17134" fmla="*/ 29284 h 4026844"/>
                <a:gd name="connsiteX17135" fmla="*/ 6429988 w 10143477"/>
                <a:gd name="connsiteY17135" fmla="*/ 27271 h 4026844"/>
                <a:gd name="connsiteX17136" fmla="*/ 6451680 w 10143477"/>
                <a:gd name="connsiteY17136" fmla="*/ 46020 h 4026844"/>
                <a:gd name="connsiteX17137" fmla="*/ 6442694 w 10143477"/>
                <a:gd name="connsiteY17137" fmla="*/ 63374 h 4026844"/>
                <a:gd name="connsiteX17138" fmla="*/ 6421001 w 10143477"/>
                <a:gd name="connsiteY17138" fmla="*/ 44625 h 4026844"/>
                <a:gd name="connsiteX17139" fmla="*/ 6429988 w 10143477"/>
                <a:gd name="connsiteY17139" fmla="*/ 27271 h 4026844"/>
                <a:gd name="connsiteX17140" fmla="*/ 4187130 w 10143477"/>
                <a:gd name="connsiteY17140" fmla="*/ 26960 h 4026844"/>
                <a:gd name="connsiteX17141" fmla="*/ 4197977 w 10143477"/>
                <a:gd name="connsiteY17141" fmla="*/ 44004 h 4026844"/>
                <a:gd name="connsiteX17142" fmla="*/ 4177988 w 10143477"/>
                <a:gd name="connsiteY17142" fmla="*/ 62598 h 4026844"/>
                <a:gd name="connsiteX17143" fmla="*/ 4167142 w 10143477"/>
                <a:gd name="connsiteY17143" fmla="*/ 45400 h 4026844"/>
                <a:gd name="connsiteX17144" fmla="*/ 4187130 w 10143477"/>
                <a:gd name="connsiteY17144" fmla="*/ 26960 h 4026844"/>
                <a:gd name="connsiteX17145" fmla="*/ 6381333 w 10143477"/>
                <a:gd name="connsiteY17145" fmla="*/ 25102 h 4026844"/>
                <a:gd name="connsiteX17146" fmla="*/ 6402716 w 10143477"/>
                <a:gd name="connsiteY17146" fmla="*/ 43695 h 4026844"/>
                <a:gd name="connsiteX17147" fmla="*/ 6393574 w 10143477"/>
                <a:gd name="connsiteY17147" fmla="*/ 61050 h 4026844"/>
                <a:gd name="connsiteX17148" fmla="*/ 6372192 w 10143477"/>
                <a:gd name="connsiteY17148" fmla="*/ 42301 h 4026844"/>
                <a:gd name="connsiteX17149" fmla="*/ 6381333 w 10143477"/>
                <a:gd name="connsiteY17149" fmla="*/ 25102 h 4026844"/>
                <a:gd name="connsiteX17150" fmla="*/ 4236093 w 10143477"/>
                <a:gd name="connsiteY17150" fmla="*/ 24481 h 4026844"/>
                <a:gd name="connsiteX17151" fmla="*/ 4247250 w 10143477"/>
                <a:gd name="connsiteY17151" fmla="*/ 41525 h 4026844"/>
                <a:gd name="connsiteX17152" fmla="*/ 4227416 w 10143477"/>
                <a:gd name="connsiteY17152" fmla="*/ 60119 h 4026844"/>
                <a:gd name="connsiteX17153" fmla="*/ 4216260 w 10143477"/>
                <a:gd name="connsiteY17153" fmla="*/ 42920 h 4026844"/>
                <a:gd name="connsiteX17154" fmla="*/ 4236093 w 10143477"/>
                <a:gd name="connsiteY17154" fmla="*/ 24481 h 4026844"/>
                <a:gd name="connsiteX17155" fmla="*/ 6332990 w 10143477"/>
                <a:gd name="connsiteY17155" fmla="*/ 22778 h 4026844"/>
                <a:gd name="connsiteX17156" fmla="*/ 6354218 w 10143477"/>
                <a:gd name="connsiteY17156" fmla="*/ 41372 h 4026844"/>
                <a:gd name="connsiteX17157" fmla="*/ 6344766 w 10143477"/>
                <a:gd name="connsiteY17157" fmla="*/ 58726 h 4026844"/>
                <a:gd name="connsiteX17158" fmla="*/ 6323539 w 10143477"/>
                <a:gd name="connsiteY17158" fmla="*/ 39976 h 4026844"/>
                <a:gd name="connsiteX17159" fmla="*/ 6332990 w 10143477"/>
                <a:gd name="connsiteY17159" fmla="*/ 22778 h 4026844"/>
                <a:gd name="connsiteX17160" fmla="*/ 4285057 w 10143477"/>
                <a:gd name="connsiteY17160" fmla="*/ 22467 h 4026844"/>
                <a:gd name="connsiteX17161" fmla="*/ 4296367 w 10143477"/>
                <a:gd name="connsiteY17161" fmla="*/ 39511 h 4026844"/>
                <a:gd name="connsiteX17162" fmla="*/ 4276844 w 10143477"/>
                <a:gd name="connsiteY17162" fmla="*/ 57950 h 4026844"/>
                <a:gd name="connsiteX17163" fmla="*/ 4265533 w 10143477"/>
                <a:gd name="connsiteY17163" fmla="*/ 40751 h 4026844"/>
                <a:gd name="connsiteX17164" fmla="*/ 4285057 w 10143477"/>
                <a:gd name="connsiteY17164" fmla="*/ 22467 h 4026844"/>
                <a:gd name="connsiteX17165" fmla="*/ 6284337 w 10143477"/>
                <a:gd name="connsiteY17165" fmla="*/ 20762 h 4026844"/>
                <a:gd name="connsiteX17166" fmla="*/ 6305410 w 10143477"/>
                <a:gd name="connsiteY17166" fmla="*/ 39202 h 4026844"/>
                <a:gd name="connsiteX17167" fmla="*/ 6295803 w 10143477"/>
                <a:gd name="connsiteY17167" fmla="*/ 56556 h 4026844"/>
                <a:gd name="connsiteX17168" fmla="*/ 6274731 w 10143477"/>
                <a:gd name="connsiteY17168" fmla="*/ 37962 h 4026844"/>
                <a:gd name="connsiteX17169" fmla="*/ 6284337 w 10143477"/>
                <a:gd name="connsiteY17169" fmla="*/ 20762 h 4026844"/>
                <a:gd name="connsiteX17170" fmla="*/ 4334020 w 10143477"/>
                <a:gd name="connsiteY17170" fmla="*/ 20297 h 4026844"/>
                <a:gd name="connsiteX17171" fmla="*/ 4345641 w 10143477"/>
                <a:gd name="connsiteY17171" fmla="*/ 37341 h 4026844"/>
                <a:gd name="connsiteX17172" fmla="*/ 4326273 w 10143477"/>
                <a:gd name="connsiteY17172" fmla="*/ 55780 h 4026844"/>
                <a:gd name="connsiteX17173" fmla="*/ 4314652 w 10143477"/>
                <a:gd name="connsiteY17173" fmla="*/ 38581 h 4026844"/>
                <a:gd name="connsiteX17174" fmla="*/ 4334020 w 10143477"/>
                <a:gd name="connsiteY17174" fmla="*/ 20297 h 4026844"/>
                <a:gd name="connsiteX17175" fmla="*/ 6235838 w 10143477"/>
                <a:gd name="connsiteY17175" fmla="*/ 18748 h 4026844"/>
                <a:gd name="connsiteX17176" fmla="*/ 6256601 w 10143477"/>
                <a:gd name="connsiteY17176" fmla="*/ 37188 h 4026844"/>
                <a:gd name="connsiteX17177" fmla="*/ 6246685 w 10143477"/>
                <a:gd name="connsiteY17177" fmla="*/ 54542 h 4026844"/>
                <a:gd name="connsiteX17178" fmla="*/ 6225922 w 10143477"/>
                <a:gd name="connsiteY17178" fmla="*/ 35948 h 4026844"/>
                <a:gd name="connsiteX17179" fmla="*/ 6235838 w 10143477"/>
                <a:gd name="connsiteY17179" fmla="*/ 18748 h 4026844"/>
                <a:gd name="connsiteX17180" fmla="*/ 6138687 w 10143477"/>
                <a:gd name="connsiteY17180" fmla="*/ 15029 h 4026844"/>
                <a:gd name="connsiteX17181" fmla="*/ 6158985 w 10143477"/>
                <a:gd name="connsiteY17181" fmla="*/ 33313 h 4026844"/>
                <a:gd name="connsiteX17182" fmla="*/ 6148603 w 10143477"/>
                <a:gd name="connsiteY17182" fmla="*/ 50667 h 4026844"/>
                <a:gd name="connsiteX17183" fmla="*/ 6128305 w 10143477"/>
                <a:gd name="connsiteY17183" fmla="*/ 32228 h 4026844"/>
                <a:gd name="connsiteX17184" fmla="*/ 6138687 w 10143477"/>
                <a:gd name="connsiteY17184" fmla="*/ 15029 h 4026844"/>
                <a:gd name="connsiteX17185" fmla="*/ 6090034 w 10143477"/>
                <a:gd name="connsiteY17185" fmla="*/ 13170 h 4026844"/>
                <a:gd name="connsiteX17186" fmla="*/ 6110177 w 10143477"/>
                <a:gd name="connsiteY17186" fmla="*/ 31454 h 4026844"/>
                <a:gd name="connsiteX17187" fmla="*/ 6099641 w 10143477"/>
                <a:gd name="connsiteY17187" fmla="*/ 48808 h 4026844"/>
                <a:gd name="connsiteX17188" fmla="*/ 6079498 w 10143477"/>
                <a:gd name="connsiteY17188" fmla="*/ 30524 h 4026844"/>
                <a:gd name="connsiteX17189" fmla="*/ 6090034 w 10143477"/>
                <a:gd name="connsiteY17189" fmla="*/ 13170 h 4026844"/>
                <a:gd name="connsiteX17190" fmla="*/ 4529718 w 10143477"/>
                <a:gd name="connsiteY17190" fmla="*/ 12860 h 4026844"/>
                <a:gd name="connsiteX17191" fmla="*/ 4542269 w 10143477"/>
                <a:gd name="connsiteY17191" fmla="*/ 29905 h 4026844"/>
                <a:gd name="connsiteX17192" fmla="*/ 4523830 w 10143477"/>
                <a:gd name="connsiteY17192" fmla="*/ 48188 h 4026844"/>
                <a:gd name="connsiteX17193" fmla="*/ 4511279 w 10143477"/>
                <a:gd name="connsiteY17193" fmla="*/ 30989 h 4026844"/>
                <a:gd name="connsiteX17194" fmla="*/ 4529718 w 10143477"/>
                <a:gd name="connsiteY17194" fmla="*/ 12860 h 4026844"/>
                <a:gd name="connsiteX17195" fmla="*/ 6041535 w 10143477"/>
                <a:gd name="connsiteY17195" fmla="*/ 11775 h 4026844"/>
                <a:gd name="connsiteX17196" fmla="*/ 6061368 w 10143477"/>
                <a:gd name="connsiteY17196" fmla="*/ 29905 h 4026844"/>
                <a:gd name="connsiteX17197" fmla="*/ 6050522 w 10143477"/>
                <a:gd name="connsiteY17197" fmla="*/ 47259 h 4026844"/>
                <a:gd name="connsiteX17198" fmla="*/ 6030689 w 10143477"/>
                <a:gd name="connsiteY17198" fmla="*/ 28974 h 4026844"/>
                <a:gd name="connsiteX17199" fmla="*/ 6041535 w 10143477"/>
                <a:gd name="connsiteY17199" fmla="*/ 11775 h 4026844"/>
                <a:gd name="connsiteX17200" fmla="*/ 5992882 w 10143477"/>
                <a:gd name="connsiteY17200" fmla="*/ 10226 h 4026844"/>
                <a:gd name="connsiteX17201" fmla="*/ 6012560 w 10143477"/>
                <a:gd name="connsiteY17201" fmla="*/ 28355 h 4026844"/>
                <a:gd name="connsiteX17202" fmla="*/ 6001559 w 10143477"/>
                <a:gd name="connsiteY17202" fmla="*/ 45709 h 4026844"/>
                <a:gd name="connsiteX17203" fmla="*/ 5981880 w 10143477"/>
                <a:gd name="connsiteY17203" fmla="*/ 27425 h 4026844"/>
                <a:gd name="connsiteX17204" fmla="*/ 5992882 w 10143477"/>
                <a:gd name="connsiteY17204" fmla="*/ 10226 h 4026844"/>
                <a:gd name="connsiteX17205" fmla="*/ 4627335 w 10143477"/>
                <a:gd name="connsiteY17205" fmla="*/ 9761 h 4026844"/>
                <a:gd name="connsiteX17206" fmla="*/ 4640350 w 10143477"/>
                <a:gd name="connsiteY17206" fmla="*/ 26806 h 4026844"/>
                <a:gd name="connsiteX17207" fmla="*/ 4622531 w 10143477"/>
                <a:gd name="connsiteY17207" fmla="*/ 44934 h 4026844"/>
                <a:gd name="connsiteX17208" fmla="*/ 4609516 w 10143477"/>
                <a:gd name="connsiteY17208" fmla="*/ 27735 h 4026844"/>
                <a:gd name="connsiteX17209" fmla="*/ 4627335 w 10143477"/>
                <a:gd name="connsiteY17209" fmla="*/ 9761 h 4026844"/>
                <a:gd name="connsiteX17210" fmla="*/ 4676298 w 10143477"/>
                <a:gd name="connsiteY17210" fmla="*/ 8521 h 4026844"/>
                <a:gd name="connsiteX17211" fmla="*/ 4689468 w 10143477"/>
                <a:gd name="connsiteY17211" fmla="*/ 25565 h 4026844"/>
                <a:gd name="connsiteX17212" fmla="*/ 4671804 w 10143477"/>
                <a:gd name="connsiteY17212" fmla="*/ 43539 h 4026844"/>
                <a:gd name="connsiteX17213" fmla="*/ 4658634 w 10143477"/>
                <a:gd name="connsiteY17213" fmla="*/ 26340 h 4026844"/>
                <a:gd name="connsiteX17214" fmla="*/ 4676298 w 10143477"/>
                <a:gd name="connsiteY17214" fmla="*/ 8521 h 4026844"/>
                <a:gd name="connsiteX17215" fmla="*/ 5652153 w 10143477"/>
                <a:gd name="connsiteY17215" fmla="*/ 2633 h 4026844"/>
                <a:gd name="connsiteX17216" fmla="*/ 5670127 w 10143477"/>
                <a:gd name="connsiteY17216" fmla="*/ 20297 h 4026844"/>
                <a:gd name="connsiteX17217" fmla="*/ 5657422 w 10143477"/>
                <a:gd name="connsiteY17217" fmla="*/ 37651 h 4026844"/>
                <a:gd name="connsiteX17218" fmla="*/ 5639448 w 10143477"/>
                <a:gd name="connsiteY17218" fmla="*/ 19832 h 4026844"/>
                <a:gd name="connsiteX17219" fmla="*/ 5652153 w 10143477"/>
                <a:gd name="connsiteY17219" fmla="*/ 2633 h 4026844"/>
                <a:gd name="connsiteX17220" fmla="*/ 5554847 w 10143477"/>
                <a:gd name="connsiteY17220" fmla="*/ 1549 h 4026844"/>
                <a:gd name="connsiteX17221" fmla="*/ 5572356 w 10143477"/>
                <a:gd name="connsiteY17221" fmla="*/ 19213 h 4026844"/>
                <a:gd name="connsiteX17222" fmla="*/ 5559185 w 10143477"/>
                <a:gd name="connsiteY17222" fmla="*/ 36567 h 4026844"/>
                <a:gd name="connsiteX17223" fmla="*/ 5541677 w 10143477"/>
                <a:gd name="connsiteY17223" fmla="*/ 18748 h 4026844"/>
                <a:gd name="connsiteX17224" fmla="*/ 5554847 w 10143477"/>
                <a:gd name="connsiteY17224" fmla="*/ 1549 h 4026844"/>
                <a:gd name="connsiteX17225" fmla="*/ 5457230 w 10143477"/>
                <a:gd name="connsiteY17225" fmla="*/ 464 h 4026844"/>
                <a:gd name="connsiteX17226" fmla="*/ 5474275 w 10143477"/>
                <a:gd name="connsiteY17226" fmla="*/ 17973 h 4026844"/>
                <a:gd name="connsiteX17227" fmla="*/ 5460639 w 10143477"/>
                <a:gd name="connsiteY17227" fmla="*/ 35482 h 4026844"/>
                <a:gd name="connsiteX17228" fmla="*/ 5443595 w 10143477"/>
                <a:gd name="connsiteY17228" fmla="*/ 17818 h 4026844"/>
                <a:gd name="connsiteX17229" fmla="*/ 5457230 w 10143477"/>
                <a:gd name="connsiteY17229" fmla="*/ 464 h 4026844"/>
                <a:gd name="connsiteX17230" fmla="*/ 5311115 w 10143477"/>
                <a:gd name="connsiteY17230" fmla="*/ 0 h 4026844"/>
                <a:gd name="connsiteX17231" fmla="*/ 5327385 w 10143477"/>
                <a:gd name="connsiteY17231" fmla="*/ 17354 h 4026844"/>
                <a:gd name="connsiteX17232" fmla="*/ 5312975 w 10143477"/>
                <a:gd name="connsiteY17232" fmla="*/ 34863 h 4026844"/>
                <a:gd name="connsiteX17233" fmla="*/ 5296705 w 10143477"/>
                <a:gd name="connsiteY17233" fmla="*/ 17354 h 4026844"/>
                <a:gd name="connsiteX17234" fmla="*/ 5311115 w 10143477"/>
                <a:gd name="connsiteY17234" fmla="*/ 0 h 402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  <a:cxn ang="0">
                  <a:pos x="connsiteX2862" y="connsiteY2862"/>
                </a:cxn>
                <a:cxn ang="0">
                  <a:pos x="connsiteX2863" y="connsiteY2863"/>
                </a:cxn>
                <a:cxn ang="0">
                  <a:pos x="connsiteX2864" y="connsiteY2864"/>
                </a:cxn>
                <a:cxn ang="0">
                  <a:pos x="connsiteX2865" y="connsiteY2865"/>
                </a:cxn>
                <a:cxn ang="0">
                  <a:pos x="connsiteX2866" y="connsiteY2866"/>
                </a:cxn>
                <a:cxn ang="0">
                  <a:pos x="connsiteX2867" y="connsiteY2867"/>
                </a:cxn>
                <a:cxn ang="0">
                  <a:pos x="connsiteX2868" y="connsiteY2868"/>
                </a:cxn>
                <a:cxn ang="0">
                  <a:pos x="connsiteX2869" y="connsiteY2869"/>
                </a:cxn>
                <a:cxn ang="0">
                  <a:pos x="connsiteX2870" y="connsiteY2870"/>
                </a:cxn>
                <a:cxn ang="0">
                  <a:pos x="connsiteX2871" y="connsiteY2871"/>
                </a:cxn>
                <a:cxn ang="0">
                  <a:pos x="connsiteX2872" y="connsiteY2872"/>
                </a:cxn>
                <a:cxn ang="0">
                  <a:pos x="connsiteX2873" y="connsiteY2873"/>
                </a:cxn>
                <a:cxn ang="0">
                  <a:pos x="connsiteX2874" y="connsiteY2874"/>
                </a:cxn>
                <a:cxn ang="0">
                  <a:pos x="connsiteX2875" y="connsiteY2875"/>
                </a:cxn>
                <a:cxn ang="0">
                  <a:pos x="connsiteX2876" y="connsiteY2876"/>
                </a:cxn>
                <a:cxn ang="0">
                  <a:pos x="connsiteX2877" y="connsiteY2877"/>
                </a:cxn>
                <a:cxn ang="0">
                  <a:pos x="connsiteX2878" y="connsiteY2878"/>
                </a:cxn>
                <a:cxn ang="0">
                  <a:pos x="connsiteX2879" y="connsiteY2879"/>
                </a:cxn>
                <a:cxn ang="0">
                  <a:pos x="connsiteX2880" y="connsiteY2880"/>
                </a:cxn>
                <a:cxn ang="0">
                  <a:pos x="connsiteX2881" y="connsiteY2881"/>
                </a:cxn>
                <a:cxn ang="0">
                  <a:pos x="connsiteX2882" y="connsiteY2882"/>
                </a:cxn>
                <a:cxn ang="0">
                  <a:pos x="connsiteX2883" y="connsiteY2883"/>
                </a:cxn>
                <a:cxn ang="0">
                  <a:pos x="connsiteX2884" y="connsiteY2884"/>
                </a:cxn>
                <a:cxn ang="0">
                  <a:pos x="connsiteX2885" y="connsiteY2885"/>
                </a:cxn>
                <a:cxn ang="0">
                  <a:pos x="connsiteX2886" y="connsiteY2886"/>
                </a:cxn>
                <a:cxn ang="0">
                  <a:pos x="connsiteX2887" y="connsiteY2887"/>
                </a:cxn>
                <a:cxn ang="0">
                  <a:pos x="connsiteX2888" y="connsiteY2888"/>
                </a:cxn>
                <a:cxn ang="0">
                  <a:pos x="connsiteX2889" y="connsiteY2889"/>
                </a:cxn>
                <a:cxn ang="0">
                  <a:pos x="connsiteX2890" y="connsiteY2890"/>
                </a:cxn>
                <a:cxn ang="0">
                  <a:pos x="connsiteX2891" y="connsiteY2891"/>
                </a:cxn>
                <a:cxn ang="0">
                  <a:pos x="connsiteX2892" y="connsiteY2892"/>
                </a:cxn>
                <a:cxn ang="0">
                  <a:pos x="connsiteX2893" y="connsiteY2893"/>
                </a:cxn>
                <a:cxn ang="0">
                  <a:pos x="connsiteX2894" y="connsiteY2894"/>
                </a:cxn>
                <a:cxn ang="0">
                  <a:pos x="connsiteX2895" y="connsiteY2895"/>
                </a:cxn>
                <a:cxn ang="0">
                  <a:pos x="connsiteX2896" y="connsiteY2896"/>
                </a:cxn>
                <a:cxn ang="0">
                  <a:pos x="connsiteX2897" y="connsiteY2897"/>
                </a:cxn>
                <a:cxn ang="0">
                  <a:pos x="connsiteX2898" y="connsiteY2898"/>
                </a:cxn>
                <a:cxn ang="0">
                  <a:pos x="connsiteX2899" y="connsiteY2899"/>
                </a:cxn>
                <a:cxn ang="0">
                  <a:pos x="connsiteX2900" y="connsiteY2900"/>
                </a:cxn>
                <a:cxn ang="0">
                  <a:pos x="connsiteX2901" y="connsiteY2901"/>
                </a:cxn>
                <a:cxn ang="0">
                  <a:pos x="connsiteX2902" y="connsiteY2902"/>
                </a:cxn>
                <a:cxn ang="0">
                  <a:pos x="connsiteX2903" y="connsiteY2903"/>
                </a:cxn>
                <a:cxn ang="0">
                  <a:pos x="connsiteX2904" y="connsiteY2904"/>
                </a:cxn>
                <a:cxn ang="0">
                  <a:pos x="connsiteX2905" y="connsiteY2905"/>
                </a:cxn>
                <a:cxn ang="0">
                  <a:pos x="connsiteX2906" y="connsiteY2906"/>
                </a:cxn>
                <a:cxn ang="0">
                  <a:pos x="connsiteX2907" y="connsiteY2907"/>
                </a:cxn>
                <a:cxn ang="0">
                  <a:pos x="connsiteX2908" y="connsiteY2908"/>
                </a:cxn>
                <a:cxn ang="0">
                  <a:pos x="connsiteX2909" y="connsiteY2909"/>
                </a:cxn>
                <a:cxn ang="0">
                  <a:pos x="connsiteX2910" y="connsiteY2910"/>
                </a:cxn>
                <a:cxn ang="0">
                  <a:pos x="connsiteX2911" y="connsiteY2911"/>
                </a:cxn>
                <a:cxn ang="0">
                  <a:pos x="connsiteX2912" y="connsiteY2912"/>
                </a:cxn>
                <a:cxn ang="0">
                  <a:pos x="connsiteX2913" y="connsiteY2913"/>
                </a:cxn>
                <a:cxn ang="0">
                  <a:pos x="connsiteX2914" y="connsiteY2914"/>
                </a:cxn>
                <a:cxn ang="0">
                  <a:pos x="connsiteX2915" y="connsiteY2915"/>
                </a:cxn>
                <a:cxn ang="0">
                  <a:pos x="connsiteX2916" y="connsiteY2916"/>
                </a:cxn>
                <a:cxn ang="0">
                  <a:pos x="connsiteX2917" y="connsiteY2917"/>
                </a:cxn>
                <a:cxn ang="0">
                  <a:pos x="connsiteX2918" y="connsiteY2918"/>
                </a:cxn>
                <a:cxn ang="0">
                  <a:pos x="connsiteX2919" y="connsiteY2919"/>
                </a:cxn>
                <a:cxn ang="0">
                  <a:pos x="connsiteX2920" y="connsiteY2920"/>
                </a:cxn>
                <a:cxn ang="0">
                  <a:pos x="connsiteX2921" y="connsiteY2921"/>
                </a:cxn>
                <a:cxn ang="0">
                  <a:pos x="connsiteX2922" y="connsiteY2922"/>
                </a:cxn>
                <a:cxn ang="0">
                  <a:pos x="connsiteX2923" y="connsiteY2923"/>
                </a:cxn>
                <a:cxn ang="0">
                  <a:pos x="connsiteX2924" y="connsiteY2924"/>
                </a:cxn>
                <a:cxn ang="0">
                  <a:pos x="connsiteX2925" y="connsiteY2925"/>
                </a:cxn>
                <a:cxn ang="0">
                  <a:pos x="connsiteX2926" y="connsiteY2926"/>
                </a:cxn>
                <a:cxn ang="0">
                  <a:pos x="connsiteX2927" y="connsiteY2927"/>
                </a:cxn>
                <a:cxn ang="0">
                  <a:pos x="connsiteX2928" y="connsiteY2928"/>
                </a:cxn>
                <a:cxn ang="0">
                  <a:pos x="connsiteX2929" y="connsiteY2929"/>
                </a:cxn>
                <a:cxn ang="0">
                  <a:pos x="connsiteX2930" y="connsiteY2930"/>
                </a:cxn>
                <a:cxn ang="0">
                  <a:pos x="connsiteX2931" y="connsiteY2931"/>
                </a:cxn>
                <a:cxn ang="0">
                  <a:pos x="connsiteX2932" y="connsiteY2932"/>
                </a:cxn>
                <a:cxn ang="0">
                  <a:pos x="connsiteX2933" y="connsiteY2933"/>
                </a:cxn>
                <a:cxn ang="0">
                  <a:pos x="connsiteX2934" y="connsiteY2934"/>
                </a:cxn>
                <a:cxn ang="0">
                  <a:pos x="connsiteX2935" y="connsiteY2935"/>
                </a:cxn>
                <a:cxn ang="0">
                  <a:pos x="connsiteX2936" y="connsiteY2936"/>
                </a:cxn>
                <a:cxn ang="0">
                  <a:pos x="connsiteX2937" y="connsiteY2937"/>
                </a:cxn>
                <a:cxn ang="0">
                  <a:pos x="connsiteX2938" y="connsiteY2938"/>
                </a:cxn>
                <a:cxn ang="0">
                  <a:pos x="connsiteX2939" y="connsiteY2939"/>
                </a:cxn>
                <a:cxn ang="0">
                  <a:pos x="connsiteX2940" y="connsiteY2940"/>
                </a:cxn>
                <a:cxn ang="0">
                  <a:pos x="connsiteX2941" y="connsiteY2941"/>
                </a:cxn>
                <a:cxn ang="0">
                  <a:pos x="connsiteX2942" y="connsiteY2942"/>
                </a:cxn>
                <a:cxn ang="0">
                  <a:pos x="connsiteX2943" y="connsiteY2943"/>
                </a:cxn>
                <a:cxn ang="0">
                  <a:pos x="connsiteX2944" y="connsiteY2944"/>
                </a:cxn>
                <a:cxn ang="0">
                  <a:pos x="connsiteX2945" y="connsiteY2945"/>
                </a:cxn>
                <a:cxn ang="0">
                  <a:pos x="connsiteX2946" y="connsiteY2946"/>
                </a:cxn>
                <a:cxn ang="0">
                  <a:pos x="connsiteX2947" y="connsiteY2947"/>
                </a:cxn>
                <a:cxn ang="0">
                  <a:pos x="connsiteX2948" y="connsiteY2948"/>
                </a:cxn>
                <a:cxn ang="0">
                  <a:pos x="connsiteX2949" y="connsiteY2949"/>
                </a:cxn>
                <a:cxn ang="0">
                  <a:pos x="connsiteX2950" y="connsiteY2950"/>
                </a:cxn>
                <a:cxn ang="0">
                  <a:pos x="connsiteX2951" y="connsiteY2951"/>
                </a:cxn>
                <a:cxn ang="0">
                  <a:pos x="connsiteX2952" y="connsiteY2952"/>
                </a:cxn>
                <a:cxn ang="0">
                  <a:pos x="connsiteX2953" y="connsiteY2953"/>
                </a:cxn>
                <a:cxn ang="0">
                  <a:pos x="connsiteX2954" y="connsiteY2954"/>
                </a:cxn>
                <a:cxn ang="0">
                  <a:pos x="connsiteX2955" y="connsiteY2955"/>
                </a:cxn>
                <a:cxn ang="0">
                  <a:pos x="connsiteX2956" y="connsiteY2956"/>
                </a:cxn>
                <a:cxn ang="0">
                  <a:pos x="connsiteX2957" y="connsiteY2957"/>
                </a:cxn>
                <a:cxn ang="0">
                  <a:pos x="connsiteX2958" y="connsiteY2958"/>
                </a:cxn>
                <a:cxn ang="0">
                  <a:pos x="connsiteX2959" y="connsiteY2959"/>
                </a:cxn>
                <a:cxn ang="0">
                  <a:pos x="connsiteX2960" y="connsiteY2960"/>
                </a:cxn>
                <a:cxn ang="0">
                  <a:pos x="connsiteX2961" y="connsiteY2961"/>
                </a:cxn>
                <a:cxn ang="0">
                  <a:pos x="connsiteX2962" y="connsiteY2962"/>
                </a:cxn>
                <a:cxn ang="0">
                  <a:pos x="connsiteX2963" y="connsiteY2963"/>
                </a:cxn>
                <a:cxn ang="0">
                  <a:pos x="connsiteX2964" y="connsiteY2964"/>
                </a:cxn>
                <a:cxn ang="0">
                  <a:pos x="connsiteX2965" y="connsiteY2965"/>
                </a:cxn>
                <a:cxn ang="0">
                  <a:pos x="connsiteX2966" y="connsiteY2966"/>
                </a:cxn>
                <a:cxn ang="0">
                  <a:pos x="connsiteX2967" y="connsiteY2967"/>
                </a:cxn>
                <a:cxn ang="0">
                  <a:pos x="connsiteX2968" y="connsiteY2968"/>
                </a:cxn>
                <a:cxn ang="0">
                  <a:pos x="connsiteX2969" y="connsiteY2969"/>
                </a:cxn>
                <a:cxn ang="0">
                  <a:pos x="connsiteX2970" y="connsiteY2970"/>
                </a:cxn>
                <a:cxn ang="0">
                  <a:pos x="connsiteX2971" y="connsiteY2971"/>
                </a:cxn>
                <a:cxn ang="0">
                  <a:pos x="connsiteX2972" y="connsiteY2972"/>
                </a:cxn>
                <a:cxn ang="0">
                  <a:pos x="connsiteX2973" y="connsiteY2973"/>
                </a:cxn>
                <a:cxn ang="0">
                  <a:pos x="connsiteX2974" y="connsiteY2974"/>
                </a:cxn>
                <a:cxn ang="0">
                  <a:pos x="connsiteX2975" y="connsiteY2975"/>
                </a:cxn>
                <a:cxn ang="0">
                  <a:pos x="connsiteX2976" y="connsiteY2976"/>
                </a:cxn>
                <a:cxn ang="0">
                  <a:pos x="connsiteX2977" y="connsiteY2977"/>
                </a:cxn>
                <a:cxn ang="0">
                  <a:pos x="connsiteX2978" y="connsiteY2978"/>
                </a:cxn>
                <a:cxn ang="0">
                  <a:pos x="connsiteX2979" y="connsiteY2979"/>
                </a:cxn>
                <a:cxn ang="0">
                  <a:pos x="connsiteX2980" y="connsiteY2980"/>
                </a:cxn>
                <a:cxn ang="0">
                  <a:pos x="connsiteX2981" y="connsiteY2981"/>
                </a:cxn>
                <a:cxn ang="0">
                  <a:pos x="connsiteX2982" y="connsiteY2982"/>
                </a:cxn>
                <a:cxn ang="0">
                  <a:pos x="connsiteX2983" y="connsiteY2983"/>
                </a:cxn>
                <a:cxn ang="0">
                  <a:pos x="connsiteX2984" y="connsiteY2984"/>
                </a:cxn>
                <a:cxn ang="0">
                  <a:pos x="connsiteX2985" y="connsiteY2985"/>
                </a:cxn>
                <a:cxn ang="0">
                  <a:pos x="connsiteX2986" y="connsiteY2986"/>
                </a:cxn>
                <a:cxn ang="0">
                  <a:pos x="connsiteX2987" y="connsiteY2987"/>
                </a:cxn>
                <a:cxn ang="0">
                  <a:pos x="connsiteX2988" y="connsiteY2988"/>
                </a:cxn>
                <a:cxn ang="0">
                  <a:pos x="connsiteX2989" y="connsiteY2989"/>
                </a:cxn>
                <a:cxn ang="0">
                  <a:pos x="connsiteX2990" y="connsiteY2990"/>
                </a:cxn>
                <a:cxn ang="0">
                  <a:pos x="connsiteX2991" y="connsiteY2991"/>
                </a:cxn>
                <a:cxn ang="0">
                  <a:pos x="connsiteX2992" y="connsiteY2992"/>
                </a:cxn>
                <a:cxn ang="0">
                  <a:pos x="connsiteX2993" y="connsiteY2993"/>
                </a:cxn>
                <a:cxn ang="0">
                  <a:pos x="connsiteX2994" y="connsiteY2994"/>
                </a:cxn>
                <a:cxn ang="0">
                  <a:pos x="connsiteX2995" y="connsiteY2995"/>
                </a:cxn>
                <a:cxn ang="0">
                  <a:pos x="connsiteX2996" y="connsiteY2996"/>
                </a:cxn>
                <a:cxn ang="0">
                  <a:pos x="connsiteX2997" y="connsiteY2997"/>
                </a:cxn>
                <a:cxn ang="0">
                  <a:pos x="connsiteX2998" y="connsiteY2998"/>
                </a:cxn>
                <a:cxn ang="0">
                  <a:pos x="connsiteX2999" y="connsiteY2999"/>
                </a:cxn>
                <a:cxn ang="0">
                  <a:pos x="connsiteX3000" y="connsiteY3000"/>
                </a:cxn>
                <a:cxn ang="0">
                  <a:pos x="connsiteX3001" y="connsiteY3001"/>
                </a:cxn>
                <a:cxn ang="0">
                  <a:pos x="connsiteX3002" y="connsiteY3002"/>
                </a:cxn>
                <a:cxn ang="0">
                  <a:pos x="connsiteX3003" y="connsiteY3003"/>
                </a:cxn>
                <a:cxn ang="0">
                  <a:pos x="connsiteX3004" y="connsiteY3004"/>
                </a:cxn>
                <a:cxn ang="0">
                  <a:pos x="connsiteX3005" y="connsiteY3005"/>
                </a:cxn>
                <a:cxn ang="0">
                  <a:pos x="connsiteX3006" y="connsiteY3006"/>
                </a:cxn>
                <a:cxn ang="0">
                  <a:pos x="connsiteX3007" y="connsiteY3007"/>
                </a:cxn>
                <a:cxn ang="0">
                  <a:pos x="connsiteX3008" y="connsiteY3008"/>
                </a:cxn>
                <a:cxn ang="0">
                  <a:pos x="connsiteX3009" y="connsiteY3009"/>
                </a:cxn>
                <a:cxn ang="0">
                  <a:pos x="connsiteX3010" y="connsiteY3010"/>
                </a:cxn>
                <a:cxn ang="0">
                  <a:pos x="connsiteX3011" y="connsiteY3011"/>
                </a:cxn>
                <a:cxn ang="0">
                  <a:pos x="connsiteX3012" y="connsiteY3012"/>
                </a:cxn>
                <a:cxn ang="0">
                  <a:pos x="connsiteX3013" y="connsiteY3013"/>
                </a:cxn>
                <a:cxn ang="0">
                  <a:pos x="connsiteX3014" y="connsiteY3014"/>
                </a:cxn>
                <a:cxn ang="0">
                  <a:pos x="connsiteX3015" y="connsiteY3015"/>
                </a:cxn>
                <a:cxn ang="0">
                  <a:pos x="connsiteX3016" y="connsiteY3016"/>
                </a:cxn>
                <a:cxn ang="0">
                  <a:pos x="connsiteX3017" y="connsiteY3017"/>
                </a:cxn>
                <a:cxn ang="0">
                  <a:pos x="connsiteX3018" y="connsiteY3018"/>
                </a:cxn>
                <a:cxn ang="0">
                  <a:pos x="connsiteX3019" y="connsiteY3019"/>
                </a:cxn>
                <a:cxn ang="0">
                  <a:pos x="connsiteX3020" y="connsiteY3020"/>
                </a:cxn>
                <a:cxn ang="0">
                  <a:pos x="connsiteX3021" y="connsiteY3021"/>
                </a:cxn>
                <a:cxn ang="0">
                  <a:pos x="connsiteX3022" y="connsiteY3022"/>
                </a:cxn>
                <a:cxn ang="0">
                  <a:pos x="connsiteX3023" y="connsiteY3023"/>
                </a:cxn>
                <a:cxn ang="0">
                  <a:pos x="connsiteX3024" y="connsiteY3024"/>
                </a:cxn>
                <a:cxn ang="0">
                  <a:pos x="connsiteX3025" y="connsiteY3025"/>
                </a:cxn>
                <a:cxn ang="0">
                  <a:pos x="connsiteX3026" y="connsiteY3026"/>
                </a:cxn>
                <a:cxn ang="0">
                  <a:pos x="connsiteX3027" y="connsiteY3027"/>
                </a:cxn>
                <a:cxn ang="0">
                  <a:pos x="connsiteX3028" y="connsiteY3028"/>
                </a:cxn>
                <a:cxn ang="0">
                  <a:pos x="connsiteX3029" y="connsiteY3029"/>
                </a:cxn>
                <a:cxn ang="0">
                  <a:pos x="connsiteX3030" y="connsiteY3030"/>
                </a:cxn>
                <a:cxn ang="0">
                  <a:pos x="connsiteX3031" y="connsiteY3031"/>
                </a:cxn>
                <a:cxn ang="0">
                  <a:pos x="connsiteX3032" y="connsiteY3032"/>
                </a:cxn>
                <a:cxn ang="0">
                  <a:pos x="connsiteX3033" y="connsiteY3033"/>
                </a:cxn>
                <a:cxn ang="0">
                  <a:pos x="connsiteX3034" y="connsiteY3034"/>
                </a:cxn>
                <a:cxn ang="0">
                  <a:pos x="connsiteX3035" y="connsiteY3035"/>
                </a:cxn>
                <a:cxn ang="0">
                  <a:pos x="connsiteX3036" y="connsiteY3036"/>
                </a:cxn>
                <a:cxn ang="0">
                  <a:pos x="connsiteX3037" y="connsiteY3037"/>
                </a:cxn>
                <a:cxn ang="0">
                  <a:pos x="connsiteX3038" y="connsiteY3038"/>
                </a:cxn>
                <a:cxn ang="0">
                  <a:pos x="connsiteX3039" y="connsiteY3039"/>
                </a:cxn>
                <a:cxn ang="0">
                  <a:pos x="connsiteX3040" y="connsiteY3040"/>
                </a:cxn>
                <a:cxn ang="0">
                  <a:pos x="connsiteX3041" y="connsiteY3041"/>
                </a:cxn>
                <a:cxn ang="0">
                  <a:pos x="connsiteX3042" y="connsiteY3042"/>
                </a:cxn>
                <a:cxn ang="0">
                  <a:pos x="connsiteX3043" y="connsiteY3043"/>
                </a:cxn>
                <a:cxn ang="0">
                  <a:pos x="connsiteX3044" y="connsiteY3044"/>
                </a:cxn>
                <a:cxn ang="0">
                  <a:pos x="connsiteX3045" y="connsiteY3045"/>
                </a:cxn>
                <a:cxn ang="0">
                  <a:pos x="connsiteX3046" y="connsiteY3046"/>
                </a:cxn>
                <a:cxn ang="0">
                  <a:pos x="connsiteX3047" y="connsiteY3047"/>
                </a:cxn>
                <a:cxn ang="0">
                  <a:pos x="connsiteX3048" y="connsiteY3048"/>
                </a:cxn>
                <a:cxn ang="0">
                  <a:pos x="connsiteX3049" y="connsiteY3049"/>
                </a:cxn>
                <a:cxn ang="0">
                  <a:pos x="connsiteX3050" y="connsiteY3050"/>
                </a:cxn>
                <a:cxn ang="0">
                  <a:pos x="connsiteX3051" y="connsiteY3051"/>
                </a:cxn>
                <a:cxn ang="0">
                  <a:pos x="connsiteX3052" y="connsiteY3052"/>
                </a:cxn>
                <a:cxn ang="0">
                  <a:pos x="connsiteX3053" y="connsiteY3053"/>
                </a:cxn>
                <a:cxn ang="0">
                  <a:pos x="connsiteX3054" y="connsiteY3054"/>
                </a:cxn>
                <a:cxn ang="0">
                  <a:pos x="connsiteX3055" y="connsiteY3055"/>
                </a:cxn>
                <a:cxn ang="0">
                  <a:pos x="connsiteX3056" y="connsiteY3056"/>
                </a:cxn>
                <a:cxn ang="0">
                  <a:pos x="connsiteX3057" y="connsiteY3057"/>
                </a:cxn>
                <a:cxn ang="0">
                  <a:pos x="connsiteX3058" y="connsiteY3058"/>
                </a:cxn>
                <a:cxn ang="0">
                  <a:pos x="connsiteX3059" y="connsiteY3059"/>
                </a:cxn>
                <a:cxn ang="0">
                  <a:pos x="connsiteX3060" y="connsiteY3060"/>
                </a:cxn>
                <a:cxn ang="0">
                  <a:pos x="connsiteX3061" y="connsiteY3061"/>
                </a:cxn>
                <a:cxn ang="0">
                  <a:pos x="connsiteX3062" y="connsiteY3062"/>
                </a:cxn>
                <a:cxn ang="0">
                  <a:pos x="connsiteX3063" y="connsiteY3063"/>
                </a:cxn>
                <a:cxn ang="0">
                  <a:pos x="connsiteX3064" y="connsiteY3064"/>
                </a:cxn>
                <a:cxn ang="0">
                  <a:pos x="connsiteX3065" y="connsiteY3065"/>
                </a:cxn>
                <a:cxn ang="0">
                  <a:pos x="connsiteX3066" y="connsiteY3066"/>
                </a:cxn>
                <a:cxn ang="0">
                  <a:pos x="connsiteX3067" y="connsiteY3067"/>
                </a:cxn>
                <a:cxn ang="0">
                  <a:pos x="connsiteX3068" y="connsiteY3068"/>
                </a:cxn>
                <a:cxn ang="0">
                  <a:pos x="connsiteX3069" y="connsiteY3069"/>
                </a:cxn>
                <a:cxn ang="0">
                  <a:pos x="connsiteX3070" y="connsiteY3070"/>
                </a:cxn>
                <a:cxn ang="0">
                  <a:pos x="connsiteX3071" y="connsiteY3071"/>
                </a:cxn>
                <a:cxn ang="0">
                  <a:pos x="connsiteX3072" y="connsiteY3072"/>
                </a:cxn>
                <a:cxn ang="0">
                  <a:pos x="connsiteX3073" y="connsiteY3073"/>
                </a:cxn>
                <a:cxn ang="0">
                  <a:pos x="connsiteX3074" y="connsiteY3074"/>
                </a:cxn>
                <a:cxn ang="0">
                  <a:pos x="connsiteX3075" y="connsiteY3075"/>
                </a:cxn>
                <a:cxn ang="0">
                  <a:pos x="connsiteX3076" y="connsiteY3076"/>
                </a:cxn>
                <a:cxn ang="0">
                  <a:pos x="connsiteX3077" y="connsiteY3077"/>
                </a:cxn>
                <a:cxn ang="0">
                  <a:pos x="connsiteX3078" y="connsiteY3078"/>
                </a:cxn>
                <a:cxn ang="0">
                  <a:pos x="connsiteX3079" y="connsiteY3079"/>
                </a:cxn>
                <a:cxn ang="0">
                  <a:pos x="connsiteX3080" y="connsiteY3080"/>
                </a:cxn>
                <a:cxn ang="0">
                  <a:pos x="connsiteX3081" y="connsiteY3081"/>
                </a:cxn>
                <a:cxn ang="0">
                  <a:pos x="connsiteX3082" y="connsiteY3082"/>
                </a:cxn>
                <a:cxn ang="0">
                  <a:pos x="connsiteX3083" y="connsiteY3083"/>
                </a:cxn>
                <a:cxn ang="0">
                  <a:pos x="connsiteX3084" y="connsiteY3084"/>
                </a:cxn>
                <a:cxn ang="0">
                  <a:pos x="connsiteX3085" y="connsiteY3085"/>
                </a:cxn>
                <a:cxn ang="0">
                  <a:pos x="connsiteX3086" y="connsiteY3086"/>
                </a:cxn>
                <a:cxn ang="0">
                  <a:pos x="connsiteX3087" y="connsiteY3087"/>
                </a:cxn>
                <a:cxn ang="0">
                  <a:pos x="connsiteX3088" y="connsiteY3088"/>
                </a:cxn>
                <a:cxn ang="0">
                  <a:pos x="connsiteX3089" y="connsiteY3089"/>
                </a:cxn>
                <a:cxn ang="0">
                  <a:pos x="connsiteX3090" y="connsiteY3090"/>
                </a:cxn>
                <a:cxn ang="0">
                  <a:pos x="connsiteX3091" y="connsiteY3091"/>
                </a:cxn>
                <a:cxn ang="0">
                  <a:pos x="connsiteX3092" y="connsiteY3092"/>
                </a:cxn>
                <a:cxn ang="0">
                  <a:pos x="connsiteX3093" y="connsiteY3093"/>
                </a:cxn>
                <a:cxn ang="0">
                  <a:pos x="connsiteX3094" y="connsiteY3094"/>
                </a:cxn>
                <a:cxn ang="0">
                  <a:pos x="connsiteX3095" y="connsiteY3095"/>
                </a:cxn>
                <a:cxn ang="0">
                  <a:pos x="connsiteX3096" y="connsiteY3096"/>
                </a:cxn>
                <a:cxn ang="0">
                  <a:pos x="connsiteX3097" y="connsiteY3097"/>
                </a:cxn>
                <a:cxn ang="0">
                  <a:pos x="connsiteX3098" y="connsiteY3098"/>
                </a:cxn>
                <a:cxn ang="0">
                  <a:pos x="connsiteX3099" y="connsiteY3099"/>
                </a:cxn>
                <a:cxn ang="0">
                  <a:pos x="connsiteX3100" y="connsiteY3100"/>
                </a:cxn>
                <a:cxn ang="0">
                  <a:pos x="connsiteX3101" y="connsiteY3101"/>
                </a:cxn>
                <a:cxn ang="0">
                  <a:pos x="connsiteX3102" y="connsiteY3102"/>
                </a:cxn>
                <a:cxn ang="0">
                  <a:pos x="connsiteX3103" y="connsiteY3103"/>
                </a:cxn>
                <a:cxn ang="0">
                  <a:pos x="connsiteX3104" y="connsiteY3104"/>
                </a:cxn>
                <a:cxn ang="0">
                  <a:pos x="connsiteX3105" y="connsiteY3105"/>
                </a:cxn>
                <a:cxn ang="0">
                  <a:pos x="connsiteX3106" y="connsiteY3106"/>
                </a:cxn>
                <a:cxn ang="0">
                  <a:pos x="connsiteX3107" y="connsiteY3107"/>
                </a:cxn>
                <a:cxn ang="0">
                  <a:pos x="connsiteX3108" y="connsiteY3108"/>
                </a:cxn>
                <a:cxn ang="0">
                  <a:pos x="connsiteX3109" y="connsiteY3109"/>
                </a:cxn>
                <a:cxn ang="0">
                  <a:pos x="connsiteX3110" y="connsiteY3110"/>
                </a:cxn>
                <a:cxn ang="0">
                  <a:pos x="connsiteX3111" y="connsiteY3111"/>
                </a:cxn>
                <a:cxn ang="0">
                  <a:pos x="connsiteX3112" y="connsiteY3112"/>
                </a:cxn>
                <a:cxn ang="0">
                  <a:pos x="connsiteX3113" y="connsiteY3113"/>
                </a:cxn>
                <a:cxn ang="0">
                  <a:pos x="connsiteX3114" y="connsiteY3114"/>
                </a:cxn>
                <a:cxn ang="0">
                  <a:pos x="connsiteX3115" y="connsiteY3115"/>
                </a:cxn>
                <a:cxn ang="0">
                  <a:pos x="connsiteX3116" y="connsiteY3116"/>
                </a:cxn>
                <a:cxn ang="0">
                  <a:pos x="connsiteX3117" y="connsiteY3117"/>
                </a:cxn>
                <a:cxn ang="0">
                  <a:pos x="connsiteX3118" y="connsiteY3118"/>
                </a:cxn>
                <a:cxn ang="0">
                  <a:pos x="connsiteX3119" y="connsiteY3119"/>
                </a:cxn>
                <a:cxn ang="0">
                  <a:pos x="connsiteX3120" y="connsiteY3120"/>
                </a:cxn>
                <a:cxn ang="0">
                  <a:pos x="connsiteX3121" y="connsiteY3121"/>
                </a:cxn>
                <a:cxn ang="0">
                  <a:pos x="connsiteX3122" y="connsiteY3122"/>
                </a:cxn>
                <a:cxn ang="0">
                  <a:pos x="connsiteX3123" y="connsiteY3123"/>
                </a:cxn>
                <a:cxn ang="0">
                  <a:pos x="connsiteX3124" y="connsiteY3124"/>
                </a:cxn>
                <a:cxn ang="0">
                  <a:pos x="connsiteX3125" y="connsiteY3125"/>
                </a:cxn>
                <a:cxn ang="0">
                  <a:pos x="connsiteX3126" y="connsiteY3126"/>
                </a:cxn>
                <a:cxn ang="0">
                  <a:pos x="connsiteX3127" y="connsiteY3127"/>
                </a:cxn>
                <a:cxn ang="0">
                  <a:pos x="connsiteX3128" y="connsiteY3128"/>
                </a:cxn>
                <a:cxn ang="0">
                  <a:pos x="connsiteX3129" y="connsiteY3129"/>
                </a:cxn>
                <a:cxn ang="0">
                  <a:pos x="connsiteX3130" y="connsiteY3130"/>
                </a:cxn>
                <a:cxn ang="0">
                  <a:pos x="connsiteX3131" y="connsiteY3131"/>
                </a:cxn>
                <a:cxn ang="0">
                  <a:pos x="connsiteX3132" y="connsiteY3132"/>
                </a:cxn>
                <a:cxn ang="0">
                  <a:pos x="connsiteX3133" y="connsiteY3133"/>
                </a:cxn>
                <a:cxn ang="0">
                  <a:pos x="connsiteX3134" y="connsiteY3134"/>
                </a:cxn>
                <a:cxn ang="0">
                  <a:pos x="connsiteX3135" y="connsiteY3135"/>
                </a:cxn>
                <a:cxn ang="0">
                  <a:pos x="connsiteX3136" y="connsiteY3136"/>
                </a:cxn>
                <a:cxn ang="0">
                  <a:pos x="connsiteX3137" y="connsiteY3137"/>
                </a:cxn>
                <a:cxn ang="0">
                  <a:pos x="connsiteX3138" y="connsiteY3138"/>
                </a:cxn>
                <a:cxn ang="0">
                  <a:pos x="connsiteX3139" y="connsiteY3139"/>
                </a:cxn>
                <a:cxn ang="0">
                  <a:pos x="connsiteX3140" y="connsiteY3140"/>
                </a:cxn>
                <a:cxn ang="0">
                  <a:pos x="connsiteX3141" y="connsiteY3141"/>
                </a:cxn>
                <a:cxn ang="0">
                  <a:pos x="connsiteX3142" y="connsiteY3142"/>
                </a:cxn>
                <a:cxn ang="0">
                  <a:pos x="connsiteX3143" y="connsiteY3143"/>
                </a:cxn>
                <a:cxn ang="0">
                  <a:pos x="connsiteX3144" y="connsiteY3144"/>
                </a:cxn>
                <a:cxn ang="0">
                  <a:pos x="connsiteX3145" y="connsiteY3145"/>
                </a:cxn>
                <a:cxn ang="0">
                  <a:pos x="connsiteX3146" y="connsiteY3146"/>
                </a:cxn>
                <a:cxn ang="0">
                  <a:pos x="connsiteX3147" y="connsiteY3147"/>
                </a:cxn>
                <a:cxn ang="0">
                  <a:pos x="connsiteX3148" y="connsiteY3148"/>
                </a:cxn>
                <a:cxn ang="0">
                  <a:pos x="connsiteX3149" y="connsiteY3149"/>
                </a:cxn>
                <a:cxn ang="0">
                  <a:pos x="connsiteX3150" y="connsiteY3150"/>
                </a:cxn>
                <a:cxn ang="0">
                  <a:pos x="connsiteX3151" y="connsiteY3151"/>
                </a:cxn>
                <a:cxn ang="0">
                  <a:pos x="connsiteX3152" y="connsiteY3152"/>
                </a:cxn>
                <a:cxn ang="0">
                  <a:pos x="connsiteX3153" y="connsiteY3153"/>
                </a:cxn>
                <a:cxn ang="0">
                  <a:pos x="connsiteX3154" y="connsiteY3154"/>
                </a:cxn>
                <a:cxn ang="0">
                  <a:pos x="connsiteX3155" y="connsiteY3155"/>
                </a:cxn>
                <a:cxn ang="0">
                  <a:pos x="connsiteX3156" y="connsiteY3156"/>
                </a:cxn>
                <a:cxn ang="0">
                  <a:pos x="connsiteX3157" y="connsiteY3157"/>
                </a:cxn>
                <a:cxn ang="0">
                  <a:pos x="connsiteX3158" y="connsiteY3158"/>
                </a:cxn>
                <a:cxn ang="0">
                  <a:pos x="connsiteX3159" y="connsiteY3159"/>
                </a:cxn>
                <a:cxn ang="0">
                  <a:pos x="connsiteX3160" y="connsiteY3160"/>
                </a:cxn>
                <a:cxn ang="0">
                  <a:pos x="connsiteX3161" y="connsiteY3161"/>
                </a:cxn>
                <a:cxn ang="0">
                  <a:pos x="connsiteX3162" y="connsiteY3162"/>
                </a:cxn>
                <a:cxn ang="0">
                  <a:pos x="connsiteX3163" y="connsiteY3163"/>
                </a:cxn>
                <a:cxn ang="0">
                  <a:pos x="connsiteX3164" y="connsiteY3164"/>
                </a:cxn>
                <a:cxn ang="0">
                  <a:pos x="connsiteX3165" y="connsiteY3165"/>
                </a:cxn>
                <a:cxn ang="0">
                  <a:pos x="connsiteX3166" y="connsiteY3166"/>
                </a:cxn>
                <a:cxn ang="0">
                  <a:pos x="connsiteX3167" y="connsiteY3167"/>
                </a:cxn>
                <a:cxn ang="0">
                  <a:pos x="connsiteX3168" y="connsiteY3168"/>
                </a:cxn>
                <a:cxn ang="0">
                  <a:pos x="connsiteX3169" y="connsiteY3169"/>
                </a:cxn>
                <a:cxn ang="0">
                  <a:pos x="connsiteX3170" y="connsiteY3170"/>
                </a:cxn>
                <a:cxn ang="0">
                  <a:pos x="connsiteX3171" y="connsiteY3171"/>
                </a:cxn>
                <a:cxn ang="0">
                  <a:pos x="connsiteX3172" y="connsiteY3172"/>
                </a:cxn>
                <a:cxn ang="0">
                  <a:pos x="connsiteX3173" y="connsiteY3173"/>
                </a:cxn>
                <a:cxn ang="0">
                  <a:pos x="connsiteX3174" y="connsiteY3174"/>
                </a:cxn>
                <a:cxn ang="0">
                  <a:pos x="connsiteX3175" y="connsiteY3175"/>
                </a:cxn>
                <a:cxn ang="0">
                  <a:pos x="connsiteX3176" y="connsiteY3176"/>
                </a:cxn>
                <a:cxn ang="0">
                  <a:pos x="connsiteX3177" y="connsiteY3177"/>
                </a:cxn>
                <a:cxn ang="0">
                  <a:pos x="connsiteX3178" y="connsiteY3178"/>
                </a:cxn>
                <a:cxn ang="0">
                  <a:pos x="connsiteX3179" y="connsiteY3179"/>
                </a:cxn>
                <a:cxn ang="0">
                  <a:pos x="connsiteX3180" y="connsiteY3180"/>
                </a:cxn>
                <a:cxn ang="0">
                  <a:pos x="connsiteX3181" y="connsiteY3181"/>
                </a:cxn>
                <a:cxn ang="0">
                  <a:pos x="connsiteX3182" y="connsiteY3182"/>
                </a:cxn>
                <a:cxn ang="0">
                  <a:pos x="connsiteX3183" y="connsiteY3183"/>
                </a:cxn>
                <a:cxn ang="0">
                  <a:pos x="connsiteX3184" y="connsiteY3184"/>
                </a:cxn>
                <a:cxn ang="0">
                  <a:pos x="connsiteX3185" y="connsiteY3185"/>
                </a:cxn>
                <a:cxn ang="0">
                  <a:pos x="connsiteX3186" y="connsiteY3186"/>
                </a:cxn>
                <a:cxn ang="0">
                  <a:pos x="connsiteX3187" y="connsiteY3187"/>
                </a:cxn>
                <a:cxn ang="0">
                  <a:pos x="connsiteX3188" y="connsiteY3188"/>
                </a:cxn>
                <a:cxn ang="0">
                  <a:pos x="connsiteX3189" y="connsiteY3189"/>
                </a:cxn>
                <a:cxn ang="0">
                  <a:pos x="connsiteX3190" y="connsiteY3190"/>
                </a:cxn>
                <a:cxn ang="0">
                  <a:pos x="connsiteX3191" y="connsiteY3191"/>
                </a:cxn>
                <a:cxn ang="0">
                  <a:pos x="connsiteX3192" y="connsiteY3192"/>
                </a:cxn>
                <a:cxn ang="0">
                  <a:pos x="connsiteX3193" y="connsiteY3193"/>
                </a:cxn>
                <a:cxn ang="0">
                  <a:pos x="connsiteX3194" y="connsiteY3194"/>
                </a:cxn>
                <a:cxn ang="0">
                  <a:pos x="connsiteX3195" y="connsiteY3195"/>
                </a:cxn>
                <a:cxn ang="0">
                  <a:pos x="connsiteX3196" y="connsiteY3196"/>
                </a:cxn>
                <a:cxn ang="0">
                  <a:pos x="connsiteX3197" y="connsiteY3197"/>
                </a:cxn>
                <a:cxn ang="0">
                  <a:pos x="connsiteX3198" y="connsiteY3198"/>
                </a:cxn>
                <a:cxn ang="0">
                  <a:pos x="connsiteX3199" y="connsiteY3199"/>
                </a:cxn>
                <a:cxn ang="0">
                  <a:pos x="connsiteX3200" y="connsiteY3200"/>
                </a:cxn>
                <a:cxn ang="0">
                  <a:pos x="connsiteX3201" y="connsiteY3201"/>
                </a:cxn>
                <a:cxn ang="0">
                  <a:pos x="connsiteX3202" y="connsiteY3202"/>
                </a:cxn>
                <a:cxn ang="0">
                  <a:pos x="connsiteX3203" y="connsiteY3203"/>
                </a:cxn>
                <a:cxn ang="0">
                  <a:pos x="connsiteX3204" y="connsiteY3204"/>
                </a:cxn>
                <a:cxn ang="0">
                  <a:pos x="connsiteX3205" y="connsiteY3205"/>
                </a:cxn>
                <a:cxn ang="0">
                  <a:pos x="connsiteX3206" y="connsiteY3206"/>
                </a:cxn>
                <a:cxn ang="0">
                  <a:pos x="connsiteX3207" y="connsiteY3207"/>
                </a:cxn>
                <a:cxn ang="0">
                  <a:pos x="connsiteX3208" y="connsiteY3208"/>
                </a:cxn>
                <a:cxn ang="0">
                  <a:pos x="connsiteX3209" y="connsiteY3209"/>
                </a:cxn>
                <a:cxn ang="0">
                  <a:pos x="connsiteX3210" y="connsiteY3210"/>
                </a:cxn>
                <a:cxn ang="0">
                  <a:pos x="connsiteX3211" y="connsiteY3211"/>
                </a:cxn>
                <a:cxn ang="0">
                  <a:pos x="connsiteX3212" y="connsiteY3212"/>
                </a:cxn>
                <a:cxn ang="0">
                  <a:pos x="connsiteX3213" y="connsiteY3213"/>
                </a:cxn>
                <a:cxn ang="0">
                  <a:pos x="connsiteX3214" y="connsiteY3214"/>
                </a:cxn>
                <a:cxn ang="0">
                  <a:pos x="connsiteX3215" y="connsiteY3215"/>
                </a:cxn>
                <a:cxn ang="0">
                  <a:pos x="connsiteX3216" y="connsiteY3216"/>
                </a:cxn>
                <a:cxn ang="0">
                  <a:pos x="connsiteX3217" y="connsiteY3217"/>
                </a:cxn>
                <a:cxn ang="0">
                  <a:pos x="connsiteX3218" y="connsiteY3218"/>
                </a:cxn>
                <a:cxn ang="0">
                  <a:pos x="connsiteX3219" y="connsiteY3219"/>
                </a:cxn>
                <a:cxn ang="0">
                  <a:pos x="connsiteX3220" y="connsiteY3220"/>
                </a:cxn>
                <a:cxn ang="0">
                  <a:pos x="connsiteX3221" y="connsiteY3221"/>
                </a:cxn>
                <a:cxn ang="0">
                  <a:pos x="connsiteX3222" y="connsiteY3222"/>
                </a:cxn>
                <a:cxn ang="0">
                  <a:pos x="connsiteX3223" y="connsiteY3223"/>
                </a:cxn>
                <a:cxn ang="0">
                  <a:pos x="connsiteX3224" y="connsiteY3224"/>
                </a:cxn>
                <a:cxn ang="0">
                  <a:pos x="connsiteX3225" y="connsiteY3225"/>
                </a:cxn>
                <a:cxn ang="0">
                  <a:pos x="connsiteX3226" y="connsiteY3226"/>
                </a:cxn>
                <a:cxn ang="0">
                  <a:pos x="connsiteX3227" y="connsiteY3227"/>
                </a:cxn>
                <a:cxn ang="0">
                  <a:pos x="connsiteX3228" y="connsiteY3228"/>
                </a:cxn>
                <a:cxn ang="0">
                  <a:pos x="connsiteX3229" y="connsiteY3229"/>
                </a:cxn>
                <a:cxn ang="0">
                  <a:pos x="connsiteX3230" y="connsiteY3230"/>
                </a:cxn>
                <a:cxn ang="0">
                  <a:pos x="connsiteX3231" y="connsiteY3231"/>
                </a:cxn>
                <a:cxn ang="0">
                  <a:pos x="connsiteX3232" y="connsiteY3232"/>
                </a:cxn>
                <a:cxn ang="0">
                  <a:pos x="connsiteX3233" y="connsiteY3233"/>
                </a:cxn>
                <a:cxn ang="0">
                  <a:pos x="connsiteX3234" y="connsiteY3234"/>
                </a:cxn>
                <a:cxn ang="0">
                  <a:pos x="connsiteX3235" y="connsiteY3235"/>
                </a:cxn>
                <a:cxn ang="0">
                  <a:pos x="connsiteX3236" y="connsiteY3236"/>
                </a:cxn>
                <a:cxn ang="0">
                  <a:pos x="connsiteX3237" y="connsiteY3237"/>
                </a:cxn>
                <a:cxn ang="0">
                  <a:pos x="connsiteX3238" y="connsiteY3238"/>
                </a:cxn>
                <a:cxn ang="0">
                  <a:pos x="connsiteX3239" y="connsiteY3239"/>
                </a:cxn>
                <a:cxn ang="0">
                  <a:pos x="connsiteX3240" y="connsiteY3240"/>
                </a:cxn>
                <a:cxn ang="0">
                  <a:pos x="connsiteX3241" y="connsiteY3241"/>
                </a:cxn>
                <a:cxn ang="0">
                  <a:pos x="connsiteX3242" y="connsiteY3242"/>
                </a:cxn>
                <a:cxn ang="0">
                  <a:pos x="connsiteX3243" y="connsiteY3243"/>
                </a:cxn>
                <a:cxn ang="0">
                  <a:pos x="connsiteX3244" y="connsiteY3244"/>
                </a:cxn>
                <a:cxn ang="0">
                  <a:pos x="connsiteX3245" y="connsiteY3245"/>
                </a:cxn>
                <a:cxn ang="0">
                  <a:pos x="connsiteX3246" y="connsiteY3246"/>
                </a:cxn>
                <a:cxn ang="0">
                  <a:pos x="connsiteX3247" y="connsiteY3247"/>
                </a:cxn>
                <a:cxn ang="0">
                  <a:pos x="connsiteX3248" y="connsiteY3248"/>
                </a:cxn>
                <a:cxn ang="0">
                  <a:pos x="connsiteX3249" y="connsiteY3249"/>
                </a:cxn>
                <a:cxn ang="0">
                  <a:pos x="connsiteX3250" y="connsiteY3250"/>
                </a:cxn>
                <a:cxn ang="0">
                  <a:pos x="connsiteX3251" y="connsiteY3251"/>
                </a:cxn>
                <a:cxn ang="0">
                  <a:pos x="connsiteX3252" y="connsiteY3252"/>
                </a:cxn>
                <a:cxn ang="0">
                  <a:pos x="connsiteX3253" y="connsiteY3253"/>
                </a:cxn>
                <a:cxn ang="0">
                  <a:pos x="connsiteX3254" y="connsiteY3254"/>
                </a:cxn>
                <a:cxn ang="0">
                  <a:pos x="connsiteX3255" y="connsiteY3255"/>
                </a:cxn>
                <a:cxn ang="0">
                  <a:pos x="connsiteX3256" y="connsiteY3256"/>
                </a:cxn>
                <a:cxn ang="0">
                  <a:pos x="connsiteX3257" y="connsiteY3257"/>
                </a:cxn>
                <a:cxn ang="0">
                  <a:pos x="connsiteX3258" y="connsiteY3258"/>
                </a:cxn>
                <a:cxn ang="0">
                  <a:pos x="connsiteX3259" y="connsiteY3259"/>
                </a:cxn>
                <a:cxn ang="0">
                  <a:pos x="connsiteX3260" y="connsiteY3260"/>
                </a:cxn>
                <a:cxn ang="0">
                  <a:pos x="connsiteX3261" y="connsiteY3261"/>
                </a:cxn>
                <a:cxn ang="0">
                  <a:pos x="connsiteX3262" y="connsiteY3262"/>
                </a:cxn>
                <a:cxn ang="0">
                  <a:pos x="connsiteX3263" y="connsiteY3263"/>
                </a:cxn>
                <a:cxn ang="0">
                  <a:pos x="connsiteX3264" y="connsiteY3264"/>
                </a:cxn>
                <a:cxn ang="0">
                  <a:pos x="connsiteX3265" y="connsiteY3265"/>
                </a:cxn>
                <a:cxn ang="0">
                  <a:pos x="connsiteX3266" y="connsiteY3266"/>
                </a:cxn>
                <a:cxn ang="0">
                  <a:pos x="connsiteX3267" y="connsiteY3267"/>
                </a:cxn>
                <a:cxn ang="0">
                  <a:pos x="connsiteX3268" y="connsiteY3268"/>
                </a:cxn>
                <a:cxn ang="0">
                  <a:pos x="connsiteX3269" y="connsiteY3269"/>
                </a:cxn>
                <a:cxn ang="0">
                  <a:pos x="connsiteX3270" y="connsiteY3270"/>
                </a:cxn>
                <a:cxn ang="0">
                  <a:pos x="connsiteX3271" y="connsiteY3271"/>
                </a:cxn>
                <a:cxn ang="0">
                  <a:pos x="connsiteX3272" y="connsiteY3272"/>
                </a:cxn>
                <a:cxn ang="0">
                  <a:pos x="connsiteX3273" y="connsiteY3273"/>
                </a:cxn>
                <a:cxn ang="0">
                  <a:pos x="connsiteX3274" y="connsiteY3274"/>
                </a:cxn>
                <a:cxn ang="0">
                  <a:pos x="connsiteX3275" y="connsiteY3275"/>
                </a:cxn>
                <a:cxn ang="0">
                  <a:pos x="connsiteX3276" y="connsiteY3276"/>
                </a:cxn>
                <a:cxn ang="0">
                  <a:pos x="connsiteX3277" y="connsiteY3277"/>
                </a:cxn>
                <a:cxn ang="0">
                  <a:pos x="connsiteX3278" y="connsiteY3278"/>
                </a:cxn>
                <a:cxn ang="0">
                  <a:pos x="connsiteX3279" y="connsiteY3279"/>
                </a:cxn>
                <a:cxn ang="0">
                  <a:pos x="connsiteX3280" y="connsiteY3280"/>
                </a:cxn>
                <a:cxn ang="0">
                  <a:pos x="connsiteX3281" y="connsiteY3281"/>
                </a:cxn>
                <a:cxn ang="0">
                  <a:pos x="connsiteX3282" y="connsiteY3282"/>
                </a:cxn>
                <a:cxn ang="0">
                  <a:pos x="connsiteX3283" y="connsiteY3283"/>
                </a:cxn>
                <a:cxn ang="0">
                  <a:pos x="connsiteX3284" y="connsiteY3284"/>
                </a:cxn>
                <a:cxn ang="0">
                  <a:pos x="connsiteX3285" y="connsiteY3285"/>
                </a:cxn>
                <a:cxn ang="0">
                  <a:pos x="connsiteX3286" y="connsiteY3286"/>
                </a:cxn>
                <a:cxn ang="0">
                  <a:pos x="connsiteX3287" y="connsiteY3287"/>
                </a:cxn>
                <a:cxn ang="0">
                  <a:pos x="connsiteX3288" y="connsiteY3288"/>
                </a:cxn>
                <a:cxn ang="0">
                  <a:pos x="connsiteX3289" y="connsiteY3289"/>
                </a:cxn>
                <a:cxn ang="0">
                  <a:pos x="connsiteX3290" y="connsiteY3290"/>
                </a:cxn>
                <a:cxn ang="0">
                  <a:pos x="connsiteX3291" y="connsiteY3291"/>
                </a:cxn>
                <a:cxn ang="0">
                  <a:pos x="connsiteX3292" y="connsiteY3292"/>
                </a:cxn>
                <a:cxn ang="0">
                  <a:pos x="connsiteX3293" y="connsiteY3293"/>
                </a:cxn>
                <a:cxn ang="0">
                  <a:pos x="connsiteX3294" y="connsiteY3294"/>
                </a:cxn>
                <a:cxn ang="0">
                  <a:pos x="connsiteX3295" y="connsiteY3295"/>
                </a:cxn>
                <a:cxn ang="0">
                  <a:pos x="connsiteX3296" y="connsiteY3296"/>
                </a:cxn>
                <a:cxn ang="0">
                  <a:pos x="connsiteX3297" y="connsiteY3297"/>
                </a:cxn>
                <a:cxn ang="0">
                  <a:pos x="connsiteX3298" y="connsiteY3298"/>
                </a:cxn>
                <a:cxn ang="0">
                  <a:pos x="connsiteX3299" y="connsiteY3299"/>
                </a:cxn>
                <a:cxn ang="0">
                  <a:pos x="connsiteX3300" y="connsiteY3300"/>
                </a:cxn>
                <a:cxn ang="0">
                  <a:pos x="connsiteX3301" y="connsiteY3301"/>
                </a:cxn>
                <a:cxn ang="0">
                  <a:pos x="connsiteX3302" y="connsiteY3302"/>
                </a:cxn>
                <a:cxn ang="0">
                  <a:pos x="connsiteX3303" y="connsiteY3303"/>
                </a:cxn>
                <a:cxn ang="0">
                  <a:pos x="connsiteX3304" y="connsiteY3304"/>
                </a:cxn>
                <a:cxn ang="0">
                  <a:pos x="connsiteX3305" y="connsiteY3305"/>
                </a:cxn>
                <a:cxn ang="0">
                  <a:pos x="connsiteX3306" y="connsiteY3306"/>
                </a:cxn>
                <a:cxn ang="0">
                  <a:pos x="connsiteX3307" y="connsiteY3307"/>
                </a:cxn>
                <a:cxn ang="0">
                  <a:pos x="connsiteX3308" y="connsiteY3308"/>
                </a:cxn>
                <a:cxn ang="0">
                  <a:pos x="connsiteX3309" y="connsiteY3309"/>
                </a:cxn>
                <a:cxn ang="0">
                  <a:pos x="connsiteX3310" y="connsiteY3310"/>
                </a:cxn>
                <a:cxn ang="0">
                  <a:pos x="connsiteX3311" y="connsiteY3311"/>
                </a:cxn>
                <a:cxn ang="0">
                  <a:pos x="connsiteX3312" y="connsiteY3312"/>
                </a:cxn>
                <a:cxn ang="0">
                  <a:pos x="connsiteX3313" y="connsiteY3313"/>
                </a:cxn>
                <a:cxn ang="0">
                  <a:pos x="connsiteX3314" y="connsiteY3314"/>
                </a:cxn>
                <a:cxn ang="0">
                  <a:pos x="connsiteX3315" y="connsiteY3315"/>
                </a:cxn>
                <a:cxn ang="0">
                  <a:pos x="connsiteX3316" y="connsiteY3316"/>
                </a:cxn>
                <a:cxn ang="0">
                  <a:pos x="connsiteX3317" y="connsiteY3317"/>
                </a:cxn>
                <a:cxn ang="0">
                  <a:pos x="connsiteX3318" y="connsiteY3318"/>
                </a:cxn>
                <a:cxn ang="0">
                  <a:pos x="connsiteX3319" y="connsiteY3319"/>
                </a:cxn>
                <a:cxn ang="0">
                  <a:pos x="connsiteX3320" y="connsiteY3320"/>
                </a:cxn>
                <a:cxn ang="0">
                  <a:pos x="connsiteX3321" y="connsiteY3321"/>
                </a:cxn>
                <a:cxn ang="0">
                  <a:pos x="connsiteX3322" y="connsiteY3322"/>
                </a:cxn>
                <a:cxn ang="0">
                  <a:pos x="connsiteX3323" y="connsiteY3323"/>
                </a:cxn>
                <a:cxn ang="0">
                  <a:pos x="connsiteX3324" y="connsiteY3324"/>
                </a:cxn>
                <a:cxn ang="0">
                  <a:pos x="connsiteX3325" y="connsiteY3325"/>
                </a:cxn>
                <a:cxn ang="0">
                  <a:pos x="connsiteX3326" y="connsiteY3326"/>
                </a:cxn>
                <a:cxn ang="0">
                  <a:pos x="connsiteX3327" y="connsiteY3327"/>
                </a:cxn>
                <a:cxn ang="0">
                  <a:pos x="connsiteX3328" y="connsiteY3328"/>
                </a:cxn>
                <a:cxn ang="0">
                  <a:pos x="connsiteX3329" y="connsiteY3329"/>
                </a:cxn>
                <a:cxn ang="0">
                  <a:pos x="connsiteX3330" y="connsiteY3330"/>
                </a:cxn>
                <a:cxn ang="0">
                  <a:pos x="connsiteX3331" y="connsiteY3331"/>
                </a:cxn>
                <a:cxn ang="0">
                  <a:pos x="connsiteX3332" y="connsiteY3332"/>
                </a:cxn>
                <a:cxn ang="0">
                  <a:pos x="connsiteX3333" y="connsiteY3333"/>
                </a:cxn>
                <a:cxn ang="0">
                  <a:pos x="connsiteX3334" y="connsiteY3334"/>
                </a:cxn>
                <a:cxn ang="0">
                  <a:pos x="connsiteX3335" y="connsiteY3335"/>
                </a:cxn>
                <a:cxn ang="0">
                  <a:pos x="connsiteX3336" y="connsiteY3336"/>
                </a:cxn>
                <a:cxn ang="0">
                  <a:pos x="connsiteX3337" y="connsiteY3337"/>
                </a:cxn>
                <a:cxn ang="0">
                  <a:pos x="connsiteX3338" y="connsiteY3338"/>
                </a:cxn>
                <a:cxn ang="0">
                  <a:pos x="connsiteX3339" y="connsiteY3339"/>
                </a:cxn>
                <a:cxn ang="0">
                  <a:pos x="connsiteX3340" y="connsiteY3340"/>
                </a:cxn>
                <a:cxn ang="0">
                  <a:pos x="connsiteX3341" y="connsiteY3341"/>
                </a:cxn>
                <a:cxn ang="0">
                  <a:pos x="connsiteX3342" y="connsiteY3342"/>
                </a:cxn>
                <a:cxn ang="0">
                  <a:pos x="connsiteX3343" y="connsiteY3343"/>
                </a:cxn>
                <a:cxn ang="0">
                  <a:pos x="connsiteX3344" y="connsiteY3344"/>
                </a:cxn>
                <a:cxn ang="0">
                  <a:pos x="connsiteX3345" y="connsiteY3345"/>
                </a:cxn>
                <a:cxn ang="0">
                  <a:pos x="connsiteX3346" y="connsiteY3346"/>
                </a:cxn>
                <a:cxn ang="0">
                  <a:pos x="connsiteX3347" y="connsiteY3347"/>
                </a:cxn>
                <a:cxn ang="0">
                  <a:pos x="connsiteX3348" y="connsiteY3348"/>
                </a:cxn>
                <a:cxn ang="0">
                  <a:pos x="connsiteX3349" y="connsiteY3349"/>
                </a:cxn>
                <a:cxn ang="0">
                  <a:pos x="connsiteX3350" y="connsiteY3350"/>
                </a:cxn>
                <a:cxn ang="0">
                  <a:pos x="connsiteX3351" y="connsiteY3351"/>
                </a:cxn>
                <a:cxn ang="0">
                  <a:pos x="connsiteX3352" y="connsiteY3352"/>
                </a:cxn>
                <a:cxn ang="0">
                  <a:pos x="connsiteX3353" y="connsiteY3353"/>
                </a:cxn>
                <a:cxn ang="0">
                  <a:pos x="connsiteX3354" y="connsiteY3354"/>
                </a:cxn>
                <a:cxn ang="0">
                  <a:pos x="connsiteX3355" y="connsiteY3355"/>
                </a:cxn>
                <a:cxn ang="0">
                  <a:pos x="connsiteX3356" y="connsiteY3356"/>
                </a:cxn>
                <a:cxn ang="0">
                  <a:pos x="connsiteX3357" y="connsiteY3357"/>
                </a:cxn>
                <a:cxn ang="0">
                  <a:pos x="connsiteX3358" y="connsiteY3358"/>
                </a:cxn>
                <a:cxn ang="0">
                  <a:pos x="connsiteX3359" y="connsiteY3359"/>
                </a:cxn>
                <a:cxn ang="0">
                  <a:pos x="connsiteX3360" y="connsiteY3360"/>
                </a:cxn>
                <a:cxn ang="0">
                  <a:pos x="connsiteX3361" y="connsiteY3361"/>
                </a:cxn>
                <a:cxn ang="0">
                  <a:pos x="connsiteX3362" y="connsiteY3362"/>
                </a:cxn>
                <a:cxn ang="0">
                  <a:pos x="connsiteX3363" y="connsiteY3363"/>
                </a:cxn>
                <a:cxn ang="0">
                  <a:pos x="connsiteX3364" y="connsiteY3364"/>
                </a:cxn>
                <a:cxn ang="0">
                  <a:pos x="connsiteX3365" y="connsiteY3365"/>
                </a:cxn>
                <a:cxn ang="0">
                  <a:pos x="connsiteX3366" y="connsiteY3366"/>
                </a:cxn>
                <a:cxn ang="0">
                  <a:pos x="connsiteX3367" y="connsiteY3367"/>
                </a:cxn>
                <a:cxn ang="0">
                  <a:pos x="connsiteX3368" y="connsiteY3368"/>
                </a:cxn>
                <a:cxn ang="0">
                  <a:pos x="connsiteX3369" y="connsiteY3369"/>
                </a:cxn>
                <a:cxn ang="0">
                  <a:pos x="connsiteX3370" y="connsiteY3370"/>
                </a:cxn>
                <a:cxn ang="0">
                  <a:pos x="connsiteX3371" y="connsiteY3371"/>
                </a:cxn>
                <a:cxn ang="0">
                  <a:pos x="connsiteX3372" y="connsiteY3372"/>
                </a:cxn>
                <a:cxn ang="0">
                  <a:pos x="connsiteX3373" y="connsiteY3373"/>
                </a:cxn>
                <a:cxn ang="0">
                  <a:pos x="connsiteX3374" y="connsiteY3374"/>
                </a:cxn>
                <a:cxn ang="0">
                  <a:pos x="connsiteX3375" y="connsiteY3375"/>
                </a:cxn>
                <a:cxn ang="0">
                  <a:pos x="connsiteX3376" y="connsiteY3376"/>
                </a:cxn>
                <a:cxn ang="0">
                  <a:pos x="connsiteX3377" y="connsiteY3377"/>
                </a:cxn>
                <a:cxn ang="0">
                  <a:pos x="connsiteX3378" y="connsiteY3378"/>
                </a:cxn>
                <a:cxn ang="0">
                  <a:pos x="connsiteX3379" y="connsiteY3379"/>
                </a:cxn>
                <a:cxn ang="0">
                  <a:pos x="connsiteX3380" y="connsiteY3380"/>
                </a:cxn>
                <a:cxn ang="0">
                  <a:pos x="connsiteX3381" y="connsiteY3381"/>
                </a:cxn>
                <a:cxn ang="0">
                  <a:pos x="connsiteX3382" y="connsiteY3382"/>
                </a:cxn>
                <a:cxn ang="0">
                  <a:pos x="connsiteX3383" y="connsiteY3383"/>
                </a:cxn>
                <a:cxn ang="0">
                  <a:pos x="connsiteX3384" y="connsiteY3384"/>
                </a:cxn>
                <a:cxn ang="0">
                  <a:pos x="connsiteX3385" y="connsiteY3385"/>
                </a:cxn>
                <a:cxn ang="0">
                  <a:pos x="connsiteX3386" y="connsiteY3386"/>
                </a:cxn>
                <a:cxn ang="0">
                  <a:pos x="connsiteX3387" y="connsiteY3387"/>
                </a:cxn>
                <a:cxn ang="0">
                  <a:pos x="connsiteX3388" y="connsiteY3388"/>
                </a:cxn>
                <a:cxn ang="0">
                  <a:pos x="connsiteX3389" y="connsiteY3389"/>
                </a:cxn>
                <a:cxn ang="0">
                  <a:pos x="connsiteX3390" y="connsiteY3390"/>
                </a:cxn>
                <a:cxn ang="0">
                  <a:pos x="connsiteX3391" y="connsiteY3391"/>
                </a:cxn>
                <a:cxn ang="0">
                  <a:pos x="connsiteX3392" y="connsiteY3392"/>
                </a:cxn>
                <a:cxn ang="0">
                  <a:pos x="connsiteX3393" y="connsiteY3393"/>
                </a:cxn>
                <a:cxn ang="0">
                  <a:pos x="connsiteX3394" y="connsiteY3394"/>
                </a:cxn>
                <a:cxn ang="0">
                  <a:pos x="connsiteX3395" y="connsiteY3395"/>
                </a:cxn>
                <a:cxn ang="0">
                  <a:pos x="connsiteX3396" y="connsiteY3396"/>
                </a:cxn>
                <a:cxn ang="0">
                  <a:pos x="connsiteX3397" y="connsiteY3397"/>
                </a:cxn>
                <a:cxn ang="0">
                  <a:pos x="connsiteX3398" y="connsiteY3398"/>
                </a:cxn>
                <a:cxn ang="0">
                  <a:pos x="connsiteX3399" y="connsiteY3399"/>
                </a:cxn>
                <a:cxn ang="0">
                  <a:pos x="connsiteX3400" y="connsiteY3400"/>
                </a:cxn>
                <a:cxn ang="0">
                  <a:pos x="connsiteX3401" y="connsiteY3401"/>
                </a:cxn>
                <a:cxn ang="0">
                  <a:pos x="connsiteX3402" y="connsiteY3402"/>
                </a:cxn>
                <a:cxn ang="0">
                  <a:pos x="connsiteX3403" y="connsiteY3403"/>
                </a:cxn>
                <a:cxn ang="0">
                  <a:pos x="connsiteX3404" y="connsiteY3404"/>
                </a:cxn>
                <a:cxn ang="0">
                  <a:pos x="connsiteX3405" y="connsiteY3405"/>
                </a:cxn>
                <a:cxn ang="0">
                  <a:pos x="connsiteX3406" y="connsiteY3406"/>
                </a:cxn>
                <a:cxn ang="0">
                  <a:pos x="connsiteX3407" y="connsiteY3407"/>
                </a:cxn>
                <a:cxn ang="0">
                  <a:pos x="connsiteX3408" y="connsiteY3408"/>
                </a:cxn>
                <a:cxn ang="0">
                  <a:pos x="connsiteX3409" y="connsiteY3409"/>
                </a:cxn>
                <a:cxn ang="0">
                  <a:pos x="connsiteX3410" y="connsiteY3410"/>
                </a:cxn>
                <a:cxn ang="0">
                  <a:pos x="connsiteX3411" y="connsiteY3411"/>
                </a:cxn>
                <a:cxn ang="0">
                  <a:pos x="connsiteX3412" y="connsiteY3412"/>
                </a:cxn>
                <a:cxn ang="0">
                  <a:pos x="connsiteX3413" y="connsiteY3413"/>
                </a:cxn>
                <a:cxn ang="0">
                  <a:pos x="connsiteX3414" y="connsiteY3414"/>
                </a:cxn>
                <a:cxn ang="0">
                  <a:pos x="connsiteX3415" y="connsiteY3415"/>
                </a:cxn>
                <a:cxn ang="0">
                  <a:pos x="connsiteX3416" y="connsiteY3416"/>
                </a:cxn>
                <a:cxn ang="0">
                  <a:pos x="connsiteX3417" y="connsiteY3417"/>
                </a:cxn>
                <a:cxn ang="0">
                  <a:pos x="connsiteX3418" y="connsiteY3418"/>
                </a:cxn>
                <a:cxn ang="0">
                  <a:pos x="connsiteX3419" y="connsiteY3419"/>
                </a:cxn>
                <a:cxn ang="0">
                  <a:pos x="connsiteX3420" y="connsiteY3420"/>
                </a:cxn>
                <a:cxn ang="0">
                  <a:pos x="connsiteX3421" y="connsiteY3421"/>
                </a:cxn>
                <a:cxn ang="0">
                  <a:pos x="connsiteX3422" y="connsiteY3422"/>
                </a:cxn>
                <a:cxn ang="0">
                  <a:pos x="connsiteX3423" y="connsiteY3423"/>
                </a:cxn>
                <a:cxn ang="0">
                  <a:pos x="connsiteX3424" y="connsiteY3424"/>
                </a:cxn>
                <a:cxn ang="0">
                  <a:pos x="connsiteX3425" y="connsiteY3425"/>
                </a:cxn>
                <a:cxn ang="0">
                  <a:pos x="connsiteX3426" y="connsiteY3426"/>
                </a:cxn>
                <a:cxn ang="0">
                  <a:pos x="connsiteX3427" y="connsiteY3427"/>
                </a:cxn>
                <a:cxn ang="0">
                  <a:pos x="connsiteX3428" y="connsiteY3428"/>
                </a:cxn>
                <a:cxn ang="0">
                  <a:pos x="connsiteX3429" y="connsiteY3429"/>
                </a:cxn>
                <a:cxn ang="0">
                  <a:pos x="connsiteX3430" y="connsiteY3430"/>
                </a:cxn>
                <a:cxn ang="0">
                  <a:pos x="connsiteX3431" y="connsiteY3431"/>
                </a:cxn>
                <a:cxn ang="0">
                  <a:pos x="connsiteX3432" y="connsiteY3432"/>
                </a:cxn>
                <a:cxn ang="0">
                  <a:pos x="connsiteX3433" y="connsiteY3433"/>
                </a:cxn>
                <a:cxn ang="0">
                  <a:pos x="connsiteX3434" y="connsiteY3434"/>
                </a:cxn>
                <a:cxn ang="0">
                  <a:pos x="connsiteX3435" y="connsiteY3435"/>
                </a:cxn>
                <a:cxn ang="0">
                  <a:pos x="connsiteX3436" y="connsiteY3436"/>
                </a:cxn>
                <a:cxn ang="0">
                  <a:pos x="connsiteX3437" y="connsiteY3437"/>
                </a:cxn>
                <a:cxn ang="0">
                  <a:pos x="connsiteX3438" y="connsiteY3438"/>
                </a:cxn>
                <a:cxn ang="0">
                  <a:pos x="connsiteX3439" y="connsiteY3439"/>
                </a:cxn>
                <a:cxn ang="0">
                  <a:pos x="connsiteX3440" y="connsiteY3440"/>
                </a:cxn>
                <a:cxn ang="0">
                  <a:pos x="connsiteX3441" y="connsiteY3441"/>
                </a:cxn>
                <a:cxn ang="0">
                  <a:pos x="connsiteX3442" y="connsiteY3442"/>
                </a:cxn>
                <a:cxn ang="0">
                  <a:pos x="connsiteX3443" y="connsiteY3443"/>
                </a:cxn>
                <a:cxn ang="0">
                  <a:pos x="connsiteX3444" y="connsiteY3444"/>
                </a:cxn>
                <a:cxn ang="0">
                  <a:pos x="connsiteX3445" y="connsiteY3445"/>
                </a:cxn>
                <a:cxn ang="0">
                  <a:pos x="connsiteX3446" y="connsiteY3446"/>
                </a:cxn>
                <a:cxn ang="0">
                  <a:pos x="connsiteX3447" y="connsiteY3447"/>
                </a:cxn>
                <a:cxn ang="0">
                  <a:pos x="connsiteX3448" y="connsiteY3448"/>
                </a:cxn>
                <a:cxn ang="0">
                  <a:pos x="connsiteX3449" y="connsiteY3449"/>
                </a:cxn>
                <a:cxn ang="0">
                  <a:pos x="connsiteX3450" y="connsiteY3450"/>
                </a:cxn>
                <a:cxn ang="0">
                  <a:pos x="connsiteX3451" y="connsiteY3451"/>
                </a:cxn>
                <a:cxn ang="0">
                  <a:pos x="connsiteX3452" y="connsiteY3452"/>
                </a:cxn>
                <a:cxn ang="0">
                  <a:pos x="connsiteX3453" y="connsiteY3453"/>
                </a:cxn>
                <a:cxn ang="0">
                  <a:pos x="connsiteX3454" y="connsiteY3454"/>
                </a:cxn>
                <a:cxn ang="0">
                  <a:pos x="connsiteX3455" y="connsiteY3455"/>
                </a:cxn>
                <a:cxn ang="0">
                  <a:pos x="connsiteX3456" y="connsiteY3456"/>
                </a:cxn>
                <a:cxn ang="0">
                  <a:pos x="connsiteX3457" y="connsiteY3457"/>
                </a:cxn>
                <a:cxn ang="0">
                  <a:pos x="connsiteX3458" y="connsiteY3458"/>
                </a:cxn>
                <a:cxn ang="0">
                  <a:pos x="connsiteX3459" y="connsiteY3459"/>
                </a:cxn>
                <a:cxn ang="0">
                  <a:pos x="connsiteX3460" y="connsiteY3460"/>
                </a:cxn>
                <a:cxn ang="0">
                  <a:pos x="connsiteX3461" y="connsiteY3461"/>
                </a:cxn>
                <a:cxn ang="0">
                  <a:pos x="connsiteX3462" y="connsiteY3462"/>
                </a:cxn>
                <a:cxn ang="0">
                  <a:pos x="connsiteX3463" y="connsiteY3463"/>
                </a:cxn>
                <a:cxn ang="0">
                  <a:pos x="connsiteX3464" y="connsiteY3464"/>
                </a:cxn>
                <a:cxn ang="0">
                  <a:pos x="connsiteX3465" y="connsiteY3465"/>
                </a:cxn>
                <a:cxn ang="0">
                  <a:pos x="connsiteX3466" y="connsiteY3466"/>
                </a:cxn>
                <a:cxn ang="0">
                  <a:pos x="connsiteX3467" y="connsiteY3467"/>
                </a:cxn>
                <a:cxn ang="0">
                  <a:pos x="connsiteX3468" y="connsiteY3468"/>
                </a:cxn>
                <a:cxn ang="0">
                  <a:pos x="connsiteX3469" y="connsiteY3469"/>
                </a:cxn>
                <a:cxn ang="0">
                  <a:pos x="connsiteX3470" y="connsiteY3470"/>
                </a:cxn>
                <a:cxn ang="0">
                  <a:pos x="connsiteX3471" y="connsiteY3471"/>
                </a:cxn>
                <a:cxn ang="0">
                  <a:pos x="connsiteX3472" y="connsiteY3472"/>
                </a:cxn>
                <a:cxn ang="0">
                  <a:pos x="connsiteX3473" y="connsiteY3473"/>
                </a:cxn>
                <a:cxn ang="0">
                  <a:pos x="connsiteX3474" y="connsiteY3474"/>
                </a:cxn>
                <a:cxn ang="0">
                  <a:pos x="connsiteX3475" y="connsiteY3475"/>
                </a:cxn>
                <a:cxn ang="0">
                  <a:pos x="connsiteX3476" y="connsiteY3476"/>
                </a:cxn>
                <a:cxn ang="0">
                  <a:pos x="connsiteX3477" y="connsiteY3477"/>
                </a:cxn>
                <a:cxn ang="0">
                  <a:pos x="connsiteX3478" y="connsiteY3478"/>
                </a:cxn>
                <a:cxn ang="0">
                  <a:pos x="connsiteX3479" y="connsiteY3479"/>
                </a:cxn>
                <a:cxn ang="0">
                  <a:pos x="connsiteX3480" y="connsiteY3480"/>
                </a:cxn>
                <a:cxn ang="0">
                  <a:pos x="connsiteX3481" y="connsiteY3481"/>
                </a:cxn>
                <a:cxn ang="0">
                  <a:pos x="connsiteX3482" y="connsiteY3482"/>
                </a:cxn>
                <a:cxn ang="0">
                  <a:pos x="connsiteX3483" y="connsiteY3483"/>
                </a:cxn>
                <a:cxn ang="0">
                  <a:pos x="connsiteX3484" y="connsiteY3484"/>
                </a:cxn>
                <a:cxn ang="0">
                  <a:pos x="connsiteX3485" y="connsiteY3485"/>
                </a:cxn>
                <a:cxn ang="0">
                  <a:pos x="connsiteX3486" y="connsiteY3486"/>
                </a:cxn>
                <a:cxn ang="0">
                  <a:pos x="connsiteX3487" y="connsiteY3487"/>
                </a:cxn>
                <a:cxn ang="0">
                  <a:pos x="connsiteX3488" y="connsiteY3488"/>
                </a:cxn>
                <a:cxn ang="0">
                  <a:pos x="connsiteX3489" y="connsiteY3489"/>
                </a:cxn>
                <a:cxn ang="0">
                  <a:pos x="connsiteX3490" y="connsiteY3490"/>
                </a:cxn>
                <a:cxn ang="0">
                  <a:pos x="connsiteX3491" y="connsiteY3491"/>
                </a:cxn>
                <a:cxn ang="0">
                  <a:pos x="connsiteX3492" y="connsiteY3492"/>
                </a:cxn>
                <a:cxn ang="0">
                  <a:pos x="connsiteX3493" y="connsiteY3493"/>
                </a:cxn>
                <a:cxn ang="0">
                  <a:pos x="connsiteX3494" y="connsiteY3494"/>
                </a:cxn>
                <a:cxn ang="0">
                  <a:pos x="connsiteX3495" y="connsiteY3495"/>
                </a:cxn>
                <a:cxn ang="0">
                  <a:pos x="connsiteX3496" y="connsiteY3496"/>
                </a:cxn>
                <a:cxn ang="0">
                  <a:pos x="connsiteX3497" y="connsiteY3497"/>
                </a:cxn>
                <a:cxn ang="0">
                  <a:pos x="connsiteX3498" y="connsiteY3498"/>
                </a:cxn>
                <a:cxn ang="0">
                  <a:pos x="connsiteX3499" y="connsiteY3499"/>
                </a:cxn>
                <a:cxn ang="0">
                  <a:pos x="connsiteX3500" y="connsiteY3500"/>
                </a:cxn>
                <a:cxn ang="0">
                  <a:pos x="connsiteX3501" y="connsiteY3501"/>
                </a:cxn>
                <a:cxn ang="0">
                  <a:pos x="connsiteX3502" y="connsiteY3502"/>
                </a:cxn>
                <a:cxn ang="0">
                  <a:pos x="connsiteX3503" y="connsiteY3503"/>
                </a:cxn>
                <a:cxn ang="0">
                  <a:pos x="connsiteX3504" y="connsiteY3504"/>
                </a:cxn>
                <a:cxn ang="0">
                  <a:pos x="connsiteX3505" y="connsiteY3505"/>
                </a:cxn>
                <a:cxn ang="0">
                  <a:pos x="connsiteX3506" y="connsiteY3506"/>
                </a:cxn>
                <a:cxn ang="0">
                  <a:pos x="connsiteX3507" y="connsiteY3507"/>
                </a:cxn>
                <a:cxn ang="0">
                  <a:pos x="connsiteX3508" y="connsiteY3508"/>
                </a:cxn>
                <a:cxn ang="0">
                  <a:pos x="connsiteX3509" y="connsiteY3509"/>
                </a:cxn>
                <a:cxn ang="0">
                  <a:pos x="connsiteX3510" y="connsiteY3510"/>
                </a:cxn>
                <a:cxn ang="0">
                  <a:pos x="connsiteX3511" y="connsiteY3511"/>
                </a:cxn>
                <a:cxn ang="0">
                  <a:pos x="connsiteX3512" y="connsiteY3512"/>
                </a:cxn>
                <a:cxn ang="0">
                  <a:pos x="connsiteX3513" y="connsiteY3513"/>
                </a:cxn>
                <a:cxn ang="0">
                  <a:pos x="connsiteX3514" y="connsiteY3514"/>
                </a:cxn>
                <a:cxn ang="0">
                  <a:pos x="connsiteX3515" y="connsiteY3515"/>
                </a:cxn>
                <a:cxn ang="0">
                  <a:pos x="connsiteX3516" y="connsiteY3516"/>
                </a:cxn>
                <a:cxn ang="0">
                  <a:pos x="connsiteX3517" y="connsiteY3517"/>
                </a:cxn>
                <a:cxn ang="0">
                  <a:pos x="connsiteX3518" y="connsiteY3518"/>
                </a:cxn>
                <a:cxn ang="0">
                  <a:pos x="connsiteX3519" y="connsiteY3519"/>
                </a:cxn>
                <a:cxn ang="0">
                  <a:pos x="connsiteX3520" y="connsiteY3520"/>
                </a:cxn>
                <a:cxn ang="0">
                  <a:pos x="connsiteX3521" y="connsiteY3521"/>
                </a:cxn>
                <a:cxn ang="0">
                  <a:pos x="connsiteX3522" y="connsiteY3522"/>
                </a:cxn>
                <a:cxn ang="0">
                  <a:pos x="connsiteX3523" y="connsiteY3523"/>
                </a:cxn>
                <a:cxn ang="0">
                  <a:pos x="connsiteX3524" y="connsiteY3524"/>
                </a:cxn>
                <a:cxn ang="0">
                  <a:pos x="connsiteX3525" y="connsiteY3525"/>
                </a:cxn>
                <a:cxn ang="0">
                  <a:pos x="connsiteX3526" y="connsiteY3526"/>
                </a:cxn>
                <a:cxn ang="0">
                  <a:pos x="connsiteX3527" y="connsiteY3527"/>
                </a:cxn>
                <a:cxn ang="0">
                  <a:pos x="connsiteX3528" y="connsiteY3528"/>
                </a:cxn>
                <a:cxn ang="0">
                  <a:pos x="connsiteX3529" y="connsiteY3529"/>
                </a:cxn>
                <a:cxn ang="0">
                  <a:pos x="connsiteX3530" y="connsiteY3530"/>
                </a:cxn>
                <a:cxn ang="0">
                  <a:pos x="connsiteX3531" y="connsiteY3531"/>
                </a:cxn>
                <a:cxn ang="0">
                  <a:pos x="connsiteX3532" y="connsiteY3532"/>
                </a:cxn>
                <a:cxn ang="0">
                  <a:pos x="connsiteX3533" y="connsiteY3533"/>
                </a:cxn>
                <a:cxn ang="0">
                  <a:pos x="connsiteX3534" y="connsiteY3534"/>
                </a:cxn>
                <a:cxn ang="0">
                  <a:pos x="connsiteX3535" y="connsiteY3535"/>
                </a:cxn>
                <a:cxn ang="0">
                  <a:pos x="connsiteX3536" y="connsiteY3536"/>
                </a:cxn>
                <a:cxn ang="0">
                  <a:pos x="connsiteX3537" y="connsiteY3537"/>
                </a:cxn>
                <a:cxn ang="0">
                  <a:pos x="connsiteX3538" y="connsiteY3538"/>
                </a:cxn>
                <a:cxn ang="0">
                  <a:pos x="connsiteX3539" y="connsiteY3539"/>
                </a:cxn>
                <a:cxn ang="0">
                  <a:pos x="connsiteX3540" y="connsiteY3540"/>
                </a:cxn>
                <a:cxn ang="0">
                  <a:pos x="connsiteX3541" y="connsiteY3541"/>
                </a:cxn>
                <a:cxn ang="0">
                  <a:pos x="connsiteX3542" y="connsiteY3542"/>
                </a:cxn>
                <a:cxn ang="0">
                  <a:pos x="connsiteX3543" y="connsiteY3543"/>
                </a:cxn>
                <a:cxn ang="0">
                  <a:pos x="connsiteX3544" y="connsiteY3544"/>
                </a:cxn>
                <a:cxn ang="0">
                  <a:pos x="connsiteX3545" y="connsiteY3545"/>
                </a:cxn>
                <a:cxn ang="0">
                  <a:pos x="connsiteX3546" y="connsiteY3546"/>
                </a:cxn>
                <a:cxn ang="0">
                  <a:pos x="connsiteX3547" y="connsiteY3547"/>
                </a:cxn>
                <a:cxn ang="0">
                  <a:pos x="connsiteX3548" y="connsiteY3548"/>
                </a:cxn>
                <a:cxn ang="0">
                  <a:pos x="connsiteX3549" y="connsiteY3549"/>
                </a:cxn>
                <a:cxn ang="0">
                  <a:pos x="connsiteX3550" y="connsiteY3550"/>
                </a:cxn>
                <a:cxn ang="0">
                  <a:pos x="connsiteX3551" y="connsiteY3551"/>
                </a:cxn>
                <a:cxn ang="0">
                  <a:pos x="connsiteX3552" y="connsiteY3552"/>
                </a:cxn>
                <a:cxn ang="0">
                  <a:pos x="connsiteX3553" y="connsiteY3553"/>
                </a:cxn>
                <a:cxn ang="0">
                  <a:pos x="connsiteX3554" y="connsiteY3554"/>
                </a:cxn>
                <a:cxn ang="0">
                  <a:pos x="connsiteX3555" y="connsiteY3555"/>
                </a:cxn>
                <a:cxn ang="0">
                  <a:pos x="connsiteX3556" y="connsiteY3556"/>
                </a:cxn>
                <a:cxn ang="0">
                  <a:pos x="connsiteX3557" y="connsiteY3557"/>
                </a:cxn>
                <a:cxn ang="0">
                  <a:pos x="connsiteX3558" y="connsiteY3558"/>
                </a:cxn>
                <a:cxn ang="0">
                  <a:pos x="connsiteX3559" y="connsiteY3559"/>
                </a:cxn>
                <a:cxn ang="0">
                  <a:pos x="connsiteX3560" y="connsiteY3560"/>
                </a:cxn>
                <a:cxn ang="0">
                  <a:pos x="connsiteX3561" y="connsiteY3561"/>
                </a:cxn>
                <a:cxn ang="0">
                  <a:pos x="connsiteX3562" y="connsiteY3562"/>
                </a:cxn>
                <a:cxn ang="0">
                  <a:pos x="connsiteX3563" y="connsiteY3563"/>
                </a:cxn>
                <a:cxn ang="0">
                  <a:pos x="connsiteX3564" y="connsiteY3564"/>
                </a:cxn>
                <a:cxn ang="0">
                  <a:pos x="connsiteX3565" y="connsiteY3565"/>
                </a:cxn>
                <a:cxn ang="0">
                  <a:pos x="connsiteX3566" y="connsiteY3566"/>
                </a:cxn>
                <a:cxn ang="0">
                  <a:pos x="connsiteX3567" y="connsiteY3567"/>
                </a:cxn>
                <a:cxn ang="0">
                  <a:pos x="connsiteX3568" y="connsiteY3568"/>
                </a:cxn>
                <a:cxn ang="0">
                  <a:pos x="connsiteX3569" y="connsiteY3569"/>
                </a:cxn>
                <a:cxn ang="0">
                  <a:pos x="connsiteX3570" y="connsiteY3570"/>
                </a:cxn>
                <a:cxn ang="0">
                  <a:pos x="connsiteX3571" y="connsiteY3571"/>
                </a:cxn>
                <a:cxn ang="0">
                  <a:pos x="connsiteX3572" y="connsiteY3572"/>
                </a:cxn>
                <a:cxn ang="0">
                  <a:pos x="connsiteX3573" y="connsiteY3573"/>
                </a:cxn>
                <a:cxn ang="0">
                  <a:pos x="connsiteX3574" y="connsiteY3574"/>
                </a:cxn>
                <a:cxn ang="0">
                  <a:pos x="connsiteX3575" y="connsiteY3575"/>
                </a:cxn>
                <a:cxn ang="0">
                  <a:pos x="connsiteX3576" y="connsiteY3576"/>
                </a:cxn>
                <a:cxn ang="0">
                  <a:pos x="connsiteX3577" y="connsiteY3577"/>
                </a:cxn>
                <a:cxn ang="0">
                  <a:pos x="connsiteX3578" y="connsiteY3578"/>
                </a:cxn>
                <a:cxn ang="0">
                  <a:pos x="connsiteX3579" y="connsiteY3579"/>
                </a:cxn>
                <a:cxn ang="0">
                  <a:pos x="connsiteX3580" y="connsiteY3580"/>
                </a:cxn>
                <a:cxn ang="0">
                  <a:pos x="connsiteX3581" y="connsiteY3581"/>
                </a:cxn>
                <a:cxn ang="0">
                  <a:pos x="connsiteX3582" y="connsiteY3582"/>
                </a:cxn>
                <a:cxn ang="0">
                  <a:pos x="connsiteX3583" y="connsiteY3583"/>
                </a:cxn>
                <a:cxn ang="0">
                  <a:pos x="connsiteX3584" y="connsiteY3584"/>
                </a:cxn>
                <a:cxn ang="0">
                  <a:pos x="connsiteX3585" y="connsiteY3585"/>
                </a:cxn>
                <a:cxn ang="0">
                  <a:pos x="connsiteX3586" y="connsiteY3586"/>
                </a:cxn>
                <a:cxn ang="0">
                  <a:pos x="connsiteX3587" y="connsiteY3587"/>
                </a:cxn>
                <a:cxn ang="0">
                  <a:pos x="connsiteX3588" y="connsiteY3588"/>
                </a:cxn>
                <a:cxn ang="0">
                  <a:pos x="connsiteX3589" y="connsiteY3589"/>
                </a:cxn>
                <a:cxn ang="0">
                  <a:pos x="connsiteX3590" y="connsiteY3590"/>
                </a:cxn>
                <a:cxn ang="0">
                  <a:pos x="connsiteX3591" y="connsiteY3591"/>
                </a:cxn>
                <a:cxn ang="0">
                  <a:pos x="connsiteX3592" y="connsiteY3592"/>
                </a:cxn>
                <a:cxn ang="0">
                  <a:pos x="connsiteX3593" y="connsiteY3593"/>
                </a:cxn>
                <a:cxn ang="0">
                  <a:pos x="connsiteX3594" y="connsiteY3594"/>
                </a:cxn>
                <a:cxn ang="0">
                  <a:pos x="connsiteX3595" y="connsiteY3595"/>
                </a:cxn>
                <a:cxn ang="0">
                  <a:pos x="connsiteX3596" y="connsiteY3596"/>
                </a:cxn>
                <a:cxn ang="0">
                  <a:pos x="connsiteX3597" y="connsiteY3597"/>
                </a:cxn>
                <a:cxn ang="0">
                  <a:pos x="connsiteX3598" y="connsiteY3598"/>
                </a:cxn>
                <a:cxn ang="0">
                  <a:pos x="connsiteX3599" y="connsiteY3599"/>
                </a:cxn>
                <a:cxn ang="0">
                  <a:pos x="connsiteX3600" y="connsiteY3600"/>
                </a:cxn>
                <a:cxn ang="0">
                  <a:pos x="connsiteX3601" y="connsiteY3601"/>
                </a:cxn>
                <a:cxn ang="0">
                  <a:pos x="connsiteX3602" y="connsiteY3602"/>
                </a:cxn>
                <a:cxn ang="0">
                  <a:pos x="connsiteX3603" y="connsiteY3603"/>
                </a:cxn>
                <a:cxn ang="0">
                  <a:pos x="connsiteX3604" y="connsiteY3604"/>
                </a:cxn>
                <a:cxn ang="0">
                  <a:pos x="connsiteX3605" y="connsiteY3605"/>
                </a:cxn>
                <a:cxn ang="0">
                  <a:pos x="connsiteX3606" y="connsiteY3606"/>
                </a:cxn>
                <a:cxn ang="0">
                  <a:pos x="connsiteX3607" y="connsiteY3607"/>
                </a:cxn>
                <a:cxn ang="0">
                  <a:pos x="connsiteX3608" y="connsiteY3608"/>
                </a:cxn>
                <a:cxn ang="0">
                  <a:pos x="connsiteX3609" y="connsiteY3609"/>
                </a:cxn>
                <a:cxn ang="0">
                  <a:pos x="connsiteX3610" y="connsiteY3610"/>
                </a:cxn>
                <a:cxn ang="0">
                  <a:pos x="connsiteX3611" y="connsiteY3611"/>
                </a:cxn>
                <a:cxn ang="0">
                  <a:pos x="connsiteX3612" y="connsiteY3612"/>
                </a:cxn>
                <a:cxn ang="0">
                  <a:pos x="connsiteX3613" y="connsiteY3613"/>
                </a:cxn>
                <a:cxn ang="0">
                  <a:pos x="connsiteX3614" y="connsiteY3614"/>
                </a:cxn>
                <a:cxn ang="0">
                  <a:pos x="connsiteX3615" y="connsiteY3615"/>
                </a:cxn>
                <a:cxn ang="0">
                  <a:pos x="connsiteX3616" y="connsiteY3616"/>
                </a:cxn>
                <a:cxn ang="0">
                  <a:pos x="connsiteX3617" y="connsiteY3617"/>
                </a:cxn>
                <a:cxn ang="0">
                  <a:pos x="connsiteX3618" y="connsiteY3618"/>
                </a:cxn>
                <a:cxn ang="0">
                  <a:pos x="connsiteX3619" y="connsiteY3619"/>
                </a:cxn>
                <a:cxn ang="0">
                  <a:pos x="connsiteX3620" y="connsiteY3620"/>
                </a:cxn>
                <a:cxn ang="0">
                  <a:pos x="connsiteX3621" y="connsiteY3621"/>
                </a:cxn>
                <a:cxn ang="0">
                  <a:pos x="connsiteX3622" y="connsiteY3622"/>
                </a:cxn>
                <a:cxn ang="0">
                  <a:pos x="connsiteX3623" y="connsiteY3623"/>
                </a:cxn>
                <a:cxn ang="0">
                  <a:pos x="connsiteX3624" y="connsiteY3624"/>
                </a:cxn>
                <a:cxn ang="0">
                  <a:pos x="connsiteX3625" y="connsiteY3625"/>
                </a:cxn>
                <a:cxn ang="0">
                  <a:pos x="connsiteX3626" y="connsiteY3626"/>
                </a:cxn>
                <a:cxn ang="0">
                  <a:pos x="connsiteX3627" y="connsiteY3627"/>
                </a:cxn>
                <a:cxn ang="0">
                  <a:pos x="connsiteX3628" y="connsiteY3628"/>
                </a:cxn>
                <a:cxn ang="0">
                  <a:pos x="connsiteX3629" y="connsiteY3629"/>
                </a:cxn>
                <a:cxn ang="0">
                  <a:pos x="connsiteX3630" y="connsiteY3630"/>
                </a:cxn>
                <a:cxn ang="0">
                  <a:pos x="connsiteX3631" y="connsiteY3631"/>
                </a:cxn>
                <a:cxn ang="0">
                  <a:pos x="connsiteX3632" y="connsiteY3632"/>
                </a:cxn>
                <a:cxn ang="0">
                  <a:pos x="connsiteX3633" y="connsiteY3633"/>
                </a:cxn>
                <a:cxn ang="0">
                  <a:pos x="connsiteX3634" y="connsiteY3634"/>
                </a:cxn>
                <a:cxn ang="0">
                  <a:pos x="connsiteX3635" y="connsiteY3635"/>
                </a:cxn>
                <a:cxn ang="0">
                  <a:pos x="connsiteX3636" y="connsiteY3636"/>
                </a:cxn>
                <a:cxn ang="0">
                  <a:pos x="connsiteX3637" y="connsiteY3637"/>
                </a:cxn>
                <a:cxn ang="0">
                  <a:pos x="connsiteX3638" y="connsiteY3638"/>
                </a:cxn>
                <a:cxn ang="0">
                  <a:pos x="connsiteX3639" y="connsiteY3639"/>
                </a:cxn>
                <a:cxn ang="0">
                  <a:pos x="connsiteX3640" y="connsiteY3640"/>
                </a:cxn>
                <a:cxn ang="0">
                  <a:pos x="connsiteX3641" y="connsiteY3641"/>
                </a:cxn>
                <a:cxn ang="0">
                  <a:pos x="connsiteX3642" y="connsiteY3642"/>
                </a:cxn>
                <a:cxn ang="0">
                  <a:pos x="connsiteX3643" y="connsiteY3643"/>
                </a:cxn>
                <a:cxn ang="0">
                  <a:pos x="connsiteX3644" y="connsiteY3644"/>
                </a:cxn>
                <a:cxn ang="0">
                  <a:pos x="connsiteX3645" y="connsiteY3645"/>
                </a:cxn>
                <a:cxn ang="0">
                  <a:pos x="connsiteX3646" y="connsiteY3646"/>
                </a:cxn>
                <a:cxn ang="0">
                  <a:pos x="connsiteX3647" y="connsiteY3647"/>
                </a:cxn>
                <a:cxn ang="0">
                  <a:pos x="connsiteX3648" y="connsiteY3648"/>
                </a:cxn>
                <a:cxn ang="0">
                  <a:pos x="connsiteX3649" y="connsiteY3649"/>
                </a:cxn>
                <a:cxn ang="0">
                  <a:pos x="connsiteX3650" y="connsiteY3650"/>
                </a:cxn>
                <a:cxn ang="0">
                  <a:pos x="connsiteX3651" y="connsiteY3651"/>
                </a:cxn>
                <a:cxn ang="0">
                  <a:pos x="connsiteX3652" y="connsiteY3652"/>
                </a:cxn>
                <a:cxn ang="0">
                  <a:pos x="connsiteX3653" y="connsiteY3653"/>
                </a:cxn>
                <a:cxn ang="0">
                  <a:pos x="connsiteX3654" y="connsiteY3654"/>
                </a:cxn>
                <a:cxn ang="0">
                  <a:pos x="connsiteX3655" y="connsiteY3655"/>
                </a:cxn>
                <a:cxn ang="0">
                  <a:pos x="connsiteX3656" y="connsiteY3656"/>
                </a:cxn>
                <a:cxn ang="0">
                  <a:pos x="connsiteX3657" y="connsiteY3657"/>
                </a:cxn>
                <a:cxn ang="0">
                  <a:pos x="connsiteX3658" y="connsiteY3658"/>
                </a:cxn>
                <a:cxn ang="0">
                  <a:pos x="connsiteX3659" y="connsiteY3659"/>
                </a:cxn>
                <a:cxn ang="0">
                  <a:pos x="connsiteX3660" y="connsiteY3660"/>
                </a:cxn>
                <a:cxn ang="0">
                  <a:pos x="connsiteX3661" y="connsiteY3661"/>
                </a:cxn>
                <a:cxn ang="0">
                  <a:pos x="connsiteX3662" y="connsiteY3662"/>
                </a:cxn>
                <a:cxn ang="0">
                  <a:pos x="connsiteX3663" y="connsiteY3663"/>
                </a:cxn>
                <a:cxn ang="0">
                  <a:pos x="connsiteX3664" y="connsiteY3664"/>
                </a:cxn>
                <a:cxn ang="0">
                  <a:pos x="connsiteX3665" y="connsiteY3665"/>
                </a:cxn>
                <a:cxn ang="0">
                  <a:pos x="connsiteX3666" y="connsiteY3666"/>
                </a:cxn>
                <a:cxn ang="0">
                  <a:pos x="connsiteX3667" y="connsiteY3667"/>
                </a:cxn>
                <a:cxn ang="0">
                  <a:pos x="connsiteX3668" y="connsiteY3668"/>
                </a:cxn>
                <a:cxn ang="0">
                  <a:pos x="connsiteX3669" y="connsiteY3669"/>
                </a:cxn>
                <a:cxn ang="0">
                  <a:pos x="connsiteX3670" y="connsiteY3670"/>
                </a:cxn>
                <a:cxn ang="0">
                  <a:pos x="connsiteX3671" y="connsiteY3671"/>
                </a:cxn>
                <a:cxn ang="0">
                  <a:pos x="connsiteX3672" y="connsiteY3672"/>
                </a:cxn>
                <a:cxn ang="0">
                  <a:pos x="connsiteX3673" y="connsiteY3673"/>
                </a:cxn>
                <a:cxn ang="0">
                  <a:pos x="connsiteX3674" y="connsiteY3674"/>
                </a:cxn>
                <a:cxn ang="0">
                  <a:pos x="connsiteX3675" y="connsiteY3675"/>
                </a:cxn>
                <a:cxn ang="0">
                  <a:pos x="connsiteX3676" y="connsiteY3676"/>
                </a:cxn>
                <a:cxn ang="0">
                  <a:pos x="connsiteX3677" y="connsiteY3677"/>
                </a:cxn>
                <a:cxn ang="0">
                  <a:pos x="connsiteX3678" y="connsiteY3678"/>
                </a:cxn>
                <a:cxn ang="0">
                  <a:pos x="connsiteX3679" y="connsiteY3679"/>
                </a:cxn>
                <a:cxn ang="0">
                  <a:pos x="connsiteX3680" y="connsiteY3680"/>
                </a:cxn>
                <a:cxn ang="0">
                  <a:pos x="connsiteX3681" y="connsiteY3681"/>
                </a:cxn>
                <a:cxn ang="0">
                  <a:pos x="connsiteX3682" y="connsiteY3682"/>
                </a:cxn>
                <a:cxn ang="0">
                  <a:pos x="connsiteX3683" y="connsiteY3683"/>
                </a:cxn>
                <a:cxn ang="0">
                  <a:pos x="connsiteX3684" y="connsiteY3684"/>
                </a:cxn>
                <a:cxn ang="0">
                  <a:pos x="connsiteX3685" y="connsiteY3685"/>
                </a:cxn>
                <a:cxn ang="0">
                  <a:pos x="connsiteX3686" y="connsiteY3686"/>
                </a:cxn>
                <a:cxn ang="0">
                  <a:pos x="connsiteX3687" y="connsiteY3687"/>
                </a:cxn>
                <a:cxn ang="0">
                  <a:pos x="connsiteX3688" y="connsiteY3688"/>
                </a:cxn>
                <a:cxn ang="0">
                  <a:pos x="connsiteX3689" y="connsiteY3689"/>
                </a:cxn>
                <a:cxn ang="0">
                  <a:pos x="connsiteX3690" y="connsiteY3690"/>
                </a:cxn>
                <a:cxn ang="0">
                  <a:pos x="connsiteX3691" y="connsiteY3691"/>
                </a:cxn>
                <a:cxn ang="0">
                  <a:pos x="connsiteX3692" y="connsiteY3692"/>
                </a:cxn>
                <a:cxn ang="0">
                  <a:pos x="connsiteX3693" y="connsiteY3693"/>
                </a:cxn>
                <a:cxn ang="0">
                  <a:pos x="connsiteX3694" y="connsiteY3694"/>
                </a:cxn>
                <a:cxn ang="0">
                  <a:pos x="connsiteX3695" y="connsiteY3695"/>
                </a:cxn>
                <a:cxn ang="0">
                  <a:pos x="connsiteX3696" y="connsiteY3696"/>
                </a:cxn>
                <a:cxn ang="0">
                  <a:pos x="connsiteX3697" y="connsiteY3697"/>
                </a:cxn>
                <a:cxn ang="0">
                  <a:pos x="connsiteX3698" y="connsiteY3698"/>
                </a:cxn>
                <a:cxn ang="0">
                  <a:pos x="connsiteX3699" y="connsiteY3699"/>
                </a:cxn>
                <a:cxn ang="0">
                  <a:pos x="connsiteX3700" y="connsiteY3700"/>
                </a:cxn>
                <a:cxn ang="0">
                  <a:pos x="connsiteX3701" y="connsiteY3701"/>
                </a:cxn>
                <a:cxn ang="0">
                  <a:pos x="connsiteX3702" y="connsiteY3702"/>
                </a:cxn>
                <a:cxn ang="0">
                  <a:pos x="connsiteX3703" y="connsiteY3703"/>
                </a:cxn>
                <a:cxn ang="0">
                  <a:pos x="connsiteX3704" y="connsiteY3704"/>
                </a:cxn>
                <a:cxn ang="0">
                  <a:pos x="connsiteX3705" y="connsiteY3705"/>
                </a:cxn>
                <a:cxn ang="0">
                  <a:pos x="connsiteX3706" y="connsiteY3706"/>
                </a:cxn>
                <a:cxn ang="0">
                  <a:pos x="connsiteX3707" y="connsiteY3707"/>
                </a:cxn>
                <a:cxn ang="0">
                  <a:pos x="connsiteX3708" y="connsiteY3708"/>
                </a:cxn>
                <a:cxn ang="0">
                  <a:pos x="connsiteX3709" y="connsiteY3709"/>
                </a:cxn>
                <a:cxn ang="0">
                  <a:pos x="connsiteX3710" y="connsiteY3710"/>
                </a:cxn>
                <a:cxn ang="0">
                  <a:pos x="connsiteX3711" y="connsiteY3711"/>
                </a:cxn>
                <a:cxn ang="0">
                  <a:pos x="connsiteX3712" y="connsiteY3712"/>
                </a:cxn>
                <a:cxn ang="0">
                  <a:pos x="connsiteX3713" y="connsiteY3713"/>
                </a:cxn>
                <a:cxn ang="0">
                  <a:pos x="connsiteX3714" y="connsiteY3714"/>
                </a:cxn>
                <a:cxn ang="0">
                  <a:pos x="connsiteX3715" y="connsiteY3715"/>
                </a:cxn>
                <a:cxn ang="0">
                  <a:pos x="connsiteX3716" y="connsiteY3716"/>
                </a:cxn>
                <a:cxn ang="0">
                  <a:pos x="connsiteX3717" y="connsiteY3717"/>
                </a:cxn>
                <a:cxn ang="0">
                  <a:pos x="connsiteX3718" y="connsiteY3718"/>
                </a:cxn>
                <a:cxn ang="0">
                  <a:pos x="connsiteX3719" y="connsiteY3719"/>
                </a:cxn>
                <a:cxn ang="0">
                  <a:pos x="connsiteX3720" y="connsiteY3720"/>
                </a:cxn>
                <a:cxn ang="0">
                  <a:pos x="connsiteX3721" y="connsiteY3721"/>
                </a:cxn>
                <a:cxn ang="0">
                  <a:pos x="connsiteX3722" y="connsiteY3722"/>
                </a:cxn>
                <a:cxn ang="0">
                  <a:pos x="connsiteX3723" y="connsiteY3723"/>
                </a:cxn>
                <a:cxn ang="0">
                  <a:pos x="connsiteX3724" y="connsiteY3724"/>
                </a:cxn>
                <a:cxn ang="0">
                  <a:pos x="connsiteX3725" y="connsiteY3725"/>
                </a:cxn>
                <a:cxn ang="0">
                  <a:pos x="connsiteX3726" y="connsiteY3726"/>
                </a:cxn>
                <a:cxn ang="0">
                  <a:pos x="connsiteX3727" y="connsiteY3727"/>
                </a:cxn>
                <a:cxn ang="0">
                  <a:pos x="connsiteX3728" y="connsiteY3728"/>
                </a:cxn>
                <a:cxn ang="0">
                  <a:pos x="connsiteX3729" y="connsiteY3729"/>
                </a:cxn>
                <a:cxn ang="0">
                  <a:pos x="connsiteX3730" y="connsiteY3730"/>
                </a:cxn>
                <a:cxn ang="0">
                  <a:pos x="connsiteX3731" y="connsiteY3731"/>
                </a:cxn>
                <a:cxn ang="0">
                  <a:pos x="connsiteX3732" y="connsiteY3732"/>
                </a:cxn>
                <a:cxn ang="0">
                  <a:pos x="connsiteX3733" y="connsiteY3733"/>
                </a:cxn>
                <a:cxn ang="0">
                  <a:pos x="connsiteX3734" y="connsiteY3734"/>
                </a:cxn>
                <a:cxn ang="0">
                  <a:pos x="connsiteX3735" y="connsiteY3735"/>
                </a:cxn>
                <a:cxn ang="0">
                  <a:pos x="connsiteX3736" y="connsiteY3736"/>
                </a:cxn>
                <a:cxn ang="0">
                  <a:pos x="connsiteX3737" y="connsiteY3737"/>
                </a:cxn>
                <a:cxn ang="0">
                  <a:pos x="connsiteX3738" y="connsiteY3738"/>
                </a:cxn>
                <a:cxn ang="0">
                  <a:pos x="connsiteX3739" y="connsiteY3739"/>
                </a:cxn>
                <a:cxn ang="0">
                  <a:pos x="connsiteX3740" y="connsiteY3740"/>
                </a:cxn>
                <a:cxn ang="0">
                  <a:pos x="connsiteX3741" y="connsiteY3741"/>
                </a:cxn>
                <a:cxn ang="0">
                  <a:pos x="connsiteX3742" y="connsiteY3742"/>
                </a:cxn>
                <a:cxn ang="0">
                  <a:pos x="connsiteX3743" y="connsiteY3743"/>
                </a:cxn>
                <a:cxn ang="0">
                  <a:pos x="connsiteX3744" y="connsiteY3744"/>
                </a:cxn>
                <a:cxn ang="0">
                  <a:pos x="connsiteX3745" y="connsiteY3745"/>
                </a:cxn>
                <a:cxn ang="0">
                  <a:pos x="connsiteX3746" y="connsiteY3746"/>
                </a:cxn>
                <a:cxn ang="0">
                  <a:pos x="connsiteX3747" y="connsiteY3747"/>
                </a:cxn>
                <a:cxn ang="0">
                  <a:pos x="connsiteX3748" y="connsiteY3748"/>
                </a:cxn>
                <a:cxn ang="0">
                  <a:pos x="connsiteX3749" y="connsiteY3749"/>
                </a:cxn>
                <a:cxn ang="0">
                  <a:pos x="connsiteX3750" y="connsiteY3750"/>
                </a:cxn>
                <a:cxn ang="0">
                  <a:pos x="connsiteX3751" y="connsiteY3751"/>
                </a:cxn>
                <a:cxn ang="0">
                  <a:pos x="connsiteX3752" y="connsiteY3752"/>
                </a:cxn>
                <a:cxn ang="0">
                  <a:pos x="connsiteX3753" y="connsiteY3753"/>
                </a:cxn>
                <a:cxn ang="0">
                  <a:pos x="connsiteX3754" y="connsiteY3754"/>
                </a:cxn>
                <a:cxn ang="0">
                  <a:pos x="connsiteX3755" y="connsiteY3755"/>
                </a:cxn>
                <a:cxn ang="0">
                  <a:pos x="connsiteX3756" y="connsiteY3756"/>
                </a:cxn>
                <a:cxn ang="0">
                  <a:pos x="connsiteX3757" y="connsiteY3757"/>
                </a:cxn>
                <a:cxn ang="0">
                  <a:pos x="connsiteX3758" y="connsiteY3758"/>
                </a:cxn>
                <a:cxn ang="0">
                  <a:pos x="connsiteX3759" y="connsiteY3759"/>
                </a:cxn>
                <a:cxn ang="0">
                  <a:pos x="connsiteX3760" y="connsiteY3760"/>
                </a:cxn>
                <a:cxn ang="0">
                  <a:pos x="connsiteX3761" y="connsiteY3761"/>
                </a:cxn>
                <a:cxn ang="0">
                  <a:pos x="connsiteX3762" y="connsiteY3762"/>
                </a:cxn>
                <a:cxn ang="0">
                  <a:pos x="connsiteX3763" y="connsiteY3763"/>
                </a:cxn>
                <a:cxn ang="0">
                  <a:pos x="connsiteX3764" y="connsiteY3764"/>
                </a:cxn>
                <a:cxn ang="0">
                  <a:pos x="connsiteX3765" y="connsiteY3765"/>
                </a:cxn>
                <a:cxn ang="0">
                  <a:pos x="connsiteX3766" y="connsiteY3766"/>
                </a:cxn>
                <a:cxn ang="0">
                  <a:pos x="connsiteX3767" y="connsiteY3767"/>
                </a:cxn>
                <a:cxn ang="0">
                  <a:pos x="connsiteX3768" y="connsiteY3768"/>
                </a:cxn>
                <a:cxn ang="0">
                  <a:pos x="connsiteX3769" y="connsiteY3769"/>
                </a:cxn>
                <a:cxn ang="0">
                  <a:pos x="connsiteX3770" y="connsiteY3770"/>
                </a:cxn>
                <a:cxn ang="0">
                  <a:pos x="connsiteX3771" y="connsiteY3771"/>
                </a:cxn>
                <a:cxn ang="0">
                  <a:pos x="connsiteX3772" y="connsiteY3772"/>
                </a:cxn>
                <a:cxn ang="0">
                  <a:pos x="connsiteX3773" y="connsiteY3773"/>
                </a:cxn>
                <a:cxn ang="0">
                  <a:pos x="connsiteX3774" y="connsiteY3774"/>
                </a:cxn>
                <a:cxn ang="0">
                  <a:pos x="connsiteX3775" y="connsiteY3775"/>
                </a:cxn>
                <a:cxn ang="0">
                  <a:pos x="connsiteX3776" y="connsiteY3776"/>
                </a:cxn>
                <a:cxn ang="0">
                  <a:pos x="connsiteX3777" y="connsiteY3777"/>
                </a:cxn>
                <a:cxn ang="0">
                  <a:pos x="connsiteX3778" y="connsiteY3778"/>
                </a:cxn>
                <a:cxn ang="0">
                  <a:pos x="connsiteX3779" y="connsiteY3779"/>
                </a:cxn>
                <a:cxn ang="0">
                  <a:pos x="connsiteX3780" y="connsiteY3780"/>
                </a:cxn>
                <a:cxn ang="0">
                  <a:pos x="connsiteX3781" y="connsiteY3781"/>
                </a:cxn>
                <a:cxn ang="0">
                  <a:pos x="connsiteX3782" y="connsiteY3782"/>
                </a:cxn>
                <a:cxn ang="0">
                  <a:pos x="connsiteX3783" y="connsiteY3783"/>
                </a:cxn>
                <a:cxn ang="0">
                  <a:pos x="connsiteX3784" y="connsiteY3784"/>
                </a:cxn>
                <a:cxn ang="0">
                  <a:pos x="connsiteX3785" y="connsiteY3785"/>
                </a:cxn>
                <a:cxn ang="0">
                  <a:pos x="connsiteX3786" y="connsiteY3786"/>
                </a:cxn>
                <a:cxn ang="0">
                  <a:pos x="connsiteX3787" y="connsiteY3787"/>
                </a:cxn>
                <a:cxn ang="0">
                  <a:pos x="connsiteX3788" y="connsiteY3788"/>
                </a:cxn>
                <a:cxn ang="0">
                  <a:pos x="connsiteX3789" y="connsiteY3789"/>
                </a:cxn>
                <a:cxn ang="0">
                  <a:pos x="connsiteX3790" y="connsiteY3790"/>
                </a:cxn>
                <a:cxn ang="0">
                  <a:pos x="connsiteX3791" y="connsiteY3791"/>
                </a:cxn>
                <a:cxn ang="0">
                  <a:pos x="connsiteX3792" y="connsiteY3792"/>
                </a:cxn>
                <a:cxn ang="0">
                  <a:pos x="connsiteX3793" y="connsiteY3793"/>
                </a:cxn>
                <a:cxn ang="0">
                  <a:pos x="connsiteX3794" y="connsiteY3794"/>
                </a:cxn>
                <a:cxn ang="0">
                  <a:pos x="connsiteX3795" y="connsiteY3795"/>
                </a:cxn>
                <a:cxn ang="0">
                  <a:pos x="connsiteX3796" y="connsiteY3796"/>
                </a:cxn>
                <a:cxn ang="0">
                  <a:pos x="connsiteX3797" y="connsiteY3797"/>
                </a:cxn>
                <a:cxn ang="0">
                  <a:pos x="connsiteX3798" y="connsiteY3798"/>
                </a:cxn>
                <a:cxn ang="0">
                  <a:pos x="connsiteX3799" y="connsiteY3799"/>
                </a:cxn>
                <a:cxn ang="0">
                  <a:pos x="connsiteX3800" y="connsiteY3800"/>
                </a:cxn>
                <a:cxn ang="0">
                  <a:pos x="connsiteX3801" y="connsiteY3801"/>
                </a:cxn>
                <a:cxn ang="0">
                  <a:pos x="connsiteX3802" y="connsiteY3802"/>
                </a:cxn>
                <a:cxn ang="0">
                  <a:pos x="connsiteX3803" y="connsiteY3803"/>
                </a:cxn>
                <a:cxn ang="0">
                  <a:pos x="connsiteX3804" y="connsiteY3804"/>
                </a:cxn>
                <a:cxn ang="0">
                  <a:pos x="connsiteX3805" y="connsiteY3805"/>
                </a:cxn>
                <a:cxn ang="0">
                  <a:pos x="connsiteX3806" y="connsiteY3806"/>
                </a:cxn>
                <a:cxn ang="0">
                  <a:pos x="connsiteX3807" y="connsiteY3807"/>
                </a:cxn>
                <a:cxn ang="0">
                  <a:pos x="connsiteX3808" y="connsiteY3808"/>
                </a:cxn>
                <a:cxn ang="0">
                  <a:pos x="connsiteX3809" y="connsiteY3809"/>
                </a:cxn>
                <a:cxn ang="0">
                  <a:pos x="connsiteX3810" y="connsiteY3810"/>
                </a:cxn>
                <a:cxn ang="0">
                  <a:pos x="connsiteX3811" y="connsiteY3811"/>
                </a:cxn>
                <a:cxn ang="0">
                  <a:pos x="connsiteX3812" y="connsiteY3812"/>
                </a:cxn>
                <a:cxn ang="0">
                  <a:pos x="connsiteX3813" y="connsiteY3813"/>
                </a:cxn>
                <a:cxn ang="0">
                  <a:pos x="connsiteX3814" y="connsiteY3814"/>
                </a:cxn>
                <a:cxn ang="0">
                  <a:pos x="connsiteX3815" y="connsiteY3815"/>
                </a:cxn>
                <a:cxn ang="0">
                  <a:pos x="connsiteX3816" y="connsiteY3816"/>
                </a:cxn>
                <a:cxn ang="0">
                  <a:pos x="connsiteX3817" y="connsiteY3817"/>
                </a:cxn>
                <a:cxn ang="0">
                  <a:pos x="connsiteX3818" y="connsiteY3818"/>
                </a:cxn>
                <a:cxn ang="0">
                  <a:pos x="connsiteX3819" y="connsiteY3819"/>
                </a:cxn>
                <a:cxn ang="0">
                  <a:pos x="connsiteX3820" y="connsiteY3820"/>
                </a:cxn>
                <a:cxn ang="0">
                  <a:pos x="connsiteX3821" y="connsiteY3821"/>
                </a:cxn>
                <a:cxn ang="0">
                  <a:pos x="connsiteX3822" y="connsiteY3822"/>
                </a:cxn>
                <a:cxn ang="0">
                  <a:pos x="connsiteX3823" y="connsiteY3823"/>
                </a:cxn>
                <a:cxn ang="0">
                  <a:pos x="connsiteX3824" y="connsiteY3824"/>
                </a:cxn>
                <a:cxn ang="0">
                  <a:pos x="connsiteX3825" y="connsiteY3825"/>
                </a:cxn>
                <a:cxn ang="0">
                  <a:pos x="connsiteX3826" y="connsiteY3826"/>
                </a:cxn>
                <a:cxn ang="0">
                  <a:pos x="connsiteX3827" y="connsiteY3827"/>
                </a:cxn>
                <a:cxn ang="0">
                  <a:pos x="connsiteX3828" y="connsiteY3828"/>
                </a:cxn>
                <a:cxn ang="0">
                  <a:pos x="connsiteX3829" y="connsiteY3829"/>
                </a:cxn>
                <a:cxn ang="0">
                  <a:pos x="connsiteX3830" y="connsiteY3830"/>
                </a:cxn>
                <a:cxn ang="0">
                  <a:pos x="connsiteX3831" y="connsiteY3831"/>
                </a:cxn>
                <a:cxn ang="0">
                  <a:pos x="connsiteX3832" y="connsiteY3832"/>
                </a:cxn>
                <a:cxn ang="0">
                  <a:pos x="connsiteX3833" y="connsiteY3833"/>
                </a:cxn>
                <a:cxn ang="0">
                  <a:pos x="connsiteX3834" y="connsiteY3834"/>
                </a:cxn>
                <a:cxn ang="0">
                  <a:pos x="connsiteX3835" y="connsiteY3835"/>
                </a:cxn>
                <a:cxn ang="0">
                  <a:pos x="connsiteX3836" y="connsiteY3836"/>
                </a:cxn>
                <a:cxn ang="0">
                  <a:pos x="connsiteX3837" y="connsiteY3837"/>
                </a:cxn>
                <a:cxn ang="0">
                  <a:pos x="connsiteX3838" y="connsiteY3838"/>
                </a:cxn>
                <a:cxn ang="0">
                  <a:pos x="connsiteX3839" y="connsiteY3839"/>
                </a:cxn>
                <a:cxn ang="0">
                  <a:pos x="connsiteX3840" y="connsiteY3840"/>
                </a:cxn>
                <a:cxn ang="0">
                  <a:pos x="connsiteX3841" y="connsiteY3841"/>
                </a:cxn>
                <a:cxn ang="0">
                  <a:pos x="connsiteX3842" y="connsiteY3842"/>
                </a:cxn>
                <a:cxn ang="0">
                  <a:pos x="connsiteX3843" y="connsiteY3843"/>
                </a:cxn>
                <a:cxn ang="0">
                  <a:pos x="connsiteX3844" y="connsiteY3844"/>
                </a:cxn>
                <a:cxn ang="0">
                  <a:pos x="connsiteX3845" y="connsiteY3845"/>
                </a:cxn>
                <a:cxn ang="0">
                  <a:pos x="connsiteX3846" y="connsiteY3846"/>
                </a:cxn>
                <a:cxn ang="0">
                  <a:pos x="connsiteX3847" y="connsiteY3847"/>
                </a:cxn>
                <a:cxn ang="0">
                  <a:pos x="connsiteX3848" y="connsiteY3848"/>
                </a:cxn>
                <a:cxn ang="0">
                  <a:pos x="connsiteX3849" y="connsiteY3849"/>
                </a:cxn>
                <a:cxn ang="0">
                  <a:pos x="connsiteX3850" y="connsiteY3850"/>
                </a:cxn>
                <a:cxn ang="0">
                  <a:pos x="connsiteX3851" y="connsiteY3851"/>
                </a:cxn>
                <a:cxn ang="0">
                  <a:pos x="connsiteX3852" y="connsiteY3852"/>
                </a:cxn>
                <a:cxn ang="0">
                  <a:pos x="connsiteX3853" y="connsiteY3853"/>
                </a:cxn>
                <a:cxn ang="0">
                  <a:pos x="connsiteX3854" y="connsiteY3854"/>
                </a:cxn>
                <a:cxn ang="0">
                  <a:pos x="connsiteX3855" y="connsiteY3855"/>
                </a:cxn>
                <a:cxn ang="0">
                  <a:pos x="connsiteX3856" y="connsiteY3856"/>
                </a:cxn>
                <a:cxn ang="0">
                  <a:pos x="connsiteX3857" y="connsiteY3857"/>
                </a:cxn>
                <a:cxn ang="0">
                  <a:pos x="connsiteX3858" y="connsiteY3858"/>
                </a:cxn>
                <a:cxn ang="0">
                  <a:pos x="connsiteX3859" y="connsiteY3859"/>
                </a:cxn>
                <a:cxn ang="0">
                  <a:pos x="connsiteX3860" y="connsiteY3860"/>
                </a:cxn>
                <a:cxn ang="0">
                  <a:pos x="connsiteX3861" y="connsiteY3861"/>
                </a:cxn>
                <a:cxn ang="0">
                  <a:pos x="connsiteX3862" y="connsiteY3862"/>
                </a:cxn>
                <a:cxn ang="0">
                  <a:pos x="connsiteX3863" y="connsiteY3863"/>
                </a:cxn>
                <a:cxn ang="0">
                  <a:pos x="connsiteX3864" y="connsiteY3864"/>
                </a:cxn>
                <a:cxn ang="0">
                  <a:pos x="connsiteX3865" y="connsiteY3865"/>
                </a:cxn>
                <a:cxn ang="0">
                  <a:pos x="connsiteX3866" y="connsiteY3866"/>
                </a:cxn>
                <a:cxn ang="0">
                  <a:pos x="connsiteX3867" y="connsiteY3867"/>
                </a:cxn>
                <a:cxn ang="0">
                  <a:pos x="connsiteX3868" y="connsiteY3868"/>
                </a:cxn>
                <a:cxn ang="0">
                  <a:pos x="connsiteX3869" y="connsiteY3869"/>
                </a:cxn>
                <a:cxn ang="0">
                  <a:pos x="connsiteX3870" y="connsiteY3870"/>
                </a:cxn>
                <a:cxn ang="0">
                  <a:pos x="connsiteX3871" y="connsiteY3871"/>
                </a:cxn>
                <a:cxn ang="0">
                  <a:pos x="connsiteX3872" y="connsiteY3872"/>
                </a:cxn>
                <a:cxn ang="0">
                  <a:pos x="connsiteX3873" y="connsiteY3873"/>
                </a:cxn>
                <a:cxn ang="0">
                  <a:pos x="connsiteX3874" y="connsiteY3874"/>
                </a:cxn>
                <a:cxn ang="0">
                  <a:pos x="connsiteX3875" y="connsiteY3875"/>
                </a:cxn>
                <a:cxn ang="0">
                  <a:pos x="connsiteX3876" y="connsiteY3876"/>
                </a:cxn>
                <a:cxn ang="0">
                  <a:pos x="connsiteX3877" y="connsiteY3877"/>
                </a:cxn>
                <a:cxn ang="0">
                  <a:pos x="connsiteX3878" y="connsiteY3878"/>
                </a:cxn>
                <a:cxn ang="0">
                  <a:pos x="connsiteX3879" y="connsiteY3879"/>
                </a:cxn>
                <a:cxn ang="0">
                  <a:pos x="connsiteX3880" y="connsiteY3880"/>
                </a:cxn>
                <a:cxn ang="0">
                  <a:pos x="connsiteX3881" y="connsiteY3881"/>
                </a:cxn>
                <a:cxn ang="0">
                  <a:pos x="connsiteX3882" y="connsiteY3882"/>
                </a:cxn>
                <a:cxn ang="0">
                  <a:pos x="connsiteX3883" y="connsiteY3883"/>
                </a:cxn>
                <a:cxn ang="0">
                  <a:pos x="connsiteX3884" y="connsiteY3884"/>
                </a:cxn>
                <a:cxn ang="0">
                  <a:pos x="connsiteX3885" y="connsiteY3885"/>
                </a:cxn>
                <a:cxn ang="0">
                  <a:pos x="connsiteX3886" y="connsiteY3886"/>
                </a:cxn>
                <a:cxn ang="0">
                  <a:pos x="connsiteX3887" y="connsiteY3887"/>
                </a:cxn>
                <a:cxn ang="0">
                  <a:pos x="connsiteX3888" y="connsiteY3888"/>
                </a:cxn>
                <a:cxn ang="0">
                  <a:pos x="connsiteX3889" y="connsiteY3889"/>
                </a:cxn>
                <a:cxn ang="0">
                  <a:pos x="connsiteX3890" y="connsiteY3890"/>
                </a:cxn>
                <a:cxn ang="0">
                  <a:pos x="connsiteX3891" y="connsiteY3891"/>
                </a:cxn>
                <a:cxn ang="0">
                  <a:pos x="connsiteX3892" y="connsiteY3892"/>
                </a:cxn>
                <a:cxn ang="0">
                  <a:pos x="connsiteX3893" y="connsiteY3893"/>
                </a:cxn>
                <a:cxn ang="0">
                  <a:pos x="connsiteX3894" y="connsiteY3894"/>
                </a:cxn>
                <a:cxn ang="0">
                  <a:pos x="connsiteX3895" y="connsiteY3895"/>
                </a:cxn>
                <a:cxn ang="0">
                  <a:pos x="connsiteX3896" y="connsiteY3896"/>
                </a:cxn>
                <a:cxn ang="0">
                  <a:pos x="connsiteX3897" y="connsiteY3897"/>
                </a:cxn>
                <a:cxn ang="0">
                  <a:pos x="connsiteX3898" y="connsiteY3898"/>
                </a:cxn>
                <a:cxn ang="0">
                  <a:pos x="connsiteX3899" y="connsiteY3899"/>
                </a:cxn>
                <a:cxn ang="0">
                  <a:pos x="connsiteX3900" y="connsiteY3900"/>
                </a:cxn>
                <a:cxn ang="0">
                  <a:pos x="connsiteX3901" y="connsiteY3901"/>
                </a:cxn>
                <a:cxn ang="0">
                  <a:pos x="connsiteX3902" y="connsiteY3902"/>
                </a:cxn>
                <a:cxn ang="0">
                  <a:pos x="connsiteX3903" y="connsiteY3903"/>
                </a:cxn>
                <a:cxn ang="0">
                  <a:pos x="connsiteX3904" y="connsiteY3904"/>
                </a:cxn>
                <a:cxn ang="0">
                  <a:pos x="connsiteX3905" y="connsiteY3905"/>
                </a:cxn>
                <a:cxn ang="0">
                  <a:pos x="connsiteX3906" y="connsiteY3906"/>
                </a:cxn>
                <a:cxn ang="0">
                  <a:pos x="connsiteX3907" y="connsiteY3907"/>
                </a:cxn>
                <a:cxn ang="0">
                  <a:pos x="connsiteX3908" y="connsiteY3908"/>
                </a:cxn>
                <a:cxn ang="0">
                  <a:pos x="connsiteX3909" y="connsiteY3909"/>
                </a:cxn>
                <a:cxn ang="0">
                  <a:pos x="connsiteX3910" y="connsiteY3910"/>
                </a:cxn>
                <a:cxn ang="0">
                  <a:pos x="connsiteX3911" y="connsiteY3911"/>
                </a:cxn>
                <a:cxn ang="0">
                  <a:pos x="connsiteX3912" y="connsiteY3912"/>
                </a:cxn>
                <a:cxn ang="0">
                  <a:pos x="connsiteX3913" y="connsiteY3913"/>
                </a:cxn>
                <a:cxn ang="0">
                  <a:pos x="connsiteX3914" y="connsiteY3914"/>
                </a:cxn>
                <a:cxn ang="0">
                  <a:pos x="connsiteX3915" y="connsiteY3915"/>
                </a:cxn>
                <a:cxn ang="0">
                  <a:pos x="connsiteX3916" y="connsiteY3916"/>
                </a:cxn>
                <a:cxn ang="0">
                  <a:pos x="connsiteX3917" y="connsiteY3917"/>
                </a:cxn>
                <a:cxn ang="0">
                  <a:pos x="connsiteX3918" y="connsiteY3918"/>
                </a:cxn>
                <a:cxn ang="0">
                  <a:pos x="connsiteX3919" y="connsiteY3919"/>
                </a:cxn>
                <a:cxn ang="0">
                  <a:pos x="connsiteX3920" y="connsiteY3920"/>
                </a:cxn>
                <a:cxn ang="0">
                  <a:pos x="connsiteX3921" y="connsiteY3921"/>
                </a:cxn>
                <a:cxn ang="0">
                  <a:pos x="connsiteX3922" y="connsiteY3922"/>
                </a:cxn>
                <a:cxn ang="0">
                  <a:pos x="connsiteX3923" y="connsiteY3923"/>
                </a:cxn>
                <a:cxn ang="0">
                  <a:pos x="connsiteX3924" y="connsiteY3924"/>
                </a:cxn>
                <a:cxn ang="0">
                  <a:pos x="connsiteX3925" y="connsiteY3925"/>
                </a:cxn>
                <a:cxn ang="0">
                  <a:pos x="connsiteX3926" y="connsiteY3926"/>
                </a:cxn>
                <a:cxn ang="0">
                  <a:pos x="connsiteX3927" y="connsiteY3927"/>
                </a:cxn>
                <a:cxn ang="0">
                  <a:pos x="connsiteX3928" y="connsiteY3928"/>
                </a:cxn>
                <a:cxn ang="0">
                  <a:pos x="connsiteX3929" y="connsiteY3929"/>
                </a:cxn>
                <a:cxn ang="0">
                  <a:pos x="connsiteX3930" y="connsiteY3930"/>
                </a:cxn>
                <a:cxn ang="0">
                  <a:pos x="connsiteX3931" y="connsiteY3931"/>
                </a:cxn>
                <a:cxn ang="0">
                  <a:pos x="connsiteX3932" y="connsiteY3932"/>
                </a:cxn>
                <a:cxn ang="0">
                  <a:pos x="connsiteX3933" y="connsiteY3933"/>
                </a:cxn>
                <a:cxn ang="0">
                  <a:pos x="connsiteX3934" y="connsiteY3934"/>
                </a:cxn>
                <a:cxn ang="0">
                  <a:pos x="connsiteX3935" y="connsiteY3935"/>
                </a:cxn>
                <a:cxn ang="0">
                  <a:pos x="connsiteX3936" y="connsiteY3936"/>
                </a:cxn>
                <a:cxn ang="0">
                  <a:pos x="connsiteX3937" y="connsiteY3937"/>
                </a:cxn>
                <a:cxn ang="0">
                  <a:pos x="connsiteX3938" y="connsiteY3938"/>
                </a:cxn>
                <a:cxn ang="0">
                  <a:pos x="connsiteX3939" y="connsiteY3939"/>
                </a:cxn>
                <a:cxn ang="0">
                  <a:pos x="connsiteX3940" y="connsiteY3940"/>
                </a:cxn>
                <a:cxn ang="0">
                  <a:pos x="connsiteX3941" y="connsiteY3941"/>
                </a:cxn>
                <a:cxn ang="0">
                  <a:pos x="connsiteX3942" y="connsiteY3942"/>
                </a:cxn>
                <a:cxn ang="0">
                  <a:pos x="connsiteX3943" y="connsiteY3943"/>
                </a:cxn>
                <a:cxn ang="0">
                  <a:pos x="connsiteX3944" y="connsiteY3944"/>
                </a:cxn>
                <a:cxn ang="0">
                  <a:pos x="connsiteX3945" y="connsiteY3945"/>
                </a:cxn>
                <a:cxn ang="0">
                  <a:pos x="connsiteX3946" y="connsiteY3946"/>
                </a:cxn>
                <a:cxn ang="0">
                  <a:pos x="connsiteX3947" y="connsiteY3947"/>
                </a:cxn>
                <a:cxn ang="0">
                  <a:pos x="connsiteX3948" y="connsiteY3948"/>
                </a:cxn>
                <a:cxn ang="0">
                  <a:pos x="connsiteX3949" y="connsiteY3949"/>
                </a:cxn>
                <a:cxn ang="0">
                  <a:pos x="connsiteX3950" y="connsiteY3950"/>
                </a:cxn>
                <a:cxn ang="0">
                  <a:pos x="connsiteX3951" y="connsiteY3951"/>
                </a:cxn>
                <a:cxn ang="0">
                  <a:pos x="connsiteX3952" y="connsiteY3952"/>
                </a:cxn>
                <a:cxn ang="0">
                  <a:pos x="connsiteX3953" y="connsiteY3953"/>
                </a:cxn>
                <a:cxn ang="0">
                  <a:pos x="connsiteX3954" y="connsiteY3954"/>
                </a:cxn>
                <a:cxn ang="0">
                  <a:pos x="connsiteX3955" y="connsiteY3955"/>
                </a:cxn>
                <a:cxn ang="0">
                  <a:pos x="connsiteX3956" y="connsiteY3956"/>
                </a:cxn>
                <a:cxn ang="0">
                  <a:pos x="connsiteX3957" y="connsiteY3957"/>
                </a:cxn>
                <a:cxn ang="0">
                  <a:pos x="connsiteX3958" y="connsiteY3958"/>
                </a:cxn>
                <a:cxn ang="0">
                  <a:pos x="connsiteX3959" y="connsiteY3959"/>
                </a:cxn>
                <a:cxn ang="0">
                  <a:pos x="connsiteX3960" y="connsiteY3960"/>
                </a:cxn>
                <a:cxn ang="0">
                  <a:pos x="connsiteX3961" y="connsiteY3961"/>
                </a:cxn>
                <a:cxn ang="0">
                  <a:pos x="connsiteX3962" y="connsiteY3962"/>
                </a:cxn>
                <a:cxn ang="0">
                  <a:pos x="connsiteX3963" y="connsiteY3963"/>
                </a:cxn>
                <a:cxn ang="0">
                  <a:pos x="connsiteX3964" y="connsiteY3964"/>
                </a:cxn>
                <a:cxn ang="0">
                  <a:pos x="connsiteX3965" y="connsiteY3965"/>
                </a:cxn>
                <a:cxn ang="0">
                  <a:pos x="connsiteX3966" y="connsiteY3966"/>
                </a:cxn>
                <a:cxn ang="0">
                  <a:pos x="connsiteX3967" y="connsiteY3967"/>
                </a:cxn>
                <a:cxn ang="0">
                  <a:pos x="connsiteX3968" y="connsiteY3968"/>
                </a:cxn>
                <a:cxn ang="0">
                  <a:pos x="connsiteX3969" y="connsiteY3969"/>
                </a:cxn>
                <a:cxn ang="0">
                  <a:pos x="connsiteX3970" y="connsiteY3970"/>
                </a:cxn>
                <a:cxn ang="0">
                  <a:pos x="connsiteX3971" y="connsiteY3971"/>
                </a:cxn>
                <a:cxn ang="0">
                  <a:pos x="connsiteX3972" y="connsiteY3972"/>
                </a:cxn>
                <a:cxn ang="0">
                  <a:pos x="connsiteX3973" y="connsiteY3973"/>
                </a:cxn>
                <a:cxn ang="0">
                  <a:pos x="connsiteX3974" y="connsiteY3974"/>
                </a:cxn>
                <a:cxn ang="0">
                  <a:pos x="connsiteX3975" y="connsiteY3975"/>
                </a:cxn>
                <a:cxn ang="0">
                  <a:pos x="connsiteX3976" y="connsiteY3976"/>
                </a:cxn>
                <a:cxn ang="0">
                  <a:pos x="connsiteX3977" y="connsiteY3977"/>
                </a:cxn>
                <a:cxn ang="0">
                  <a:pos x="connsiteX3978" y="connsiteY3978"/>
                </a:cxn>
                <a:cxn ang="0">
                  <a:pos x="connsiteX3979" y="connsiteY3979"/>
                </a:cxn>
                <a:cxn ang="0">
                  <a:pos x="connsiteX3980" y="connsiteY3980"/>
                </a:cxn>
                <a:cxn ang="0">
                  <a:pos x="connsiteX3981" y="connsiteY3981"/>
                </a:cxn>
                <a:cxn ang="0">
                  <a:pos x="connsiteX3982" y="connsiteY3982"/>
                </a:cxn>
                <a:cxn ang="0">
                  <a:pos x="connsiteX3983" y="connsiteY3983"/>
                </a:cxn>
                <a:cxn ang="0">
                  <a:pos x="connsiteX3984" y="connsiteY3984"/>
                </a:cxn>
                <a:cxn ang="0">
                  <a:pos x="connsiteX3985" y="connsiteY3985"/>
                </a:cxn>
                <a:cxn ang="0">
                  <a:pos x="connsiteX3986" y="connsiteY3986"/>
                </a:cxn>
                <a:cxn ang="0">
                  <a:pos x="connsiteX3987" y="connsiteY3987"/>
                </a:cxn>
                <a:cxn ang="0">
                  <a:pos x="connsiteX3988" y="connsiteY3988"/>
                </a:cxn>
                <a:cxn ang="0">
                  <a:pos x="connsiteX3989" y="connsiteY3989"/>
                </a:cxn>
                <a:cxn ang="0">
                  <a:pos x="connsiteX3990" y="connsiteY3990"/>
                </a:cxn>
                <a:cxn ang="0">
                  <a:pos x="connsiteX3991" y="connsiteY3991"/>
                </a:cxn>
                <a:cxn ang="0">
                  <a:pos x="connsiteX3992" y="connsiteY3992"/>
                </a:cxn>
                <a:cxn ang="0">
                  <a:pos x="connsiteX3993" y="connsiteY3993"/>
                </a:cxn>
                <a:cxn ang="0">
                  <a:pos x="connsiteX3994" y="connsiteY3994"/>
                </a:cxn>
                <a:cxn ang="0">
                  <a:pos x="connsiteX3995" y="connsiteY3995"/>
                </a:cxn>
                <a:cxn ang="0">
                  <a:pos x="connsiteX3996" y="connsiteY3996"/>
                </a:cxn>
                <a:cxn ang="0">
                  <a:pos x="connsiteX3997" y="connsiteY3997"/>
                </a:cxn>
                <a:cxn ang="0">
                  <a:pos x="connsiteX3998" y="connsiteY3998"/>
                </a:cxn>
                <a:cxn ang="0">
                  <a:pos x="connsiteX3999" y="connsiteY3999"/>
                </a:cxn>
                <a:cxn ang="0">
                  <a:pos x="connsiteX4000" y="connsiteY4000"/>
                </a:cxn>
                <a:cxn ang="0">
                  <a:pos x="connsiteX4001" y="connsiteY4001"/>
                </a:cxn>
                <a:cxn ang="0">
                  <a:pos x="connsiteX4002" y="connsiteY4002"/>
                </a:cxn>
                <a:cxn ang="0">
                  <a:pos x="connsiteX4003" y="connsiteY4003"/>
                </a:cxn>
                <a:cxn ang="0">
                  <a:pos x="connsiteX4004" y="connsiteY4004"/>
                </a:cxn>
                <a:cxn ang="0">
                  <a:pos x="connsiteX4005" y="connsiteY4005"/>
                </a:cxn>
                <a:cxn ang="0">
                  <a:pos x="connsiteX4006" y="connsiteY4006"/>
                </a:cxn>
                <a:cxn ang="0">
                  <a:pos x="connsiteX4007" y="connsiteY4007"/>
                </a:cxn>
                <a:cxn ang="0">
                  <a:pos x="connsiteX4008" y="connsiteY4008"/>
                </a:cxn>
                <a:cxn ang="0">
                  <a:pos x="connsiteX4009" y="connsiteY4009"/>
                </a:cxn>
                <a:cxn ang="0">
                  <a:pos x="connsiteX4010" y="connsiteY4010"/>
                </a:cxn>
                <a:cxn ang="0">
                  <a:pos x="connsiteX4011" y="connsiteY4011"/>
                </a:cxn>
                <a:cxn ang="0">
                  <a:pos x="connsiteX4012" y="connsiteY4012"/>
                </a:cxn>
                <a:cxn ang="0">
                  <a:pos x="connsiteX4013" y="connsiteY4013"/>
                </a:cxn>
                <a:cxn ang="0">
                  <a:pos x="connsiteX4014" y="connsiteY4014"/>
                </a:cxn>
                <a:cxn ang="0">
                  <a:pos x="connsiteX4015" y="connsiteY4015"/>
                </a:cxn>
                <a:cxn ang="0">
                  <a:pos x="connsiteX4016" y="connsiteY4016"/>
                </a:cxn>
                <a:cxn ang="0">
                  <a:pos x="connsiteX4017" y="connsiteY4017"/>
                </a:cxn>
                <a:cxn ang="0">
                  <a:pos x="connsiteX4018" y="connsiteY4018"/>
                </a:cxn>
                <a:cxn ang="0">
                  <a:pos x="connsiteX4019" y="connsiteY4019"/>
                </a:cxn>
                <a:cxn ang="0">
                  <a:pos x="connsiteX4020" y="connsiteY4020"/>
                </a:cxn>
                <a:cxn ang="0">
                  <a:pos x="connsiteX4021" y="connsiteY4021"/>
                </a:cxn>
                <a:cxn ang="0">
                  <a:pos x="connsiteX4022" y="connsiteY4022"/>
                </a:cxn>
                <a:cxn ang="0">
                  <a:pos x="connsiteX4023" y="connsiteY4023"/>
                </a:cxn>
                <a:cxn ang="0">
                  <a:pos x="connsiteX4024" y="connsiteY4024"/>
                </a:cxn>
                <a:cxn ang="0">
                  <a:pos x="connsiteX4025" y="connsiteY4025"/>
                </a:cxn>
                <a:cxn ang="0">
                  <a:pos x="connsiteX4026" y="connsiteY4026"/>
                </a:cxn>
                <a:cxn ang="0">
                  <a:pos x="connsiteX4027" y="connsiteY4027"/>
                </a:cxn>
                <a:cxn ang="0">
                  <a:pos x="connsiteX4028" y="connsiteY4028"/>
                </a:cxn>
                <a:cxn ang="0">
                  <a:pos x="connsiteX4029" y="connsiteY4029"/>
                </a:cxn>
                <a:cxn ang="0">
                  <a:pos x="connsiteX4030" y="connsiteY4030"/>
                </a:cxn>
                <a:cxn ang="0">
                  <a:pos x="connsiteX4031" y="connsiteY4031"/>
                </a:cxn>
                <a:cxn ang="0">
                  <a:pos x="connsiteX4032" y="connsiteY4032"/>
                </a:cxn>
                <a:cxn ang="0">
                  <a:pos x="connsiteX4033" y="connsiteY4033"/>
                </a:cxn>
                <a:cxn ang="0">
                  <a:pos x="connsiteX4034" y="connsiteY4034"/>
                </a:cxn>
                <a:cxn ang="0">
                  <a:pos x="connsiteX4035" y="connsiteY4035"/>
                </a:cxn>
                <a:cxn ang="0">
                  <a:pos x="connsiteX4036" y="connsiteY4036"/>
                </a:cxn>
                <a:cxn ang="0">
                  <a:pos x="connsiteX4037" y="connsiteY4037"/>
                </a:cxn>
                <a:cxn ang="0">
                  <a:pos x="connsiteX4038" y="connsiteY4038"/>
                </a:cxn>
                <a:cxn ang="0">
                  <a:pos x="connsiteX4039" y="connsiteY4039"/>
                </a:cxn>
                <a:cxn ang="0">
                  <a:pos x="connsiteX4040" y="connsiteY4040"/>
                </a:cxn>
                <a:cxn ang="0">
                  <a:pos x="connsiteX4041" y="connsiteY4041"/>
                </a:cxn>
                <a:cxn ang="0">
                  <a:pos x="connsiteX4042" y="connsiteY4042"/>
                </a:cxn>
                <a:cxn ang="0">
                  <a:pos x="connsiteX4043" y="connsiteY4043"/>
                </a:cxn>
                <a:cxn ang="0">
                  <a:pos x="connsiteX4044" y="connsiteY4044"/>
                </a:cxn>
                <a:cxn ang="0">
                  <a:pos x="connsiteX4045" y="connsiteY4045"/>
                </a:cxn>
                <a:cxn ang="0">
                  <a:pos x="connsiteX4046" y="connsiteY4046"/>
                </a:cxn>
                <a:cxn ang="0">
                  <a:pos x="connsiteX4047" y="connsiteY4047"/>
                </a:cxn>
                <a:cxn ang="0">
                  <a:pos x="connsiteX4048" y="connsiteY4048"/>
                </a:cxn>
                <a:cxn ang="0">
                  <a:pos x="connsiteX4049" y="connsiteY4049"/>
                </a:cxn>
                <a:cxn ang="0">
                  <a:pos x="connsiteX4050" y="connsiteY4050"/>
                </a:cxn>
                <a:cxn ang="0">
                  <a:pos x="connsiteX4051" y="connsiteY4051"/>
                </a:cxn>
                <a:cxn ang="0">
                  <a:pos x="connsiteX4052" y="connsiteY4052"/>
                </a:cxn>
                <a:cxn ang="0">
                  <a:pos x="connsiteX4053" y="connsiteY4053"/>
                </a:cxn>
                <a:cxn ang="0">
                  <a:pos x="connsiteX4054" y="connsiteY4054"/>
                </a:cxn>
                <a:cxn ang="0">
                  <a:pos x="connsiteX4055" y="connsiteY4055"/>
                </a:cxn>
                <a:cxn ang="0">
                  <a:pos x="connsiteX4056" y="connsiteY4056"/>
                </a:cxn>
                <a:cxn ang="0">
                  <a:pos x="connsiteX4057" y="connsiteY4057"/>
                </a:cxn>
                <a:cxn ang="0">
                  <a:pos x="connsiteX4058" y="connsiteY4058"/>
                </a:cxn>
                <a:cxn ang="0">
                  <a:pos x="connsiteX4059" y="connsiteY4059"/>
                </a:cxn>
                <a:cxn ang="0">
                  <a:pos x="connsiteX4060" y="connsiteY4060"/>
                </a:cxn>
                <a:cxn ang="0">
                  <a:pos x="connsiteX4061" y="connsiteY4061"/>
                </a:cxn>
                <a:cxn ang="0">
                  <a:pos x="connsiteX4062" y="connsiteY4062"/>
                </a:cxn>
                <a:cxn ang="0">
                  <a:pos x="connsiteX4063" y="connsiteY4063"/>
                </a:cxn>
                <a:cxn ang="0">
                  <a:pos x="connsiteX4064" y="connsiteY4064"/>
                </a:cxn>
                <a:cxn ang="0">
                  <a:pos x="connsiteX4065" y="connsiteY4065"/>
                </a:cxn>
                <a:cxn ang="0">
                  <a:pos x="connsiteX4066" y="connsiteY4066"/>
                </a:cxn>
                <a:cxn ang="0">
                  <a:pos x="connsiteX4067" y="connsiteY4067"/>
                </a:cxn>
                <a:cxn ang="0">
                  <a:pos x="connsiteX4068" y="connsiteY4068"/>
                </a:cxn>
                <a:cxn ang="0">
                  <a:pos x="connsiteX4069" y="connsiteY4069"/>
                </a:cxn>
                <a:cxn ang="0">
                  <a:pos x="connsiteX4070" y="connsiteY4070"/>
                </a:cxn>
                <a:cxn ang="0">
                  <a:pos x="connsiteX4071" y="connsiteY4071"/>
                </a:cxn>
                <a:cxn ang="0">
                  <a:pos x="connsiteX4072" y="connsiteY4072"/>
                </a:cxn>
                <a:cxn ang="0">
                  <a:pos x="connsiteX4073" y="connsiteY4073"/>
                </a:cxn>
                <a:cxn ang="0">
                  <a:pos x="connsiteX4074" y="connsiteY4074"/>
                </a:cxn>
                <a:cxn ang="0">
                  <a:pos x="connsiteX4075" y="connsiteY4075"/>
                </a:cxn>
                <a:cxn ang="0">
                  <a:pos x="connsiteX4076" y="connsiteY4076"/>
                </a:cxn>
                <a:cxn ang="0">
                  <a:pos x="connsiteX4077" y="connsiteY4077"/>
                </a:cxn>
                <a:cxn ang="0">
                  <a:pos x="connsiteX4078" y="connsiteY4078"/>
                </a:cxn>
                <a:cxn ang="0">
                  <a:pos x="connsiteX4079" y="connsiteY4079"/>
                </a:cxn>
                <a:cxn ang="0">
                  <a:pos x="connsiteX4080" y="connsiteY4080"/>
                </a:cxn>
                <a:cxn ang="0">
                  <a:pos x="connsiteX4081" y="connsiteY4081"/>
                </a:cxn>
                <a:cxn ang="0">
                  <a:pos x="connsiteX4082" y="connsiteY4082"/>
                </a:cxn>
                <a:cxn ang="0">
                  <a:pos x="connsiteX4083" y="connsiteY4083"/>
                </a:cxn>
                <a:cxn ang="0">
                  <a:pos x="connsiteX4084" y="connsiteY4084"/>
                </a:cxn>
                <a:cxn ang="0">
                  <a:pos x="connsiteX4085" y="connsiteY4085"/>
                </a:cxn>
                <a:cxn ang="0">
                  <a:pos x="connsiteX4086" y="connsiteY4086"/>
                </a:cxn>
                <a:cxn ang="0">
                  <a:pos x="connsiteX4087" y="connsiteY4087"/>
                </a:cxn>
                <a:cxn ang="0">
                  <a:pos x="connsiteX4088" y="connsiteY4088"/>
                </a:cxn>
                <a:cxn ang="0">
                  <a:pos x="connsiteX4089" y="connsiteY4089"/>
                </a:cxn>
                <a:cxn ang="0">
                  <a:pos x="connsiteX4090" y="connsiteY4090"/>
                </a:cxn>
                <a:cxn ang="0">
                  <a:pos x="connsiteX4091" y="connsiteY4091"/>
                </a:cxn>
                <a:cxn ang="0">
                  <a:pos x="connsiteX4092" y="connsiteY4092"/>
                </a:cxn>
                <a:cxn ang="0">
                  <a:pos x="connsiteX4093" y="connsiteY4093"/>
                </a:cxn>
                <a:cxn ang="0">
                  <a:pos x="connsiteX4094" y="connsiteY4094"/>
                </a:cxn>
                <a:cxn ang="0">
                  <a:pos x="connsiteX4095" y="connsiteY4095"/>
                </a:cxn>
                <a:cxn ang="0">
                  <a:pos x="connsiteX4096" y="connsiteY4096"/>
                </a:cxn>
                <a:cxn ang="0">
                  <a:pos x="connsiteX4097" y="connsiteY4097"/>
                </a:cxn>
                <a:cxn ang="0">
                  <a:pos x="connsiteX4098" y="connsiteY4098"/>
                </a:cxn>
                <a:cxn ang="0">
                  <a:pos x="connsiteX4099" y="connsiteY4099"/>
                </a:cxn>
                <a:cxn ang="0">
                  <a:pos x="connsiteX4100" y="connsiteY4100"/>
                </a:cxn>
                <a:cxn ang="0">
                  <a:pos x="connsiteX4101" y="connsiteY4101"/>
                </a:cxn>
                <a:cxn ang="0">
                  <a:pos x="connsiteX4102" y="connsiteY4102"/>
                </a:cxn>
                <a:cxn ang="0">
                  <a:pos x="connsiteX4103" y="connsiteY4103"/>
                </a:cxn>
                <a:cxn ang="0">
                  <a:pos x="connsiteX4104" y="connsiteY4104"/>
                </a:cxn>
                <a:cxn ang="0">
                  <a:pos x="connsiteX4105" y="connsiteY4105"/>
                </a:cxn>
                <a:cxn ang="0">
                  <a:pos x="connsiteX4106" y="connsiteY4106"/>
                </a:cxn>
                <a:cxn ang="0">
                  <a:pos x="connsiteX4107" y="connsiteY4107"/>
                </a:cxn>
                <a:cxn ang="0">
                  <a:pos x="connsiteX4108" y="connsiteY4108"/>
                </a:cxn>
                <a:cxn ang="0">
                  <a:pos x="connsiteX4109" y="connsiteY4109"/>
                </a:cxn>
                <a:cxn ang="0">
                  <a:pos x="connsiteX4110" y="connsiteY4110"/>
                </a:cxn>
                <a:cxn ang="0">
                  <a:pos x="connsiteX4111" y="connsiteY4111"/>
                </a:cxn>
                <a:cxn ang="0">
                  <a:pos x="connsiteX4112" y="connsiteY4112"/>
                </a:cxn>
                <a:cxn ang="0">
                  <a:pos x="connsiteX4113" y="connsiteY4113"/>
                </a:cxn>
                <a:cxn ang="0">
                  <a:pos x="connsiteX4114" y="connsiteY4114"/>
                </a:cxn>
                <a:cxn ang="0">
                  <a:pos x="connsiteX4115" y="connsiteY4115"/>
                </a:cxn>
                <a:cxn ang="0">
                  <a:pos x="connsiteX4116" y="connsiteY4116"/>
                </a:cxn>
                <a:cxn ang="0">
                  <a:pos x="connsiteX4117" y="connsiteY4117"/>
                </a:cxn>
                <a:cxn ang="0">
                  <a:pos x="connsiteX4118" y="connsiteY4118"/>
                </a:cxn>
                <a:cxn ang="0">
                  <a:pos x="connsiteX4119" y="connsiteY4119"/>
                </a:cxn>
                <a:cxn ang="0">
                  <a:pos x="connsiteX4120" y="connsiteY4120"/>
                </a:cxn>
                <a:cxn ang="0">
                  <a:pos x="connsiteX4121" y="connsiteY4121"/>
                </a:cxn>
                <a:cxn ang="0">
                  <a:pos x="connsiteX4122" y="connsiteY4122"/>
                </a:cxn>
                <a:cxn ang="0">
                  <a:pos x="connsiteX4123" y="connsiteY4123"/>
                </a:cxn>
                <a:cxn ang="0">
                  <a:pos x="connsiteX4124" y="connsiteY4124"/>
                </a:cxn>
                <a:cxn ang="0">
                  <a:pos x="connsiteX4125" y="connsiteY4125"/>
                </a:cxn>
                <a:cxn ang="0">
                  <a:pos x="connsiteX4126" y="connsiteY4126"/>
                </a:cxn>
                <a:cxn ang="0">
                  <a:pos x="connsiteX4127" y="connsiteY4127"/>
                </a:cxn>
                <a:cxn ang="0">
                  <a:pos x="connsiteX4128" y="connsiteY4128"/>
                </a:cxn>
                <a:cxn ang="0">
                  <a:pos x="connsiteX4129" y="connsiteY4129"/>
                </a:cxn>
                <a:cxn ang="0">
                  <a:pos x="connsiteX4130" y="connsiteY4130"/>
                </a:cxn>
                <a:cxn ang="0">
                  <a:pos x="connsiteX4131" y="connsiteY4131"/>
                </a:cxn>
                <a:cxn ang="0">
                  <a:pos x="connsiteX4132" y="connsiteY4132"/>
                </a:cxn>
                <a:cxn ang="0">
                  <a:pos x="connsiteX4133" y="connsiteY4133"/>
                </a:cxn>
                <a:cxn ang="0">
                  <a:pos x="connsiteX4134" y="connsiteY4134"/>
                </a:cxn>
                <a:cxn ang="0">
                  <a:pos x="connsiteX4135" y="connsiteY4135"/>
                </a:cxn>
                <a:cxn ang="0">
                  <a:pos x="connsiteX4136" y="connsiteY4136"/>
                </a:cxn>
                <a:cxn ang="0">
                  <a:pos x="connsiteX4137" y="connsiteY4137"/>
                </a:cxn>
                <a:cxn ang="0">
                  <a:pos x="connsiteX4138" y="connsiteY4138"/>
                </a:cxn>
                <a:cxn ang="0">
                  <a:pos x="connsiteX4139" y="connsiteY4139"/>
                </a:cxn>
                <a:cxn ang="0">
                  <a:pos x="connsiteX4140" y="connsiteY4140"/>
                </a:cxn>
                <a:cxn ang="0">
                  <a:pos x="connsiteX4141" y="connsiteY4141"/>
                </a:cxn>
                <a:cxn ang="0">
                  <a:pos x="connsiteX4142" y="connsiteY4142"/>
                </a:cxn>
                <a:cxn ang="0">
                  <a:pos x="connsiteX4143" y="connsiteY4143"/>
                </a:cxn>
                <a:cxn ang="0">
                  <a:pos x="connsiteX4144" y="connsiteY4144"/>
                </a:cxn>
                <a:cxn ang="0">
                  <a:pos x="connsiteX4145" y="connsiteY4145"/>
                </a:cxn>
                <a:cxn ang="0">
                  <a:pos x="connsiteX4146" y="connsiteY4146"/>
                </a:cxn>
                <a:cxn ang="0">
                  <a:pos x="connsiteX4147" y="connsiteY4147"/>
                </a:cxn>
                <a:cxn ang="0">
                  <a:pos x="connsiteX4148" y="connsiteY4148"/>
                </a:cxn>
                <a:cxn ang="0">
                  <a:pos x="connsiteX4149" y="connsiteY4149"/>
                </a:cxn>
                <a:cxn ang="0">
                  <a:pos x="connsiteX4150" y="connsiteY4150"/>
                </a:cxn>
                <a:cxn ang="0">
                  <a:pos x="connsiteX4151" y="connsiteY4151"/>
                </a:cxn>
                <a:cxn ang="0">
                  <a:pos x="connsiteX4152" y="connsiteY4152"/>
                </a:cxn>
                <a:cxn ang="0">
                  <a:pos x="connsiteX4153" y="connsiteY4153"/>
                </a:cxn>
                <a:cxn ang="0">
                  <a:pos x="connsiteX4154" y="connsiteY4154"/>
                </a:cxn>
                <a:cxn ang="0">
                  <a:pos x="connsiteX4155" y="connsiteY4155"/>
                </a:cxn>
                <a:cxn ang="0">
                  <a:pos x="connsiteX4156" y="connsiteY4156"/>
                </a:cxn>
                <a:cxn ang="0">
                  <a:pos x="connsiteX4157" y="connsiteY4157"/>
                </a:cxn>
                <a:cxn ang="0">
                  <a:pos x="connsiteX4158" y="connsiteY4158"/>
                </a:cxn>
                <a:cxn ang="0">
                  <a:pos x="connsiteX4159" y="connsiteY4159"/>
                </a:cxn>
                <a:cxn ang="0">
                  <a:pos x="connsiteX4160" y="connsiteY4160"/>
                </a:cxn>
                <a:cxn ang="0">
                  <a:pos x="connsiteX4161" y="connsiteY4161"/>
                </a:cxn>
                <a:cxn ang="0">
                  <a:pos x="connsiteX4162" y="connsiteY4162"/>
                </a:cxn>
                <a:cxn ang="0">
                  <a:pos x="connsiteX4163" y="connsiteY4163"/>
                </a:cxn>
                <a:cxn ang="0">
                  <a:pos x="connsiteX4164" y="connsiteY4164"/>
                </a:cxn>
                <a:cxn ang="0">
                  <a:pos x="connsiteX4165" y="connsiteY4165"/>
                </a:cxn>
                <a:cxn ang="0">
                  <a:pos x="connsiteX4166" y="connsiteY4166"/>
                </a:cxn>
                <a:cxn ang="0">
                  <a:pos x="connsiteX4167" y="connsiteY4167"/>
                </a:cxn>
                <a:cxn ang="0">
                  <a:pos x="connsiteX4168" y="connsiteY4168"/>
                </a:cxn>
                <a:cxn ang="0">
                  <a:pos x="connsiteX4169" y="connsiteY4169"/>
                </a:cxn>
                <a:cxn ang="0">
                  <a:pos x="connsiteX4170" y="connsiteY4170"/>
                </a:cxn>
                <a:cxn ang="0">
                  <a:pos x="connsiteX4171" y="connsiteY4171"/>
                </a:cxn>
                <a:cxn ang="0">
                  <a:pos x="connsiteX4172" y="connsiteY4172"/>
                </a:cxn>
                <a:cxn ang="0">
                  <a:pos x="connsiteX4173" y="connsiteY4173"/>
                </a:cxn>
                <a:cxn ang="0">
                  <a:pos x="connsiteX4174" y="connsiteY4174"/>
                </a:cxn>
                <a:cxn ang="0">
                  <a:pos x="connsiteX4175" y="connsiteY4175"/>
                </a:cxn>
                <a:cxn ang="0">
                  <a:pos x="connsiteX4176" y="connsiteY4176"/>
                </a:cxn>
                <a:cxn ang="0">
                  <a:pos x="connsiteX4177" y="connsiteY4177"/>
                </a:cxn>
                <a:cxn ang="0">
                  <a:pos x="connsiteX4178" y="connsiteY4178"/>
                </a:cxn>
                <a:cxn ang="0">
                  <a:pos x="connsiteX4179" y="connsiteY4179"/>
                </a:cxn>
                <a:cxn ang="0">
                  <a:pos x="connsiteX4180" y="connsiteY4180"/>
                </a:cxn>
                <a:cxn ang="0">
                  <a:pos x="connsiteX4181" y="connsiteY4181"/>
                </a:cxn>
                <a:cxn ang="0">
                  <a:pos x="connsiteX4182" y="connsiteY4182"/>
                </a:cxn>
                <a:cxn ang="0">
                  <a:pos x="connsiteX4183" y="connsiteY4183"/>
                </a:cxn>
                <a:cxn ang="0">
                  <a:pos x="connsiteX4184" y="connsiteY4184"/>
                </a:cxn>
                <a:cxn ang="0">
                  <a:pos x="connsiteX4185" y="connsiteY4185"/>
                </a:cxn>
                <a:cxn ang="0">
                  <a:pos x="connsiteX4186" y="connsiteY4186"/>
                </a:cxn>
                <a:cxn ang="0">
                  <a:pos x="connsiteX4187" y="connsiteY4187"/>
                </a:cxn>
                <a:cxn ang="0">
                  <a:pos x="connsiteX4188" y="connsiteY4188"/>
                </a:cxn>
                <a:cxn ang="0">
                  <a:pos x="connsiteX4189" y="connsiteY4189"/>
                </a:cxn>
                <a:cxn ang="0">
                  <a:pos x="connsiteX4190" y="connsiteY4190"/>
                </a:cxn>
                <a:cxn ang="0">
                  <a:pos x="connsiteX4191" y="connsiteY4191"/>
                </a:cxn>
                <a:cxn ang="0">
                  <a:pos x="connsiteX4192" y="connsiteY4192"/>
                </a:cxn>
                <a:cxn ang="0">
                  <a:pos x="connsiteX4193" y="connsiteY4193"/>
                </a:cxn>
                <a:cxn ang="0">
                  <a:pos x="connsiteX4194" y="connsiteY4194"/>
                </a:cxn>
                <a:cxn ang="0">
                  <a:pos x="connsiteX4195" y="connsiteY4195"/>
                </a:cxn>
                <a:cxn ang="0">
                  <a:pos x="connsiteX4196" y="connsiteY4196"/>
                </a:cxn>
                <a:cxn ang="0">
                  <a:pos x="connsiteX4197" y="connsiteY4197"/>
                </a:cxn>
                <a:cxn ang="0">
                  <a:pos x="connsiteX4198" y="connsiteY4198"/>
                </a:cxn>
                <a:cxn ang="0">
                  <a:pos x="connsiteX4199" y="connsiteY4199"/>
                </a:cxn>
                <a:cxn ang="0">
                  <a:pos x="connsiteX4200" y="connsiteY4200"/>
                </a:cxn>
                <a:cxn ang="0">
                  <a:pos x="connsiteX4201" y="connsiteY4201"/>
                </a:cxn>
                <a:cxn ang="0">
                  <a:pos x="connsiteX4202" y="connsiteY4202"/>
                </a:cxn>
                <a:cxn ang="0">
                  <a:pos x="connsiteX4203" y="connsiteY4203"/>
                </a:cxn>
                <a:cxn ang="0">
                  <a:pos x="connsiteX4204" y="connsiteY4204"/>
                </a:cxn>
                <a:cxn ang="0">
                  <a:pos x="connsiteX4205" y="connsiteY4205"/>
                </a:cxn>
                <a:cxn ang="0">
                  <a:pos x="connsiteX4206" y="connsiteY4206"/>
                </a:cxn>
                <a:cxn ang="0">
                  <a:pos x="connsiteX4207" y="connsiteY4207"/>
                </a:cxn>
                <a:cxn ang="0">
                  <a:pos x="connsiteX4208" y="connsiteY4208"/>
                </a:cxn>
                <a:cxn ang="0">
                  <a:pos x="connsiteX4209" y="connsiteY4209"/>
                </a:cxn>
                <a:cxn ang="0">
                  <a:pos x="connsiteX4210" y="connsiteY4210"/>
                </a:cxn>
                <a:cxn ang="0">
                  <a:pos x="connsiteX4211" y="connsiteY4211"/>
                </a:cxn>
                <a:cxn ang="0">
                  <a:pos x="connsiteX4212" y="connsiteY4212"/>
                </a:cxn>
                <a:cxn ang="0">
                  <a:pos x="connsiteX4213" y="connsiteY4213"/>
                </a:cxn>
                <a:cxn ang="0">
                  <a:pos x="connsiteX4214" y="connsiteY4214"/>
                </a:cxn>
                <a:cxn ang="0">
                  <a:pos x="connsiteX4215" y="connsiteY4215"/>
                </a:cxn>
                <a:cxn ang="0">
                  <a:pos x="connsiteX4216" y="connsiteY4216"/>
                </a:cxn>
                <a:cxn ang="0">
                  <a:pos x="connsiteX4217" y="connsiteY4217"/>
                </a:cxn>
                <a:cxn ang="0">
                  <a:pos x="connsiteX4218" y="connsiteY4218"/>
                </a:cxn>
                <a:cxn ang="0">
                  <a:pos x="connsiteX4219" y="connsiteY4219"/>
                </a:cxn>
                <a:cxn ang="0">
                  <a:pos x="connsiteX4220" y="connsiteY4220"/>
                </a:cxn>
                <a:cxn ang="0">
                  <a:pos x="connsiteX4221" y="connsiteY4221"/>
                </a:cxn>
                <a:cxn ang="0">
                  <a:pos x="connsiteX4222" y="connsiteY4222"/>
                </a:cxn>
                <a:cxn ang="0">
                  <a:pos x="connsiteX4223" y="connsiteY4223"/>
                </a:cxn>
                <a:cxn ang="0">
                  <a:pos x="connsiteX4224" y="connsiteY4224"/>
                </a:cxn>
                <a:cxn ang="0">
                  <a:pos x="connsiteX4225" y="connsiteY4225"/>
                </a:cxn>
                <a:cxn ang="0">
                  <a:pos x="connsiteX4226" y="connsiteY4226"/>
                </a:cxn>
                <a:cxn ang="0">
                  <a:pos x="connsiteX4227" y="connsiteY4227"/>
                </a:cxn>
                <a:cxn ang="0">
                  <a:pos x="connsiteX4228" y="connsiteY4228"/>
                </a:cxn>
                <a:cxn ang="0">
                  <a:pos x="connsiteX4229" y="connsiteY4229"/>
                </a:cxn>
                <a:cxn ang="0">
                  <a:pos x="connsiteX4230" y="connsiteY4230"/>
                </a:cxn>
                <a:cxn ang="0">
                  <a:pos x="connsiteX4231" y="connsiteY4231"/>
                </a:cxn>
                <a:cxn ang="0">
                  <a:pos x="connsiteX4232" y="connsiteY4232"/>
                </a:cxn>
                <a:cxn ang="0">
                  <a:pos x="connsiteX4233" y="connsiteY4233"/>
                </a:cxn>
                <a:cxn ang="0">
                  <a:pos x="connsiteX4234" y="connsiteY4234"/>
                </a:cxn>
                <a:cxn ang="0">
                  <a:pos x="connsiteX4235" y="connsiteY4235"/>
                </a:cxn>
                <a:cxn ang="0">
                  <a:pos x="connsiteX4236" y="connsiteY4236"/>
                </a:cxn>
                <a:cxn ang="0">
                  <a:pos x="connsiteX4237" y="connsiteY4237"/>
                </a:cxn>
                <a:cxn ang="0">
                  <a:pos x="connsiteX4238" y="connsiteY4238"/>
                </a:cxn>
                <a:cxn ang="0">
                  <a:pos x="connsiteX4239" y="connsiteY4239"/>
                </a:cxn>
                <a:cxn ang="0">
                  <a:pos x="connsiteX4240" y="connsiteY4240"/>
                </a:cxn>
                <a:cxn ang="0">
                  <a:pos x="connsiteX4241" y="connsiteY4241"/>
                </a:cxn>
                <a:cxn ang="0">
                  <a:pos x="connsiteX4242" y="connsiteY4242"/>
                </a:cxn>
                <a:cxn ang="0">
                  <a:pos x="connsiteX4243" y="connsiteY4243"/>
                </a:cxn>
                <a:cxn ang="0">
                  <a:pos x="connsiteX4244" y="connsiteY4244"/>
                </a:cxn>
                <a:cxn ang="0">
                  <a:pos x="connsiteX4245" y="connsiteY4245"/>
                </a:cxn>
                <a:cxn ang="0">
                  <a:pos x="connsiteX4246" y="connsiteY4246"/>
                </a:cxn>
                <a:cxn ang="0">
                  <a:pos x="connsiteX4247" y="connsiteY4247"/>
                </a:cxn>
                <a:cxn ang="0">
                  <a:pos x="connsiteX4248" y="connsiteY4248"/>
                </a:cxn>
                <a:cxn ang="0">
                  <a:pos x="connsiteX4249" y="connsiteY4249"/>
                </a:cxn>
                <a:cxn ang="0">
                  <a:pos x="connsiteX4250" y="connsiteY4250"/>
                </a:cxn>
                <a:cxn ang="0">
                  <a:pos x="connsiteX4251" y="connsiteY4251"/>
                </a:cxn>
                <a:cxn ang="0">
                  <a:pos x="connsiteX4252" y="connsiteY4252"/>
                </a:cxn>
                <a:cxn ang="0">
                  <a:pos x="connsiteX4253" y="connsiteY4253"/>
                </a:cxn>
                <a:cxn ang="0">
                  <a:pos x="connsiteX4254" y="connsiteY4254"/>
                </a:cxn>
                <a:cxn ang="0">
                  <a:pos x="connsiteX4255" y="connsiteY4255"/>
                </a:cxn>
                <a:cxn ang="0">
                  <a:pos x="connsiteX4256" y="connsiteY4256"/>
                </a:cxn>
                <a:cxn ang="0">
                  <a:pos x="connsiteX4257" y="connsiteY4257"/>
                </a:cxn>
                <a:cxn ang="0">
                  <a:pos x="connsiteX4258" y="connsiteY4258"/>
                </a:cxn>
                <a:cxn ang="0">
                  <a:pos x="connsiteX4259" y="connsiteY4259"/>
                </a:cxn>
                <a:cxn ang="0">
                  <a:pos x="connsiteX4260" y="connsiteY4260"/>
                </a:cxn>
                <a:cxn ang="0">
                  <a:pos x="connsiteX4261" y="connsiteY4261"/>
                </a:cxn>
                <a:cxn ang="0">
                  <a:pos x="connsiteX4262" y="connsiteY4262"/>
                </a:cxn>
                <a:cxn ang="0">
                  <a:pos x="connsiteX4263" y="connsiteY4263"/>
                </a:cxn>
                <a:cxn ang="0">
                  <a:pos x="connsiteX4264" y="connsiteY4264"/>
                </a:cxn>
                <a:cxn ang="0">
                  <a:pos x="connsiteX4265" y="connsiteY4265"/>
                </a:cxn>
                <a:cxn ang="0">
                  <a:pos x="connsiteX4266" y="connsiteY4266"/>
                </a:cxn>
                <a:cxn ang="0">
                  <a:pos x="connsiteX4267" y="connsiteY4267"/>
                </a:cxn>
                <a:cxn ang="0">
                  <a:pos x="connsiteX4268" y="connsiteY4268"/>
                </a:cxn>
                <a:cxn ang="0">
                  <a:pos x="connsiteX4269" y="connsiteY4269"/>
                </a:cxn>
                <a:cxn ang="0">
                  <a:pos x="connsiteX4270" y="connsiteY4270"/>
                </a:cxn>
                <a:cxn ang="0">
                  <a:pos x="connsiteX4271" y="connsiteY4271"/>
                </a:cxn>
                <a:cxn ang="0">
                  <a:pos x="connsiteX4272" y="connsiteY4272"/>
                </a:cxn>
                <a:cxn ang="0">
                  <a:pos x="connsiteX4273" y="connsiteY4273"/>
                </a:cxn>
                <a:cxn ang="0">
                  <a:pos x="connsiteX4274" y="connsiteY4274"/>
                </a:cxn>
                <a:cxn ang="0">
                  <a:pos x="connsiteX4275" y="connsiteY4275"/>
                </a:cxn>
                <a:cxn ang="0">
                  <a:pos x="connsiteX4276" y="connsiteY4276"/>
                </a:cxn>
                <a:cxn ang="0">
                  <a:pos x="connsiteX4277" y="connsiteY4277"/>
                </a:cxn>
                <a:cxn ang="0">
                  <a:pos x="connsiteX4278" y="connsiteY4278"/>
                </a:cxn>
                <a:cxn ang="0">
                  <a:pos x="connsiteX4279" y="connsiteY4279"/>
                </a:cxn>
                <a:cxn ang="0">
                  <a:pos x="connsiteX4280" y="connsiteY4280"/>
                </a:cxn>
                <a:cxn ang="0">
                  <a:pos x="connsiteX4281" y="connsiteY4281"/>
                </a:cxn>
                <a:cxn ang="0">
                  <a:pos x="connsiteX4282" y="connsiteY4282"/>
                </a:cxn>
                <a:cxn ang="0">
                  <a:pos x="connsiteX4283" y="connsiteY4283"/>
                </a:cxn>
                <a:cxn ang="0">
                  <a:pos x="connsiteX4284" y="connsiteY4284"/>
                </a:cxn>
                <a:cxn ang="0">
                  <a:pos x="connsiteX4285" y="connsiteY4285"/>
                </a:cxn>
                <a:cxn ang="0">
                  <a:pos x="connsiteX4286" y="connsiteY4286"/>
                </a:cxn>
                <a:cxn ang="0">
                  <a:pos x="connsiteX4287" y="connsiteY4287"/>
                </a:cxn>
                <a:cxn ang="0">
                  <a:pos x="connsiteX4288" y="connsiteY4288"/>
                </a:cxn>
                <a:cxn ang="0">
                  <a:pos x="connsiteX4289" y="connsiteY4289"/>
                </a:cxn>
                <a:cxn ang="0">
                  <a:pos x="connsiteX4290" y="connsiteY4290"/>
                </a:cxn>
                <a:cxn ang="0">
                  <a:pos x="connsiteX4291" y="connsiteY4291"/>
                </a:cxn>
                <a:cxn ang="0">
                  <a:pos x="connsiteX4292" y="connsiteY4292"/>
                </a:cxn>
                <a:cxn ang="0">
                  <a:pos x="connsiteX4293" y="connsiteY4293"/>
                </a:cxn>
                <a:cxn ang="0">
                  <a:pos x="connsiteX4294" y="connsiteY4294"/>
                </a:cxn>
                <a:cxn ang="0">
                  <a:pos x="connsiteX4295" y="connsiteY4295"/>
                </a:cxn>
                <a:cxn ang="0">
                  <a:pos x="connsiteX4296" y="connsiteY4296"/>
                </a:cxn>
                <a:cxn ang="0">
                  <a:pos x="connsiteX4297" y="connsiteY4297"/>
                </a:cxn>
                <a:cxn ang="0">
                  <a:pos x="connsiteX4298" y="connsiteY4298"/>
                </a:cxn>
                <a:cxn ang="0">
                  <a:pos x="connsiteX4299" y="connsiteY4299"/>
                </a:cxn>
                <a:cxn ang="0">
                  <a:pos x="connsiteX4300" y="connsiteY4300"/>
                </a:cxn>
                <a:cxn ang="0">
                  <a:pos x="connsiteX4301" y="connsiteY4301"/>
                </a:cxn>
                <a:cxn ang="0">
                  <a:pos x="connsiteX4302" y="connsiteY4302"/>
                </a:cxn>
                <a:cxn ang="0">
                  <a:pos x="connsiteX4303" y="connsiteY4303"/>
                </a:cxn>
                <a:cxn ang="0">
                  <a:pos x="connsiteX4304" y="connsiteY4304"/>
                </a:cxn>
                <a:cxn ang="0">
                  <a:pos x="connsiteX4305" y="connsiteY4305"/>
                </a:cxn>
                <a:cxn ang="0">
                  <a:pos x="connsiteX4306" y="connsiteY4306"/>
                </a:cxn>
                <a:cxn ang="0">
                  <a:pos x="connsiteX4307" y="connsiteY4307"/>
                </a:cxn>
                <a:cxn ang="0">
                  <a:pos x="connsiteX4308" y="connsiteY4308"/>
                </a:cxn>
                <a:cxn ang="0">
                  <a:pos x="connsiteX4309" y="connsiteY4309"/>
                </a:cxn>
                <a:cxn ang="0">
                  <a:pos x="connsiteX4310" y="connsiteY4310"/>
                </a:cxn>
                <a:cxn ang="0">
                  <a:pos x="connsiteX4311" y="connsiteY4311"/>
                </a:cxn>
                <a:cxn ang="0">
                  <a:pos x="connsiteX4312" y="connsiteY4312"/>
                </a:cxn>
                <a:cxn ang="0">
                  <a:pos x="connsiteX4313" y="connsiteY4313"/>
                </a:cxn>
                <a:cxn ang="0">
                  <a:pos x="connsiteX4314" y="connsiteY4314"/>
                </a:cxn>
                <a:cxn ang="0">
                  <a:pos x="connsiteX4315" y="connsiteY4315"/>
                </a:cxn>
                <a:cxn ang="0">
                  <a:pos x="connsiteX4316" y="connsiteY4316"/>
                </a:cxn>
                <a:cxn ang="0">
                  <a:pos x="connsiteX4317" y="connsiteY4317"/>
                </a:cxn>
                <a:cxn ang="0">
                  <a:pos x="connsiteX4318" y="connsiteY4318"/>
                </a:cxn>
                <a:cxn ang="0">
                  <a:pos x="connsiteX4319" y="connsiteY4319"/>
                </a:cxn>
                <a:cxn ang="0">
                  <a:pos x="connsiteX4320" y="connsiteY4320"/>
                </a:cxn>
                <a:cxn ang="0">
                  <a:pos x="connsiteX4321" y="connsiteY4321"/>
                </a:cxn>
                <a:cxn ang="0">
                  <a:pos x="connsiteX4322" y="connsiteY4322"/>
                </a:cxn>
                <a:cxn ang="0">
                  <a:pos x="connsiteX4323" y="connsiteY4323"/>
                </a:cxn>
                <a:cxn ang="0">
                  <a:pos x="connsiteX4324" y="connsiteY4324"/>
                </a:cxn>
                <a:cxn ang="0">
                  <a:pos x="connsiteX4325" y="connsiteY4325"/>
                </a:cxn>
                <a:cxn ang="0">
                  <a:pos x="connsiteX4326" y="connsiteY4326"/>
                </a:cxn>
                <a:cxn ang="0">
                  <a:pos x="connsiteX4327" y="connsiteY4327"/>
                </a:cxn>
                <a:cxn ang="0">
                  <a:pos x="connsiteX4328" y="connsiteY4328"/>
                </a:cxn>
                <a:cxn ang="0">
                  <a:pos x="connsiteX4329" y="connsiteY4329"/>
                </a:cxn>
                <a:cxn ang="0">
                  <a:pos x="connsiteX4330" y="connsiteY4330"/>
                </a:cxn>
                <a:cxn ang="0">
                  <a:pos x="connsiteX4331" y="connsiteY4331"/>
                </a:cxn>
                <a:cxn ang="0">
                  <a:pos x="connsiteX4332" y="connsiteY4332"/>
                </a:cxn>
                <a:cxn ang="0">
                  <a:pos x="connsiteX4333" y="connsiteY4333"/>
                </a:cxn>
                <a:cxn ang="0">
                  <a:pos x="connsiteX4334" y="connsiteY4334"/>
                </a:cxn>
                <a:cxn ang="0">
                  <a:pos x="connsiteX4335" y="connsiteY4335"/>
                </a:cxn>
                <a:cxn ang="0">
                  <a:pos x="connsiteX4336" y="connsiteY4336"/>
                </a:cxn>
                <a:cxn ang="0">
                  <a:pos x="connsiteX4337" y="connsiteY4337"/>
                </a:cxn>
                <a:cxn ang="0">
                  <a:pos x="connsiteX4338" y="connsiteY4338"/>
                </a:cxn>
                <a:cxn ang="0">
                  <a:pos x="connsiteX4339" y="connsiteY4339"/>
                </a:cxn>
                <a:cxn ang="0">
                  <a:pos x="connsiteX4340" y="connsiteY4340"/>
                </a:cxn>
                <a:cxn ang="0">
                  <a:pos x="connsiteX4341" y="connsiteY4341"/>
                </a:cxn>
                <a:cxn ang="0">
                  <a:pos x="connsiteX4342" y="connsiteY4342"/>
                </a:cxn>
                <a:cxn ang="0">
                  <a:pos x="connsiteX4343" y="connsiteY4343"/>
                </a:cxn>
                <a:cxn ang="0">
                  <a:pos x="connsiteX4344" y="connsiteY4344"/>
                </a:cxn>
                <a:cxn ang="0">
                  <a:pos x="connsiteX4345" y="connsiteY4345"/>
                </a:cxn>
                <a:cxn ang="0">
                  <a:pos x="connsiteX4346" y="connsiteY4346"/>
                </a:cxn>
                <a:cxn ang="0">
                  <a:pos x="connsiteX4347" y="connsiteY4347"/>
                </a:cxn>
                <a:cxn ang="0">
                  <a:pos x="connsiteX4348" y="connsiteY4348"/>
                </a:cxn>
                <a:cxn ang="0">
                  <a:pos x="connsiteX4349" y="connsiteY4349"/>
                </a:cxn>
                <a:cxn ang="0">
                  <a:pos x="connsiteX4350" y="connsiteY4350"/>
                </a:cxn>
                <a:cxn ang="0">
                  <a:pos x="connsiteX4351" y="connsiteY4351"/>
                </a:cxn>
                <a:cxn ang="0">
                  <a:pos x="connsiteX4352" y="connsiteY4352"/>
                </a:cxn>
                <a:cxn ang="0">
                  <a:pos x="connsiteX4353" y="connsiteY4353"/>
                </a:cxn>
                <a:cxn ang="0">
                  <a:pos x="connsiteX4354" y="connsiteY4354"/>
                </a:cxn>
                <a:cxn ang="0">
                  <a:pos x="connsiteX4355" y="connsiteY4355"/>
                </a:cxn>
                <a:cxn ang="0">
                  <a:pos x="connsiteX4356" y="connsiteY4356"/>
                </a:cxn>
                <a:cxn ang="0">
                  <a:pos x="connsiteX4357" y="connsiteY4357"/>
                </a:cxn>
                <a:cxn ang="0">
                  <a:pos x="connsiteX4358" y="connsiteY4358"/>
                </a:cxn>
                <a:cxn ang="0">
                  <a:pos x="connsiteX4359" y="connsiteY4359"/>
                </a:cxn>
                <a:cxn ang="0">
                  <a:pos x="connsiteX4360" y="connsiteY4360"/>
                </a:cxn>
                <a:cxn ang="0">
                  <a:pos x="connsiteX4361" y="connsiteY4361"/>
                </a:cxn>
                <a:cxn ang="0">
                  <a:pos x="connsiteX4362" y="connsiteY4362"/>
                </a:cxn>
                <a:cxn ang="0">
                  <a:pos x="connsiteX4363" y="connsiteY4363"/>
                </a:cxn>
                <a:cxn ang="0">
                  <a:pos x="connsiteX4364" y="connsiteY4364"/>
                </a:cxn>
                <a:cxn ang="0">
                  <a:pos x="connsiteX4365" y="connsiteY4365"/>
                </a:cxn>
                <a:cxn ang="0">
                  <a:pos x="connsiteX4366" y="connsiteY4366"/>
                </a:cxn>
                <a:cxn ang="0">
                  <a:pos x="connsiteX4367" y="connsiteY4367"/>
                </a:cxn>
                <a:cxn ang="0">
                  <a:pos x="connsiteX4368" y="connsiteY4368"/>
                </a:cxn>
                <a:cxn ang="0">
                  <a:pos x="connsiteX4369" y="connsiteY4369"/>
                </a:cxn>
                <a:cxn ang="0">
                  <a:pos x="connsiteX4370" y="connsiteY4370"/>
                </a:cxn>
                <a:cxn ang="0">
                  <a:pos x="connsiteX4371" y="connsiteY4371"/>
                </a:cxn>
                <a:cxn ang="0">
                  <a:pos x="connsiteX4372" y="connsiteY4372"/>
                </a:cxn>
                <a:cxn ang="0">
                  <a:pos x="connsiteX4373" y="connsiteY4373"/>
                </a:cxn>
                <a:cxn ang="0">
                  <a:pos x="connsiteX4374" y="connsiteY4374"/>
                </a:cxn>
                <a:cxn ang="0">
                  <a:pos x="connsiteX4375" y="connsiteY4375"/>
                </a:cxn>
                <a:cxn ang="0">
                  <a:pos x="connsiteX4376" y="connsiteY4376"/>
                </a:cxn>
                <a:cxn ang="0">
                  <a:pos x="connsiteX4377" y="connsiteY4377"/>
                </a:cxn>
                <a:cxn ang="0">
                  <a:pos x="connsiteX4378" y="connsiteY4378"/>
                </a:cxn>
                <a:cxn ang="0">
                  <a:pos x="connsiteX4379" y="connsiteY4379"/>
                </a:cxn>
                <a:cxn ang="0">
                  <a:pos x="connsiteX4380" y="connsiteY4380"/>
                </a:cxn>
                <a:cxn ang="0">
                  <a:pos x="connsiteX4381" y="connsiteY4381"/>
                </a:cxn>
                <a:cxn ang="0">
                  <a:pos x="connsiteX4382" y="connsiteY4382"/>
                </a:cxn>
                <a:cxn ang="0">
                  <a:pos x="connsiteX4383" y="connsiteY4383"/>
                </a:cxn>
                <a:cxn ang="0">
                  <a:pos x="connsiteX4384" y="connsiteY4384"/>
                </a:cxn>
                <a:cxn ang="0">
                  <a:pos x="connsiteX4385" y="connsiteY4385"/>
                </a:cxn>
                <a:cxn ang="0">
                  <a:pos x="connsiteX4386" y="connsiteY4386"/>
                </a:cxn>
                <a:cxn ang="0">
                  <a:pos x="connsiteX4387" y="connsiteY4387"/>
                </a:cxn>
                <a:cxn ang="0">
                  <a:pos x="connsiteX4388" y="connsiteY4388"/>
                </a:cxn>
                <a:cxn ang="0">
                  <a:pos x="connsiteX4389" y="connsiteY4389"/>
                </a:cxn>
                <a:cxn ang="0">
                  <a:pos x="connsiteX4390" y="connsiteY4390"/>
                </a:cxn>
                <a:cxn ang="0">
                  <a:pos x="connsiteX4391" y="connsiteY4391"/>
                </a:cxn>
                <a:cxn ang="0">
                  <a:pos x="connsiteX4392" y="connsiteY4392"/>
                </a:cxn>
                <a:cxn ang="0">
                  <a:pos x="connsiteX4393" y="connsiteY4393"/>
                </a:cxn>
                <a:cxn ang="0">
                  <a:pos x="connsiteX4394" y="connsiteY4394"/>
                </a:cxn>
                <a:cxn ang="0">
                  <a:pos x="connsiteX4395" y="connsiteY4395"/>
                </a:cxn>
                <a:cxn ang="0">
                  <a:pos x="connsiteX4396" y="connsiteY4396"/>
                </a:cxn>
                <a:cxn ang="0">
                  <a:pos x="connsiteX4397" y="connsiteY4397"/>
                </a:cxn>
                <a:cxn ang="0">
                  <a:pos x="connsiteX4398" y="connsiteY4398"/>
                </a:cxn>
                <a:cxn ang="0">
                  <a:pos x="connsiteX4399" y="connsiteY4399"/>
                </a:cxn>
                <a:cxn ang="0">
                  <a:pos x="connsiteX4400" y="connsiteY4400"/>
                </a:cxn>
                <a:cxn ang="0">
                  <a:pos x="connsiteX4401" y="connsiteY4401"/>
                </a:cxn>
                <a:cxn ang="0">
                  <a:pos x="connsiteX4402" y="connsiteY4402"/>
                </a:cxn>
                <a:cxn ang="0">
                  <a:pos x="connsiteX4403" y="connsiteY4403"/>
                </a:cxn>
                <a:cxn ang="0">
                  <a:pos x="connsiteX4404" y="connsiteY4404"/>
                </a:cxn>
                <a:cxn ang="0">
                  <a:pos x="connsiteX4405" y="connsiteY4405"/>
                </a:cxn>
                <a:cxn ang="0">
                  <a:pos x="connsiteX4406" y="connsiteY4406"/>
                </a:cxn>
                <a:cxn ang="0">
                  <a:pos x="connsiteX4407" y="connsiteY4407"/>
                </a:cxn>
                <a:cxn ang="0">
                  <a:pos x="connsiteX4408" y="connsiteY4408"/>
                </a:cxn>
                <a:cxn ang="0">
                  <a:pos x="connsiteX4409" y="connsiteY4409"/>
                </a:cxn>
                <a:cxn ang="0">
                  <a:pos x="connsiteX4410" y="connsiteY4410"/>
                </a:cxn>
                <a:cxn ang="0">
                  <a:pos x="connsiteX4411" y="connsiteY4411"/>
                </a:cxn>
                <a:cxn ang="0">
                  <a:pos x="connsiteX4412" y="connsiteY4412"/>
                </a:cxn>
                <a:cxn ang="0">
                  <a:pos x="connsiteX4413" y="connsiteY4413"/>
                </a:cxn>
                <a:cxn ang="0">
                  <a:pos x="connsiteX4414" y="connsiteY4414"/>
                </a:cxn>
                <a:cxn ang="0">
                  <a:pos x="connsiteX4415" y="connsiteY4415"/>
                </a:cxn>
                <a:cxn ang="0">
                  <a:pos x="connsiteX4416" y="connsiteY4416"/>
                </a:cxn>
                <a:cxn ang="0">
                  <a:pos x="connsiteX4417" y="connsiteY4417"/>
                </a:cxn>
                <a:cxn ang="0">
                  <a:pos x="connsiteX4418" y="connsiteY4418"/>
                </a:cxn>
                <a:cxn ang="0">
                  <a:pos x="connsiteX4419" y="connsiteY4419"/>
                </a:cxn>
                <a:cxn ang="0">
                  <a:pos x="connsiteX4420" y="connsiteY4420"/>
                </a:cxn>
                <a:cxn ang="0">
                  <a:pos x="connsiteX4421" y="connsiteY4421"/>
                </a:cxn>
                <a:cxn ang="0">
                  <a:pos x="connsiteX4422" y="connsiteY4422"/>
                </a:cxn>
                <a:cxn ang="0">
                  <a:pos x="connsiteX4423" y="connsiteY4423"/>
                </a:cxn>
                <a:cxn ang="0">
                  <a:pos x="connsiteX4424" y="connsiteY4424"/>
                </a:cxn>
                <a:cxn ang="0">
                  <a:pos x="connsiteX4425" y="connsiteY4425"/>
                </a:cxn>
                <a:cxn ang="0">
                  <a:pos x="connsiteX4426" y="connsiteY4426"/>
                </a:cxn>
                <a:cxn ang="0">
                  <a:pos x="connsiteX4427" y="connsiteY4427"/>
                </a:cxn>
                <a:cxn ang="0">
                  <a:pos x="connsiteX4428" y="connsiteY4428"/>
                </a:cxn>
                <a:cxn ang="0">
                  <a:pos x="connsiteX4429" y="connsiteY4429"/>
                </a:cxn>
                <a:cxn ang="0">
                  <a:pos x="connsiteX4430" y="connsiteY4430"/>
                </a:cxn>
                <a:cxn ang="0">
                  <a:pos x="connsiteX4431" y="connsiteY4431"/>
                </a:cxn>
                <a:cxn ang="0">
                  <a:pos x="connsiteX4432" y="connsiteY4432"/>
                </a:cxn>
                <a:cxn ang="0">
                  <a:pos x="connsiteX4433" y="connsiteY4433"/>
                </a:cxn>
                <a:cxn ang="0">
                  <a:pos x="connsiteX4434" y="connsiteY4434"/>
                </a:cxn>
                <a:cxn ang="0">
                  <a:pos x="connsiteX4435" y="connsiteY4435"/>
                </a:cxn>
                <a:cxn ang="0">
                  <a:pos x="connsiteX4436" y="connsiteY4436"/>
                </a:cxn>
                <a:cxn ang="0">
                  <a:pos x="connsiteX4437" y="connsiteY4437"/>
                </a:cxn>
                <a:cxn ang="0">
                  <a:pos x="connsiteX4438" y="connsiteY4438"/>
                </a:cxn>
                <a:cxn ang="0">
                  <a:pos x="connsiteX4439" y="connsiteY4439"/>
                </a:cxn>
                <a:cxn ang="0">
                  <a:pos x="connsiteX4440" y="connsiteY4440"/>
                </a:cxn>
                <a:cxn ang="0">
                  <a:pos x="connsiteX4441" y="connsiteY4441"/>
                </a:cxn>
                <a:cxn ang="0">
                  <a:pos x="connsiteX4442" y="connsiteY4442"/>
                </a:cxn>
                <a:cxn ang="0">
                  <a:pos x="connsiteX4443" y="connsiteY4443"/>
                </a:cxn>
                <a:cxn ang="0">
                  <a:pos x="connsiteX4444" y="connsiteY4444"/>
                </a:cxn>
                <a:cxn ang="0">
                  <a:pos x="connsiteX4445" y="connsiteY4445"/>
                </a:cxn>
                <a:cxn ang="0">
                  <a:pos x="connsiteX4446" y="connsiteY4446"/>
                </a:cxn>
                <a:cxn ang="0">
                  <a:pos x="connsiteX4447" y="connsiteY4447"/>
                </a:cxn>
                <a:cxn ang="0">
                  <a:pos x="connsiteX4448" y="connsiteY4448"/>
                </a:cxn>
                <a:cxn ang="0">
                  <a:pos x="connsiteX4449" y="connsiteY4449"/>
                </a:cxn>
                <a:cxn ang="0">
                  <a:pos x="connsiteX4450" y="connsiteY4450"/>
                </a:cxn>
                <a:cxn ang="0">
                  <a:pos x="connsiteX4451" y="connsiteY4451"/>
                </a:cxn>
                <a:cxn ang="0">
                  <a:pos x="connsiteX4452" y="connsiteY4452"/>
                </a:cxn>
                <a:cxn ang="0">
                  <a:pos x="connsiteX4453" y="connsiteY4453"/>
                </a:cxn>
                <a:cxn ang="0">
                  <a:pos x="connsiteX4454" y="connsiteY4454"/>
                </a:cxn>
                <a:cxn ang="0">
                  <a:pos x="connsiteX4455" y="connsiteY4455"/>
                </a:cxn>
                <a:cxn ang="0">
                  <a:pos x="connsiteX4456" y="connsiteY4456"/>
                </a:cxn>
                <a:cxn ang="0">
                  <a:pos x="connsiteX4457" y="connsiteY4457"/>
                </a:cxn>
                <a:cxn ang="0">
                  <a:pos x="connsiteX4458" y="connsiteY4458"/>
                </a:cxn>
                <a:cxn ang="0">
                  <a:pos x="connsiteX4459" y="connsiteY4459"/>
                </a:cxn>
                <a:cxn ang="0">
                  <a:pos x="connsiteX4460" y="connsiteY4460"/>
                </a:cxn>
                <a:cxn ang="0">
                  <a:pos x="connsiteX4461" y="connsiteY4461"/>
                </a:cxn>
                <a:cxn ang="0">
                  <a:pos x="connsiteX4462" y="connsiteY4462"/>
                </a:cxn>
                <a:cxn ang="0">
                  <a:pos x="connsiteX4463" y="connsiteY4463"/>
                </a:cxn>
                <a:cxn ang="0">
                  <a:pos x="connsiteX4464" y="connsiteY4464"/>
                </a:cxn>
                <a:cxn ang="0">
                  <a:pos x="connsiteX4465" y="connsiteY4465"/>
                </a:cxn>
                <a:cxn ang="0">
                  <a:pos x="connsiteX4466" y="connsiteY4466"/>
                </a:cxn>
                <a:cxn ang="0">
                  <a:pos x="connsiteX4467" y="connsiteY4467"/>
                </a:cxn>
                <a:cxn ang="0">
                  <a:pos x="connsiteX4468" y="connsiteY4468"/>
                </a:cxn>
                <a:cxn ang="0">
                  <a:pos x="connsiteX4469" y="connsiteY4469"/>
                </a:cxn>
                <a:cxn ang="0">
                  <a:pos x="connsiteX4470" y="connsiteY4470"/>
                </a:cxn>
                <a:cxn ang="0">
                  <a:pos x="connsiteX4471" y="connsiteY4471"/>
                </a:cxn>
                <a:cxn ang="0">
                  <a:pos x="connsiteX4472" y="connsiteY4472"/>
                </a:cxn>
                <a:cxn ang="0">
                  <a:pos x="connsiteX4473" y="connsiteY4473"/>
                </a:cxn>
                <a:cxn ang="0">
                  <a:pos x="connsiteX4474" y="connsiteY4474"/>
                </a:cxn>
                <a:cxn ang="0">
                  <a:pos x="connsiteX4475" y="connsiteY4475"/>
                </a:cxn>
                <a:cxn ang="0">
                  <a:pos x="connsiteX4476" y="connsiteY4476"/>
                </a:cxn>
                <a:cxn ang="0">
                  <a:pos x="connsiteX4477" y="connsiteY4477"/>
                </a:cxn>
                <a:cxn ang="0">
                  <a:pos x="connsiteX4478" y="connsiteY4478"/>
                </a:cxn>
                <a:cxn ang="0">
                  <a:pos x="connsiteX4479" y="connsiteY4479"/>
                </a:cxn>
                <a:cxn ang="0">
                  <a:pos x="connsiteX4480" y="connsiteY4480"/>
                </a:cxn>
                <a:cxn ang="0">
                  <a:pos x="connsiteX4481" y="connsiteY4481"/>
                </a:cxn>
                <a:cxn ang="0">
                  <a:pos x="connsiteX4482" y="connsiteY4482"/>
                </a:cxn>
                <a:cxn ang="0">
                  <a:pos x="connsiteX4483" y="connsiteY4483"/>
                </a:cxn>
                <a:cxn ang="0">
                  <a:pos x="connsiteX4484" y="connsiteY4484"/>
                </a:cxn>
                <a:cxn ang="0">
                  <a:pos x="connsiteX4485" y="connsiteY4485"/>
                </a:cxn>
                <a:cxn ang="0">
                  <a:pos x="connsiteX4486" y="connsiteY4486"/>
                </a:cxn>
                <a:cxn ang="0">
                  <a:pos x="connsiteX4487" y="connsiteY4487"/>
                </a:cxn>
                <a:cxn ang="0">
                  <a:pos x="connsiteX4488" y="connsiteY4488"/>
                </a:cxn>
                <a:cxn ang="0">
                  <a:pos x="connsiteX4489" y="connsiteY4489"/>
                </a:cxn>
                <a:cxn ang="0">
                  <a:pos x="connsiteX4490" y="connsiteY4490"/>
                </a:cxn>
                <a:cxn ang="0">
                  <a:pos x="connsiteX4491" y="connsiteY4491"/>
                </a:cxn>
                <a:cxn ang="0">
                  <a:pos x="connsiteX4492" y="connsiteY4492"/>
                </a:cxn>
                <a:cxn ang="0">
                  <a:pos x="connsiteX4493" y="connsiteY4493"/>
                </a:cxn>
                <a:cxn ang="0">
                  <a:pos x="connsiteX4494" y="connsiteY4494"/>
                </a:cxn>
                <a:cxn ang="0">
                  <a:pos x="connsiteX4495" y="connsiteY4495"/>
                </a:cxn>
                <a:cxn ang="0">
                  <a:pos x="connsiteX4496" y="connsiteY4496"/>
                </a:cxn>
                <a:cxn ang="0">
                  <a:pos x="connsiteX4497" y="connsiteY4497"/>
                </a:cxn>
                <a:cxn ang="0">
                  <a:pos x="connsiteX4498" y="connsiteY4498"/>
                </a:cxn>
                <a:cxn ang="0">
                  <a:pos x="connsiteX4499" y="connsiteY4499"/>
                </a:cxn>
                <a:cxn ang="0">
                  <a:pos x="connsiteX4500" y="connsiteY4500"/>
                </a:cxn>
                <a:cxn ang="0">
                  <a:pos x="connsiteX4501" y="connsiteY4501"/>
                </a:cxn>
                <a:cxn ang="0">
                  <a:pos x="connsiteX4502" y="connsiteY4502"/>
                </a:cxn>
                <a:cxn ang="0">
                  <a:pos x="connsiteX4503" y="connsiteY4503"/>
                </a:cxn>
                <a:cxn ang="0">
                  <a:pos x="connsiteX4504" y="connsiteY4504"/>
                </a:cxn>
                <a:cxn ang="0">
                  <a:pos x="connsiteX4505" y="connsiteY4505"/>
                </a:cxn>
                <a:cxn ang="0">
                  <a:pos x="connsiteX4506" y="connsiteY4506"/>
                </a:cxn>
                <a:cxn ang="0">
                  <a:pos x="connsiteX4507" y="connsiteY4507"/>
                </a:cxn>
                <a:cxn ang="0">
                  <a:pos x="connsiteX4508" y="connsiteY4508"/>
                </a:cxn>
                <a:cxn ang="0">
                  <a:pos x="connsiteX4509" y="connsiteY4509"/>
                </a:cxn>
                <a:cxn ang="0">
                  <a:pos x="connsiteX4510" y="connsiteY4510"/>
                </a:cxn>
                <a:cxn ang="0">
                  <a:pos x="connsiteX4511" y="connsiteY4511"/>
                </a:cxn>
                <a:cxn ang="0">
                  <a:pos x="connsiteX4512" y="connsiteY4512"/>
                </a:cxn>
                <a:cxn ang="0">
                  <a:pos x="connsiteX4513" y="connsiteY4513"/>
                </a:cxn>
                <a:cxn ang="0">
                  <a:pos x="connsiteX4514" y="connsiteY4514"/>
                </a:cxn>
                <a:cxn ang="0">
                  <a:pos x="connsiteX4515" y="connsiteY4515"/>
                </a:cxn>
                <a:cxn ang="0">
                  <a:pos x="connsiteX4516" y="connsiteY4516"/>
                </a:cxn>
                <a:cxn ang="0">
                  <a:pos x="connsiteX4517" y="connsiteY4517"/>
                </a:cxn>
                <a:cxn ang="0">
                  <a:pos x="connsiteX4518" y="connsiteY4518"/>
                </a:cxn>
                <a:cxn ang="0">
                  <a:pos x="connsiteX4519" y="connsiteY4519"/>
                </a:cxn>
                <a:cxn ang="0">
                  <a:pos x="connsiteX4520" y="connsiteY4520"/>
                </a:cxn>
                <a:cxn ang="0">
                  <a:pos x="connsiteX4521" y="connsiteY4521"/>
                </a:cxn>
                <a:cxn ang="0">
                  <a:pos x="connsiteX4522" y="connsiteY4522"/>
                </a:cxn>
                <a:cxn ang="0">
                  <a:pos x="connsiteX4523" y="connsiteY4523"/>
                </a:cxn>
                <a:cxn ang="0">
                  <a:pos x="connsiteX4524" y="connsiteY4524"/>
                </a:cxn>
                <a:cxn ang="0">
                  <a:pos x="connsiteX4525" y="connsiteY4525"/>
                </a:cxn>
                <a:cxn ang="0">
                  <a:pos x="connsiteX4526" y="connsiteY4526"/>
                </a:cxn>
                <a:cxn ang="0">
                  <a:pos x="connsiteX4527" y="connsiteY4527"/>
                </a:cxn>
                <a:cxn ang="0">
                  <a:pos x="connsiteX4528" y="connsiteY4528"/>
                </a:cxn>
                <a:cxn ang="0">
                  <a:pos x="connsiteX4529" y="connsiteY4529"/>
                </a:cxn>
                <a:cxn ang="0">
                  <a:pos x="connsiteX4530" y="connsiteY4530"/>
                </a:cxn>
                <a:cxn ang="0">
                  <a:pos x="connsiteX4531" y="connsiteY4531"/>
                </a:cxn>
                <a:cxn ang="0">
                  <a:pos x="connsiteX4532" y="connsiteY4532"/>
                </a:cxn>
                <a:cxn ang="0">
                  <a:pos x="connsiteX4533" y="connsiteY4533"/>
                </a:cxn>
                <a:cxn ang="0">
                  <a:pos x="connsiteX4534" y="connsiteY4534"/>
                </a:cxn>
                <a:cxn ang="0">
                  <a:pos x="connsiteX4535" y="connsiteY4535"/>
                </a:cxn>
                <a:cxn ang="0">
                  <a:pos x="connsiteX4536" y="connsiteY4536"/>
                </a:cxn>
                <a:cxn ang="0">
                  <a:pos x="connsiteX4537" y="connsiteY4537"/>
                </a:cxn>
                <a:cxn ang="0">
                  <a:pos x="connsiteX4538" y="connsiteY4538"/>
                </a:cxn>
                <a:cxn ang="0">
                  <a:pos x="connsiteX4539" y="connsiteY4539"/>
                </a:cxn>
                <a:cxn ang="0">
                  <a:pos x="connsiteX4540" y="connsiteY4540"/>
                </a:cxn>
                <a:cxn ang="0">
                  <a:pos x="connsiteX4541" y="connsiteY4541"/>
                </a:cxn>
                <a:cxn ang="0">
                  <a:pos x="connsiteX4542" y="connsiteY4542"/>
                </a:cxn>
                <a:cxn ang="0">
                  <a:pos x="connsiteX4543" y="connsiteY4543"/>
                </a:cxn>
                <a:cxn ang="0">
                  <a:pos x="connsiteX4544" y="connsiteY4544"/>
                </a:cxn>
                <a:cxn ang="0">
                  <a:pos x="connsiteX4545" y="connsiteY4545"/>
                </a:cxn>
                <a:cxn ang="0">
                  <a:pos x="connsiteX4546" y="connsiteY4546"/>
                </a:cxn>
                <a:cxn ang="0">
                  <a:pos x="connsiteX4547" y="connsiteY4547"/>
                </a:cxn>
                <a:cxn ang="0">
                  <a:pos x="connsiteX4548" y="connsiteY4548"/>
                </a:cxn>
                <a:cxn ang="0">
                  <a:pos x="connsiteX4549" y="connsiteY4549"/>
                </a:cxn>
                <a:cxn ang="0">
                  <a:pos x="connsiteX4550" y="connsiteY4550"/>
                </a:cxn>
                <a:cxn ang="0">
                  <a:pos x="connsiteX4551" y="connsiteY4551"/>
                </a:cxn>
                <a:cxn ang="0">
                  <a:pos x="connsiteX4552" y="connsiteY4552"/>
                </a:cxn>
                <a:cxn ang="0">
                  <a:pos x="connsiteX4553" y="connsiteY4553"/>
                </a:cxn>
                <a:cxn ang="0">
                  <a:pos x="connsiteX4554" y="connsiteY4554"/>
                </a:cxn>
                <a:cxn ang="0">
                  <a:pos x="connsiteX4555" y="connsiteY4555"/>
                </a:cxn>
                <a:cxn ang="0">
                  <a:pos x="connsiteX4556" y="connsiteY4556"/>
                </a:cxn>
                <a:cxn ang="0">
                  <a:pos x="connsiteX4557" y="connsiteY4557"/>
                </a:cxn>
                <a:cxn ang="0">
                  <a:pos x="connsiteX4558" y="connsiteY4558"/>
                </a:cxn>
                <a:cxn ang="0">
                  <a:pos x="connsiteX4559" y="connsiteY4559"/>
                </a:cxn>
                <a:cxn ang="0">
                  <a:pos x="connsiteX4560" y="connsiteY4560"/>
                </a:cxn>
                <a:cxn ang="0">
                  <a:pos x="connsiteX4561" y="connsiteY4561"/>
                </a:cxn>
                <a:cxn ang="0">
                  <a:pos x="connsiteX4562" y="connsiteY4562"/>
                </a:cxn>
                <a:cxn ang="0">
                  <a:pos x="connsiteX4563" y="connsiteY4563"/>
                </a:cxn>
                <a:cxn ang="0">
                  <a:pos x="connsiteX4564" y="connsiteY4564"/>
                </a:cxn>
                <a:cxn ang="0">
                  <a:pos x="connsiteX4565" y="connsiteY4565"/>
                </a:cxn>
                <a:cxn ang="0">
                  <a:pos x="connsiteX4566" y="connsiteY4566"/>
                </a:cxn>
                <a:cxn ang="0">
                  <a:pos x="connsiteX4567" y="connsiteY4567"/>
                </a:cxn>
                <a:cxn ang="0">
                  <a:pos x="connsiteX4568" y="connsiteY4568"/>
                </a:cxn>
                <a:cxn ang="0">
                  <a:pos x="connsiteX4569" y="connsiteY4569"/>
                </a:cxn>
                <a:cxn ang="0">
                  <a:pos x="connsiteX4570" y="connsiteY4570"/>
                </a:cxn>
                <a:cxn ang="0">
                  <a:pos x="connsiteX4571" y="connsiteY4571"/>
                </a:cxn>
                <a:cxn ang="0">
                  <a:pos x="connsiteX4572" y="connsiteY4572"/>
                </a:cxn>
                <a:cxn ang="0">
                  <a:pos x="connsiteX4573" y="connsiteY4573"/>
                </a:cxn>
                <a:cxn ang="0">
                  <a:pos x="connsiteX4574" y="connsiteY4574"/>
                </a:cxn>
                <a:cxn ang="0">
                  <a:pos x="connsiteX4575" y="connsiteY4575"/>
                </a:cxn>
                <a:cxn ang="0">
                  <a:pos x="connsiteX4576" y="connsiteY4576"/>
                </a:cxn>
                <a:cxn ang="0">
                  <a:pos x="connsiteX4577" y="connsiteY4577"/>
                </a:cxn>
                <a:cxn ang="0">
                  <a:pos x="connsiteX4578" y="connsiteY4578"/>
                </a:cxn>
                <a:cxn ang="0">
                  <a:pos x="connsiteX4579" y="connsiteY4579"/>
                </a:cxn>
                <a:cxn ang="0">
                  <a:pos x="connsiteX4580" y="connsiteY4580"/>
                </a:cxn>
                <a:cxn ang="0">
                  <a:pos x="connsiteX4581" y="connsiteY4581"/>
                </a:cxn>
                <a:cxn ang="0">
                  <a:pos x="connsiteX4582" y="connsiteY4582"/>
                </a:cxn>
                <a:cxn ang="0">
                  <a:pos x="connsiteX4583" y="connsiteY4583"/>
                </a:cxn>
                <a:cxn ang="0">
                  <a:pos x="connsiteX4584" y="connsiteY4584"/>
                </a:cxn>
                <a:cxn ang="0">
                  <a:pos x="connsiteX4585" y="connsiteY4585"/>
                </a:cxn>
                <a:cxn ang="0">
                  <a:pos x="connsiteX4586" y="connsiteY4586"/>
                </a:cxn>
                <a:cxn ang="0">
                  <a:pos x="connsiteX4587" y="connsiteY4587"/>
                </a:cxn>
                <a:cxn ang="0">
                  <a:pos x="connsiteX4588" y="connsiteY4588"/>
                </a:cxn>
                <a:cxn ang="0">
                  <a:pos x="connsiteX4589" y="connsiteY4589"/>
                </a:cxn>
                <a:cxn ang="0">
                  <a:pos x="connsiteX4590" y="connsiteY4590"/>
                </a:cxn>
                <a:cxn ang="0">
                  <a:pos x="connsiteX4591" y="connsiteY4591"/>
                </a:cxn>
                <a:cxn ang="0">
                  <a:pos x="connsiteX4592" y="connsiteY4592"/>
                </a:cxn>
                <a:cxn ang="0">
                  <a:pos x="connsiteX4593" y="connsiteY4593"/>
                </a:cxn>
                <a:cxn ang="0">
                  <a:pos x="connsiteX4594" y="connsiteY4594"/>
                </a:cxn>
                <a:cxn ang="0">
                  <a:pos x="connsiteX4595" y="connsiteY4595"/>
                </a:cxn>
                <a:cxn ang="0">
                  <a:pos x="connsiteX4596" y="connsiteY4596"/>
                </a:cxn>
                <a:cxn ang="0">
                  <a:pos x="connsiteX4597" y="connsiteY4597"/>
                </a:cxn>
                <a:cxn ang="0">
                  <a:pos x="connsiteX4598" y="connsiteY4598"/>
                </a:cxn>
                <a:cxn ang="0">
                  <a:pos x="connsiteX4599" y="connsiteY4599"/>
                </a:cxn>
                <a:cxn ang="0">
                  <a:pos x="connsiteX4600" y="connsiteY4600"/>
                </a:cxn>
                <a:cxn ang="0">
                  <a:pos x="connsiteX4601" y="connsiteY4601"/>
                </a:cxn>
                <a:cxn ang="0">
                  <a:pos x="connsiteX4602" y="connsiteY4602"/>
                </a:cxn>
                <a:cxn ang="0">
                  <a:pos x="connsiteX4603" y="connsiteY4603"/>
                </a:cxn>
                <a:cxn ang="0">
                  <a:pos x="connsiteX4604" y="connsiteY4604"/>
                </a:cxn>
                <a:cxn ang="0">
                  <a:pos x="connsiteX4605" y="connsiteY4605"/>
                </a:cxn>
                <a:cxn ang="0">
                  <a:pos x="connsiteX4606" y="connsiteY4606"/>
                </a:cxn>
                <a:cxn ang="0">
                  <a:pos x="connsiteX4607" y="connsiteY4607"/>
                </a:cxn>
                <a:cxn ang="0">
                  <a:pos x="connsiteX4608" y="connsiteY4608"/>
                </a:cxn>
                <a:cxn ang="0">
                  <a:pos x="connsiteX4609" y="connsiteY4609"/>
                </a:cxn>
                <a:cxn ang="0">
                  <a:pos x="connsiteX4610" y="connsiteY4610"/>
                </a:cxn>
                <a:cxn ang="0">
                  <a:pos x="connsiteX4611" y="connsiteY4611"/>
                </a:cxn>
                <a:cxn ang="0">
                  <a:pos x="connsiteX4612" y="connsiteY4612"/>
                </a:cxn>
                <a:cxn ang="0">
                  <a:pos x="connsiteX4613" y="connsiteY4613"/>
                </a:cxn>
                <a:cxn ang="0">
                  <a:pos x="connsiteX4614" y="connsiteY4614"/>
                </a:cxn>
                <a:cxn ang="0">
                  <a:pos x="connsiteX4615" y="connsiteY4615"/>
                </a:cxn>
                <a:cxn ang="0">
                  <a:pos x="connsiteX4616" y="connsiteY4616"/>
                </a:cxn>
                <a:cxn ang="0">
                  <a:pos x="connsiteX4617" y="connsiteY4617"/>
                </a:cxn>
                <a:cxn ang="0">
                  <a:pos x="connsiteX4618" y="connsiteY4618"/>
                </a:cxn>
                <a:cxn ang="0">
                  <a:pos x="connsiteX4619" y="connsiteY4619"/>
                </a:cxn>
                <a:cxn ang="0">
                  <a:pos x="connsiteX4620" y="connsiteY4620"/>
                </a:cxn>
                <a:cxn ang="0">
                  <a:pos x="connsiteX4621" y="connsiteY4621"/>
                </a:cxn>
                <a:cxn ang="0">
                  <a:pos x="connsiteX4622" y="connsiteY4622"/>
                </a:cxn>
                <a:cxn ang="0">
                  <a:pos x="connsiteX4623" y="connsiteY4623"/>
                </a:cxn>
                <a:cxn ang="0">
                  <a:pos x="connsiteX4624" y="connsiteY4624"/>
                </a:cxn>
                <a:cxn ang="0">
                  <a:pos x="connsiteX4625" y="connsiteY4625"/>
                </a:cxn>
                <a:cxn ang="0">
                  <a:pos x="connsiteX4626" y="connsiteY4626"/>
                </a:cxn>
                <a:cxn ang="0">
                  <a:pos x="connsiteX4627" y="connsiteY4627"/>
                </a:cxn>
                <a:cxn ang="0">
                  <a:pos x="connsiteX4628" y="connsiteY4628"/>
                </a:cxn>
                <a:cxn ang="0">
                  <a:pos x="connsiteX4629" y="connsiteY4629"/>
                </a:cxn>
                <a:cxn ang="0">
                  <a:pos x="connsiteX4630" y="connsiteY4630"/>
                </a:cxn>
                <a:cxn ang="0">
                  <a:pos x="connsiteX4631" y="connsiteY4631"/>
                </a:cxn>
                <a:cxn ang="0">
                  <a:pos x="connsiteX4632" y="connsiteY4632"/>
                </a:cxn>
                <a:cxn ang="0">
                  <a:pos x="connsiteX4633" y="connsiteY4633"/>
                </a:cxn>
                <a:cxn ang="0">
                  <a:pos x="connsiteX4634" y="connsiteY4634"/>
                </a:cxn>
                <a:cxn ang="0">
                  <a:pos x="connsiteX4635" y="connsiteY4635"/>
                </a:cxn>
                <a:cxn ang="0">
                  <a:pos x="connsiteX4636" y="connsiteY4636"/>
                </a:cxn>
                <a:cxn ang="0">
                  <a:pos x="connsiteX4637" y="connsiteY4637"/>
                </a:cxn>
                <a:cxn ang="0">
                  <a:pos x="connsiteX4638" y="connsiteY4638"/>
                </a:cxn>
                <a:cxn ang="0">
                  <a:pos x="connsiteX4639" y="connsiteY4639"/>
                </a:cxn>
                <a:cxn ang="0">
                  <a:pos x="connsiteX4640" y="connsiteY4640"/>
                </a:cxn>
                <a:cxn ang="0">
                  <a:pos x="connsiteX4641" y="connsiteY4641"/>
                </a:cxn>
                <a:cxn ang="0">
                  <a:pos x="connsiteX4642" y="connsiteY4642"/>
                </a:cxn>
                <a:cxn ang="0">
                  <a:pos x="connsiteX4643" y="connsiteY4643"/>
                </a:cxn>
                <a:cxn ang="0">
                  <a:pos x="connsiteX4644" y="connsiteY4644"/>
                </a:cxn>
                <a:cxn ang="0">
                  <a:pos x="connsiteX4645" y="connsiteY4645"/>
                </a:cxn>
                <a:cxn ang="0">
                  <a:pos x="connsiteX4646" y="connsiteY4646"/>
                </a:cxn>
                <a:cxn ang="0">
                  <a:pos x="connsiteX4647" y="connsiteY4647"/>
                </a:cxn>
                <a:cxn ang="0">
                  <a:pos x="connsiteX4648" y="connsiteY4648"/>
                </a:cxn>
                <a:cxn ang="0">
                  <a:pos x="connsiteX4649" y="connsiteY4649"/>
                </a:cxn>
                <a:cxn ang="0">
                  <a:pos x="connsiteX4650" y="connsiteY4650"/>
                </a:cxn>
                <a:cxn ang="0">
                  <a:pos x="connsiteX4651" y="connsiteY4651"/>
                </a:cxn>
                <a:cxn ang="0">
                  <a:pos x="connsiteX4652" y="connsiteY4652"/>
                </a:cxn>
                <a:cxn ang="0">
                  <a:pos x="connsiteX4653" y="connsiteY4653"/>
                </a:cxn>
                <a:cxn ang="0">
                  <a:pos x="connsiteX4654" y="connsiteY4654"/>
                </a:cxn>
                <a:cxn ang="0">
                  <a:pos x="connsiteX4655" y="connsiteY4655"/>
                </a:cxn>
                <a:cxn ang="0">
                  <a:pos x="connsiteX4656" y="connsiteY4656"/>
                </a:cxn>
                <a:cxn ang="0">
                  <a:pos x="connsiteX4657" y="connsiteY4657"/>
                </a:cxn>
                <a:cxn ang="0">
                  <a:pos x="connsiteX4658" y="connsiteY4658"/>
                </a:cxn>
                <a:cxn ang="0">
                  <a:pos x="connsiteX4659" y="connsiteY4659"/>
                </a:cxn>
                <a:cxn ang="0">
                  <a:pos x="connsiteX4660" y="connsiteY4660"/>
                </a:cxn>
                <a:cxn ang="0">
                  <a:pos x="connsiteX4661" y="connsiteY4661"/>
                </a:cxn>
                <a:cxn ang="0">
                  <a:pos x="connsiteX4662" y="connsiteY4662"/>
                </a:cxn>
                <a:cxn ang="0">
                  <a:pos x="connsiteX4663" y="connsiteY4663"/>
                </a:cxn>
                <a:cxn ang="0">
                  <a:pos x="connsiteX4664" y="connsiteY4664"/>
                </a:cxn>
                <a:cxn ang="0">
                  <a:pos x="connsiteX4665" y="connsiteY4665"/>
                </a:cxn>
                <a:cxn ang="0">
                  <a:pos x="connsiteX4666" y="connsiteY4666"/>
                </a:cxn>
                <a:cxn ang="0">
                  <a:pos x="connsiteX4667" y="connsiteY4667"/>
                </a:cxn>
                <a:cxn ang="0">
                  <a:pos x="connsiteX4668" y="connsiteY4668"/>
                </a:cxn>
                <a:cxn ang="0">
                  <a:pos x="connsiteX4669" y="connsiteY4669"/>
                </a:cxn>
                <a:cxn ang="0">
                  <a:pos x="connsiteX4670" y="connsiteY4670"/>
                </a:cxn>
                <a:cxn ang="0">
                  <a:pos x="connsiteX4671" y="connsiteY4671"/>
                </a:cxn>
                <a:cxn ang="0">
                  <a:pos x="connsiteX4672" y="connsiteY4672"/>
                </a:cxn>
                <a:cxn ang="0">
                  <a:pos x="connsiteX4673" y="connsiteY4673"/>
                </a:cxn>
                <a:cxn ang="0">
                  <a:pos x="connsiteX4674" y="connsiteY4674"/>
                </a:cxn>
                <a:cxn ang="0">
                  <a:pos x="connsiteX4675" y="connsiteY4675"/>
                </a:cxn>
                <a:cxn ang="0">
                  <a:pos x="connsiteX4676" y="connsiteY4676"/>
                </a:cxn>
                <a:cxn ang="0">
                  <a:pos x="connsiteX4677" y="connsiteY4677"/>
                </a:cxn>
                <a:cxn ang="0">
                  <a:pos x="connsiteX4678" y="connsiteY4678"/>
                </a:cxn>
                <a:cxn ang="0">
                  <a:pos x="connsiteX4679" y="connsiteY4679"/>
                </a:cxn>
                <a:cxn ang="0">
                  <a:pos x="connsiteX4680" y="connsiteY4680"/>
                </a:cxn>
                <a:cxn ang="0">
                  <a:pos x="connsiteX4681" y="connsiteY4681"/>
                </a:cxn>
                <a:cxn ang="0">
                  <a:pos x="connsiteX4682" y="connsiteY4682"/>
                </a:cxn>
                <a:cxn ang="0">
                  <a:pos x="connsiteX4683" y="connsiteY4683"/>
                </a:cxn>
                <a:cxn ang="0">
                  <a:pos x="connsiteX4684" y="connsiteY4684"/>
                </a:cxn>
                <a:cxn ang="0">
                  <a:pos x="connsiteX4685" y="connsiteY4685"/>
                </a:cxn>
                <a:cxn ang="0">
                  <a:pos x="connsiteX4686" y="connsiteY4686"/>
                </a:cxn>
                <a:cxn ang="0">
                  <a:pos x="connsiteX4687" y="connsiteY4687"/>
                </a:cxn>
                <a:cxn ang="0">
                  <a:pos x="connsiteX4688" y="connsiteY4688"/>
                </a:cxn>
                <a:cxn ang="0">
                  <a:pos x="connsiteX4689" y="connsiteY4689"/>
                </a:cxn>
                <a:cxn ang="0">
                  <a:pos x="connsiteX4690" y="connsiteY4690"/>
                </a:cxn>
                <a:cxn ang="0">
                  <a:pos x="connsiteX4691" y="connsiteY4691"/>
                </a:cxn>
                <a:cxn ang="0">
                  <a:pos x="connsiteX4692" y="connsiteY4692"/>
                </a:cxn>
                <a:cxn ang="0">
                  <a:pos x="connsiteX4693" y="connsiteY4693"/>
                </a:cxn>
                <a:cxn ang="0">
                  <a:pos x="connsiteX4694" y="connsiteY4694"/>
                </a:cxn>
                <a:cxn ang="0">
                  <a:pos x="connsiteX4695" y="connsiteY4695"/>
                </a:cxn>
                <a:cxn ang="0">
                  <a:pos x="connsiteX4696" y="connsiteY4696"/>
                </a:cxn>
                <a:cxn ang="0">
                  <a:pos x="connsiteX4697" y="connsiteY4697"/>
                </a:cxn>
                <a:cxn ang="0">
                  <a:pos x="connsiteX4698" y="connsiteY4698"/>
                </a:cxn>
                <a:cxn ang="0">
                  <a:pos x="connsiteX4699" y="connsiteY4699"/>
                </a:cxn>
                <a:cxn ang="0">
                  <a:pos x="connsiteX4700" y="connsiteY4700"/>
                </a:cxn>
                <a:cxn ang="0">
                  <a:pos x="connsiteX4701" y="connsiteY4701"/>
                </a:cxn>
                <a:cxn ang="0">
                  <a:pos x="connsiteX4702" y="connsiteY4702"/>
                </a:cxn>
                <a:cxn ang="0">
                  <a:pos x="connsiteX4703" y="connsiteY4703"/>
                </a:cxn>
                <a:cxn ang="0">
                  <a:pos x="connsiteX4704" y="connsiteY4704"/>
                </a:cxn>
                <a:cxn ang="0">
                  <a:pos x="connsiteX4705" y="connsiteY4705"/>
                </a:cxn>
                <a:cxn ang="0">
                  <a:pos x="connsiteX4706" y="connsiteY4706"/>
                </a:cxn>
                <a:cxn ang="0">
                  <a:pos x="connsiteX4707" y="connsiteY4707"/>
                </a:cxn>
                <a:cxn ang="0">
                  <a:pos x="connsiteX4708" y="connsiteY4708"/>
                </a:cxn>
                <a:cxn ang="0">
                  <a:pos x="connsiteX4709" y="connsiteY4709"/>
                </a:cxn>
                <a:cxn ang="0">
                  <a:pos x="connsiteX4710" y="connsiteY4710"/>
                </a:cxn>
                <a:cxn ang="0">
                  <a:pos x="connsiteX4711" y="connsiteY4711"/>
                </a:cxn>
                <a:cxn ang="0">
                  <a:pos x="connsiteX4712" y="connsiteY4712"/>
                </a:cxn>
                <a:cxn ang="0">
                  <a:pos x="connsiteX4713" y="connsiteY4713"/>
                </a:cxn>
                <a:cxn ang="0">
                  <a:pos x="connsiteX4714" y="connsiteY4714"/>
                </a:cxn>
                <a:cxn ang="0">
                  <a:pos x="connsiteX4715" y="connsiteY4715"/>
                </a:cxn>
                <a:cxn ang="0">
                  <a:pos x="connsiteX4716" y="connsiteY4716"/>
                </a:cxn>
                <a:cxn ang="0">
                  <a:pos x="connsiteX4717" y="connsiteY4717"/>
                </a:cxn>
                <a:cxn ang="0">
                  <a:pos x="connsiteX4718" y="connsiteY4718"/>
                </a:cxn>
                <a:cxn ang="0">
                  <a:pos x="connsiteX4719" y="connsiteY4719"/>
                </a:cxn>
                <a:cxn ang="0">
                  <a:pos x="connsiteX4720" y="connsiteY4720"/>
                </a:cxn>
                <a:cxn ang="0">
                  <a:pos x="connsiteX4721" y="connsiteY4721"/>
                </a:cxn>
                <a:cxn ang="0">
                  <a:pos x="connsiteX4722" y="connsiteY4722"/>
                </a:cxn>
                <a:cxn ang="0">
                  <a:pos x="connsiteX4723" y="connsiteY4723"/>
                </a:cxn>
                <a:cxn ang="0">
                  <a:pos x="connsiteX4724" y="connsiteY4724"/>
                </a:cxn>
                <a:cxn ang="0">
                  <a:pos x="connsiteX4725" y="connsiteY4725"/>
                </a:cxn>
                <a:cxn ang="0">
                  <a:pos x="connsiteX4726" y="connsiteY4726"/>
                </a:cxn>
                <a:cxn ang="0">
                  <a:pos x="connsiteX4727" y="connsiteY4727"/>
                </a:cxn>
                <a:cxn ang="0">
                  <a:pos x="connsiteX4728" y="connsiteY4728"/>
                </a:cxn>
                <a:cxn ang="0">
                  <a:pos x="connsiteX4729" y="connsiteY4729"/>
                </a:cxn>
                <a:cxn ang="0">
                  <a:pos x="connsiteX4730" y="connsiteY4730"/>
                </a:cxn>
                <a:cxn ang="0">
                  <a:pos x="connsiteX4731" y="connsiteY4731"/>
                </a:cxn>
                <a:cxn ang="0">
                  <a:pos x="connsiteX4732" y="connsiteY4732"/>
                </a:cxn>
                <a:cxn ang="0">
                  <a:pos x="connsiteX4733" y="connsiteY4733"/>
                </a:cxn>
                <a:cxn ang="0">
                  <a:pos x="connsiteX4734" y="connsiteY4734"/>
                </a:cxn>
                <a:cxn ang="0">
                  <a:pos x="connsiteX4735" y="connsiteY4735"/>
                </a:cxn>
                <a:cxn ang="0">
                  <a:pos x="connsiteX4736" y="connsiteY4736"/>
                </a:cxn>
                <a:cxn ang="0">
                  <a:pos x="connsiteX4737" y="connsiteY4737"/>
                </a:cxn>
                <a:cxn ang="0">
                  <a:pos x="connsiteX4738" y="connsiteY4738"/>
                </a:cxn>
                <a:cxn ang="0">
                  <a:pos x="connsiteX4739" y="connsiteY4739"/>
                </a:cxn>
                <a:cxn ang="0">
                  <a:pos x="connsiteX4740" y="connsiteY4740"/>
                </a:cxn>
                <a:cxn ang="0">
                  <a:pos x="connsiteX4741" y="connsiteY4741"/>
                </a:cxn>
                <a:cxn ang="0">
                  <a:pos x="connsiteX4742" y="connsiteY4742"/>
                </a:cxn>
                <a:cxn ang="0">
                  <a:pos x="connsiteX4743" y="connsiteY4743"/>
                </a:cxn>
                <a:cxn ang="0">
                  <a:pos x="connsiteX4744" y="connsiteY4744"/>
                </a:cxn>
                <a:cxn ang="0">
                  <a:pos x="connsiteX4745" y="connsiteY4745"/>
                </a:cxn>
                <a:cxn ang="0">
                  <a:pos x="connsiteX4746" y="connsiteY4746"/>
                </a:cxn>
                <a:cxn ang="0">
                  <a:pos x="connsiteX4747" y="connsiteY4747"/>
                </a:cxn>
                <a:cxn ang="0">
                  <a:pos x="connsiteX4748" y="connsiteY4748"/>
                </a:cxn>
                <a:cxn ang="0">
                  <a:pos x="connsiteX4749" y="connsiteY4749"/>
                </a:cxn>
                <a:cxn ang="0">
                  <a:pos x="connsiteX4750" y="connsiteY4750"/>
                </a:cxn>
                <a:cxn ang="0">
                  <a:pos x="connsiteX4751" y="connsiteY4751"/>
                </a:cxn>
                <a:cxn ang="0">
                  <a:pos x="connsiteX4752" y="connsiteY4752"/>
                </a:cxn>
                <a:cxn ang="0">
                  <a:pos x="connsiteX4753" y="connsiteY4753"/>
                </a:cxn>
                <a:cxn ang="0">
                  <a:pos x="connsiteX4754" y="connsiteY4754"/>
                </a:cxn>
                <a:cxn ang="0">
                  <a:pos x="connsiteX4755" y="connsiteY4755"/>
                </a:cxn>
                <a:cxn ang="0">
                  <a:pos x="connsiteX4756" y="connsiteY4756"/>
                </a:cxn>
                <a:cxn ang="0">
                  <a:pos x="connsiteX4757" y="connsiteY4757"/>
                </a:cxn>
                <a:cxn ang="0">
                  <a:pos x="connsiteX4758" y="connsiteY4758"/>
                </a:cxn>
                <a:cxn ang="0">
                  <a:pos x="connsiteX4759" y="connsiteY4759"/>
                </a:cxn>
                <a:cxn ang="0">
                  <a:pos x="connsiteX4760" y="connsiteY4760"/>
                </a:cxn>
                <a:cxn ang="0">
                  <a:pos x="connsiteX4761" y="connsiteY4761"/>
                </a:cxn>
                <a:cxn ang="0">
                  <a:pos x="connsiteX4762" y="connsiteY4762"/>
                </a:cxn>
                <a:cxn ang="0">
                  <a:pos x="connsiteX4763" y="connsiteY4763"/>
                </a:cxn>
                <a:cxn ang="0">
                  <a:pos x="connsiteX4764" y="connsiteY4764"/>
                </a:cxn>
                <a:cxn ang="0">
                  <a:pos x="connsiteX4765" y="connsiteY4765"/>
                </a:cxn>
                <a:cxn ang="0">
                  <a:pos x="connsiteX4766" y="connsiteY4766"/>
                </a:cxn>
                <a:cxn ang="0">
                  <a:pos x="connsiteX4767" y="connsiteY4767"/>
                </a:cxn>
                <a:cxn ang="0">
                  <a:pos x="connsiteX4768" y="connsiteY4768"/>
                </a:cxn>
                <a:cxn ang="0">
                  <a:pos x="connsiteX4769" y="connsiteY4769"/>
                </a:cxn>
                <a:cxn ang="0">
                  <a:pos x="connsiteX4770" y="connsiteY4770"/>
                </a:cxn>
                <a:cxn ang="0">
                  <a:pos x="connsiteX4771" y="connsiteY4771"/>
                </a:cxn>
                <a:cxn ang="0">
                  <a:pos x="connsiteX4772" y="connsiteY4772"/>
                </a:cxn>
                <a:cxn ang="0">
                  <a:pos x="connsiteX4773" y="connsiteY4773"/>
                </a:cxn>
                <a:cxn ang="0">
                  <a:pos x="connsiteX4774" y="connsiteY4774"/>
                </a:cxn>
                <a:cxn ang="0">
                  <a:pos x="connsiteX4775" y="connsiteY4775"/>
                </a:cxn>
                <a:cxn ang="0">
                  <a:pos x="connsiteX4776" y="connsiteY4776"/>
                </a:cxn>
                <a:cxn ang="0">
                  <a:pos x="connsiteX4777" y="connsiteY4777"/>
                </a:cxn>
                <a:cxn ang="0">
                  <a:pos x="connsiteX4778" y="connsiteY4778"/>
                </a:cxn>
                <a:cxn ang="0">
                  <a:pos x="connsiteX4779" y="connsiteY4779"/>
                </a:cxn>
                <a:cxn ang="0">
                  <a:pos x="connsiteX4780" y="connsiteY4780"/>
                </a:cxn>
                <a:cxn ang="0">
                  <a:pos x="connsiteX4781" y="connsiteY4781"/>
                </a:cxn>
                <a:cxn ang="0">
                  <a:pos x="connsiteX4782" y="connsiteY4782"/>
                </a:cxn>
                <a:cxn ang="0">
                  <a:pos x="connsiteX4783" y="connsiteY4783"/>
                </a:cxn>
                <a:cxn ang="0">
                  <a:pos x="connsiteX4784" y="connsiteY4784"/>
                </a:cxn>
                <a:cxn ang="0">
                  <a:pos x="connsiteX4785" y="connsiteY4785"/>
                </a:cxn>
                <a:cxn ang="0">
                  <a:pos x="connsiteX4786" y="connsiteY4786"/>
                </a:cxn>
                <a:cxn ang="0">
                  <a:pos x="connsiteX4787" y="connsiteY4787"/>
                </a:cxn>
                <a:cxn ang="0">
                  <a:pos x="connsiteX4788" y="connsiteY4788"/>
                </a:cxn>
                <a:cxn ang="0">
                  <a:pos x="connsiteX4789" y="connsiteY4789"/>
                </a:cxn>
                <a:cxn ang="0">
                  <a:pos x="connsiteX4790" y="connsiteY4790"/>
                </a:cxn>
                <a:cxn ang="0">
                  <a:pos x="connsiteX4791" y="connsiteY4791"/>
                </a:cxn>
                <a:cxn ang="0">
                  <a:pos x="connsiteX4792" y="connsiteY4792"/>
                </a:cxn>
                <a:cxn ang="0">
                  <a:pos x="connsiteX4793" y="connsiteY4793"/>
                </a:cxn>
                <a:cxn ang="0">
                  <a:pos x="connsiteX4794" y="connsiteY4794"/>
                </a:cxn>
                <a:cxn ang="0">
                  <a:pos x="connsiteX4795" y="connsiteY4795"/>
                </a:cxn>
                <a:cxn ang="0">
                  <a:pos x="connsiteX4796" y="connsiteY4796"/>
                </a:cxn>
                <a:cxn ang="0">
                  <a:pos x="connsiteX4797" y="connsiteY4797"/>
                </a:cxn>
                <a:cxn ang="0">
                  <a:pos x="connsiteX4798" y="connsiteY4798"/>
                </a:cxn>
                <a:cxn ang="0">
                  <a:pos x="connsiteX4799" y="connsiteY4799"/>
                </a:cxn>
                <a:cxn ang="0">
                  <a:pos x="connsiteX4800" y="connsiteY4800"/>
                </a:cxn>
                <a:cxn ang="0">
                  <a:pos x="connsiteX4801" y="connsiteY4801"/>
                </a:cxn>
                <a:cxn ang="0">
                  <a:pos x="connsiteX4802" y="connsiteY4802"/>
                </a:cxn>
                <a:cxn ang="0">
                  <a:pos x="connsiteX4803" y="connsiteY4803"/>
                </a:cxn>
                <a:cxn ang="0">
                  <a:pos x="connsiteX4804" y="connsiteY4804"/>
                </a:cxn>
                <a:cxn ang="0">
                  <a:pos x="connsiteX4805" y="connsiteY4805"/>
                </a:cxn>
                <a:cxn ang="0">
                  <a:pos x="connsiteX4806" y="connsiteY4806"/>
                </a:cxn>
                <a:cxn ang="0">
                  <a:pos x="connsiteX4807" y="connsiteY4807"/>
                </a:cxn>
                <a:cxn ang="0">
                  <a:pos x="connsiteX4808" y="connsiteY4808"/>
                </a:cxn>
                <a:cxn ang="0">
                  <a:pos x="connsiteX4809" y="connsiteY4809"/>
                </a:cxn>
                <a:cxn ang="0">
                  <a:pos x="connsiteX4810" y="connsiteY4810"/>
                </a:cxn>
                <a:cxn ang="0">
                  <a:pos x="connsiteX4811" y="connsiteY4811"/>
                </a:cxn>
                <a:cxn ang="0">
                  <a:pos x="connsiteX4812" y="connsiteY4812"/>
                </a:cxn>
                <a:cxn ang="0">
                  <a:pos x="connsiteX4813" y="connsiteY4813"/>
                </a:cxn>
                <a:cxn ang="0">
                  <a:pos x="connsiteX4814" y="connsiteY4814"/>
                </a:cxn>
                <a:cxn ang="0">
                  <a:pos x="connsiteX4815" y="connsiteY4815"/>
                </a:cxn>
                <a:cxn ang="0">
                  <a:pos x="connsiteX4816" y="connsiteY4816"/>
                </a:cxn>
                <a:cxn ang="0">
                  <a:pos x="connsiteX4817" y="connsiteY4817"/>
                </a:cxn>
                <a:cxn ang="0">
                  <a:pos x="connsiteX4818" y="connsiteY4818"/>
                </a:cxn>
                <a:cxn ang="0">
                  <a:pos x="connsiteX4819" y="connsiteY4819"/>
                </a:cxn>
                <a:cxn ang="0">
                  <a:pos x="connsiteX4820" y="connsiteY4820"/>
                </a:cxn>
                <a:cxn ang="0">
                  <a:pos x="connsiteX4821" y="connsiteY4821"/>
                </a:cxn>
                <a:cxn ang="0">
                  <a:pos x="connsiteX4822" y="connsiteY4822"/>
                </a:cxn>
                <a:cxn ang="0">
                  <a:pos x="connsiteX4823" y="connsiteY4823"/>
                </a:cxn>
                <a:cxn ang="0">
                  <a:pos x="connsiteX4824" y="connsiteY4824"/>
                </a:cxn>
                <a:cxn ang="0">
                  <a:pos x="connsiteX4825" y="connsiteY4825"/>
                </a:cxn>
                <a:cxn ang="0">
                  <a:pos x="connsiteX4826" y="connsiteY4826"/>
                </a:cxn>
                <a:cxn ang="0">
                  <a:pos x="connsiteX4827" y="connsiteY4827"/>
                </a:cxn>
                <a:cxn ang="0">
                  <a:pos x="connsiteX4828" y="connsiteY4828"/>
                </a:cxn>
                <a:cxn ang="0">
                  <a:pos x="connsiteX4829" y="connsiteY4829"/>
                </a:cxn>
                <a:cxn ang="0">
                  <a:pos x="connsiteX4830" y="connsiteY4830"/>
                </a:cxn>
                <a:cxn ang="0">
                  <a:pos x="connsiteX4831" y="connsiteY4831"/>
                </a:cxn>
                <a:cxn ang="0">
                  <a:pos x="connsiteX4832" y="connsiteY4832"/>
                </a:cxn>
                <a:cxn ang="0">
                  <a:pos x="connsiteX4833" y="connsiteY4833"/>
                </a:cxn>
                <a:cxn ang="0">
                  <a:pos x="connsiteX4834" y="connsiteY4834"/>
                </a:cxn>
                <a:cxn ang="0">
                  <a:pos x="connsiteX4835" y="connsiteY4835"/>
                </a:cxn>
                <a:cxn ang="0">
                  <a:pos x="connsiteX4836" y="connsiteY4836"/>
                </a:cxn>
                <a:cxn ang="0">
                  <a:pos x="connsiteX4837" y="connsiteY4837"/>
                </a:cxn>
                <a:cxn ang="0">
                  <a:pos x="connsiteX4838" y="connsiteY4838"/>
                </a:cxn>
                <a:cxn ang="0">
                  <a:pos x="connsiteX4839" y="connsiteY4839"/>
                </a:cxn>
                <a:cxn ang="0">
                  <a:pos x="connsiteX4840" y="connsiteY4840"/>
                </a:cxn>
                <a:cxn ang="0">
                  <a:pos x="connsiteX4841" y="connsiteY4841"/>
                </a:cxn>
                <a:cxn ang="0">
                  <a:pos x="connsiteX4842" y="connsiteY4842"/>
                </a:cxn>
                <a:cxn ang="0">
                  <a:pos x="connsiteX4843" y="connsiteY4843"/>
                </a:cxn>
                <a:cxn ang="0">
                  <a:pos x="connsiteX4844" y="connsiteY4844"/>
                </a:cxn>
                <a:cxn ang="0">
                  <a:pos x="connsiteX4845" y="connsiteY4845"/>
                </a:cxn>
                <a:cxn ang="0">
                  <a:pos x="connsiteX4846" y="connsiteY4846"/>
                </a:cxn>
                <a:cxn ang="0">
                  <a:pos x="connsiteX4847" y="connsiteY4847"/>
                </a:cxn>
                <a:cxn ang="0">
                  <a:pos x="connsiteX4848" y="connsiteY4848"/>
                </a:cxn>
                <a:cxn ang="0">
                  <a:pos x="connsiteX4849" y="connsiteY4849"/>
                </a:cxn>
                <a:cxn ang="0">
                  <a:pos x="connsiteX4850" y="connsiteY4850"/>
                </a:cxn>
                <a:cxn ang="0">
                  <a:pos x="connsiteX4851" y="connsiteY4851"/>
                </a:cxn>
                <a:cxn ang="0">
                  <a:pos x="connsiteX4852" y="connsiteY4852"/>
                </a:cxn>
                <a:cxn ang="0">
                  <a:pos x="connsiteX4853" y="connsiteY4853"/>
                </a:cxn>
                <a:cxn ang="0">
                  <a:pos x="connsiteX4854" y="connsiteY4854"/>
                </a:cxn>
                <a:cxn ang="0">
                  <a:pos x="connsiteX4855" y="connsiteY4855"/>
                </a:cxn>
                <a:cxn ang="0">
                  <a:pos x="connsiteX4856" y="connsiteY4856"/>
                </a:cxn>
                <a:cxn ang="0">
                  <a:pos x="connsiteX4857" y="connsiteY4857"/>
                </a:cxn>
                <a:cxn ang="0">
                  <a:pos x="connsiteX4858" y="connsiteY4858"/>
                </a:cxn>
                <a:cxn ang="0">
                  <a:pos x="connsiteX4859" y="connsiteY4859"/>
                </a:cxn>
                <a:cxn ang="0">
                  <a:pos x="connsiteX4860" y="connsiteY4860"/>
                </a:cxn>
                <a:cxn ang="0">
                  <a:pos x="connsiteX4861" y="connsiteY4861"/>
                </a:cxn>
                <a:cxn ang="0">
                  <a:pos x="connsiteX4862" y="connsiteY4862"/>
                </a:cxn>
                <a:cxn ang="0">
                  <a:pos x="connsiteX4863" y="connsiteY4863"/>
                </a:cxn>
                <a:cxn ang="0">
                  <a:pos x="connsiteX4864" y="connsiteY4864"/>
                </a:cxn>
                <a:cxn ang="0">
                  <a:pos x="connsiteX4865" y="connsiteY4865"/>
                </a:cxn>
                <a:cxn ang="0">
                  <a:pos x="connsiteX4866" y="connsiteY4866"/>
                </a:cxn>
                <a:cxn ang="0">
                  <a:pos x="connsiteX4867" y="connsiteY4867"/>
                </a:cxn>
                <a:cxn ang="0">
                  <a:pos x="connsiteX4868" y="connsiteY4868"/>
                </a:cxn>
                <a:cxn ang="0">
                  <a:pos x="connsiteX4869" y="connsiteY4869"/>
                </a:cxn>
                <a:cxn ang="0">
                  <a:pos x="connsiteX4870" y="connsiteY4870"/>
                </a:cxn>
                <a:cxn ang="0">
                  <a:pos x="connsiteX4871" y="connsiteY4871"/>
                </a:cxn>
                <a:cxn ang="0">
                  <a:pos x="connsiteX4872" y="connsiteY4872"/>
                </a:cxn>
                <a:cxn ang="0">
                  <a:pos x="connsiteX4873" y="connsiteY4873"/>
                </a:cxn>
                <a:cxn ang="0">
                  <a:pos x="connsiteX4874" y="connsiteY4874"/>
                </a:cxn>
                <a:cxn ang="0">
                  <a:pos x="connsiteX4875" y="connsiteY4875"/>
                </a:cxn>
                <a:cxn ang="0">
                  <a:pos x="connsiteX4876" y="connsiteY4876"/>
                </a:cxn>
                <a:cxn ang="0">
                  <a:pos x="connsiteX4877" y="connsiteY4877"/>
                </a:cxn>
                <a:cxn ang="0">
                  <a:pos x="connsiteX4878" y="connsiteY4878"/>
                </a:cxn>
                <a:cxn ang="0">
                  <a:pos x="connsiteX4879" y="connsiteY4879"/>
                </a:cxn>
                <a:cxn ang="0">
                  <a:pos x="connsiteX4880" y="connsiteY4880"/>
                </a:cxn>
                <a:cxn ang="0">
                  <a:pos x="connsiteX4881" y="connsiteY4881"/>
                </a:cxn>
                <a:cxn ang="0">
                  <a:pos x="connsiteX4882" y="connsiteY4882"/>
                </a:cxn>
                <a:cxn ang="0">
                  <a:pos x="connsiteX4883" y="connsiteY4883"/>
                </a:cxn>
                <a:cxn ang="0">
                  <a:pos x="connsiteX4884" y="connsiteY4884"/>
                </a:cxn>
                <a:cxn ang="0">
                  <a:pos x="connsiteX4885" y="connsiteY4885"/>
                </a:cxn>
                <a:cxn ang="0">
                  <a:pos x="connsiteX4886" y="connsiteY4886"/>
                </a:cxn>
                <a:cxn ang="0">
                  <a:pos x="connsiteX4887" y="connsiteY4887"/>
                </a:cxn>
                <a:cxn ang="0">
                  <a:pos x="connsiteX4888" y="connsiteY4888"/>
                </a:cxn>
                <a:cxn ang="0">
                  <a:pos x="connsiteX4889" y="connsiteY4889"/>
                </a:cxn>
                <a:cxn ang="0">
                  <a:pos x="connsiteX4890" y="connsiteY4890"/>
                </a:cxn>
                <a:cxn ang="0">
                  <a:pos x="connsiteX4891" y="connsiteY4891"/>
                </a:cxn>
                <a:cxn ang="0">
                  <a:pos x="connsiteX4892" y="connsiteY4892"/>
                </a:cxn>
                <a:cxn ang="0">
                  <a:pos x="connsiteX4893" y="connsiteY4893"/>
                </a:cxn>
                <a:cxn ang="0">
                  <a:pos x="connsiteX4894" y="connsiteY4894"/>
                </a:cxn>
                <a:cxn ang="0">
                  <a:pos x="connsiteX4895" y="connsiteY4895"/>
                </a:cxn>
                <a:cxn ang="0">
                  <a:pos x="connsiteX4896" y="connsiteY4896"/>
                </a:cxn>
                <a:cxn ang="0">
                  <a:pos x="connsiteX4897" y="connsiteY4897"/>
                </a:cxn>
                <a:cxn ang="0">
                  <a:pos x="connsiteX4898" y="connsiteY4898"/>
                </a:cxn>
                <a:cxn ang="0">
                  <a:pos x="connsiteX4899" y="connsiteY4899"/>
                </a:cxn>
                <a:cxn ang="0">
                  <a:pos x="connsiteX4900" y="connsiteY4900"/>
                </a:cxn>
                <a:cxn ang="0">
                  <a:pos x="connsiteX4901" y="connsiteY4901"/>
                </a:cxn>
                <a:cxn ang="0">
                  <a:pos x="connsiteX4902" y="connsiteY4902"/>
                </a:cxn>
                <a:cxn ang="0">
                  <a:pos x="connsiteX4903" y="connsiteY4903"/>
                </a:cxn>
                <a:cxn ang="0">
                  <a:pos x="connsiteX4904" y="connsiteY4904"/>
                </a:cxn>
                <a:cxn ang="0">
                  <a:pos x="connsiteX4905" y="connsiteY4905"/>
                </a:cxn>
                <a:cxn ang="0">
                  <a:pos x="connsiteX4906" y="connsiteY4906"/>
                </a:cxn>
                <a:cxn ang="0">
                  <a:pos x="connsiteX4907" y="connsiteY4907"/>
                </a:cxn>
                <a:cxn ang="0">
                  <a:pos x="connsiteX4908" y="connsiteY4908"/>
                </a:cxn>
                <a:cxn ang="0">
                  <a:pos x="connsiteX4909" y="connsiteY4909"/>
                </a:cxn>
                <a:cxn ang="0">
                  <a:pos x="connsiteX4910" y="connsiteY4910"/>
                </a:cxn>
                <a:cxn ang="0">
                  <a:pos x="connsiteX4911" y="connsiteY4911"/>
                </a:cxn>
                <a:cxn ang="0">
                  <a:pos x="connsiteX4912" y="connsiteY4912"/>
                </a:cxn>
                <a:cxn ang="0">
                  <a:pos x="connsiteX4913" y="connsiteY4913"/>
                </a:cxn>
                <a:cxn ang="0">
                  <a:pos x="connsiteX4914" y="connsiteY4914"/>
                </a:cxn>
                <a:cxn ang="0">
                  <a:pos x="connsiteX4915" y="connsiteY4915"/>
                </a:cxn>
                <a:cxn ang="0">
                  <a:pos x="connsiteX4916" y="connsiteY4916"/>
                </a:cxn>
                <a:cxn ang="0">
                  <a:pos x="connsiteX4917" y="connsiteY4917"/>
                </a:cxn>
                <a:cxn ang="0">
                  <a:pos x="connsiteX4918" y="connsiteY4918"/>
                </a:cxn>
                <a:cxn ang="0">
                  <a:pos x="connsiteX4919" y="connsiteY4919"/>
                </a:cxn>
                <a:cxn ang="0">
                  <a:pos x="connsiteX4920" y="connsiteY4920"/>
                </a:cxn>
                <a:cxn ang="0">
                  <a:pos x="connsiteX4921" y="connsiteY4921"/>
                </a:cxn>
                <a:cxn ang="0">
                  <a:pos x="connsiteX4922" y="connsiteY4922"/>
                </a:cxn>
                <a:cxn ang="0">
                  <a:pos x="connsiteX4923" y="connsiteY4923"/>
                </a:cxn>
                <a:cxn ang="0">
                  <a:pos x="connsiteX4924" y="connsiteY4924"/>
                </a:cxn>
                <a:cxn ang="0">
                  <a:pos x="connsiteX4925" y="connsiteY4925"/>
                </a:cxn>
                <a:cxn ang="0">
                  <a:pos x="connsiteX4926" y="connsiteY4926"/>
                </a:cxn>
                <a:cxn ang="0">
                  <a:pos x="connsiteX4927" y="connsiteY4927"/>
                </a:cxn>
                <a:cxn ang="0">
                  <a:pos x="connsiteX4928" y="connsiteY4928"/>
                </a:cxn>
                <a:cxn ang="0">
                  <a:pos x="connsiteX4929" y="connsiteY4929"/>
                </a:cxn>
                <a:cxn ang="0">
                  <a:pos x="connsiteX4930" y="connsiteY4930"/>
                </a:cxn>
                <a:cxn ang="0">
                  <a:pos x="connsiteX4931" y="connsiteY4931"/>
                </a:cxn>
                <a:cxn ang="0">
                  <a:pos x="connsiteX4932" y="connsiteY4932"/>
                </a:cxn>
                <a:cxn ang="0">
                  <a:pos x="connsiteX4933" y="connsiteY4933"/>
                </a:cxn>
                <a:cxn ang="0">
                  <a:pos x="connsiteX4934" y="connsiteY4934"/>
                </a:cxn>
                <a:cxn ang="0">
                  <a:pos x="connsiteX4935" y="connsiteY4935"/>
                </a:cxn>
                <a:cxn ang="0">
                  <a:pos x="connsiteX4936" y="connsiteY4936"/>
                </a:cxn>
                <a:cxn ang="0">
                  <a:pos x="connsiteX4937" y="connsiteY4937"/>
                </a:cxn>
                <a:cxn ang="0">
                  <a:pos x="connsiteX4938" y="connsiteY4938"/>
                </a:cxn>
                <a:cxn ang="0">
                  <a:pos x="connsiteX4939" y="connsiteY4939"/>
                </a:cxn>
                <a:cxn ang="0">
                  <a:pos x="connsiteX4940" y="connsiteY4940"/>
                </a:cxn>
                <a:cxn ang="0">
                  <a:pos x="connsiteX4941" y="connsiteY4941"/>
                </a:cxn>
                <a:cxn ang="0">
                  <a:pos x="connsiteX4942" y="connsiteY4942"/>
                </a:cxn>
                <a:cxn ang="0">
                  <a:pos x="connsiteX4943" y="connsiteY4943"/>
                </a:cxn>
                <a:cxn ang="0">
                  <a:pos x="connsiteX4944" y="connsiteY4944"/>
                </a:cxn>
                <a:cxn ang="0">
                  <a:pos x="connsiteX4945" y="connsiteY4945"/>
                </a:cxn>
                <a:cxn ang="0">
                  <a:pos x="connsiteX4946" y="connsiteY4946"/>
                </a:cxn>
                <a:cxn ang="0">
                  <a:pos x="connsiteX4947" y="connsiteY4947"/>
                </a:cxn>
                <a:cxn ang="0">
                  <a:pos x="connsiteX4948" y="connsiteY4948"/>
                </a:cxn>
                <a:cxn ang="0">
                  <a:pos x="connsiteX4949" y="connsiteY4949"/>
                </a:cxn>
                <a:cxn ang="0">
                  <a:pos x="connsiteX4950" y="connsiteY4950"/>
                </a:cxn>
                <a:cxn ang="0">
                  <a:pos x="connsiteX4951" y="connsiteY4951"/>
                </a:cxn>
                <a:cxn ang="0">
                  <a:pos x="connsiteX4952" y="connsiteY4952"/>
                </a:cxn>
                <a:cxn ang="0">
                  <a:pos x="connsiteX4953" y="connsiteY4953"/>
                </a:cxn>
                <a:cxn ang="0">
                  <a:pos x="connsiteX4954" y="connsiteY4954"/>
                </a:cxn>
                <a:cxn ang="0">
                  <a:pos x="connsiteX4955" y="connsiteY4955"/>
                </a:cxn>
                <a:cxn ang="0">
                  <a:pos x="connsiteX4956" y="connsiteY4956"/>
                </a:cxn>
                <a:cxn ang="0">
                  <a:pos x="connsiteX4957" y="connsiteY4957"/>
                </a:cxn>
                <a:cxn ang="0">
                  <a:pos x="connsiteX4958" y="connsiteY4958"/>
                </a:cxn>
                <a:cxn ang="0">
                  <a:pos x="connsiteX4959" y="connsiteY4959"/>
                </a:cxn>
                <a:cxn ang="0">
                  <a:pos x="connsiteX4960" y="connsiteY4960"/>
                </a:cxn>
                <a:cxn ang="0">
                  <a:pos x="connsiteX4961" y="connsiteY4961"/>
                </a:cxn>
                <a:cxn ang="0">
                  <a:pos x="connsiteX4962" y="connsiteY4962"/>
                </a:cxn>
                <a:cxn ang="0">
                  <a:pos x="connsiteX4963" y="connsiteY4963"/>
                </a:cxn>
                <a:cxn ang="0">
                  <a:pos x="connsiteX4964" y="connsiteY4964"/>
                </a:cxn>
                <a:cxn ang="0">
                  <a:pos x="connsiteX4965" y="connsiteY4965"/>
                </a:cxn>
                <a:cxn ang="0">
                  <a:pos x="connsiteX4966" y="connsiteY4966"/>
                </a:cxn>
                <a:cxn ang="0">
                  <a:pos x="connsiteX4967" y="connsiteY4967"/>
                </a:cxn>
                <a:cxn ang="0">
                  <a:pos x="connsiteX4968" y="connsiteY4968"/>
                </a:cxn>
                <a:cxn ang="0">
                  <a:pos x="connsiteX4969" y="connsiteY4969"/>
                </a:cxn>
                <a:cxn ang="0">
                  <a:pos x="connsiteX4970" y="connsiteY4970"/>
                </a:cxn>
                <a:cxn ang="0">
                  <a:pos x="connsiteX4971" y="connsiteY4971"/>
                </a:cxn>
                <a:cxn ang="0">
                  <a:pos x="connsiteX4972" y="connsiteY4972"/>
                </a:cxn>
                <a:cxn ang="0">
                  <a:pos x="connsiteX4973" y="connsiteY4973"/>
                </a:cxn>
                <a:cxn ang="0">
                  <a:pos x="connsiteX4974" y="connsiteY4974"/>
                </a:cxn>
                <a:cxn ang="0">
                  <a:pos x="connsiteX4975" y="connsiteY4975"/>
                </a:cxn>
                <a:cxn ang="0">
                  <a:pos x="connsiteX4976" y="connsiteY4976"/>
                </a:cxn>
                <a:cxn ang="0">
                  <a:pos x="connsiteX4977" y="connsiteY4977"/>
                </a:cxn>
                <a:cxn ang="0">
                  <a:pos x="connsiteX4978" y="connsiteY4978"/>
                </a:cxn>
                <a:cxn ang="0">
                  <a:pos x="connsiteX4979" y="connsiteY4979"/>
                </a:cxn>
                <a:cxn ang="0">
                  <a:pos x="connsiteX4980" y="connsiteY4980"/>
                </a:cxn>
                <a:cxn ang="0">
                  <a:pos x="connsiteX4981" y="connsiteY4981"/>
                </a:cxn>
                <a:cxn ang="0">
                  <a:pos x="connsiteX4982" y="connsiteY4982"/>
                </a:cxn>
                <a:cxn ang="0">
                  <a:pos x="connsiteX4983" y="connsiteY4983"/>
                </a:cxn>
                <a:cxn ang="0">
                  <a:pos x="connsiteX4984" y="connsiteY4984"/>
                </a:cxn>
                <a:cxn ang="0">
                  <a:pos x="connsiteX4985" y="connsiteY4985"/>
                </a:cxn>
                <a:cxn ang="0">
                  <a:pos x="connsiteX4986" y="connsiteY4986"/>
                </a:cxn>
                <a:cxn ang="0">
                  <a:pos x="connsiteX4987" y="connsiteY4987"/>
                </a:cxn>
                <a:cxn ang="0">
                  <a:pos x="connsiteX4988" y="connsiteY4988"/>
                </a:cxn>
                <a:cxn ang="0">
                  <a:pos x="connsiteX4989" y="connsiteY4989"/>
                </a:cxn>
                <a:cxn ang="0">
                  <a:pos x="connsiteX4990" y="connsiteY4990"/>
                </a:cxn>
                <a:cxn ang="0">
                  <a:pos x="connsiteX4991" y="connsiteY4991"/>
                </a:cxn>
                <a:cxn ang="0">
                  <a:pos x="connsiteX4992" y="connsiteY4992"/>
                </a:cxn>
                <a:cxn ang="0">
                  <a:pos x="connsiteX4993" y="connsiteY4993"/>
                </a:cxn>
                <a:cxn ang="0">
                  <a:pos x="connsiteX4994" y="connsiteY4994"/>
                </a:cxn>
                <a:cxn ang="0">
                  <a:pos x="connsiteX4995" y="connsiteY4995"/>
                </a:cxn>
                <a:cxn ang="0">
                  <a:pos x="connsiteX4996" y="connsiteY4996"/>
                </a:cxn>
                <a:cxn ang="0">
                  <a:pos x="connsiteX4997" y="connsiteY4997"/>
                </a:cxn>
                <a:cxn ang="0">
                  <a:pos x="connsiteX4998" y="connsiteY4998"/>
                </a:cxn>
                <a:cxn ang="0">
                  <a:pos x="connsiteX4999" y="connsiteY4999"/>
                </a:cxn>
                <a:cxn ang="0">
                  <a:pos x="connsiteX5000" y="connsiteY5000"/>
                </a:cxn>
                <a:cxn ang="0">
                  <a:pos x="connsiteX5001" y="connsiteY5001"/>
                </a:cxn>
                <a:cxn ang="0">
                  <a:pos x="connsiteX5002" y="connsiteY5002"/>
                </a:cxn>
                <a:cxn ang="0">
                  <a:pos x="connsiteX5003" y="connsiteY5003"/>
                </a:cxn>
                <a:cxn ang="0">
                  <a:pos x="connsiteX5004" y="connsiteY5004"/>
                </a:cxn>
                <a:cxn ang="0">
                  <a:pos x="connsiteX5005" y="connsiteY5005"/>
                </a:cxn>
                <a:cxn ang="0">
                  <a:pos x="connsiteX5006" y="connsiteY5006"/>
                </a:cxn>
                <a:cxn ang="0">
                  <a:pos x="connsiteX5007" y="connsiteY5007"/>
                </a:cxn>
                <a:cxn ang="0">
                  <a:pos x="connsiteX5008" y="connsiteY5008"/>
                </a:cxn>
                <a:cxn ang="0">
                  <a:pos x="connsiteX5009" y="connsiteY5009"/>
                </a:cxn>
                <a:cxn ang="0">
                  <a:pos x="connsiteX5010" y="connsiteY5010"/>
                </a:cxn>
                <a:cxn ang="0">
                  <a:pos x="connsiteX5011" y="connsiteY5011"/>
                </a:cxn>
                <a:cxn ang="0">
                  <a:pos x="connsiteX5012" y="connsiteY5012"/>
                </a:cxn>
                <a:cxn ang="0">
                  <a:pos x="connsiteX5013" y="connsiteY5013"/>
                </a:cxn>
                <a:cxn ang="0">
                  <a:pos x="connsiteX5014" y="connsiteY5014"/>
                </a:cxn>
                <a:cxn ang="0">
                  <a:pos x="connsiteX5015" y="connsiteY5015"/>
                </a:cxn>
                <a:cxn ang="0">
                  <a:pos x="connsiteX5016" y="connsiteY5016"/>
                </a:cxn>
                <a:cxn ang="0">
                  <a:pos x="connsiteX5017" y="connsiteY5017"/>
                </a:cxn>
                <a:cxn ang="0">
                  <a:pos x="connsiteX5018" y="connsiteY5018"/>
                </a:cxn>
                <a:cxn ang="0">
                  <a:pos x="connsiteX5019" y="connsiteY5019"/>
                </a:cxn>
                <a:cxn ang="0">
                  <a:pos x="connsiteX5020" y="connsiteY5020"/>
                </a:cxn>
                <a:cxn ang="0">
                  <a:pos x="connsiteX5021" y="connsiteY5021"/>
                </a:cxn>
                <a:cxn ang="0">
                  <a:pos x="connsiteX5022" y="connsiteY5022"/>
                </a:cxn>
                <a:cxn ang="0">
                  <a:pos x="connsiteX5023" y="connsiteY5023"/>
                </a:cxn>
                <a:cxn ang="0">
                  <a:pos x="connsiteX5024" y="connsiteY5024"/>
                </a:cxn>
                <a:cxn ang="0">
                  <a:pos x="connsiteX5025" y="connsiteY5025"/>
                </a:cxn>
                <a:cxn ang="0">
                  <a:pos x="connsiteX5026" y="connsiteY5026"/>
                </a:cxn>
                <a:cxn ang="0">
                  <a:pos x="connsiteX5027" y="connsiteY5027"/>
                </a:cxn>
                <a:cxn ang="0">
                  <a:pos x="connsiteX5028" y="connsiteY5028"/>
                </a:cxn>
                <a:cxn ang="0">
                  <a:pos x="connsiteX5029" y="connsiteY5029"/>
                </a:cxn>
                <a:cxn ang="0">
                  <a:pos x="connsiteX5030" y="connsiteY5030"/>
                </a:cxn>
                <a:cxn ang="0">
                  <a:pos x="connsiteX5031" y="connsiteY5031"/>
                </a:cxn>
                <a:cxn ang="0">
                  <a:pos x="connsiteX5032" y="connsiteY5032"/>
                </a:cxn>
                <a:cxn ang="0">
                  <a:pos x="connsiteX5033" y="connsiteY5033"/>
                </a:cxn>
                <a:cxn ang="0">
                  <a:pos x="connsiteX5034" y="connsiteY5034"/>
                </a:cxn>
                <a:cxn ang="0">
                  <a:pos x="connsiteX5035" y="connsiteY5035"/>
                </a:cxn>
                <a:cxn ang="0">
                  <a:pos x="connsiteX5036" y="connsiteY5036"/>
                </a:cxn>
                <a:cxn ang="0">
                  <a:pos x="connsiteX5037" y="connsiteY5037"/>
                </a:cxn>
                <a:cxn ang="0">
                  <a:pos x="connsiteX5038" y="connsiteY5038"/>
                </a:cxn>
                <a:cxn ang="0">
                  <a:pos x="connsiteX5039" y="connsiteY5039"/>
                </a:cxn>
                <a:cxn ang="0">
                  <a:pos x="connsiteX5040" y="connsiteY5040"/>
                </a:cxn>
                <a:cxn ang="0">
                  <a:pos x="connsiteX5041" y="connsiteY5041"/>
                </a:cxn>
                <a:cxn ang="0">
                  <a:pos x="connsiteX5042" y="connsiteY5042"/>
                </a:cxn>
                <a:cxn ang="0">
                  <a:pos x="connsiteX5043" y="connsiteY5043"/>
                </a:cxn>
                <a:cxn ang="0">
                  <a:pos x="connsiteX5044" y="connsiteY5044"/>
                </a:cxn>
                <a:cxn ang="0">
                  <a:pos x="connsiteX5045" y="connsiteY5045"/>
                </a:cxn>
                <a:cxn ang="0">
                  <a:pos x="connsiteX5046" y="connsiteY5046"/>
                </a:cxn>
                <a:cxn ang="0">
                  <a:pos x="connsiteX5047" y="connsiteY5047"/>
                </a:cxn>
                <a:cxn ang="0">
                  <a:pos x="connsiteX5048" y="connsiteY5048"/>
                </a:cxn>
                <a:cxn ang="0">
                  <a:pos x="connsiteX5049" y="connsiteY5049"/>
                </a:cxn>
                <a:cxn ang="0">
                  <a:pos x="connsiteX5050" y="connsiteY5050"/>
                </a:cxn>
                <a:cxn ang="0">
                  <a:pos x="connsiteX5051" y="connsiteY5051"/>
                </a:cxn>
                <a:cxn ang="0">
                  <a:pos x="connsiteX5052" y="connsiteY5052"/>
                </a:cxn>
                <a:cxn ang="0">
                  <a:pos x="connsiteX5053" y="connsiteY5053"/>
                </a:cxn>
                <a:cxn ang="0">
                  <a:pos x="connsiteX5054" y="connsiteY5054"/>
                </a:cxn>
                <a:cxn ang="0">
                  <a:pos x="connsiteX5055" y="connsiteY5055"/>
                </a:cxn>
                <a:cxn ang="0">
                  <a:pos x="connsiteX5056" y="connsiteY5056"/>
                </a:cxn>
                <a:cxn ang="0">
                  <a:pos x="connsiteX5057" y="connsiteY5057"/>
                </a:cxn>
                <a:cxn ang="0">
                  <a:pos x="connsiteX5058" y="connsiteY5058"/>
                </a:cxn>
                <a:cxn ang="0">
                  <a:pos x="connsiteX5059" y="connsiteY5059"/>
                </a:cxn>
                <a:cxn ang="0">
                  <a:pos x="connsiteX5060" y="connsiteY5060"/>
                </a:cxn>
                <a:cxn ang="0">
                  <a:pos x="connsiteX5061" y="connsiteY5061"/>
                </a:cxn>
                <a:cxn ang="0">
                  <a:pos x="connsiteX5062" y="connsiteY5062"/>
                </a:cxn>
                <a:cxn ang="0">
                  <a:pos x="connsiteX5063" y="connsiteY5063"/>
                </a:cxn>
                <a:cxn ang="0">
                  <a:pos x="connsiteX5064" y="connsiteY5064"/>
                </a:cxn>
                <a:cxn ang="0">
                  <a:pos x="connsiteX5065" y="connsiteY5065"/>
                </a:cxn>
                <a:cxn ang="0">
                  <a:pos x="connsiteX5066" y="connsiteY5066"/>
                </a:cxn>
                <a:cxn ang="0">
                  <a:pos x="connsiteX5067" y="connsiteY5067"/>
                </a:cxn>
                <a:cxn ang="0">
                  <a:pos x="connsiteX5068" y="connsiteY5068"/>
                </a:cxn>
                <a:cxn ang="0">
                  <a:pos x="connsiteX5069" y="connsiteY5069"/>
                </a:cxn>
                <a:cxn ang="0">
                  <a:pos x="connsiteX5070" y="connsiteY5070"/>
                </a:cxn>
                <a:cxn ang="0">
                  <a:pos x="connsiteX5071" y="connsiteY5071"/>
                </a:cxn>
                <a:cxn ang="0">
                  <a:pos x="connsiteX5072" y="connsiteY5072"/>
                </a:cxn>
                <a:cxn ang="0">
                  <a:pos x="connsiteX5073" y="connsiteY5073"/>
                </a:cxn>
                <a:cxn ang="0">
                  <a:pos x="connsiteX5074" y="connsiteY5074"/>
                </a:cxn>
                <a:cxn ang="0">
                  <a:pos x="connsiteX5075" y="connsiteY5075"/>
                </a:cxn>
                <a:cxn ang="0">
                  <a:pos x="connsiteX5076" y="connsiteY5076"/>
                </a:cxn>
                <a:cxn ang="0">
                  <a:pos x="connsiteX5077" y="connsiteY5077"/>
                </a:cxn>
                <a:cxn ang="0">
                  <a:pos x="connsiteX5078" y="connsiteY5078"/>
                </a:cxn>
                <a:cxn ang="0">
                  <a:pos x="connsiteX5079" y="connsiteY5079"/>
                </a:cxn>
                <a:cxn ang="0">
                  <a:pos x="connsiteX5080" y="connsiteY5080"/>
                </a:cxn>
                <a:cxn ang="0">
                  <a:pos x="connsiteX5081" y="connsiteY5081"/>
                </a:cxn>
                <a:cxn ang="0">
                  <a:pos x="connsiteX5082" y="connsiteY5082"/>
                </a:cxn>
                <a:cxn ang="0">
                  <a:pos x="connsiteX5083" y="connsiteY5083"/>
                </a:cxn>
                <a:cxn ang="0">
                  <a:pos x="connsiteX5084" y="connsiteY5084"/>
                </a:cxn>
                <a:cxn ang="0">
                  <a:pos x="connsiteX5085" y="connsiteY5085"/>
                </a:cxn>
                <a:cxn ang="0">
                  <a:pos x="connsiteX5086" y="connsiteY5086"/>
                </a:cxn>
                <a:cxn ang="0">
                  <a:pos x="connsiteX5087" y="connsiteY5087"/>
                </a:cxn>
                <a:cxn ang="0">
                  <a:pos x="connsiteX5088" y="connsiteY5088"/>
                </a:cxn>
                <a:cxn ang="0">
                  <a:pos x="connsiteX5089" y="connsiteY5089"/>
                </a:cxn>
                <a:cxn ang="0">
                  <a:pos x="connsiteX5090" y="connsiteY5090"/>
                </a:cxn>
                <a:cxn ang="0">
                  <a:pos x="connsiteX5091" y="connsiteY5091"/>
                </a:cxn>
                <a:cxn ang="0">
                  <a:pos x="connsiteX5092" y="connsiteY5092"/>
                </a:cxn>
                <a:cxn ang="0">
                  <a:pos x="connsiteX5093" y="connsiteY5093"/>
                </a:cxn>
                <a:cxn ang="0">
                  <a:pos x="connsiteX5094" y="connsiteY5094"/>
                </a:cxn>
                <a:cxn ang="0">
                  <a:pos x="connsiteX5095" y="connsiteY5095"/>
                </a:cxn>
                <a:cxn ang="0">
                  <a:pos x="connsiteX5096" y="connsiteY5096"/>
                </a:cxn>
                <a:cxn ang="0">
                  <a:pos x="connsiteX5097" y="connsiteY5097"/>
                </a:cxn>
                <a:cxn ang="0">
                  <a:pos x="connsiteX5098" y="connsiteY5098"/>
                </a:cxn>
                <a:cxn ang="0">
                  <a:pos x="connsiteX5099" y="connsiteY5099"/>
                </a:cxn>
                <a:cxn ang="0">
                  <a:pos x="connsiteX5100" y="connsiteY5100"/>
                </a:cxn>
                <a:cxn ang="0">
                  <a:pos x="connsiteX5101" y="connsiteY5101"/>
                </a:cxn>
                <a:cxn ang="0">
                  <a:pos x="connsiteX5102" y="connsiteY5102"/>
                </a:cxn>
                <a:cxn ang="0">
                  <a:pos x="connsiteX5103" y="connsiteY5103"/>
                </a:cxn>
                <a:cxn ang="0">
                  <a:pos x="connsiteX5104" y="connsiteY5104"/>
                </a:cxn>
                <a:cxn ang="0">
                  <a:pos x="connsiteX5105" y="connsiteY5105"/>
                </a:cxn>
                <a:cxn ang="0">
                  <a:pos x="connsiteX5106" y="connsiteY5106"/>
                </a:cxn>
                <a:cxn ang="0">
                  <a:pos x="connsiteX5107" y="connsiteY5107"/>
                </a:cxn>
                <a:cxn ang="0">
                  <a:pos x="connsiteX5108" y="connsiteY5108"/>
                </a:cxn>
                <a:cxn ang="0">
                  <a:pos x="connsiteX5109" y="connsiteY5109"/>
                </a:cxn>
                <a:cxn ang="0">
                  <a:pos x="connsiteX5110" y="connsiteY5110"/>
                </a:cxn>
                <a:cxn ang="0">
                  <a:pos x="connsiteX5111" y="connsiteY5111"/>
                </a:cxn>
                <a:cxn ang="0">
                  <a:pos x="connsiteX5112" y="connsiteY5112"/>
                </a:cxn>
                <a:cxn ang="0">
                  <a:pos x="connsiteX5113" y="connsiteY5113"/>
                </a:cxn>
                <a:cxn ang="0">
                  <a:pos x="connsiteX5114" y="connsiteY5114"/>
                </a:cxn>
                <a:cxn ang="0">
                  <a:pos x="connsiteX5115" y="connsiteY5115"/>
                </a:cxn>
                <a:cxn ang="0">
                  <a:pos x="connsiteX5116" y="connsiteY5116"/>
                </a:cxn>
                <a:cxn ang="0">
                  <a:pos x="connsiteX5117" y="connsiteY5117"/>
                </a:cxn>
                <a:cxn ang="0">
                  <a:pos x="connsiteX5118" y="connsiteY5118"/>
                </a:cxn>
                <a:cxn ang="0">
                  <a:pos x="connsiteX5119" y="connsiteY5119"/>
                </a:cxn>
                <a:cxn ang="0">
                  <a:pos x="connsiteX5120" y="connsiteY5120"/>
                </a:cxn>
                <a:cxn ang="0">
                  <a:pos x="connsiteX5121" y="connsiteY5121"/>
                </a:cxn>
                <a:cxn ang="0">
                  <a:pos x="connsiteX5122" y="connsiteY5122"/>
                </a:cxn>
                <a:cxn ang="0">
                  <a:pos x="connsiteX5123" y="connsiteY5123"/>
                </a:cxn>
                <a:cxn ang="0">
                  <a:pos x="connsiteX5124" y="connsiteY5124"/>
                </a:cxn>
                <a:cxn ang="0">
                  <a:pos x="connsiteX5125" y="connsiteY5125"/>
                </a:cxn>
                <a:cxn ang="0">
                  <a:pos x="connsiteX5126" y="connsiteY5126"/>
                </a:cxn>
                <a:cxn ang="0">
                  <a:pos x="connsiteX5127" y="connsiteY5127"/>
                </a:cxn>
                <a:cxn ang="0">
                  <a:pos x="connsiteX5128" y="connsiteY5128"/>
                </a:cxn>
                <a:cxn ang="0">
                  <a:pos x="connsiteX5129" y="connsiteY5129"/>
                </a:cxn>
                <a:cxn ang="0">
                  <a:pos x="connsiteX5130" y="connsiteY5130"/>
                </a:cxn>
                <a:cxn ang="0">
                  <a:pos x="connsiteX5131" y="connsiteY5131"/>
                </a:cxn>
                <a:cxn ang="0">
                  <a:pos x="connsiteX5132" y="connsiteY5132"/>
                </a:cxn>
                <a:cxn ang="0">
                  <a:pos x="connsiteX5133" y="connsiteY5133"/>
                </a:cxn>
                <a:cxn ang="0">
                  <a:pos x="connsiteX5134" y="connsiteY5134"/>
                </a:cxn>
                <a:cxn ang="0">
                  <a:pos x="connsiteX5135" y="connsiteY5135"/>
                </a:cxn>
                <a:cxn ang="0">
                  <a:pos x="connsiteX5136" y="connsiteY5136"/>
                </a:cxn>
                <a:cxn ang="0">
                  <a:pos x="connsiteX5137" y="connsiteY5137"/>
                </a:cxn>
                <a:cxn ang="0">
                  <a:pos x="connsiteX5138" y="connsiteY5138"/>
                </a:cxn>
                <a:cxn ang="0">
                  <a:pos x="connsiteX5139" y="connsiteY5139"/>
                </a:cxn>
                <a:cxn ang="0">
                  <a:pos x="connsiteX5140" y="connsiteY5140"/>
                </a:cxn>
                <a:cxn ang="0">
                  <a:pos x="connsiteX5141" y="connsiteY5141"/>
                </a:cxn>
                <a:cxn ang="0">
                  <a:pos x="connsiteX5142" y="connsiteY5142"/>
                </a:cxn>
                <a:cxn ang="0">
                  <a:pos x="connsiteX5143" y="connsiteY5143"/>
                </a:cxn>
                <a:cxn ang="0">
                  <a:pos x="connsiteX5144" y="connsiteY5144"/>
                </a:cxn>
                <a:cxn ang="0">
                  <a:pos x="connsiteX5145" y="connsiteY5145"/>
                </a:cxn>
                <a:cxn ang="0">
                  <a:pos x="connsiteX5146" y="connsiteY5146"/>
                </a:cxn>
                <a:cxn ang="0">
                  <a:pos x="connsiteX5147" y="connsiteY5147"/>
                </a:cxn>
                <a:cxn ang="0">
                  <a:pos x="connsiteX5148" y="connsiteY5148"/>
                </a:cxn>
                <a:cxn ang="0">
                  <a:pos x="connsiteX5149" y="connsiteY5149"/>
                </a:cxn>
                <a:cxn ang="0">
                  <a:pos x="connsiteX5150" y="connsiteY5150"/>
                </a:cxn>
                <a:cxn ang="0">
                  <a:pos x="connsiteX5151" y="connsiteY5151"/>
                </a:cxn>
                <a:cxn ang="0">
                  <a:pos x="connsiteX5152" y="connsiteY5152"/>
                </a:cxn>
                <a:cxn ang="0">
                  <a:pos x="connsiteX5153" y="connsiteY5153"/>
                </a:cxn>
                <a:cxn ang="0">
                  <a:pos x="connsiteX5154" y="connsiteY5154"/>
                </a:cxn>
                <a:cxn ang="0">
                  <a:pos x="connsiteX5155" y="connsiteY5155"/>
                </a:cxn>
                <a:cxn ang="0">
                  <a:pos x="connsiteX5156" y="connsiteY5156"/>
                </a:cxn>
                <a:cxn ang="0">
                  <a:pos x="connsiteX5157" y="connsiteY5157"/>
                </a:cxn>
                <a:cxn ang="0">
                  <a:pos x="connsiteX5158" y="connsiteY5158"/>
                </a:cxn>
                <a:cxn ang="0">
                  <a:pos x="connsiteX5159" y="connsiteY5159"/>
                </a:cxn>
                <a:cxn ang="0">
                  <a:pos x="connsiteX5160" y="connsiteY5160"/>
                </a:cxn>
                <a:cxn ang="0">
                  <a:pos x="connsiteX5161" y="connsiteY5161"/>
                </a:cxn>
                <a:cxn ang="0">
                  <a:pos x="connsiteX5162" y="connsiteY5162"/>
                </a:cxn>
                <a:cxn ang="0">
                  <a:pos x="connsiteX5163" y="connsiteY5163"/>
                </a:cxn>
                <a:cxn ang="0">
                  <a:pos x="connsiteX5164" y="connsiteY5164"/>
                </a:cxn>
                <a:cxn ang="0">
                  <a:pos x="connsiteX5165" y="connsiteY5165"/>
                </a:cxn>
                <a:cxn ang="0">
                  <a:pos x="connsiteX5166" y="connsiteY5166"/>
                </a:cxn>
                <a:cxn ang="0">
                  <a:pos x="connsiteX5167" y="connsiteY5167"/>
                </a:cxn>
                <a:cxn ang="0">
                  <a:pos x="connsiteX5168" y="connsiteY5168"/>
                </a:cxn>
                <a:cxn ang="0">
                  <a:pos x="connsiteX5169" y="connsiteY5169"/>
                </a:cxn>
                <a:cxn ang="0">
                  <a:pos x="connsiteX5170" y="connsiteY5170"/>
                </a:cxn>
                <a:cxn ang="0">
                  <a:pos x="connsiteX5171" y="connsiteY5171"/>
                </a:cxn>
                <a:cxn ang="0">
                  <a:pos x="connsiteX5172" y="connsiteY5172"/>
                </a:cxn>
                <a:cxn ang="0">
                  <a:pos x="connsiteX5173" y="connsiteY5173"/>
                </a:cxn>
                <a:cxn ang="0">
                  <a:pos x="connsiteX5174" y="connsiteY5174"/>
                </a:cxn>
                <a:cxn ang="0">
                  <a:pos x="connsiteX5175" y="connsiteY5175"/>
                </a:cxn>
                <a:cxn ang="0">
                  <a:pos x="connsiteX5176" y="connsiteY5176"/>
                </a:cxn>
                <a:cxn ang="0">
                  <a:pos x="connsiteX5177" y="connsiteY5177"/>
                </a:cxn>
                <a:cxn ang="0">
                  <a:pos x="connsiteX5178" y="connsiteY5178"/>
                </a:cxn>
                <a:cxn ang="0">
                  <a:pos x="connsiteX5179" y="connsiteY5179"/>
                </a:cxn>
                <a:cxn ang="0">
                  <a:pos x="connsiteX5180" y="connsiteY5180"/>
                </a:cxn>
                <a:cxn ang="0">
                  <a:pos x="connsiteX5181" y="connsiteY5181"/>
                </a:cxn>
                <a:cxn ang="0">
                  <a:pos x="connsiteX5182" y="connsiteY5182"/>
                </a:cxn>
                <a:cxn ang="0">
                  <a:pos x="connsiteX5183" y="connsiteY5183"/>
                </a:cxn>
                <a:cxn ang="0">
                  <a:pos x="connsiteX5184" y="connsiteY5184"/>
                </a:cxn>
                <a:cxn ang="0">
                  <a:pos x="connsiteX5185" y="connsiteY5185"/>
                </a:cxn>
                <a:cxn ang="0">
                  <a:pos x="connsiteX5186" y="connsiteY5186"/>
                </a:cxn>
                <a:cxn ang="0">
                  <a:pos x="connsiteX5187" y="connsiteY5187"/>
                </a:cxn>
                <a:cxn ang="0">
                  <a:pos x="connsiteX5188" y="connsiteY5188"/>
                </a:cxn>
                <a:cxn ang="0">
                  <a:pos x="connsiteX5189" y="connsiteY5189"/>
                </a:cxn>
                <a:cxn ang="0">
                  <a:pos x="connsiteX5190" y="connsiteY5190"/>
                </a:cxn>
                <a:cxn ang="0">
                  <a:pos x="connsiteX5191" y="connsiteY5191"/>
                </a:cxn>
                <a:cxn ang="0">
                  <a:pos x="connsiteX5192" y="connsiteY5192"/>
                </a:cxn>
                <a:cxn ang="0">
                  <a:pos x="connsiteX5193" y="connsiteY5193"/>
                </a:cxn>
                <a:cxn ang="0">
                  <a:pos x="connsiteX5194" y="connsiteY5194"/>
                </a:cxn>
                <a:cxn ang="0">
                  <a:pos x="connsiteX5195" y="connsiteY5195"/>
                </a:cxn>
                <a:cxn ang="0">
                  <a:pos x="connsiteX5196" y="connsiteY5196"/>
                </a:cxn>
                <a:cxn ang="0">
                  <a:pos x="connsiteX5197" y="connsiteY5197"/>
                </a:cxn>
                <a:cxn ang="0">
                  <a:pos x="connsiteX5198" y="connsiteY5198"/>
                </a:cxn>
                <a:cxn ang="0">
                  <a:pos x="connsiteX5199" y="connsiteY5199"/>
                </a:cxn>
                <a:cxn ang="0">
                  <a:pos x="connsiteX5200" y="connsiteY5200"/>
                </a:cxn>
                <a:cxn ang="0">
                  <a:pos x="connsiteX5201" y="connsiteY5201"/>
                </a:cxn>
                <a:cxn ang="0">
                  <a:pos x="connsiteX5202" y="connsiteY5202"/>
                </a:cxn>
                <a:cxn ang="0">
                  <a:pos x="connsiteX5203" y="connsiteY5203"/>
                </a:cxn>
                <a:cxn ang="0">
                  <a:pos x="connsiteX5204" y="connsiteY5204"/>
                </a:cxn>
                <a:cxn ang="0">
                  <a:pos x="connsiteX5205" y="connsiteY5205"/>
                </a:cxn>
                <a:cxn ang="0">
                  <a:pos x="connsiteX5206" y="connsiteY5206"/>
                </a:cxn>
                <a:cxn ang="0">
                  <a:pos x="connsiteX5207" y="connsiteY5207"/>
                </a:cxn>
                <a:cxn ang="0">
                  <a:pos x="connsiteX5208" y="connsiteY5208"/>
                </a:cxn>
                <a:cxn ang="0">
                  <a:pos x="connsiteX5209" y="connsiteY5209"/>
                </a:cxn>
                <a:cxn ang="0">
                  <a:pos x="connsiteX5210" y="connsiteY5210"/>
                </a:cxn>
                <a:cxn ang="0">
                  <a:pos x="connsiteX5211" y="connsiteY5211"/>
                </a:cxn>
                <a:cxn ang="0">
                  <a:pos x="connsiteX5212" y="connsiteY5212"/>
                </a:cxn>
                <a:cxn ang="0">
                  <a:pos x="connsiteX5213" y="connsiteY5213"/>
                </a:cxn>
                <a:cxn ang="0">
                  <a:pos x="connsiteX5214" y="connsiteY5214"/>
                </a:cxn>
                <a:cxn ang="0">
                  <a:pos x="connsiteX5215" y="connsiteY5215"/>
                </a:cxn>
                <a:cxn ang="0">
                  <a:pos x="connsiteX5216" y="connsiteY5216"/>
                </a:cxn>
                <a:cxn ang="0">
                  <a:pos x="connsiteX5217" y="connsiteY5217"/>
                </a:cxn>
                <a:cxn ang="0">
                  <a:pos x="connsiteX5218" y="connsiteY5218"/>
                </a:cxn>
                <a:cxn ang="0">
                  <a:pos x="connsiteX5219" y="connsiteY5219"/>
                </a:cxn>
                <a:cxn ang="0">
                  <a:pos x="connsiteX5220" y="connsiteY5220"/>
                </a:cxn>
                <a:cxn ang="0">
                  <a:pos x="connsiteX5221" y="connsiteY5221"/>
                </a:cxn>
                <a:cxn ang="0">
                  <a:pos x="connsiteX5222" y="connsiteY5222"/>
                </a:cxn>
                <a:cxn ang="0">
                  <a:pos x="connsiteX5223" y="connsiteY5223"/>
                </a:cxn>
                <a:cxn ang="0">
                  <a:pos x="connsiteX5224" y="connsiteY5224"/>
                </a:cxn>
                <a:cxn ang="0">
                  <a:pos x="connsiteX5225" y="connsiteY5225"/>
                </a:cxn>
                <a:cxn ang="0">
                  <a:pos x="connsiteX5226" y="connsiteY5226"/>
                </a:cxn>
                <a:cxn ang="0">
                  <a:pos x="connsiteX5227" y="connsiteY5227"/>
                </a:cxn>
                <a:cxn ang="0">
                  <a:pos x="connsiteX5228" y="connsiteY5228"/>
                </a:cxn>
                <a:cxn ang="0">
                  <a:pos x="connsiteX5229" y="connsiteY5229"/>
                </a:cxn>
                <a:cxn ang="0">
                  <a:pos x="connsiteX5230" y="connsiteY5230"/>
                </a:cxn>
                <a:cxn ang="0">
                  <a:pos x="connsiteX5231" y="connsiteY5231"/>
                </a:cxn>
                <a:cxn ang="0">
                  <a:pos x="connsiteX5232" y="connsiteY5232"/>
                </a:cxn>
                <a:cxn ang="0">
                  <a:pos x="connsiteX5233" y="connsiteY5233"/>
                </a:cxn>
                <a:cxn ang="0">
                  <a:pos x="connsiteX5234" y="connsiteY5234"/>
                </a:cxn>
                <a:cxn ang="0">
                  <a:pos x="connsiteX5235" y="connsiteY5235"/>
                </a:cxn>
                <a:cxn ang="0">
                  <a:pos x="connsiteX5236" y="connsiteY5236"/>
                </a:cxn>
                <a:cxn ang="0">
                  <a:pos x="connsiteX5237" y="connsiteY5237"/>
                </a:cxn>
                <a:cxn ang="0">
                  <a:pos x="connsiteX5238" y="connsiteY5238"/>
                </a:cxn>
                <a:cxn ang="0">
                  <a:pos x="connsiteX5239" y="connsiteY5239"/>
                </a:cxn>
                <a:cxn ang="0">
                  <a:pos x="connsiteX5240" y="connsiteY5240"/>
                </a:cxn>
                <a:cxn ang="0">
                  <a:pos x="connsiteX5241" y="connsiteY5241"/>
                </a:cxn>
                <a:cxn ang="0">
                  <a:pos x="connsiteX5242" y="connsiteY5242"/>
                </a:cxn>
                <a:cxn ang="0">
                  <a:pos x="connsiteX5243" y="connsiteY5243"/>
                </a:cxn>
                <a:cxn ang="0">
                  <a:pos x="connsiteX5244" y="connsiteY5244"/>
                </a:cxn>
                <a:cxn ang="0">
                  <a:pos x="connsiteX5245" y="connsiteY5245"/>
                </a:cxn>
                <a:cxn ang="0">
                  <a:pos x="connsiteX5246" y="connsiteY5246"/>
                </a:cxn>
                <a:cxn ang="0">
                  <a:pos x="connsiteX5247" y="connsiteY5247"/>
                </a:cxn>
                <a:cxn ang="0">
                  <a:pos x="connsiteX5248" y="connsiteY5248"/>
                </a:cxn>
                <a:cxn ang="0">
                  <a:pos x="connsiteX5249" y="connsiteY5249"/>
                </a:cxn>
                <a:cxn ang="0">
                  <a:pos x="connsiteX5250" y="connsiteY5250"/>
                </a:cxn>
                <a:cxn ang="0">
                  <a:pos x="connsiteX5251" y="connsiteY5251"/>
                </a:cxn>
                <a:cxn ang="0">
                  <a:pos x="connsiteX5252" y="connsiteY5252"/>
                </a:cxn>
                <a:cxn ang="0">
                  <a:pos x="connsiteX5253" y="connsiteY5253"/>
                </a:cxn>
                <a:cxn ang="0">
                  <a:pos x="connsiteX5254" y="connsiteY5254"/>
                </a:cxn>
                <a:cxn ang="0">
                  <a:pos x="connsiteX5255" y="connsiteY5255"/>
                </a:cxn>
                <a:cxn ang="0">
                  <a:pos x="connsiteX5256" y="connsiteY5256"/>
                </a:cxn>
                <a:cxn ang="0">
                  <a:pos x="connsiteX5257" y="connsiteY5257"/>
                </a:cxn>
                <a:cxn ang="0">
                  <a:pos x="connsiteX5258" y="connsiteY5258"/>
                </a:cxn>
                <a:cxn ang="0">
                  <a:pos x="connsiteX5259" y="connsiteY5259"/>
                </a:cxn>
                <a:cxn ang="0">
                  <a:pos x="connsiteX5260" y="connsiteY5260"/>
                </a:cxn>
                <a:cxn ang="0">
                  <a:pos x="connsiteX5261" y="connsiteY5261"/>
                </a:cxn>
                <a:cxn ang="0">
                  <a:pos x="connsiteX5262" y="connsiteY5262"/>
                </a:cxn>
                <a:cxn ang="0">
                  <a:pos x="connsiteX5263" y="connsiteY5263"/>
                </a:cxn>
                <a:cxn ang="0">
                  <a:pos x="connsiteX5264" y="connsiteY5264"/>
                </a:cxn>
                <a:cxn ang="0">
                  <a:pos x="connsiteX5265" y="connsiteY5265"/>
                </a:cxn>
                <a:cxn ang="0">
                  <a:pos x="connsiteX5266" y="connsiteY5266"/>
                </a:cxn>
                <a:cxn ang="0">
                  <a:pos x="connsiteX5267" y="connsiteY5267"/>
                </a:cxn>
                <a:cxn ang="0">
                  <a:pos x="connsiteX5268" y="connsiteY5268"/>
                </a:cxn>
                <a:cxn ang="0">
                  <a:pos x="connsiteX5269" y="connsiteY5269"/>
                </a:cxn>
                <a:cxn ang="0">
                  <a:pos x="connsiteX5270" y="connsiteY5270"/>
                </a:cxn>
                <a:cxn ang="0">
                  <a:pos x="connsiteX5271" y="connsiteY5271"/>
                </a:cxn>
                <a:cxn ang="0">
                  <a:pos x="connsiteX5272" y="connsiteY5272"/>
                </a:cxn>
                <a:cxn ang="0">
                  <a:pos x="connsiteX5273" y="connsiteY5273"/>
                </a:cxn>
                <a:cxn ang="0">
                  <a:pos x="connsiteX5274" y="connsiteY5274"/>
                </a:cxn>
                <a:cxn ang="0">
                  <a:pos x="connsiteX5275" y="connsiteY5275"/>
                </a:cxn>
                <a:cxn ang="0">
                  <a:pos x="connsiteX5276" y="connsiteY5276"/>
                </a:cxn>
                <a:cxn ang="0">
                  <a:pos x="connsiteX5277" y="connsiteY5277"/>
                </a:cxn>
                <a:cxn ang="0">
                  <a:pos x="connsiteX5278" y="connsiteY5278"/>
                </a:cxn>
                <a:cxn ang="0">
                  <a:pos x="connsiteX5279" y="connsiteY5279"/>
                </a:cxn>
                <a:cxn ang="0">
                  <a:pos x="connsiteX5280" y="connsiteY5280"/>
                </a:cxn>
                <a:cxn ang="0">
                  <a:pos x="connsiteX5281" y="connsiteY5281"/>
                </a:cxn>
                <a:cxn ang="0">
                  <a:pos x="connsiteX5282" y="connsiteY5282"/>
                </a:cxn>
                <a:cxn ang="0">
                  <a:pos x="connsiteX5283" y="connsiteY5283"/>
                </a:cxn>
                <a:cxn ang="0">
                  <a:pos x="connsiteX5284" y="connsiteY5284"/>
                </a:cxn>
                <a:cxn ang="0">
                  <a:pos x="connsiteX5285" y="connsiteY5285"/>
                </a:cxn>
                <a:cxn ang="0">
                  <a:pos x="connsiteX5286" y="connsiteY5286"/>
                </a:cxn>
                <a:cxn ang="0">
                  <a:pos x="connsiteX5287" y="connsiteY5287"/>
                </a:cxn>
                <a:cxn ang="0">
                  <a:pos x="connsiteX5288" y="connsiteY5288"/>
                </a:cxn>
                <a:cxn ang="0">
                  <a:pos x="connsiteX5289" y="connsiteY5289"/>
                </a:cxn>
                <a:cxn ang="0">
                  <a:pos x="connsiteX5290" y="connsiteY5290"/>
                </a:cxn>
                <a:cxn ang="0">
                  <a:pos x="connsiteX5291" y="connsiteY5291"/>
                </a:cxn>
                <a:cxn ang="0">
                  <a:pos x="connsiteX5292" y="connsiteY5292"/>
                </a:cxn>
                <a:cxn ang="0">
                  <a:pos x="connsiteX5293" y="connsiteY5293"/>
                </a:cxn>
                <a:cxn ang="0">
                  <a:pos x="connsiteX5294" y="connsiteY5294"/>
                </a:cxn>
                <a:cxn ang="0">
                  <a:pos x="connsiteX5295" y="connsiteY5295"/>
                </a:cxn>
                <a:cxn ang="0">
                  <a:pos x="connsiteX5296" y="connsiteY5296"/>
                </a:cxn>
                <a:cxn ang="0">
                  <a:pos x="connsiteX5297" y="connsiteY5297"/>
                </a:cxn>
                <a:cxn ang="0">
                  <a:pos x="connsiteX5298" y="connsiteY5298"/>
                </a:cxn>
                <a:cxn ang="0">
                  <a:pos x="connsiteX5299" y="connsiteY5299"/>
                </a:cxn>
                <a:cxn ang="0">
                  <a:pos x="connsiteX5300" y="connsiteY5300"/>
                </a:cxn>
                <a:cxn ang="0">
                  <a:pos x="connsiteX5301" y="connsiteY5301"/>
                </a:cxn>
                <a:cxn ang="0">
                  <a:pos x="connsiteX5302" y="connsiteY5302"/>
                </a:cxn>
                <a:cxn ang="0">
                  <a:pos x="connsiteX5303" y="connsiteY5303"/>
                </a:cxn>
                <a:cxn ang="0">
                  <a:pos x="connsiteX5304" y="connsiteY5304"/>
                </a:cxn>
                <a:cxn ang="0">
                  <a:pos x="connsiteX5305" y="connsiteY5305"/>
                </a:cxn>
                <a:cxn ang="0">
                  <a:pos x="connsiteX5306" y="connsiteY5306"/>
                </a:cxn>
                <a:cxn ang="0">
                  <a:pos x="connsiteX5307" y="connsiteY5307"/>
                </a:cxn>
                <a:cxn ang="0">
                  <a:pos x="connsiteX5308" y="connsiteY5308"/>
                </a:cxn>
                <a:cxn ang="0">
                  <a:pos x="connsiteX5309" y="connsiteY5309"/>
                </a:cxn>
                <a:cxn ang="0">
                  <a:pos x="connsiteX5310" y="connsiteY5310"/>
                </a:cxn>
                <a:cxn ang="0">
                  <a:pos x="connsiteX5311" y="connsiteY5311"/>
                </a:cxn>
                <a:cxn ang="0">
                  <a:pos x="connsiteX5312" y="connsiteY5312"/>
                </a:cxn>
                <a:cxn ang="0">
                  <a:pos x="connsiteX5313" y="connsiteY5313"/>
                </a:cxn>
                <a:cxn ang="0">
                  <a:pos x="connsiteX5314" y="connsiteY5314"/>
                </a:cxn>
                <a:cxn ang="0">
                  <a:pos x="connsiteX5315" y="connsiteY5315"/>
                </a:cxn>
                <a:cxn ang="0">
                  <a:pos x="connsiteX5316" y="connsiteY5316"/>
                </a:cxn>
                <a:cxn ang="0">
                  <a:pos x="connsiteX5317" y="connsiteY5317"/>
                </a:cxn>
                <a:cxn ang="0">
                  <a:pos x="connsiteX5318" y="connsiteY5318"/>
                </a:cxn>
                <a:cxn ang="0">
                  <a:pos x="connsiteX5319" y="connsiteY5319"/>
                </a:cxn>
                <a:cxn ang="0">
                  <a:pos x="connsiteX5320" y="connsiteY5320"/>
                </a:cxn>
                <a:cxn ang="0">
                  <a:pos x="connsiteX5321" y="connsiteY5321"/>
                </a:cxn>
                <a:cxn ang="0">
                  <a:pos x="connsiteX5322" y="connsiteY5322"/>
                </a:cxn>
                <a:cxn ang="0">
                  <a:pos x="connsiteX5323" y="connsiteY5323"/>
                </a:cxn>
                <a:cxn ang="0">
                  <a:pos x="connsiteX5324" y="connsiteY5324"/>
                </a:cxn>
                <a:cxn ang="0">
                  <a:pos x="connsiteX5325" y="connsiteY5325"/>
                </a:cxn>
                <a:cxn ang="0">
                  <a:pos x="connsiteX5326" y="connsiteY5326"/>
                </a:cxn>
                <a:cxn ang="0">
                  <a:pos x="connsiteX5327" y="connsiteY5327"/>
                </a:cxn>
                <a:cxn ang="0">
                  <a:pos x="connsiteX5328" y="connsiteY5328"/>
                </a:cxn>
                <a:cxn ang="0">
                  <a:pos x="connsiteX5329" y="connsiteY5329"/>
                </a:cxn>
                <a:cxn ang="0">
                  <a:pos x="connsiteX5330" y="connsiteY5330"/>
                </a:cxn>
                <a:cxn ang="0">
                  <a:pos x="connsiteX5331" y="connsiteY5331"/>
                </a:cxn>
                <a:cxn ang="0">
                  <a:pos x="connsiteX5332" y="connsiteY5332"/>
                </a:cxn>
                <a:cxn ang="0">
                  <a:pos x="connsiteX5333" y="connsiteY5333"/>
                </a:cxn>
                <a:cxn ang="0">
                  <a:pos x="connsiteX5334" y="connsiteY5334"/>
                </a:cxn>
                <a:cxn ang="0">
                  <a:pos x="connsiteX5335" y="connsiteY5335"/>
                </a:cxn>
                <a:cxn ang="0">
                  <a:pos x="connsiteX5336" y="connsiteY5336"/>
                </a:cxn>
                <a:cxn ang="0">
                  <a:pos x="connsiteX5337" y="connsiteY5337"/>
                </a:cxn>
                <a:cxn ang="0">
                  <a:pos x="connsiteX5338" y="connsiteY5338"/>
                </a:cxn>
                <a:cxn ang="0">
                  <a:pos x="connsiteX5339" y="connsiteY5339"/>
                </a:cxn>
                <a:cxn ang="0">
                  <a:pos x="connsiteX5340" y="connsiteY5340"/>
                </a:cxn>
                <a:cxn ang="0">
                  <a:pos x="connsiteX5341" y="connsiteY5341"/>
                </a:cxn>
                <a:cxn ang="0">
                  <a:pos x="connsiteX5342" y="connsiteY5342"/>
                </a:cxn>
                <a:cxn ang="0">
                  <a:pos x="connsiteX5343" y="connsiteY5343"/>
                </a:cxn>
                <a:cxn ang="0">
                  <a:pos x="connsiteX5344" y="connsiteY5344"/>
                </a:cxn>
                <a:cxn ang="0">
                  <a:pos x="connsiteX5345" y="connsiteY5345"/>
                </a:cxn>
                <a:cxn ang="0">
                  <a:pos x="connsiteX5346" y="connsiteY5346"/>
                </a:cxn>
                <a:cxn ang="0">
                  <a:pos x="connsiteX5347" y="connsiteY5347"/>
                </a:cxn>
                <a:cxn ang="0">
                  <a:pos x="connsiteX5348" y="connsiteY5348"/>
                </a:cxn>
                <a:cxn ang="0">
                  <a:pos x="connsiteX5349" y="connsiteY5349"/>
                </a:cxn>
                <a:cxn ang="0">
                  <a:pos x="connsiteX5350" y="connsiteY5350"/>
                </a:cxn>
                <a:cxn ang="0">
                  <a:pos x="connsiteX5351" y="connsiteY5351"/>
                </a:cxn>
                <a:cxn ang="0">
                  <a:pos x="connsiteX5352" y="connsiteY5352"/>
                </a:cxn>
                <a:cxn ang="0">
                  <a:pos x="connsiteX5353" y="connsiteY5353"/>
                </a:cxn>
                <a:cxn ang="0">
                  <a:pos x="connsiteX5354" y="connsiteY5354"/>
                </a:cxn>
                <a:cxn ang="0">
                  <a:pos x="connsiteX5355" y="connsiteY5355"/>
                </a:cxn>
                <a:cxn ang="0">
                  <a:pos x="connsiteX5356" y="connsiteY5356"/>
                </a:cxn>
                <a:cxn ang="0">
                  <a:pos x="connsiteX5357" y="connsiteY5357"/>
                </a:cxn>
                <a:cxn ang="0">
                  <a:pos x="connsiteX5358" y="connsiteY5358"/>
                </a:cxn>
                <a:cxn ang="0">
                  <a:pos x="connsiteX5359" y="connsiteY5359"/>
                </a:cxn>
                <a:cxn ang="0">
                  <a:pos x="connsiteX5360" y="connsiteY5360"/>
                </a:cxn>
                <a:cxn ang="0">
                  <a:pos x="connsiteX5361" y="connsiteY5361"/>
                </a:cxn>
                <a:cxn ang="0">
                  <a:pos x="connsiteX5362" y="connsiteY5362"/>
                </a:cxn>
                <a:cxn ang="0">
                  <a:pos x="connsiteX5363" y="connsiteY5363"/>
                </a:cxn>
                <a:cxn ang="0">
                  <a:pos x="connsiteX5364" y="connsiteY5364"/>
                </a:cxn>
                <a:cxn ang="0">
                  <a:pos x="connsiteX5365" y="connsiteY5365"/>
                </a:cxn>
                <a:cxn ang="0">
                  <a:pos x="connsiteX5366" y="connsiteY5366"/>
                </a:cxn>
                <a:cxn ang="0">
                  <a:pos x="connsiteX5367" y="connsiteY5367"/>
                </a:cxn>
                <a:cxn ang="0">
                  <a:pos x="connsiteX5368" y="connsiteY5368"/>
                </a:cxn>
                <a:cxn ang="0">
                  <a:pos x="connsiteX5369" y="connsiteY5369"/>
                </a:cxn>
                <a:cxn ang="0">
                  <a:pos x="connsiteX5370" y="connsiteY5370"/>
                </a:cxn>
                <a:cxn ang="0">
                  <a:pos x="connsiteX5371" y="connsiteY5371"/>
                </a:cxn>
                <a:cxn ang="0">
                  <a:pos x="connsiteX5372" y="connsiteY5372"/>
                </a:cxn>
                <a:cxn ang="0">
                  <a:pos x="connsiteX5373" y="connsiteY5373"/>
                </a:cxn>
                <a:cxn ang="0">
                  <a:pos x="connsiteX5374" y="connsiteY5374"/>
                </a:cxn>
                <a:cxn ang="0">
                  <a:pos x="connsiteX5375" y="connsiteY5375"/>
                </a:cxn>
                <a:cxn ang="0">
                  <a:pos x="connsiteX5376" y="connsiteY5376"/>
                </a:cxn>
                <a:cxn ang="0">
                  <a:pos x="connsiteX5377" y="connsiteY5377"/>
                </a:cxn>
                <a:cxn ang="0">
                  <a:pos x="connsiteX5378" y="connsiteY5378"/>
                </a:cxn>
                <a:cxn ang="0">
                  <a:pos x="connsiteX5379" y="connsiteY5379"/>
                </a:cxn>
                <a:cxn ang="0">
                  <a:pos x="connsiteX5380" y="connsiteY5380"/>
                </a:cxn>
                <a:cxn ang="0">
                  <a:pos x="connsiteX5381" y="connsiteY5381"/>
                </a:cxn>
                <a:cxn ang="0">
                  <a:pos x="connsiteX5382" y="connsiteY5382"/>
                </a:cxn>
                <a:cxn ang="0">
                  <a:pos x="connsiteX5383" y="connsiteY5383"/>
                </a:cxn>
                <a:cxn ang="0">
                  <a:pos x="connsiteX5384" y="connsiteY5384"/>
                </a:cxn>
                <a:cxn ang="0">
                  <a:pos x="connsiteX5385" y="connsiteY5385"/>
                </a:cxn>
                <a:cxn ang="0">
                  <a:pos x="connsiteX5386" y="connsiteY5386"/>
                </a:cxn>
                <a:cxn ang="0">
                  <a:pos x="connsiteX5387" y="connsiteY5387"/>
                </a:cxn>
                <a:cxn ang="0">
                  <a:pos x="connsiteX5388" y="connsiteY5388"/>
                </a:cxn>
                <a:cxn ang="0">
                  <a:pos x="connsiteX5389" y="connsiteY5389"/>
                </a:cxn>
                <a:cxn ang="0">
                  <a:pos x="connsiteX5390" y="connsiteY5390"/>
                </a:cxn>
                <a:cxn ang="0">
                  <a:pos x="connsiteX5391" y="connsiteY5391"/>
                </a:cxn>
                <a:cxn ang="0">
                  <a:pos x="connsiteX5392" y="connsiteY5392"/>
                </a:cxn>
                <a:cxn ang="0">
                  <a:pos x="connsiteX5393" y="connsiteY5393"/>
                </a:cxn>
                <a:cxn ang="0">
                  <a:pos x="connsiteX5394" y="connsiteY5394"/>
                </a:cxn>
                <a:cxn ang="0">
                  <a:pos x="connsiteX5395" y="connsiteY5395"/>
                </a:cxn>
                <a:cxn ang="0">
                  <a:pos x="connsiteX5396" y="connsiteY5396"/>
                </a:cxn>
                <a:cxn ang="0">
                  <a:pos x="connsiteX5397" y="connsiteY5397"/>
                </a:cxn>
                <a:cxn ang="0">
                  <a:pos x="connsiteX5398" y="connsiteY5398"/>
                </a:cxn>
                <a:cxn ang="0">
                  <a:pos x="connsiteX5399" y="connsiteY5399"/>
                </a:cxn>
                <a:cxn ang="0">
                  <a:pos x="connsiteX5400" y="connsiteY5400"/>
                </a:cxn>
                <a:cxn ang="0">
                  <a:pos x="connsiteX5401" y="connsiteY5401"/>
                </a:cxn>
                <a:cxn ang="0">
                  <a:pos x="connsiteX5402" y="connsiteY5402"/>
                </a:cxn>
                <a:cxn ang="0">
                  <a:pos x="connsiteX5403" y="connsiteY5403"/>
                </a:cxn>
                <a:cxn ang="0">
                  <a:pos x="connsiteX5404" y="connsiteY5404"/>
                </a:cxn>
                <a:cxn ang="0">
                  <a:pos x="connsiteX5405" y="connsiteY5405"/>
                </a:cxn>
                <a:cxn ang="0">
                  <a:pos x="connsiteX5406" y="connsiteY5406"/>
                </a:cxn>
                <a:cxn ang="0">
                  <a:pos x="connsiteX5407" y="connsiteY5407"/>
                </a:cxn>
                <a:cxn ang="0">
                  <a:pos x="connsiteX5408" y="connsiteY5408"/>
                </a:cxn>
                <a:cxn ang="0">
                  <a:pos x="connsiteX5409" y="connsiteY5409"/>
                </a:cxn>
                <a:cxn ang="0">
                  <a:pos x="connsiteX5410" y="connsiteY5410"/>
                </a:cxn>
                <a:cxn ang="0">
                  <a:pos x="connsiteX5411" y="connsiteY5411"/>
                </a:cxn>
                <a:cxn ang="0">
                  <a:pos x="connsiteX5412" y="connsiteY5412"/>
                </a:cxn>
                <a:cxn ang="0">
                  <a:pos x="connsiteX5413" y="connsiteY5413"/>
                </a:cxn>
                <a:cxn ang="0">
                  <a:pos x="connsiteX5414" y="connsiteY5414"/>
                </a:cxn>
                <a:cxn ang="0">
                  <a:pos x="connsiteX5415" y="connsiteY5415"/>
                </a:cxn>
                <a:cxn ang="0">
                  <a:pos x="connsiteX5416" y="connsiteY5416"/>
                </a:cxn>
                <a:cxn ang="0">
                  <a:pos x="connsiteX5417" y="connsiteY5417"/>
                </a:cxn>
                <a:cxn ang="0">
                  <a:pos x="connsiteX5418" y="connsiteY5418"/>
                </a:cxn>
                <a:cxn ang="0">
                  <a:pos x="connsiteX5419" y="connsiteY5419"/>
                </a:cxn>
                <a:cxn ang="0">
                  <a:pos x="connsiteX5420" y="connsiteY5420"/>
                </a:cxn>
                <a:cxn ang="0">
                  <a:pos x="connsiteX5421" y="connsiteY5421"/>
                </a:cxn>
                <a:cxn ang="0">
                  <a:pos x="connsiteX5422" y="connsiteY5422"/>
                </a:cxn>
                <a:cxn ang="0">
                  <a:pos x="connsiteX5423" y="connsiteY5423"/>
                </a:cxn>
                <a:cxn ang="0">
                  <a:pos x="connsiteX5424" y="connsiteY5424"/>
                </a:cxn>
                <a:cxn ang="0">
                  <a:pos x="connsiteX5425" y="connsiteY5425"/>
                </a:cxn>
                <a:cxn ang="0">
                  <a:pos x="connsiteX5426" y="connsiteY5426"/>
                </a:cxn>
                <a:cxn ang="0">
                  <a:pos x="connsiteX5427" y="connsiteY5427"/>
                </a:cxn>
                <a:cxn ang="0">
                  <a:pos x="connsiteX5428" y="connsiteY5428"/>
                </a:cxn>
                <a:cxn ang="0">
                  <a:pos x="connsiteX5429" y="connsiteY5429"/>
                </a:cxn>
                <a:cxn ang="0">
                  <a:pos x="connsiteX5430" y="connsiteY5430"/>
                </a:cxn>
                <a:cxn ang="0">
                  <a:pos x="connsiteX5431" y="connsiteY5431"/>
                </a:cxn>
                <a:cxn ang="0">
                  <a:pos x="connsiteX5432" y="connsiteY5432"/>
                </a:cxn>
                <a:cxn ang="0">
                  <a:pos x="connsiteX5433" y="connsiteY5433"/>
                </a:cxn>
                <a:cxn ang="0">
                  <a:pos x="connsiteX5434" y="connsiteY5434"/>
                </a:cxn>
                <a:cxn ang="0">
                  <a:pos x="connsiteX5435" y="connsiteY5435"/>
                </a:cxn>
                <a:cxn ang="0">
                  <a:pos x="connsiteX5436" y="connsiteY5436"/>
                </a:cxn>
                <a:cxn ang="0">
                  <a:pos x="connsiteX5437" y="connsiteY5437"/>
                </a:cxn>
                <a:cxn ang="0">
                  <a:pos x="connsiteX5438" y="connsiteY5438"/>
                </a:cxn>
                <a:cxn ang="0">
                  <a:pos x="connsiteX5439" y="connsiteY5439"/>
                </a:cxn>
                <a:cxn ang="0">
                  <a:pos x="connsiteX5440" y="connsiteY5440"/>
                </a:cxn>
                <a:cxn ang="0">
                  <a:pos x="connsiteX5441" y="connsiteY5441"/>
                </a:cxn>
                <a:cxn ang="0">
                  <a:pos x="connsiteX5442" y="connsiteY5442"/>
                </a:cxn>
                <a:cxn ang="0">
                  <a:pos x="connsiteX5443" y="connsiteY5443"/>
                </a:cxn>
                <a:cxn ang="0">
                  <a:pos x="connsiteX5444" y="connsiteY5444"/>
                </a:cxn>
                <a:cxn ang="0">
                  <a:pos x="connsiteX5445" y="connsiteY5445"/>
                </a:cxn>
                <a:cxn ang="0">
                  <a:pos x="connsiteX5446" y="connsiteY5446"/>
                </a:cxn>
                <a:cxn ang="0">
                  <a:pos x="connsiteX5447" y="connsiteY5447"/>
                </a:cxn>
                <a:cxn ang="0">
                  <a:pos x="connsiteX5448" y="connsiteY5448"/>
                </a:cxn>
                <a:cxn ang="0">
                  <a:pos x="connsiteX5449" y="connsiteY5449"/>
                </a:cxn>
                <a:cxn ang="0">
                  <a:pos x="connsiteX5450" y="connsiteY5450"/>
                </a:cxn>
                <a:cxn ang="0">
                  <a:pos x="connsiteX5451" y="connsiteY5451"/>
                </a:cxn>
                <a:cxn ang="0">
                  <a:pos x="connsiteX5452" y="connsiteY5452"/>
                </a:cxn>
                <a:cxn ang="0">
                  <a:pos x="connsiteX5453" y="connsiteY5453"/>
                </a:cxn>
                <a:cxn ang="0">
                  <a:pos x="connsiteX5454" y="connsiteY5454"/>
                </a:cxn>
                <a:cxn ang="0">
                  <a:pos x="connsiteX5455" y="connsiteY5455"/>
                </a:cxn>
                <a:cxn ang="0">
                  <a:pos x="connsiteX5456" y="connsiteY5456"/>
                </a:cxn>
                <a:cxn ang="0">
                  <a:pos x="connsiteX5457" y="connsiteY5457"/>
                </a:cxn>
                <a:cxn ang="0">
                  <a:pos x="connsiteX5458" y="connsiteY5458"/>
                </a:cxn>
                <a:cxn ang="0">
                  <a:pos x="connsiteX5459" y="connsiteY5459"/>
                </a:cxn>
                <a:cxn ang="0">
                  <a:pos x="connsiteX5460" y="connsiteY5460"/>
                </a:cxn>
                <a:cxn ang="0">
                  <a:pos x="connsiteX5461" y="connsiteY5461"/>
                </a:cxn>
                <a:cxn ang="0">
                  <a:pos x="connsiteX5462" y="connsiteY5462"/>
                </a:cxn>
                <a:cxn ang="0">
                  <a:pos x="connsiteX5463" y="connsiteY5463"/>
                </a:cxn>
                <a:cxn ang="0">
                  <a:pos x="connsiteX5464" y="connsiteY5464"/>
                </a:cxn>
                <a:cxn ang="0">
                  <a:pos x="connsiteX5465" y="connsiteY5465"/>
                </a:cxn>
                <a:cxn ang="0">
                  <a:pos x="connsiteX5466" y="connsiteY5466"/>
                </a:cxn>
                <a:cxn ang="0">
                  <a:pos x="connsiteX5467" y="connsiteY5467"/>
                </a:cxn>
                <a:cxn ang="0">
                  <a:pos x="connsiteX5468" y="connsiteY5468"/>
                </a:cxn>
                <a:cxn ang="0">
                  <a:pos x="connsiteX5469" y="connsiteY5469"/>
                </a:cxn>
                <a:cxn ang="0">
                  <a:pos x="connsiteX5470" y="connsiteY5470"/>
                </a:cxn>
                <a:cxn ang="0">
                  <a:pos x="connsiteX5471" y="connsiteY5471"/>
                </a:cxn>
                <a:cxn ang="0">
                  <a:pos x="connsiteX5472" y="connsiteY5472"/>
                </a:cxn>
                <a:cxn ang="0">
                  <a:pos x="connsiteX5473" y="connsiteY5473"/>
                </a:cxn>
                <a:cxn ang="0">
                  <a:pos x="connsiteX5474" y="connsiteY5474"/>
                </a:cxn>
                <a:cxn ang="0">
                  <a:pos x="connsiteX5475" y="connsiteY5475"/>
                </a:cxn>
                <a:cxn ang="0">
                  <a:pos x="connsiteX5476" y="connsiteY5476"/>
                </a:cxn>
                <a:cxn ang="0">
                  <a:pos x="connsiteX5477" y="connsiteY5477"/>
                </a:cxn>
                <a:cxn ang="0">
                  <a:pos x="connsiteX5478" y="connsiteY5478"/>
                </a:cxn>
                <a:cxn ang="0">
                  <a:pos x="connsiteX5479" y="connsiteY5479"/>
                </a:cxn>
                <a:cxn ang="0">
                  <a:pos x="connsiteX5480" y="connsiteY5480"/>
                </a:cxn>
                <a:cxn ang="0">
                  <a:pos x="connsiteX5481" y="connsiteY5481"/>
                </a:cxn>
                <a:cxn ang="0">
                  <a:pos x="connsiteX5482" y="connsiteY5482"/>
                </a:cxn>
                <a:cxn ang="0">
                  <a:pos x="connsiteX5483" y="connsiteY5483"/>
                </a:cxn>
                <a:cxn ang="0">
                  <a:pos x="connsiteX5484" y="connsiteY5484"/>
                </a:cxn>
                <a:cxn ang="0">
                  <a:pos x="connsiteX5485" y="connsiteY5485"/>
                </a:cxn>
                <a:cxn ang="0">
                  <a:pos x="connsiteX5486" y="connsiteY5486"/>
                </a:cxn>
                <a:cxn ang="0">
                  <a:pos x="connsiteX5487" y="connsiteY5487"/>
                </a:cxn>
                <a:cxn ang="0">
                  <a:pos x="connsiteX5488" y="connsiteY5488"/>
                </a:cxn>
                <a:cxn ang="0">
                  <a:pos x="connsiteX5489" y="connsiteY5489"/>
                </a:cxn>
                <a:cxn ang="0">
                  <a:pos x="connsiteX5490" y="connsiteY5490"/>
                </a:cxn>
                <a:cxn ang="0">
                  <a:pos x="connsiteX5491" y="connsiteY5491"/>
                </a:cxn>
                <a:cxn ang="0">
                  <a:pos x="connsiteX5492" y="connsiteY5492"/>
                </a:cxn>
                <a:cxn ang="0">
                  <a:pos x="connsiteX5493" y="connsiteY5493"/>
                </a:cxn>
                <a:cxn ang="0">
                  <a:pos x="connsiteX5494" y="connsiteY5494"/>
                </a:cxn>
                <a:cxn ang="0">
                  <a:pos x="connsiteX5495" y="connsiteY5495"/>
                </a:cxn>
                <a:cxn ang="0">
                  <a:pos x="connsiteX5496" y="connsiteY5496"/>
                </a:cxn>
                <a:cxn ang="0">
                  <a:pos x="connsiteX5497" y="connsiteY5497"/>
                </a:cxn>
                <a:cxn ang="0">
                  <a:pos x="connsiteX5498" y="connsiteY5498"/>
                </a:cxn>
                <a:cxn ang="0">
                  <a:pos x="connsiteX5499" y="connsiteY5499"/>
                </a:cxn>
                <a:cxn ang="0">
                  <a:pos x="connsiteX5500" y="connsiteY5500"/>
                </a:cxn>
                <a:cxn ang="0">
                  <a:pos x="connsiteX5501" y="connsiteY5501"/>
                </a:cxn>
                <a:cxn ang="0">
                  <a:pos x="connsiteX5502" y="connsiteY5502"/>
                </a:cxn>
                <a:cxn ang="0">
                  <a:pos x="connsiteX5503" y="connsiteY5503"/>
                </a:cxn>
                <a:cxn ang="0">
                  <a:pos x="connsiteX5504" y="connsiteY5504"/>
                </a:cxn>
                <a:cxn ang="0">
                  <a:pos x="connsiteX5505" y="connsiteY5505"/>
                </a:cxn>
                <a:cxn ang="0">
                  <a:pos x="connsiteX5506" y="connsiteY5506"/>
                </a:cxn>
                <a:cxn ang="0">
                  <a:pos x="connsiteX5507" y="connsiteY5507"/>
                </a:cxn>
                <a:cxn ang="0">
                  <a:pos x="connsiteX5508" y="connsiteY5508"/>
                </a:cxn>
                <a:cxn ang="0">
                  <a:pos x="connsiteX5509" y="connsiteY5509"/>
                </a:cxn>
                <a:cxn ang="0">
                  <a:pos x="connsiteX5510" y="connsiteY5510"/>
                </a:cxn>
                <a:cxn ang="0">
                  <a:pos x="connsiteX5511" y="connsiteY5511"/>
                </a:cxn>
                <a:cxn ang="0">
                  <a:pos x="connsiteX5512" y="connsiteY5512"/>
                </a:cxn>
                <a:cxn ang="0">
                  <a:pos x="connsiteX5513" y="connsiteY5513"/>
                </a:cxn>
                <a:cxn ang="0">
                  <a:pos x="connsiteX5514" y="connsiteY5514"/>
                </a:cxn>
                <a:cxn ang="0">
                  <a:pos x="connsiteX5515" y="connsiteY5515"/>
                </a:cxn>
                <a:cxn ang="0">
                  <a:pos x="connsiteX5516" y="connsiteY5516"/>
                </a:cxn>
                <a:cxn ang="0">
                  <a:pos x="connsiteX5517" y="connsiteY5517"/>
                </a:cxn>
                <a:cxn ang="0">
                  <a:pos x="connsiteX5518" y="connsiteY5518"/>
                </a:cxn>
                <a:cxn ang="0">
                  <a:pos x="connsiteX5519" y="connsiteY5519"/>
                </a:cxn>
                <a:cxn ang="0">
                  <a:pos x="connsiteX5520" y="connsiteY5520"/>
                </a:cxn>
                <a:cxn ang="0">
                  <a:pos x="connsiteX5521" y="connsiteY5521"/>
                </a:cxn>
                <a:cxn ang="0">
                  <a:pos x="connsiteX5522" y="connsiteY5522"/>
                </a:cxn>
                <a:cxn ang="0">
                  <a:pos x="connsiteX5523" y="connsiteY5523"/>
                </a:cxn>
                <a:cxn ang="0">
                  <a:pos x="connsiteX5524" y="connsiteY5524"/>
                </a:cxn>
                <a:cxn ang="0">
                  <a:pos x="connsiteX5525" y="connsiteY5525"/>
                </a:cxn>
                <a:cxn ang="0">
                  <a:pos x="connsiteX5526" y="connsiteY5526"/>
                </a:cxn>
                <a:cxn ang="0">
                  <a:pos x="connsiteX5527" y="connsiteY5527"/>
                </a:cxn>
                <a:cxn ang="0">
                  <a:pos x="connsiteX5528" y="connsiteY5528"/>
                </a:cxn>
                <a:cxn ang="0">
                  <a:pos x="connsiteX5529" y="connsiteY5529"/>
                </a:cxn>
                <a:cxn ang="0">
                  <a:pos x="connsiteX5530" y="connsiteY5530"/>
                </a:cxn>
                <a:cxn ang="0">
                  <a:pos x="connsiteX5531" y="connsiteY5531"/>
                </a:cxn>
                <a:cxn ang="0">
                  <a:pos x="connsiteX5532" y="connsiteY5532"/>
                </a:cxn>
                <a:cxn ang="0">
                  <a:pos x="connsiteX5533" y="connsiteY5533"/>
                </a:cxn>
                <a:cxn ang="0">
                  <a:pos x="connsiteX5534" y="connsiteY5534"/>
                </a:cxn>
                <a:cxn ang="0">
                  <a:pos x="connsiteX5535" y="connsiteY5535"/>
                </a:cxn>
                <a:cxn ang="0">
                  <a:pos x="connsiteX5536" y="connsiteY5536"/>
                </a:cxn>
                <a:cxn ang="0">
                  <a:pos x="connsiteX5537" y="connsiteY5537"/>
                </a:cxn>
                <a:cxn ang="0">
                  <a:pos x="connsiteX5538" y="connsiteY5538"/>
                </a:cxn>
                <a:cxn ang="0">
                  <a:pos x="connsiteX5539" y="connsiteY5539"/>
                </a:cxn>
                <a:cxn ang="0">
                  <a:pos x="connsiteX5540" y="connsiteY5540"/>
                </a:cxn>
                <a:cxn ang="0">
                  <a:pos x="connsiteX5541" y="connsiteY5541"/>
                </a:cxn>
                <a:cxn ang="0">
                  <a:pos x="connsiteX5542" y="connsiteY5542"/>
                </a:cxn>
                <a:cxn ang="0">
                  <a:pos x="connsiteX5543" y="connsiteY5543"/>
                </a:cxn>
                <a:cxn ang="0">
                  <a:pos x="connsiteX5544" y="connsiteY5544"/>
                </a:cxn>
                <a:cxn ang="0">
                  <a:pos x="connsiteX5545" y="connsiteY5545"/>
                </a:cxn>
                <a:cxn ang="0">
                  <a:pos x="connsiteX5546" y="connsiteY5546"/>
                </a:cxn>
                <a:cxn ang="0">
                  <a:pos x="connsiteX5547" y="connsiteY5547"/>
                </a:cxn>
                <a:cxn ang="0">
                  <a:pos x="connsiteX5548" y="connsiteY5548"/>
                </a:cxn>
                <a:cxn ang="0">
                  <a:pos x="connsiteX5549" y="connsiteY5549"/>
                </a:cxn>
                <a:cxn ang="0">
                  <a:pos x="connsiteX5550" y="connsiteY5550"/>
                </a:cxn>
                <a:cxn ang="0">
                  <a:pos x="connsiteX5551" y="connsiteY5551"/>
                </a:cxn>
                <a:cxn ang="0">
                  <a:pos x="connsiteX5552" y="connsiteY5552"/>
                </a:cxn>
                <a:cxn ang="0">
                  <a:pos x="connsiteX5553" y="connsiteY5553"/>
                </a:cxn>
                <a:cxn ang="0">
                  <a:pos x="connsiteX5554" y="connsiteY5554"/>
                </a:cxn>
                <a:cxn ang="0">
                  <a:pos x="connsiteX5555" y="connsiteY5555"/>
                </a:cxn>
                <a:cxn ang="0">
                  <a:pos x="connsiteX5556" y="connsiteY5556"/>
                </a:cxn>
                <a:cxn ang="0">
                  <a:pos x="connsiteX5557" y="connsiteY5557"/>
                </a:cxn>
                <a:cxn ang="0">
                  <a:pos x="connsiteX5558" y="connsiteY5558"/>
                </a:cxn>
                <a:cxn ang="0">
                  <a:pos x="connsiteX5559" y="connsiteY5559"/>
                </a:cxn>
                <a:cxn ang="0">
                  <a:pos x="connsiteX5560" y="connsiteY5560"/>
                </a:cxn>
                <a:cxn ang="0">
                  <a:pos x="connsiteX5561" y="connsiteY5561"/>
                </a:cxn>
                <a:cxn ang="0">
                  <a:pos x="connsiteX5562" y="connsiteY5562"/>
                </a:cxn>
                <a:cxn ang="0">
                  <a:pos x="connsiteX5563" y="connsiteY5563"/>
                </a:cxn>
                <a:cxn ang="0">
                  <a:pos x="connsiteX5564" y="connsiteY5564"/>
                </a:cxn>
                <a:cxn ang="0">
                  <a:pos x="connsiteX5565" y="connsiteY5565"/>
                </a:cxn>
                <a:cxn ang="0">
                  <a:pos x="connsiteX5566" y="connsiteY5566"/>
                </a:cxn>
                <a:cxn ang="0">
                  <a:pos x="connsiteX5567" y="connsiteY5567"/>
                </a:cxn>
                <a:cxn ang="0">
                  <a:pos x="connsiteX5568" y="connsiteY5568"/>
                </a:cxn>
                <a:cxn ang="0">
                  <a:pos x="connsiteX5569" y="connsiteY5569"/>
                </a:cxn>
                <a:cxn ang="0">
                  <a:pos x="connsiteX5570" y="connsiteY5570"/>
                </a:cxn>
                <a:cxn ang="0">
                  <a:pos x="connsiteX5571" y="connsiteY5571"/>
                </a:cxn>
                <a:cxn ang="0">
                  <a:pos x="connsiteX5572" y="connsiteY5572"/>
                </a:cxn>
                <a:cxn ang="0">
                  <a:pos x="connsiteX5573" y="connsiteY5573"/>
                </a:cxn>
                <a:cxn ang="0">
                  <a:pos x="connsiteX5574" y="connsiteY5574"/>
                </a:cxn>
                <a:cxn ang="0">
                  <a:pos x="connsiteX5575" y="connsiteY5575"/>
                </a:cxn>
                <a:cxn ang="0">
                  <a:pos x="connsiteX5576" y="connsiteY5576"/>
                </a:cxn>
                <a:cxn ang="0">
                  <a:pos x="connsiteX5577" y="connsiteY5577"/>
                </a:cxn>
                <a:cxn ang="0">
                  <a:pos x="connsiteX5578" y="connsiteY5578"/>
                </a:cxn>
                <a:cxn ang="0">
                  <a:pos x="connsiteX5579" y="connsiteY5579"/>
                </a:cxn>
                <a:cxn ang="0">
                  <a:pos x="connsiteX5580" y="connsiteY5580"/>
                </a:cxn>
                <a:cxn ang="0">
                  <a:pos x="connsiteX5581" y="connsiteY5581"/>
                </a:cxn>
                <a:cxn ang="0">
                  <a:pos x="connsiteX5582" y="connsiteY5582"/>
                </a:cxn>
                <a:cxn ang="0">
                  <a:pos x="connsiteX5583" y="connsiteY5583"/>
                </a:cxn>
                <a:cxn ang="0">
                  <a:pos x="connsiteX5584" y="connsiteY5584"/>
                </a:cxn>
                <a:cxn ang="0">
                  <a:pos x="connsiteX5585" y="connsiteY5585"/>
                </a:cxn>
                <a:cxn ang="0">
                  <a:pos x="connsiteX5586" y="connsiteY5586"/>
                </a:cxn>
                <a:cxn ang="0">
                  <a:pos x="connsiteX5587" y="connsiteY5587"/>
                </a:cxn>
                <a:cxn ang="0">
                  <a:pos x="connsiteX5588" y="connsiteY5588"/>
                </a:cxn>
                <a:cxn ang="0">
                  <a:pos x="connsiteX5589" y="connsiteY5589"/>
                </a:cxn>
                <a:cxn ang="0">
                  <a:pos x="connsiteX5590" y="connsiteY5590"/>
                </a:cxn>
                <a:cxn ang="0">
                  <a:pos x="connsiteX5591" y="connsiteY5591"/>
                </a:cxn>
                <a:cxn ang="0">
                  <a:pos x="connsiteX5592" y="connsiteY5592"/>
                </a:cxn>
                <a:cxn ang="0">
                  <a:pos x="connsiteX5593" y="connsiteY5593"/>
                </a:cxn>
                <a:cxn ang="0">
                  <a:pos x="connsiteX5594" y="connsiteY5594"/>
                </a:cxn>
                <a:cxn ang="0">
                  <a:pos x="connsiteX5595" y="connsiteY5595"/>
                </a:cxn>
                <a:cxn ang="0">
                  <a:pos x="connsiteX5596" y="connsiteY5596"/>
                </a:cxn>
                <a:cxn ang="0">
                  <a:pos x="connsiteX5597" y="connsiteY5597"/>
                </a:cxn>
                <a:cxn ang="0">
                  <a:pos x="connsiteX5598" y="connsiteY5598"/>
                </a:cxn>
                <a:cxn ang="0">
                  <a:pos x="connsiteX5599" y="connsiteY5599"/>
                </a:cxn>
                <a:cxn ang="0">
                  <a:pos x="connsiteX5600" y="connsiteY5600"/>
                </a:cxn>
                <a:cxn ang="0">
                  <a:pos x="connsiteX5601" y="connsiteY5601"/>
                </a:cxn>
                <a:cxn ang="0">
                  <a:pos x="connsiteX5602" y="connsiteY5602"/>
                </a:cxn>
                <a:cxn ang="0">
                  <a:pos x="connsiteX5603" y="connsiteY5603"/>
                </a:cxn>
                <a:cxn ang="0">
                  <a:pos x="connsiteX5604" y="connsiteY5604"/>
                </a:cxn>
                <a:cxn ang="0">
                  <a:pos x="connsiteX5605" y="connsiteY5605"/>
                </a:cxn>
                <a:cxn ang="0">
                  <a:pos x="connsiteX5606" y="connsiteY5606"/>
                </a:cxn>
                <a:cxn ang="0">
                  <a:pos x="connsiteX5607" y="connsiteY5607"/>
                </a:cxn>
                <a:cxn ang="0">
                  <a:pos x="connsiteX5608" y="connsiteY5608"/>
                </a:cxn>
                <a:cxn ang="0">
                  <a:pos x="connsiteX5609" y="connsiteY5609"/>
                </a:cxn>
                <a:cxn ang="0">
                  <a:pos x="connsiteX5610" y="connsiteY5610"/>
                </a:cxn>
                <a:cxn ang="0">
                  <a:pos x="connsiteX5611" y="connsiteY5611"/>
                </a:cxn>
                <a:cxn ang="0">
                  <a:pos x="connsiteX5612" y="connsiteY5612"/>
                </a:cxn>
                <a:cxn ang="0">
                  <a:pos x="connsiteX5613" y="connsiteY5613"/>
                </a:cxn>
                <a:cxn ang="0">
                  <a:pos x="connsiteX5614" y="connsiteY5614"/>
                </a:cxn>
                <a:cxn ang="0">
                  <a:pos x="connsiteX5615" y="connsiteY5615"/>
                </a:cxn>
                <a:cxn ang="0">
                  <a:pos x="connsiteX5616" y="connsiteY5616"/>
                </a:cxn>
                <a:cxn ang="0">
                  <a:pos x="connsiteX5617" y="connsiteY5617"/>
                </a:cxn>
                <a:cxn ang="0">
                  <a:pos x="connsiteX5618" y="connsiteY5618"/>
                </a:cxn>
                <a:cxn ang="0">
                  <a:pos x="connsiteX5619" y="connsiteY5619"/>
                </a:cxn>
                <a:cxn ang="0">
                  <a:pos x="connsiteX5620" y="connsiteY5620"/>
                </a:cxn>
                <a:cxn ang="0">
                  <a:pos x="connsiteX5621" y="connsiteY5621"/>
                </a:cxn>
                <a:cxn ang="0">
                  <a:pos x="connsiteX5622" y="connsiteY5622"/>
                </a:cxn>
                <a:cxn ang="0">
                  <a:pos x="connsiteX5623" y="connsiteY5623"/>
                </a:cxn>
                <a:cxn ang="0">
                  <a:pos x="connsiteX5624" y="connsiteY5624"/>
                </a:cxn>
                <a:cxn ang="0">
                  <a:pos x="connsiteX5625" y="connsiteY5625"/>
                </a:cxn>
                <a:cxn ang="0">
                  <a:pos x="connsiteX5626" y="connsiteY5626"/>
                </a:cxn>
                <a:cxn ang="0">
                  <a:pos x="connsiteX5627" y="connsiteY5627"/>
                </a:cxn>
                <a:cxn ang="0">
                  <a:pos x="connsiteX5628" y="connsiteY5628"/>
                </a:cxn>
                <a:cxn ang="0">
                  <a:pos x="connsiteX5629" y="connsiteY5629"/>
                </a:cxn>
                <a:cxn ang="0">
                  <a:pos x="connsiteX5630" y="connsiteY5630"/>
                </a:cxn>
                <a:cxn ang="0">
                  <a:pos x="connsiteX5631" y="connsiteY5631"/>
                </a:cxn>
                <a:cxn ang="0">
                  <a:pos x="connsiteX5632" y="connsiteY5632"/>
                </a:cxn>
                <a:cxn ang="0">
                  <a:pos x="connsiteX5633" y="connsiteY5633"/>
                </a:cxn>
                <a:cxn ang="0">
                  <a:pos x="connsiteX5634" y="connsiteY5634"/>
                </a:cxn>
                <a:cxn ang="0">
                  <a:pos x="connsiteX5635" y="connsiteY5635"/>
                </a:cxn>
                <a:cxn ang="0">
                  <a:pos x="connsiteX5636" y="connsiteY5636"/>
                </a:cxn>
                <a:cxn ang="0">
                  <a:pos x="connsiteX5637" y="connsiteY5637"/>
                </a:cxn>
                <a:cxn ang="0">
                  <a:pos x="connsiteX5638" y="connsiteY5638"/>
                </a:cxn>
                <a:cxn ang="0">
                  <a:pos x="connsiteX5639" y="connsiteY5639"/>
                </a:cxn>
                <a:cxn ang="0">
                  <a:pos x="connsiteX5640" y="connsiteY5640"/>
                </a:cxn>
                <a:cxn ang="0">
                  <a:pos x="connsiteX5641" y="connsiteY5641"/>
                </a:cxn>
                <a:cxn ang="0">
                  <a:pos x="connsiteX5642" y="connsiteY5642"/>
                </a:cxn>
                <a:cxn ang="0">
                  <a:pos x="connsiteX5643" y="connsiteY5643"/>
                </a:cxn>
                <a:cxn ang="0">
                  <a:pos x="connsiteX5644" y="connsiteY5644"/>
                </a:cxn>
                <a:cxn ang="0">
                  <a:pos x="connsiteX5645" y="connsiteY5645"/>
                </a:cxn>
                <a:cxn ang="0">
                  <a:pos x="connsiteX5646" y="connsiteY5646"/>
                </a:cxn>
                <a:cxn ang="0">
                  <a:pos x="connsiteX5647" y="connsiteY5647"/>
                </a:cxn>
                <a:cxn ang="0">
                  <a:pos x="connsiteX5648" y="connsiteY5648"/>
                </a:cxn>
                <a:cxn ang="0">
                  <a:pos x="connsiteX5649" y="connsiteY5649"/>
                </a:cxn>
                <a:cxn ang="0">
                  <a:pos x="connsiteX5650" y="connsiteY5650"/>
                </a:cxn>
                <a:cxn ang="0">
                  <a:pos x="connsiteX5651" y="connsiteY5651"/>
                </a:cxn>
                <a:cxn ang="0">
                  <a:pos x="connsiteX5652" y="connsiteY5652"/>
                </a:cxn>
                <a:cxn ang="0">
                  <a:pos x="connsiteX5653" y="connsiteY5653"/>
                </a:cxn>
                <a:cxn ang="0">
                  <a:pos x="connsiteX5654" y="connsiteY5654"/>
                </a:cxn>
                <a:cxn ang="0">
                  <a:pos x="connsiteX5655" y="connsiteY5655"/>
                </a:cxn>
                <a:cxn ang="0">
                  <a:pos x="connsiteX5656" y="connsiteY5656"/>
                </a:cxn>
                <a:cxn ang="0">
                  <a:pos x="connsiteX5657" y="connsiteY5657"/>
                </a:cxn>
                <a:cxn ang="0">
                  <a:pos x="connsiteX5658" y="connsiteY5658"/>
                </a:cxn>
                <a:cxn ang="0">
                  <a:pos x="connsiteX5659" y="connsiteY5659"/>
                </a:cxn>
                <a:cxn ang="0">
                  <a:pos x="connsiteX5660" y="connsiteY5660"/>
                </a:cxn>
                <a:cxn ang="0">
                  <a:pos x="connsiteX5661" y="connsiteY5661"/>
                </a:cxn>
                <a:cxn ang="0">
                  <a:pos x="connsiteX5662" y="connsiteY5662"/>
                </a:cxn>
                <a:cxn ang="0">
                  <a:pos x="connsiteX5663" y="connsiteY5663"/>
                </a:cxn>
                <a:cxn ang="0">
                  <a:pos x="connsiteX5664" y="connsiteY5664"/>
                </a:cxn>
                <a:cxn ang="0">
                  <a:pos x="connsiteX5665" y="connsiteY5665"/>
                </a:cxn>
                <a:cxn ang="0">
                  <a:pos x="connsiteX5666" y="connsiteY5666"/>
                </a:cxn>
                <a:cxn ang="0">
                  <a:pos x="connsiteX5667" y="connsiteY5667"/>
                </a:cxn>
                <a:cxn ang="0">
                  <a:pos x="connsiteX5668" y="connsiteY5668"/>
                </a:cxn>
                <a:cxn ang="0">
                  <a:pos x="connsiteX5669" y="connsiteY5669"/>
                </a:cxn>
                <a:cxn ang="0">
                  <a:pos x="connsiteX5670" y="connsiteY5670"/>
                </a:cxn>
                <a:cxn ang="0">
                  <a:pos x="connsiteX5671" y="connsiteY5671"/>
                </a:cxn>
                <a:cxn ang="0">
                  <a:pos x="connsiteX5672" y="connsiteY5672"/>
                </a:cxn>
                <a:cxn ang="0">
                  <a:pos x="connsiteX5673" y="connsiteY5673"/>
                </a:cxn>
                <a:cxn ang="0">
                  <a:pos x="connsiteX5674" y="connsiteY5674"/>
                </a:cxn>
                <a:cxn ang="0">
                  <a:pos x="connsiteX5675" y="connsiteY5675"/>
                </a:cxn>
                <a:cxn ang="0">
                  <a:pos x="connsiteX5676" y="connsiteY5676"/>
                </a:cxn>
                <a:cxn ang="0">
                  <a:pos x="connsiteX5677" y="connsiteY5677"/>
                </a:cxn>
                <a:cxn ang="0">
                  <a:pos x="connsiteX5678" y="connsiteY5678"/>
                </a:cxn>
                <a:cxn ang="0">
                  <a:pos x="connsiteX5679" y="connsiteY5679"/>
                </a:cxn>
                <a:cxn ang="0">
                  <a:pos x="connsiteX5680" y="connsiteY5680"/>
                </a:cxn>
                <a:cxn ang="0">
                  <a:pos x="connsiteX5681" y="connsiteY5681"/>
                </a:cxn>
                <a:cxn ang="0">
                  <a:pos x="connsiteX5682" y="connsiteY5682"/>
                </a:cxn>
                <a:cxn ang="0">
                  <a:pos x="connsiteX5683" y="connsiteY5683"/>
                </a:cxn>
                <a:cxn ang="0">
                  <a:pos x="connsiteX5684" y="connsiteY5684"/>
                </a:cxn>
                <a:cxn ang="0">
                  <a:pos x="connsiteX5685" y="connsiteY5685"/>
                </a:cxn>
                <a:cxn ang="0">
                  <a:pos x="connsiteX5686" y="connsiteY5686"/>
                </a:cxn>
                <a:cxn ang="0">
                  <a:pos x="connsiteX5687" y="connsiteY5687"/>
                </a:cxn>
                <a:cxn ang="0">
                  <a:pos x="connsiteX5688" y="connsiteY5688"/>
                </a:cxn>
                <a:cxn ang="0">
                  <a:pos x="connsiteX5689" y="connsiteY5689"/>
                </a:cxn>
                <a:cxn ang="0">
                  <a:pos x="connsiteX5690" y="connsiteY5690"/>
                </a:cxn>
                <a:cxn ang="0">
                  <a:pos x="connsiteX5691" y="connsiteY5691"/>
                </a:cxn>
                <a:cxn ang="0">
                  <a:pos x="connsiteX5692" y="connsiteY5692"/>
                </a:cxn>
                <a:cxn ang="0">
                  <a:pos x="connsiteX5693" y="connsiteY5693"/>
                </a:cxn>
                <a:cxn ang="0">
                  <a:pos x="connsiteX5694" y="connsiteY5694"/>
                </a:cxn>
                <a:cxn ang="0">
                  <a:pos x="connsiteX5695" y="connsiteY5695"/>
                </a:cxn>
                <a:cxn ang="0">
                  <a:pos x="connsiteX5696" y="connsiteY5696"/>
                </a:cxn>
                <a:cxn ang="0">
                  <a:pos x="connsiteX5697" y="connsiteY5697"/>
                </a:cxn>
                <a:cxn ang="0">
                  <a:pos x="connsiteX5698" y="connsiteY5698"/>
                </a:cxn>
                <a:cxn ang="0">
                  <a:pos x="connsiteX5699" y="connsiteY5699"/>
                </a:cxn>
                <a:cxn ang="0">
                  <a:pos x="connsiteX5700" y="connsiteY5700"/>
                </a:cxn>
                <a:cxn ang="0">
                  <a:pos x="connsiteX5701" y="connsiteY5701"/>
                </a:cxn>
                <a:cxn ang="0">
                  <a:pos x="connsiteX5702" y="connsiteY5702"/>
                </a:cxn>
                <a:cxn ang="0">
                  <a:pos x="connsiteX5703" y="connsiteY5703"/>
                </a:cxn>
                <a:cxn ang="0">
                  <a:pos x="connsiteX5704" y="connsiteY5704"/>
                </a:cxn>
                <a:cxn ang="0">
                  <a:pos x="connsiteX5705" y="connsiteY5705"/>
                </a:cxn>
                <a:cxn ang="0">
                  <a:pos x="connsiteX5706" y="connsiteY5706"/>
                </a:cxn>
                <a:cxn ang="0">
                  <a:pos x="connsiteX5707" y="connsiteY5707"/>
                </a:cxn>
                <a:cxn ang="0">
                  <a:pos x="connsiteX5708" y="connsiteY5708"/>
                </a:cxn>
                <a:cxn ang="0">
                  <a:pos x="connsiteX5709" y="connsiteY5709"/>
                </a:cxn>
                <a:cxn ang="0">
                  <a:pos x="connsiteX5710" y="connsiteY5710"/>
                </a:cxn>
                <a:cxn ang="0">
                  <a:pos x="connsiteX5711" y="connsiteY5711"/>
                </a:cxn>
                <a:cxn ang="0">
                  <a:pos x="connsiteX5712" y="connsiteY5712"/>
                </a:cxn>
                <a:cxn ang="0">
                  <a:pos x="connsiteX5713" y="connsiteY5713"/>
                </a:cxn>
                <a:cxn ang="0">
                  <a:pos x="connsiteX5714" y="connsiteY5714"/>
                </a:cxn>
                <a:cxn ang="0">
                  <a:pos x="connsiteX5715" y="connsiteY5715"/>
                </a:cxn>
                <a:cxn ang="0">
                  <a:pos x="connsiteX5716" y="connsiteY5716"/>
                </a:cxn>
                <a:cxn ang="0">
                  <a:pos x="connsiteX5717" y="connsiteY5717"/>
                </a:cxn>
                <a:cxn ang="0">
                  <a:pos x="connsiteX5718" y="connsiteY5718"/>
                </a:cxn>
                <a:cxn ang="0">
                  <a:pos x="connsiteX5719" y="connsiteY5719"/>
                </a:cxn>
                <a:cxn ang="0">
                  <a:pos x="connsiteX5720" y="connsiteY5720"/>
                </a:cxn>
                <a:cxn ang="0">
                  <a:pos x="connsiteX5721" y="connsiteY5721"/>
                </a:cxn>
                <a:cxn ang="0">
                  <a:pos x="connsiteX5722" y="connsiteY5722"/>
                </a:cxn>
                <a:cxn ang="0">
                  <a:pos x="connsiteX5723" y="connsiteY5723"/>
                </a:cxn>
                <a:cxn ang="0">
                  <a:pos x="connsiteX5724" y="connsiteY5724"/>
                </a:cxn>
                <a:cxn ang="0">
                  <a:pos x="connsiteX5725" y="connsiteY5725"/>
                </a:cxn>
                <a:cxn ang="0">
                  <a:pos x="connsiteX5726" y="connsiteY5726"/>
                </a:cxn>
                <a:cxn ang="0">
                  <a:pos x="connsiteX5727" y="connsiteY5727"/>
                </a:cxn>
                <a:cxn ang="0">
                  <a:pos x="connsiteX5728" y="connsiteY5728"/>
                </a:cxn>
                <a:cxn ang="0">
                  <a:pos x="connsiteX5729" y="connsiteY5729"/>
                </a:cxn>
                <a:cxn ang="0">
                  <a:pos x="connsiteX5730" y="connsiteY5730"/>
                </a:cxn>
                <a:cxn ang="0">
                  <a:pos x="connsiteX5731" y="connsiteY5731"/>
                </a:cxn>
                <a:cxn ang="0">
                  <a:pos x="connsiteX5732" y="connsiteY5732"/>
                </a:cxn>
                <a:cxn ang="0">
                  <a:pos x="connsiteX5733" y="connsiteY5733"/>
                </a:cxn>
                <a:cxn ang="0">
                  <a:pos x="connsiteX5734" y="connsiteY5734"/>
                </a:cxn>
                <a:cxn ang="0">
                  <a:pos x="connsiteX5735" y="connsiteY5735"/>
                </a:cxn>
                <a:cxn ang="0">
                  <a:pos x="connsiteX5736" y="connsiteY5736"/>
                </a:cxn>
                <a:cxn ang="0">
                  <a:pos x="connsiteX5737" y="connsiteY5737"/>
                </a:cxn>
                <a:cxn ang="0">
                  <a:pos x="connsiteX5738" y="connsiteY5738"/>
                </a:cxn>
                <a:cxn ang="0">
                  <a:pos x="connsiteX5739" y="connsiteY5739"/>
                </a:cxn>
                <a:cxn ang="0">
                  <a:pos x="connsiteX5740" y="connsiteY5740"/>
                </a:cxn>
                <a:cxn ang="0">
                  <a:pos x="connsiteX5741" y="connsiteY5741"/>
                </a:cxn>
                <a:cxn ang="0">
                  <a:pos x="connsiteX5742" y="connsiteY5742"/>
                </a:cxn>
                <a:cxn ang="0">
                  <a:pos x="connsiteX5743" y="connsiteY5743"/>
                </a:cxn>
                <a:cxn ang="0">
                  <a:pos x="connsiteX5744" y="connsiteY5744"/>
                </a:cxn>
                <a:cxn ang="0">
                  <a:pos x="connsiteX5745" y="connsiteY5745"/>
                </a:cxn>
                <a:cxn ang="0">
                  <a:pos x="connsiteX5746" y="connsiteY5746"/>
                </a:cxn>
                <a:cxn ang="0">
                  <a:pos x="connsiteX5747" y="connsiteY5747"/>
                </a:cxn>
                <a:cxn ang="0">
                  <a:pos x="connsiteX5748" y="connsiteY5748"/>
                </a:cxn>
                <a:cxn ang="0">
                  <a:pos x="connsiteX5749" y="connsiteY5749"/>
                </a:cxn>
                <a:cxn ang="0">
                  <a:pos x="connsiteX5750" y="connsiteY5750"/>
                </a:cxn>
                <a:cxn ang="0">
                  <a:pos x="connsiteX5751" y="connsiteY5751"/>
                </a:cxn>
                <a:cxn ang="0">
                  <a:pos x="connsiteX5752" y="connsiteY5752"/>
                </a:cxn>
                <a:cxn ang="0">
                  <a:pos x="connsiteX5753" y="connsiteY5753"/>
                </a:cxn>
                <a:cxn ang="0">
                  <a:pos x="connsiteX5754" y="connsiteY5754"/>
                </a:cxn>
                <a:cxn ang="0">
                  <a:pos x="connsiteX5755" y="connsiteY5755"/>
                </a:cxn>
                <a:cxn ang="0">
                  <a:pos x="connsiteX5756" y="connsiteY5756"/>
                </a:cxn>
                <a:cxn ang="0">
                  <a:pos x="connsiteX5757" y="connsiteY5757"/>
                </a:cxn>
                <a:cxn ang="0">
                  <a:pos x="connsiteX5758" y="connsiteY5758"/>
                </a:cxn>
                <a:cxn ang="0">
                  <a:pos x="connsiteX5759" y="connsiteY5759"/>
                </a:cxn>
                <a:cxn ang="0">
                  <a:pos x="connsiteX5760" y="connsiteY5760"/>
                </a:cxn>
                <a:cxn ang="0">
                  <a:pos x="connsiteX5761" y="connsiteY5761"/>
                </a:cxn>
                <a:cxn ang="0">
                  <a:pos x="connsiteX5762" y="connsiteY5762"/>
                </a:cxn>
                <a:cxn ang="0">
                  <a:pos x="connsiteX5763" y="connsiteY5763"/>
                </a:cxn>
                <a:cxn ang="0">
                  <a:pos x="connsiteX5764" y="connsiteY5764"/>
                </a:cxn>
                <a:cxn ang="0">
                  <a:pos x="connsiteX5765" y="connsiteY5765"/>
                </a:cxn>
                <a:cxn ang="0">
                  <a:pos x="connsiteX5766" y="connsiteY5766"/>
                </a:cxn>
                <a:cxn ang="0">
                  <a:pos x="connsiteX5767" y="connsiteY5767"/>
                </a:cxn>
                <a:cxn ang="0">
                  <a:pos x="connsiteX5768" y="connsiteY5768"/>
                </a:cxn>
                <a:cxn ang="0">
                  <a:pos x="connsiteX5769" y="connsiteY5769"/>
                </a:cxn>
                <a:cxn ang="0">
                  <a:pos x="connsiteX5770" y="connsiteY5770"/>
                </a:cxn>
                <a:cxn ang="0">
                  <a:pos x="connsiteX5771" y="connsiteY5771"/>
                </a:cxn>
                <a:cxn ang="0">
                  <a:pos x="connsiteX5772" y="connsiteY5772"/>
                </a:cxn>
                <a:cxn ang="0">
                  <a:pos x="connsiteX5773" y="connsiteY5773"/>
                </a:cxn>
                <a:cxn ang="0">
                  <a:pos x="connsiteX5774" y="connsiteY5774"/>
                </a:cxn>
                <a:cxn ang="0">
                  <a:pos x="connsiteX5775" y="connsiteY5775"/>
                </a:cxn>
                <a:cxn ang="0">
                  <a:pos x="connsiteX5776" y="connsiteY5776"/>
                </a:cxn>
                <a:cxn ang="0">
                  <a:pos x="connsiteX5777" y="connsiteY5777"/>
                </a:cxn>
                <a:cxn ang="0">
                  <a:pos x="connsiteX5778" y="connsiteY5778"/>
                </a:cxn>
                <a:cxn ang="0">
                  <a:pos x="connsiteX5779" y="connsiteY5779"/>
                </a:cxn>
                <a:cxn ang="0">
                  <a:pos x="connsiteX5780" y="connsiteY5780"/>
                </a:cxn>
                <a:cxn ang="0">
                  <a:pos x="connsiteX5781" y="connsiteY5781"/>
                </a:cxn>
                <a:cxn ang="0">
                  <a:pos x="connsiteX5782" y="connsiteY5782"/>
                </a:cxn>
                <a:cxn ang="0">
                  <a:pos x="connsiteX5783" y="connsiteY5783"/>
                </a:cxn>
                <a:cxn ang="0">
                  <a:pos x="connsiteX5784" y="connsiteY5784"/>
                </a:cxn>
                <a:cxn ang="0">
                  <a:pos x="connsiteX5785" y="connsiteY5785"/>
                </a:cxn>
                <a:cxn ang="0">
                  <a:pos x="connsiteX5786" y="connsiteY5786"/>
                </a:cxn>
                <a:cxn ang="0">
                  <a:pos x="connsiteX5787" y="connsiteY5787"/>
                </a:cxn>
                <a:cxn ang="0">
                  <a:pos x="connsiteX5788" y="connsiteY5788"/>
                </a:cxn>
                <a:cxn ang="0">
                  <a:pos x="connsiteX5789" y="connsiteY5789"/>
                </a:cxn>
                <a:cxn ang="0">
                  <a:pos x="connsiteX5790" y="connsiteY5790"/>
                </a:cxn>
                <a:cxn ang="0">
                  <a:pos x="connsiteX5791" y="connsiteY5791"/>
                </a:cxn>
                <a:cxn ang="0">
                  <a:pos x="connsiteX5792" y="connsiteY5792"/>
                </a:cxn>
                <a:cxn ang="0">
                  <a:pos x="connsiteX5793" y="connsiteY5793"/>
                </a:cxn>
                <a:cxn ang="0">
                  <a:pos x="connsiteX5794" y="connsiteY5794"/>
                </a:cxn>
                <a:cxn ang="0">
                  <a:pos x="connsiteX5795" y="connsiteY5795"/>
                </a:cxn>
                <a:cxn ang="0">
                  <a:pos x="connsiteX5796" y="connsiteY5796"/>
                </a:cxn>
                <a:cxn ang="0">
                  <a:pos x="connsiteX5797" y="connsiteY5797"/>
                </a:cxn>
                <a:cxn ang="0">
                  <a:pos x="connsiteX5798" y="connsiteY5798"/>
                </a:cxn>
                <a:cxn ang="0">
                  <a:pos x="connsiteX5799" y="connsiteY5799"/>
                </a:cxn>
                <a:cxn ang="0">
                  <a:pos x="connsiteX5800" y="connsiteY5800"/>
                </a:cxn>
                <a:cxn ang="0">
                  <a:pos x="connsiteX5801" y="connsiteY5801"/>
                </a:cxn>
                <a:cxn ang="0">
                  <a:pos x="connsiteX5802" y="connsiteY5802"/>
                </a:cxn>
                <a:cxn ang="0">
                  <a:pos x="connsiteX5803" y="connsiteY5803"/>
                </a:cxn>
                <a:cxn ang="0">
                  <a:pos x="connsiteX5804" y="connsiteY5804"/>
                </a:cxn>
                <a:cxn ang="0">
                  <a:pos x="connsiteX5805" y="connsiteY5805"/>
                </a:cxn>
                <a:cxn ang="0">
                  <a:pos x="connsiteX5806" y="connsiteY5806"/>
                </a:cxn>
                <a:cxn ang="0">
                  <a:pos x="connsiteX5807" y="connsiteY5807"/>
                </a:cxn>
                <a:cxn ang="0">
                  <a:pos x="connsiteX5808" y="connsiteY5808"/>
                </a:cxn>
                <a:cxn ang="0">
                  <a:pos x="connsiteX5809" y="connsiteY5809"/>
                </a:cxn>
                <a:cxn ang="0">
                  <a:pos x="connsiteX5810" y="connsiteY5810"/>
                </a:cxn>
                <a:cxn ang="0">
                  <a:pos x="connsiteX5811" y="connsiteY5811"/>
                </a:cxn>
                <a:cxn ang="0">
                  <a:pos x="connsiteX5812" y="connsiteY5812"/>
                </a:cxn>
                <a:cxn ang="0">
                  <a:pos x="connsiteX5813" y="connsiteY5813"/>
                </a:cxn>
                <a:cxn ang="0">
                  <a:pos x="connsiteX5814" y="connsiteY5814"/>
                </a:cxn>
                <a:cxn ang="0">
                  <a:pos x="connsiteX5815" y="connsiteY5815"/>
                </a:cxn>
                <a:cxn ang="0">
                  <a:pos x="connsiteX5816" y="connsiteY5816"/>
                </a:cxn>
                <a:cxn ang="0">
                  <a:pos x="connsiteX5817" y="connsiteY5817"/>
                </a:cxn>
                <a:cxn ang="0">
                  <a:pos x="connsiteX5818" y="connsiteY5818"/>
                </a:cxn>
                <a:cxn ang="0">
                  <a:pos x="connsiteX5819" y="connsiteY5819"/>
                </a:cxn>
                <a:cxn ang="0">
                  <a:pos x="connsiteX5820" y="connsiteY5820"/>
                </a:cxn>
                <a:cxn ang="0">
                  <a:pos x="connsiteX5821" y="connsiteY5821"/>
                </a:cxn>
                <a:cxn ang="0">
                  <a:pos x="connsiteX5822" y="connsiteY5822"/>
                </a:cxn>
                <a:cxn ang="0">
                  <a:pos x="connsiteX5823" y="connsiteY5823"/>
                </a:cxn>
                <a:cxn ang="0">
                  <a:pos x="connsiteX5824" y="connsiteY5824"/>
                </a:cxn>
                <a:cxn ang="0">
                  <a:pos x="connsiteX5825" y="connsiteY5825"/>
                </a:cxn>
                <a:cxn ang="0">
                  <a:pos x="connsiteX5826" y="connsiteY5826"/>
                </a:cxn>
                <a:cxn ang="0">
                  <a:pos x="connsiteX5827" y="connsiteY5827"/>
                </a:cxn>
                <a:cxn ang="0">
                  <a:pos x="connsiteX5828" y="connsiteY5828"/>
                </a:cxn>
                <a:cxn ang="0">
                  <a:pos x="connsiteX5829" y="connsiteY5829"/>
                </a:cxn>
                <a:cxn ang="0">
                  <a:pos x="connsiteX5830" y="connsiteY5830"/>
                </a:cxn>
                <a:cxn ang="0">
                  <a:pos x="connsiteX5831" y="connsiteY5831"/>
                </a:cxn>
                <a:cxn ang="0">
                  <a:pos x="connsiteX5832" y="connsiteY5832"/>
                </a:cxn>
                <a:cxn ang="0">
                  <a:pos x="connsiteX5833" y="connsiteY5833"/>
                </a:cxn>
                <a:cxn ang="0">
                  <a:pos x="connsiteX5834" y="connsiteY5834"/>
                </a:cxn>
                <a:cxn ang="0">
                  <a:pos x="connsiteX5835" y="connsiteY5835"/>
                </a:cxn>
                <a:cxn ang="0">
                  <a:pos x="connsiteX5836" y="connsiteY5836"/>
                </a:cxn>
                <a:cxn ang="0">
                  <a:pos x="connsiteX5837" y="connsiteY5837"/>
                </a:cxn>
                <a:cxn ang="0">
                  <a:pos x="connsiteX5838" y="connsiteY5838"/>
                </a:cxn>
                <a:cxn ang="0">
                  <a:pos x="connsiteX5839" y="connsiteY5839"/>
                </a:cxn>
                <a:cxn ang="0">
                  <a:pos x="connsiteX5840" y="connsiteY5840"/>
                </a:cxn>
                <a:cxn ang="0">
                  <a:pos x="connsiteX5841" y="connsiteY5841"/>
                </a:cxn>
                <a:cxn ang="0">
                  <a:pos x="connsiteX5842" y="connsiteY5842"/>
                </a:cxn>
                <a:cxn ang="0">
                  <a:pos x="connsiteX5843" y="connsiteY5843"/>
                </a:cxn>
                <a:cxn ang="0">
                  <a:pos x="connsiteX5844" y="connsiteY5844"/>
                </a:cxn>
                <a:cxn ang="0">
                  <a:pos x="connsiteX5845" y="connsiteY5845"/>
                </a:cxn>
                <a:cxn ang="0">
                  <a:pos x="connsiteX5846" y="connsiteY5846"/>
                </a:cxn>
                <a:cxn ang="0">
                  <a:pos x="connsiteX5847" y="connsiteY5847"/>
                </a:cxn>
                <a:cxn ang="0">
                  <a:pos x="connsiteX5848" y="connsiteY5848"/>
                </a:cxn>
                <a:cxn ang="0">
                  <a:pos x="connsiteX5849" y="connsiteY5849"/>
                </a:cxn>
                <a:cxn ang="0">
                  <a:pos x="connsiteX5850" y="connsiteY5850"/>
                </a:cxn>
                <a:cxn ang="0">
                  <a:pos x="connsiteX5851" y="connsiteY5851"/>
                </a:cxn>
                <a:cxn ang="0">
                  <a:pos x="connsiteX5852" y="connsiteY5852"/>
                </a:cxn>
                <a:cxn ang="0">
                  <a:pos x="connsiteX5853" y="connsiteY5853"/>
                </a:cxn>
                <a:cxn ang="0">
                  <a:pos x="connsiteX5854" y="connsiteY5854"/>
                </a:cxn>
                <a:cxn ang="0">
                  <a:pos x="connsiteX5855" y="connsiteY5855"/>
                </a:cxn>
                <a:cxn ang="0">
                  <a:pos x="connsiteX5856" y="connsiteY5856"/>
                </a:cxn>
                <a:cxn ang="0">
                  <a:pos x="connsiteX5857" y="connsiteY5857"/>
                </a:cxn>
                <a:cxn ang="0">
                  <a:pos x="connsiteX5858" y="connsiteY5858"/>
                </a:cxn>
                <a:cxn ang="0">
                  <a:pos x="connsiteX5859" y="connsiteY5859"/>
                </a:cxn>
                <a:cxn ang="0">
                  <a:pos x="connsiteX5860" y="connsiteY5860"/>
                </a:cxn>
                <a:cxn ang="0">
                  <a:pos x="connsiteX5861" y="connsiteY5861"/>
                </a:cxn>
                <a:cxn ang="0">
                  <a:pos x="connsiteX5862" y="connsiteY5862"/>
                </a:cxn>
                <a:cxn ang="0">
                  <a:pos x="connsiteX5863" y="connsiteY5863"/>
                </a:cxn>
                <a:cxn ang="0">
                  <a:pos x="connsiteX5864" y="connsiteY5864"/>
                </a:cxn>
                <a:cxn ang="0">
                  <a:pos x="connsiteX5865" y="connsiteY5865"/>
                </a:cxn>
                <a:cxn ang="0">
                  <a:pos x="connsiteX5866" y="connsiteY5866"/>
                </a:cxn>
                <a:cxn ang="0">
                  <a:pos x="connsiteX5867" y="connsiteY5867"/>
                </a:cxn>
                <a:cxn ang="0">
                  <a:pos x="connsiteX5868" y="connsiteY5868"/>
                </a:cxn>
                <a:cxn ang="0">
                  <a:pos x="connsiteX5869" y="connsiteY5869"/>
                </a:cxn>
                <a:cxn ang="0">
                  <a:pos x="connsiteX5870" y="connsiteY5870"/>
                </a:cxn>
                <a:cxn ang="0">
                  <a:pos x="connsiteX5871" y="connsiteY5871"/>
                </a:cxn>
                <a:cxn ang="0">
                  <a:pos x="connsiteX5872" y="connsiteY5872"/>
                </a:cxn>
                <a:cxn ang="0">
                  <a:pos x="connsiteX5873" y="connsiteY5873"/>
                </a:cxn>
                <a:cxn ang="0">
                  <a:pos x="connsiteX5874" y="connsiteY5874"/>
                </a:cxn>
                <a:cxn ang="0">
                  <a:pos x="connsiteX5875" y="connsiteY5875"/>
                </a:cxn>
                <a:cxn ang="0">
                  <a:pos x="connsiteX5876" y="connsiteY5876"/>
                </a:cxn>
                <a:cxn ang="0">
                  <a:pos x="connsiteX5877" y="connsiteY5877"/>
                </a:cxn>
                <a:cxn ang="0">
                  <a:pos x="connsiteX5878" y="connsiteY5878"/>
                </a:cxn>
                <a:cxn ang="0">
                  <a:pos x="connsiteX5879" y="connsiteY5879"/>
                </a:cxn>
                <a:cxn ang="0">
                  <a:pos x="connsiteX5880" y="connsiteY5880"/>
                </a:cxn>
                <a:cxn ang="0">
                  <a:pos x="connsiteX5881" y="connsiteY5881"/>
                </a:cxn>
                <a:cxn ang="0">
                  <a:pos x="connsiteX5882" y="connsiteY5882"/>
                </a:cxn>
                <a:cxn ang="0">
                  <a:pos x="connsiteX5883" y="connsiteY5883"/>
                </a:cxn>
                <a:cxn ang="0">
                  <a:pos x="connsiteX5884" y="connsiteY5884"/>
                </a:cxn>
                <a:cxn ang="0">
                  <a:pos x="connsiteX5885" y="connsiteY5885"/>
                </a:cxn>
                <a:cxn ang="0">
                  <a:pos x="connsiteX5886" y="connsiteY5886"/>
                </a:cxn>
                <a:cxn ang="0">
                  <a:pos x="connsiteX5887" y="connsiteY5887"/>
                </a:cxn>
                <a:cxn ang="0">
                  <a:pos x="connsiteX5888" y="connsiteY5888"/>
                </a:cxn>
                <a:cxn ang="0">
                  <a:pos x="connsiteX5889" y="connsiteY5889"/>
                </a:cxn>
                <a:cxn ang="0">
                  <a:pos x="connsiteX5890" y="connsiteY5890"/>
                </a:cxn>
                <a:cxn ang="0">
                  <a:pos x="connsiteX5891" y="connsiteY5891"/>
                </a:cxn>
                <a:cxn ang="0">
                  <a:pos x="connsiteX5892" y="connsiteY5892"/>
                </a:cxn>
                <a:cxn ang="0">
                  <a:pos x="connsiteX5893" y="connsiteY5893"/>
                </a:cxn>
                <a:cxn ang="0">
                  <a:pos x="connsiteX5894" y="connsiteY5894"/>
                </a:cxn>
                <a:cxn ang="0">
                  <a:pos x="connsiteX5895" y="connsiteY5895"/>
                </a:cxn>
                <a:cxn ang="0">
                  <a:pos x="connsiteX5896" y="connsiteY5896"/>
                </a:cxn>
                <a:cxn ang="0">
                  <a:pos x="connsiteX5897" y="connsiteY5897"/>
                </a:cxn>
                <a:cxn ang="0">
                  <a:pos x="connsiteX5898" y="connsiteY5898"/>
                </a:cxn>
                <a:cxn ang="0">
                  <a:pos x="connsiteX5899" y="connsiteY5899"/>
                </a:cxn>
                <a:cxn ang="0">
                  <a:pos x="connsiteX5900" y="connsiteY5900"/>
                </a:cxn>
                <a:cxn ang="0">
                  <a:pos x="connsiteX5901" y="connsiteY5901"/>
                </a:cxn>
                <a:cxn ang="0">
                  <a:pos x="connsiteX5902" y="connsiteY5902"/>
                </a:cxn>
                <a:cxn ang="0">
                  <a:pos x="connsiteX5903" y="connsiteY5903"/>
                </a:cxn>
                <a:cxn ang="0">
                  <a:pos x="connsiteX5904" y="connsiteY5904"/>
                </a:cxn>
                <a:cxn ang="0">
                  <a:pos x="connsiteX5905" y="connsiteY5905"/>
                </a:cxn>
                <a:cxn ang="0">
                  <a:pos x="connsiteX5906" y="connsiteY5906"/>
                </a:cxn>
                <a:cxn ang="0">
                  <a:pos x="connsiteX5907" y="connsiteY5907"/>
                </a:cxn>
                <a:cxn ang="0">
                  <a:pos x="connsiteX5908" y="connsiteY5908"/>
                </a:cxn>
                <a:cxn ang="0">
                  <a:pos x="connsiteX5909" y="connsiteY5909"/>
                </a:cxn>
                <a:cxn ang="0">
                  <a:pos x="connsiteX5910" y="connsiteY5910"/>
                </a:cxn>
                <a:cxn ang="0">
                  <a:pos x="connsiteX5911" y="connsiteY5911"/>
                </a:cxn>
                <a:cxn ang="0">
                  <a:pos x="connsiteX5912" y="connsiteY5912"/>
                </a:cxn>
                <a:cxn ang="0">
                  <a:pos x="connsiteX5913" y="connsiteY5913"/>
                </a:cxn>
                <a:cxn ang="0">
                  <a:pos x="connsiteX5914" y="connsiteY5914"/>
                </a:cxn>
                <a:cxn ang="0">
                  <a:pos x="connsiteX5915" y="connsiteY5915"/>
                </a:cxn>
                <a:cxn ang="0">
                  <a:pos x="connsiteX5916" y="connsiteY5916"/>
                </a:cxn>
                <a:cxn ang="0">
                  <a:pos x="connsiteX5917" y="connsiteY5917"/>
                </a:cxn>
                <a:cxn ang="0">
                  <a:pos x="connsiteX5918" y="connsiteY5918"/>
                </a:cxn>
                <a:cxn ang="0">
                  <a:pos x="connsiteX5919" y="connsiteY5919"/>
                </a:cxn>
                <a:cxn ang="0">
                  <a:pos x="connsiteX5920" y="connsiteY5920"/>
                </a:cxn>
                <a:cxn ang="0">
                  <a:pos x="connsiteX5921" y="connsiteY5921"/>
                </a:cxn>
                <a:cxn ang="0">
                  <a:pos x="connsiteX5922" y="connsiteY5922"/>
                </a:cxn>
                <a:cxn ang="0">
                  <a:pos x="connsiteX5923" y="connsiteY5923"/>
                </a:cxn>
                <a:cxn ang="0">
                  <a:pos x="connsiteX5924" y="connsiteY5924"/>
                </a:cxn>
                <a:cxn ang="0">
                  <a:pos x="connsiteX5925" y="connsiteY5925"/>
                </a:cxn>
                <a:cxn ang="0">
                  <a:pos x="connsiteX5926" y="connsiteY5926"/>
                </a:cxn>
                <a:cxn ang="0">
                  <a:pos x="connsiteX5927" y="connsiteY5927"/>
                </a:cxn>
                <a:cxn ang="0">
                  <a:pos x="connsiteX5928" y="connsiteY5928"/>
                </a:cxn>
                <a:cxn ang="0">
                  <a:pos x="connsiteX5929" y="connsiteY5929"/>
                </a:cxn>
                <a:cxn ang="0">
                  <a:pos x="connsiteX5930" y="connsiteY5930"/>
                </a:cxn>
                <a:cxn ang="0">
                  <a:pos x="connsiteX5931" y="connsiteY5931"/>
                </a:cxn>
                <a:cxn ang="0">
                  <a:pos x="connsiteX5932" y="connsiteY5932"/>
                </a:cxn>
                <a:cxn ang="0">
                  <a:pos x="connsiteX5933" y="connsiteY5933"/>
                </a:cxn>
                <a:cxn ang="0">
                  <a:pos x="connsiteX5934" y="connsiteY5934"/>
                </a:cxn>
                <a:cxn ang="0">
                  <a:pos x="connsiteX5935" y="connsiteY5935"/>
                </a:cxn>
                <a:cxn ang="0">
                  <a:pos x="connsiteX5936" y="connsiteY5936"/>
                </a:cxn>
                <a:cxn ang="0">
                  <a:pos x="connsiteX5937" y="connsiteY5937"/>
                </a:cxn>
                <a:cxn ang="0">
                  <a:pos x="connsiteX5938" y="connsiteY5938"/>
                </a:cxn>
                <a:cxn ang="0">
                  <a:pos x="connsiteX5939" y="connsiteY5939"/>
                </a:cxn>
                <a:cxn ang="0">
                  <a:pos x="connsiteX5940" y="connsiteY5940"/>
                </a:cxn>
                <a:cxn ang="0">
                  <a:pos x="connsiteX5941" y="connsiteY5941"/>
                </a:cxn>
                <a:cxn ang="0">
                  <a:pos x="connsiteX5942" y="connsiteY5942"/>
                </a:cxn>
                <a:cxn ang="0">
                  <a:pos x="connsiteX5943" y="connsiteY5943"/>
                </a:cxn>
                <a:cxn ang="0">
                  <a:pos x="connsiteX5944" y="connsiteY5944"/>
                </a:cxn>
                <a:cxn ang="0">
                  <a:pos x="connsiteX5945" y="connsiteY5945"/>
                </a:cxn>
                <a:cxn ang="0">
                  <a:pos x="connsiteX5946" y="connsiteY5946"/>
                </a:cxn>
                <a:cxn ang="0">
                  <a:pos x="connsiteX5947" y="connsiteY5947"/>
                </a:cxn>
                <a:cxn ang="0">
                  <a:pos x="connsiteX5948" y="connsiteY5948"/>
                </a:cxn>
                <a:cxn ang="0">
                  <a:pos x="connsiteX5949" y="connsiteY5949"/>
                </a:cxn>
                <a:cxn ang="0">
                  <a:pos x="connsiteX5950" y="connsiteY5950"/>
                </a:cxn>
                <a:cxn ang="0">
                  <a:pos x="connsiteX5951" y="connsiteY5951"/>
                </a:cxn>
                <a:cxn ang="0">
                  <a:pos x="connsiteX5952" y="connsiteY5952"/>
                </a:cxn>
                <a:cxn ang="0">
                  <a:pos x="connsiteX5953" y="connsiteY5953"/>
                </a:cxn>
                <a:cxn ang="0">
                  <a:pos x="connsiteX5954" y="connsiteY5954"/>
                </a:cxn>
                <a:cxn ang="0">
                  <a:pos x="connsiteX5955" y="connsiteY5955"/>
                </a:cxn>
                <a:cxn ang="0">
                  <a:pos x="connsiteX5956" y="connsiteY5956"/>
                </a:cxn>
                <a:cxn ang="0">
                  <a:pos x="connsiteX5957" y="connsiteY5957"/>
                </a:cxn>
                <a:cxn ang="0">
                  <a:pos x="connsiteX5958" y="connsiteY5958"/>
                </a:cxn>
                <a:cxn ang="0">
                  <a:pos x="connsiteX5959" y="connsiteY5959"/>
                </a:cxn>
                <a:cxn ang="0">
                  <a:pos x="connsiteX5960" y="connsiteY5960"/>
                </a:cxn>
                <a:cxn ang="0">
                  <a:pos x="connsiteX5961" y="connsiteY5961"/>
                </a:cxn>
                <a:cxn ang="0">
                  <a:pos x="connsiteX5962" y="connsiteY5962"/>
                </a:cxn>
                <a:cxn ang="0">
                  <a:pos x="connsiteX5963" y="connsiteY5963"/>
                </a:cxn>
                <a:cxn ang="0">
                  <a:pos x="connsiteX5964" y="connsiteY5964"/>
                </a:cxn>
                <a:cxn ang="0">
                  <a:pos x="connsiteX5965" y="connsiteY5965"/>
                </a:cxn>
                <a:cxn ang="0">
                  <a:pos x="connsiteX5966" y="connsiteY5966"/>
                </a:cxn>
                <a:cxn ang="0">
                  <a:pos x="connsiteX5967" y="connsiteY5967"/>
                </a:cxn>
                <a:cxn ang="0">
                  <a:pos x="connsiteX5968" y="connsiteY5968"/>
                </a:cxn>
                <a:cxn ang="0">
                  <a:pos x="connsiteX5969" y="connsiteY5969"/>
                </a:cxn>
                <a:cxn ang="0">
                  <a:pos x="connsiteX5970" y="connsiteY5970"/>
                </a:cxn>
                <a:cxn ang="0">
                  <a:pos x="connsiteX5971" y="connsiteY5971"/>
                </a:cxn>
                <a:cxn ang="0">
                  <a:pos x="connsiteX5972" y="connsiteY5972"/>
                </a:cxn>
                <a:cxn ang="0">
                  <a:pos x="connsiteX5973" y="connsiteY5973"/>
                </a:cxn>
                <a:cxn ang="0">
                  <a:pos x="connsiteX5974" y="connsiteY5974"/>
                </a:cxn>
                <a:cxn ang="0">
                  <a:pos x="connsiteX5975" y="connsiteY5975"/>
                </a:cxn>
                <a:cxn ang="0">
                  <a:pos x="connsiteX5976" y="connsiteY5976"/>
                </a:cxn>
                <a:cxn ang="0">
                  <a:pos x="connsiteX5977" y="connsiteY5977"/>
                </a:cxn>
                <a:cxn ang="0">
                  <a:pos x="connsiteX5978" y="connsiteY5978"/>
                </a:cxn>
                <a:cxn ang="0">
                  <a:pos x="connsiteX5979" y="connsiteY5979"/>
                </a:cxn>
                <a:cxn ang="0">
                  <a:pos x="connsiteX5980" y="connsiteY5980"/>
                </a:cxn>
                <a:cxn ang="0">
                  <a:pos x="connsiteX5981" y="connsiteY5981"/>
                </a:cxn>
                <a:cxn ang="0">
                  <a:pos x="connsiteX5982" y="connsiteY5982"/>
                </a:cxn>
                <a:cxn ang="0">
                  <a:pos x="connsiteX5983" y="connsiteY5983"/>
                </a:cxn>
                <a:cxn ang="0">
                  <a:pos x="connsiteX5984" y="connsiteY5984"/>
                </a:cxn>
                <a:cxn ang="0">
                  <a:pos x="connsiteX5985" y="connsiteY5985"/>
                </a:cxn>
                <a:cxn ang="0">
                  <a:pos x="connsiteX5986" y="connsiteY5986"/>
                </a:cxn>
                <a:cxn ang="0">
                  <a:pos x="connsiteX5987" y="connsiteY5987"/>
                </a:cxn>
                <a:cxn ang="0">
                  <a:pos x="connsiteX5988" y="connsiteY5988"/>
                </a:cxn>
                <a:cxn ang="0">
                  <a:pos x="connsiteX5989" y="connsiteY5989"/>
                </a:cxn>
                <a:cxn ang="0">
                  <a:pos x="connsiteX5990" y="connsiteY5990"/>
                </a:cxn>
                <a:cxn ang="0">
                  <a:pos x="connsiteX5991" y="connsiteY5991"/>
                </a:cxn>
                <a:cxn ang="0">
                  <a:pos x="connsiteX5992" y="connsiteY5992"/>
                </a:cxn>
                <a:cxn ang="0">
                  <a:pos x="connsiteX5993" y="connsiteY5993"/>
                </a:cxn>
                <a:cxn ang="0">
                  <a:pos x="connsiteX5994" y="connsiteY5994"/>
                </a:cxn>
                <a:cxn ang="0">
                  <a:pos x="connsiteX5995" y="connsiteY5995"/>
                </a:cxn>
                <a:cxn ang="0">
                  <a:pos x="connsiteX5996" y="connsiteY5996"/>
                </a:cxn>
                <a:cxn ang="0">
                  <a:pos x="connsiteX5997" y="connsiteY5997"/>
                </a:cxn>
                <a:cxn ang="0">
                  <a:pos x="connsiteX5998" y="connsiteY5998"/>
                </a:cxn>
                <a:cxn ang="0">
                  <a:pos x="connsiteX5999" y="connsiteY5999"/>
                </a:cxn>
                <a:cxn ang="0">
                  <a:pos x="connsiteX6000" y="connsiteY6000"/>
                </a:cxn>
                <a:cxn ang="0">
                  <a:pos x="connsiteX6001" y="connsiteY6001"/>
                </a:cxn>
                <a:cxn ang="0">
                  <a:pos x="connsiteX6002" y="connsiteY6002"/>
                </a:cxn>
                <a:cxn ang="0">
                  <a:pos x="connsiteX6003" y="connsiteY6003"/>
                </a:cxn>
                <a:cxn ang="0">
                  <a:pos x="connsiteX6004" y="connsiteY6004"/>
                </a:cxn>
                <a:cxn ang="0">
                  <a:pos x="connsiteX6005" y="connsiteY6005"/>
                </a:cxn>
                <a:cxn ang="0">
                  <a:pos x="connsiteX6006" y="connsiteY6006"/>
                </a:cxn>
                <a:cxn ang="0">
                  <a:pos x="connsiteX6007" y="connsiteY6007"/>
                </a:cxn>
                <a:cxn ang="0">
                  <a:pos x="connsiteX6008" y="connsiteY6008"/>
                </a:cxn>
                <a:cxn ang="0">
                  <a:pos x="connsiteX6009" y="connsiteY6009"/>
                </a:cxn>
                <a:cxn ang="0">
                  <a:pos x="connsiteX6010" y="connsiteY6010"/>
                </a:cxn>
                <a:cxn ang="0">
                  <a:pos x="connsiteX6011" y="connsiteY6011"/>
                </a:cxn>
                <a:cxn ang="0">
                  <a:pos x="connsiteX6012" y="connsiteY6012"/>
                </a:cxn>
                <a:cxn ang="0">
                  <a:pos x="connsiteX6013" y="connsiteY6013"/>
                </a:cxn>
                <a:cxn ang="0">
                  <a:pos x="connsiteX6014" y="connsiteY6014"/>
                </a:cxn>
                <a:cxn ang="0">
                  <a:pos x="connsiteX6015" y="connsiteY6015"/>
                </a:cxn>
                <a:cxn ang="0">
                  <a:pos x="connsiteX6016" y="connsiteY6016"/>
                </a:cxn>
                <a:cxn ang="0">
                  <a:pos x="connsiteX6017" y="connsiteY6017"/>
                </a:cxn>
                <a:cxn ang="0">
                  <a:pos x="connsiteX6018" y="connsiteY6018"/>
                </a:cxn>
                <a:cxn ang="0">
                  <a:pos x="connsiteX6019" y="connsiteY6019"/>
                </a:cxn>
                <a:cxn ang="0">
                  <a:pos x="connsiteX6020" y="connsiteY6020"/>
                </a:cxn>
                <a:cxn ang="0">
                  <a:pos x="connsiteX6021" y="connsiteY6021"/>
                </a:cxn>
                <a:cxn ang="0">
                  <a:pos x="connsiteX6022" y="connsiteY6022"/>
                </a:cxn>
                <a:cxn ang="0">
                  <a:pos x="connsiteX6023" y="connsiteY6023"/>
                </a:cxn>
                <a:cxn ang="0">
                  <a:pos x="connsiteX6024" y="connsiteY6024"/>
                </a:cxn>
                <a:cxn ang="0">
                  <a:pos x="connsiteX6025" y="connsiteY6025"/>
                </a:cxn>
                <a:cxn ang="0">
                  <a:pos x="connsiteX6026" y="connsiteY6026"/>
                </a:cxn>
                <a:cxn ang="0">
                  <a:pos x="connsiteX6027" y="connsiteY6027"/>
                </a:cxn>
                <a:cxn ang="0">
                  <a:pos x="connsiteX6028" y="connsiteY6028"/>
                </a:cxn>
                <a:cxn ang="0">
                  <a:pos x="connsiteX6029" y="connsiteY6029"/>
                </a:cxn>
                <a:cxn ang="0">
                  <a:pos x="connsiteX6030" y="connsiteY6030"/>
                </a:cxn>
                <a:cxn ang="0">
                  <a:pos x="connsiteX6031" y="connsiteY6031"/>
                </a:cxn>
                <a:cxn ang="0">
                  <a:pos x="connsiteX6032" y="connsiteY6032"/>
                </a:cxn>
                <a:cxn ang="0">
                  <a:pos x="connsiteX6033" y="connsiteY6033"/>
                </a:cxn>
                <a:cxn ang="0">
                  <a:pos x="connsiteX6034" y="connsiteY6034"/>
                </a:cxn>
                <a:cxn ang="0">
                  <a:pos x="connsiteX6035" y="connsiteY6035"/>
                </a:cxn>
                <a:cxn ang="0">
                  <a:pos x="connsiteX6036" y="connsiteY6036"/>
                </a:cxn>
                <a:cxn ang="0">
                  <a:pos x="connsiteX6037" y="connsiteY6037"/>
                </a:cxn>
                <a:cxn ang="0">
                  <a:pos x="connsiteX6038" y="connsiteY6038"/>
                </a:cxn>
                <a:cxn ang="0">
                  <a:pos x="connsiteX6039" y="connsiteY6039"/>
                </a:cxn>
                <a:cxn ang="0">
                  <a:pos x="connsiteX6040" y="connsiteY6040"/>
                </a:cxn>
                <a:cxn ang="0">
                  <a:pos x="connsiteX6041" y="connsiteY6041"/>
                </a:cxn>
                <a:cxn ang="0">
                  <a:pos x="connsiteX6042" y="connsiteY6042"/>
                </a:cxn>
                <a:cxn ang="0">
                  <a:pos x="connsiteX6043" y="connsiteY6043"/>
                </a:cxn>
                <a:cxn ang="0">
                  <a:pos x="connsiteX6044" y="connsiteY6044"/>
                </a:cxn>
                <a:cxn ang="0">
                  <a:pos x="connsiteX6045" y="connsiteY6045"/>
                </a:cxn>
                <a:cxn ang="0">
                  <a:pos x="connsiteX6046" y="connsiteY6046"/>
                </a:cxn>
                <a:cxn ang="0">
                  <a:pos x="connsiteX6047" y="connsiteY6047"/>
                </a:cxn>
                <a:cxn ang="0">
                  <a:pos x="connsiteX6048" y="connsiteY6048"/>
                </a:cxn>
                <a:cxn ang="0">
                  <a:pos x="connsiteX6049" y="connsiteY6049"/>
                </a:cxn>
                <a:cxn ang="0">
                  <a:pos x="connsiteX6050" y="connsiteY6050"/>
                </a:cxn>
                <a:cxn ang="0">
                  <a:pos x="connsiteX6051" y="connsiteY6051"/>
                </a:cxn>
                <a:cxn ang="0">
                  <a:pos x="connsiteX6052" y="connsiteY6052"/>
                </a:cxn>
                <a:cxn ang="0">
                  <a:pos x="connsiteX6053" y="connsiteY6053"/>
                </a:cxn>
                <a:cxn ang="0">
                  <a:pos x="connsiteX6054" y="connsiteY6054"/>
                </a:cxn>
                <a:cxn ang="0">
                  <a:pos x="connsiteX6055" y="connsiteY6055"/>
                </a:cxn>
                <a:cxn ang="0">
                  <a:pos x="connsiteX6056" y="connsiteY6056"/>
                </a:cxn>
                <a:cxn ang="0">
                  <a:pos x="connsiteX6057" y="connsiteY6057"/>
                </a:cxn>
                <a:cxn ang="0">
                  <a:pos x="connsiteX6058" y="connsiteY6058"/>
                </a:cxn>
                <a:cxn ang="0">
                  <a:pos x="connsiteX6059" y="connsiteY6059"/>
                </a:cxn>
                <a:cxn ang="0">
                  <a:pos x="connsiteX6060" y="connsiteY6060"/>
                </a:cxn>
                <a:cxn ang="0">
                  <a:pos x="connsiteX6061" y="connsiteY6061"/>
                </a:cxn>
                <a:cxn ang="0">
                  <a:pos x="connsiteX6062" y="connsiteY6062"/>
                </a:cxn>
                <a:cxn ang="0">
                  <a:pos x="connsiteX6063" y="connsiteY6063"/>
                </a:cxn>
                <a:cxn ang="0">
                  <a:pos x="connsiteX6064" y="connsiteY6064"/>
                </a:cxn>
                <a:cxn ang="0">
                  <a:pos x="connsiteX6065" y="connsiteY6065"/>
                </a:cxn>
                <a:cxn ang="0">
                  <a:pos x="connsiteX6066" y="connsiteY6066"/>
                </a:cxn>
                <a:cxn ang="0">
                  <a:pos x="connsiteX6067" y="connsiteY6067"/>
                </a:cxn>
                <a:cxn ang="0">
                  <a:pos x="connsiteX6068" y="connsiteY6068"/>
                </a:cxn>
                <a:cxn ang="0">
                  <a:pos x="connsiteX6069" y="connsiteY6069"/>
                </a:cxn>
                <a:cxn ang="0">
                  <a:pos x="connsiteX6070" y="connsiteY6070"/>
                </a:cxn>
                <a:cxn ang="0">
                  <a:pos x="connsiteX6071" y="connsiteY6071"/>
                </a:cxn>
                <a:cxn ang="0">
                  <a:pos x="connsiteX6072" y="connsiteY6072"/>
                </a:cxn>
                <a:cxn ang="0">
                  <a:pos x="connsiteX6073" y="connsiteY6073"/>
                </a:cxn>
                <a:cxn ang="0">
                  <a:pos x="connsiteX6074" y="connsiteY6074"/>
                </a:cxn>
                <a:cxn ang="0">
                  <a:pos x="connsiteX6075" y="connsiteY6075"/>
                </a:cxn>
                <a:cxn ang="0">
                  <a:pos x="connsiteX6076" y="connsiteY6076"/>
                </a:cxn>
                <a:cxn ang="0">
                  <a:pos x="connsiteX6077" y="connsiteY6077"/>
                </a:cxn>
                <a:cxn ang="0">
                  <a:pos x="connsiteX6078" y="connsiteY6078"/>
                </a:cxn>
                <a:cxn ang="0">
                  <a:pos x="connsiteX6079" y="connsiteY6079"/>
                </a:cxn>
                <a:cxn ang="0">
                  <a:pos x="connsiteX6080" y="connsiteY6080"/>
                </a:cxn>
                <a:cxn ang="0">
                  <a:pos x="connsiteX6081" y="connsiteY6081"/>
                </a:cxn>
                <a:cxn ang="0">
                  <a:pos x="connsiteX6082" y="connsiteY6082"/>
                </a:cxn>
                <a:cxn ang="0">
                  <a:pos x="connsiteX6083" y="connsiteY6083"/>
                </a:cxn>
                <a:cxn ang="0">
                  <a:pos x="connsiteX6084" y="connsiteY6084"/>
                </a:cxn>
                <a:cxn ang="0">
                  <a:pos x="connsiteX6085" y="connsiteY6085"/>
                </a:cxn>
                <a:cxn ang="0">
                  <a:pos x="connsiteX6086" y="connsiteY6086"/>
                </a:cxn>
                <a:cxn ang="0">
                  <a:pos x="connsiteX6087" y="connsiteY6087"/>
                </a:cxn>
                <a:cxn ang="0">
                  <a:pos x="connsiteX6088" y="connsiteY6088"/>
                </a:cxn>
                <a:cxn ang="0">
                  <a:pos x="connsiteX6089" y="connsiteY6089"/>
                </a:cxn>
                <a:cxn ang="0">
                  <a:pos x="connsiteX6090" y="connsiteY6090"/>
                </a:cxn>
                <a:cxn ang="0">
                  <a:pos x="connsiteX6091" y="connsiteY6091"/>
                </a:cxn>
                <a:cxn ang="0">
                  <a:pos x="connsiteX6092" y="connsiteY6092"/>
                </a:cxn>
                <a:cxn ang="0">
                  <a:pos x="connsiteX6093" y="connsiteY6093"/>
                </a:cxn>
                <a:cxn ang="0">
                  <a:pos x="connsiteX6094" y="connsiteY6094"/>
                </a:cxn>
                <a:cxn ang="0">
                  <a:pos x="connsiteX6095" y="connsiteY6095"/>
                </a:cxn>
                <a:cxn ang="0">
                  <a:pos x="connsiteX6096" y="connsiteY6096"/>
                </a:cxn>
                <a:cxn ang="0">
                  <a:pos x="connsiteX6097" y="connsiteY6097"/>
                </a:cxn>
                <a:cxn ang="0">
                  <a:pos x="connsiteX6098" y="connsiteY6098"/>
                </a:cxn>
                <a:cxn ang="0">
                  <a:pos x="connsiteX6099" y="connsiteY6099"/>
                </a:cxn>
                <a:cxn ang="0">
                  <a:pos x="connsiteX6100" y="connsiteY6100"/>
                </a:cxn>
                <a:cxn ang="0">
                  <a:pos x="connsiteX6101" y="connsiteY6101"/>
                </a:cxn>
                <a:cxn ang="0">
                  <a:pos x="connsiteX6102" y="connsiteY6102"/>
                </a:cxn>
                <a:cxn ang="0">
                  <a:pos x="connsiteX6103" y="connsiteY6103"/>
                </a:cxn>
                <a:cxn ang="0">
                  <a:pos x="connsiteX6104" y="connsiteY6104"/>
                </a:cxn>
                <a:cxn ang="0">
                  <a:pos x="connsiteX6105" y="connsiteY6105"/>
                </a:cxn>
                <a:cxn ang="0">
                  <a:pos x="connsiteX6106" y="connsiteY6106"/>
                </a:cxn>
                <a:cxn ang="0">
                  <a:pos x="connsiteX6107" y="connsiteY6107"/>
                </a:cxn>
                <a:cxn ang="0">
                  <a:pos x="connsiteX6108" y="connsiteY6108"/>
                </a:cxn>
                <a:cxn ang="0">
                  <a:pos x="connsiteX6109" y="connsiteY6109"/>
                </a:cxn>
                <a:cxn ang="0">
                  <a:pos x="connsiteX6110" y="connsiteY6110"/>
                </a:cxn>
                <a:cxn ang="0">
                  <a:pos x="connsiteX6111" y="connsiteY6111"/>
                </a:cxn>
                <a:cxn ang="0">
                  <a:pos x="connsiteX6112" y="connsiteY6112"/>
                </a:cxn>
                <a:cxn ang="0">
                  <a:pos x="connsiteX6113" y="connsiteY6113"/>
                </a:cxn>
                <a:cxn ang="0">
                  <a:pos x="connsiteX6114" y="connsiteY6114"/>
                </a:cxn>
                <a:cxn ang="0">
                  <a:pos x="connsiteX6115" y="connsiteY6115"/>
                </a:cxn>
                <a:cxn ang="0">
                  <a:pos x="connsiteX6116" y="connsiteY6116"/>
                </a:cxn>
                <a:cxn ang="0">
                  <a:pos x="connsiteX6117" y="connsiteY6117"/>
                </a:cxn>
                <a:cxn ang="0">
                  <a:pos x="connsiteX6118" y="connsiteY6118"/>
                </a:cxn>
                <a:cxn ang="0">
                  <a:pos x="connsiteX6119" y="connsiteY6119"/>
                </a:cxn>
                <a:cxn ang="0">
                  <a:pos x="connsiteX6120" y="connsiteY6120"/>
                </a:cxn>
                <a:cxn ang="0">
                  <a:pos x="connsiteX6121" y="connsiteY6121"/>
                </a:cxn>
                <a:cxn ang="0">
                  <a:pos x="connsiteX6122" y="connsiteY6122"/>
                </a:cxn>
                <a:cxn ang="0">
                  <a:pos x="connsiteX6123" y="connsiteY6123"/>
                </a:cxn>
                <a:cxn ang="0">
                  <a:pos x="connsiteX6124" y="connsiteY6124"/>
                </a:cxn>
                <a:cxn ang="0">
                  <a:pos x="connsiteX6125" y="connsiteY6125"/>
                </a:cxn>
                <a:cxn ang="0">
                  <a:pos x="connsiteX6126" y="connsiteY6126"/>
                </a:cxn>
                <a:cxn ang="0">
                  <a:pos x="connsiteX6127" y="connsiteY6127"/>
                </a:cxn>
                <a:cxn ang="0">
                  <a:pos x="connsiteX6128" y="connsiteY6128"/>
                </a:cxn>
                <a:cxn ang="0">
                  <a:pos x="connsiteX6129" y="connsiteY6129"/>
                </a:cxn>
                <a:cxn ang="0">
                  <a:pos x="connsiteX6130" y="connsiteY6130"/>
                </a:cxn>
                <a:cxn ang="0">
                  <a:pos x="connsiteX6131" y="connsiteY6131"/>
                </a:cxn>
                <a:cxn ang="0">
                  <a:pos x="connsiteX6132" y="connsiteY6132"/>
                </a:cxn>
                <a:cxn ang="0">
                  <a:pos x="connsiteX6133" y="connsiteY6133"/>
                </a:cxn>
                <a:cxn ang="0">
                  <a:pos x="connsiteX6134" y="connsiteY6134"/>
                </a:cxn>
                <a:cxn ang="0">
                  <a:pos x="connsiteX6135" y="connsiteY6135"/>
                </a:cxn>
                <a:cxn ang="0">
                  <a:pos x="connsiteX6136" y="connsiteY6136"/>
                </a:cxn>
                <a:cxn ang="0">
                  <a:pos x="connsiteX6137" y="connsiteY6137"/>
                </a:cxn>
                <a:cxn ang="0">
                  <a:pos x="connsiteX6138" y="connsiteY6138"/>
                </a:cxn>
                <a:cxn ang="0">
                  <a:pos x="connsiteX6139" y="connsiteY6139"/>
                </a:cxn>
                <a:cxn ang="0">
                  <a:pos x="connsiteX6140" y="connsiteY6140"/>
                </a:cxn>
                <a:cxn ang="0">
                  <a:pos x="connsiteX6141" y="connsiteY6141"/>
                </a:cxn>
                <a:cxn ang="0">
                  <a:pos x="connsiteX6142" y="connsiteY6142"/>
                </a:cxn>
                <a:cxn ang="0">
                  <a:pos x="connsiteX6143" y="connsiteY6143"/>
                </a:cxn>
                <a:cxn ang="0">
                  <a:pos x="connsiteX6144" y="connsiteY6144"/>
                </a:cxn>
                <a:cxn ang="0">
                  <a:pos x="connsiteX6145" y="connsiteY6145"/>
                </a:cxn>
                <a:cxn ang="0">
                  <a:pos x="connsiteX6146" y="connsiteY6146"/>
                </a:cxn>
                <a:cxn ang="0">
                  <a:pos x="connsiteX6147" y="connsiteY6147"/>
                </a:cxn>
                <a:cxn ang="0">
                  <a:pos x="connsiteX6148" y="connsiteY6148"/>
                </a:cxn>
                <a:cxn ang="0">
                  <a:pos x="connsiteX6149" y="connsiteY6149"/>
                </a:cxn>
                <a:cxn ang="0">
                  <a:pos x="connsiteX6150" y="connsiteY6150"/>
                </a:cxn>
                <a:cxn ang="0">
                  <a:pos x="connsiteX6151" y="connsiteY6151"/>
                </a:cxn>
                <a:cxn ang="0">
                  <a:pos x="connsiteX6152" y="connsiteY6152"/>
                </a:cxn>
                <a:cxn ang="0">
                  <a:pos x="connsiteX6153" y="connsiteY6153"/>
                </a:cxn>
                <a:cxn ang="0">
                  <a:pos x="connsiteX6154" y="connsiteY6154"/>
                </a:cxn>
                <a:cxn ang="0">
                  <a:pos x="connsiteX6155" y="connsiteY6155"/>
                </a:cxn>
                <a:cxn ang="0">
                  <a:pos x="connsiteX6156" y="connsiteY6156"/>
                </a:cxn>
                <a:cxn ang="0">
                  <a:pos x="connsiteX6157" y="connsiteY6157"/>
                </a:cxn>
                <a:cxn ang="0">
                  <a:pos x="connsiteX6158" y="connsiteY6158"/>
                </a:cxn>
                <a:cxn ang="0">
                  <a:pos x="connsiteX6159" y="connsiteY6159"/>
                </a:cxn>
                <a:cxn ang="0">
                  <a:pos x="connsiteX6160" y="connsiteY6160"/>
                </a:cxn>
                <a:cxn ang="0">
                  <a:pos x="connsiteX6161" y="connsiteY6161"/>
                </a:cxn>
                <a:cxn ang="0">
                  <a:pos x="connsiteX6162" y="connsiteY6162"/>
                </a:cxn>
                <a:cxn ang="0">
                  <a:pos x="connsiteX6163" y="connsiteY6163"/>
                </a:cxn>
                <a:cxn ang="0">
                  <a:pos x="connsiteX6164" y="connsiteY6164"/>
                </a:cxn>
                <a:cxn ang="0">
                  <a:pos x="connsiteX6165" y="connsiteY6165"/>
                </a:cxn>
                <a:cxn ang="0">
                  <a:pos x="connsiteX6166" y="connsiteY6166"/>
                </a:cxn>
                <a:cxn ang="0">
                  <a:pos x="connsiteX6167" y="connsiteY6167"/>
                </a:cxn>
                <a:cxn ang="0">
                  <a:pos x="connsiteX6168" y="connsiteY6168"/>
                </a:cxn>
                <a:cxn ang="0">
                  <a:pos x="connsiteX6169" y="connsiteY6169"/>
                </a:cxn>
                <a:cxn ang="0">
                  <a:pos x="connsiteX6170" y="connsiteY6170"/>
                </a:cxn>
                <a:cxn ang="0">
                  <a:pos x="connsiteX6171" y="connsiteY6171"/>
                </a:cxn>
                <a:cxn ang="0">
                  <a:pos x="connsiteX6172" y="connsiteY6172"/>
                </a:cxn>
                <a:cxn ang="0">
                  <a:pos x="connsiteX6173" y="connsiteY6173"/>
                </a:cxn>
                <a:cxn ang="0">
                  <a:pos x="connsiteX6174" y="connsiteY6174"/>
                </a:cxn>
                <a:cxn ang="0">
                  <a:pos x="connsiteX6175" y="connsiteY6175"/>
                </a:cxn>
                <a:cxn ang="0">
                  <a:pos x="connsiteX6176" y="connsiteY6176"/>
                </a:cxn>
                <a:cxn ang="0">
                  <a:pos x="connsiteX6177" y="connsiteY6177"/>
                </a:cxn>
                <a:cxn ang="0">
                  <a:pos x="connsiteX6178" y="connsiteY6178"/>
                </a:cxn>
                <a:cxn ang="0">
                  <a:pos x="connsiteX6179" y="connsiteY6179"/>
                </a:cxn>
                <a:cxn ang="0">
                  <a:pos x="connsiteX6180" y="connsiteY6180"/>
                </a:cxn>
                <a:cxn ang="0">
                  <a:pos x="connsiteX6181" y="connsiteY6181"/>
                </a:cxn>
                <a:cxn ang="0">
                  <a:pos x="connsiteX6182" y="connsiteY6182"/>
                </a:cxn>
                <a:cxn ang="0">
                  <a:pos x="connsiteX6183" y="connsiteY6183"/>
                </a:cxn>
                <a:cxn ang="0">
                  <a:pos x="connsiteX6184" y="connsiteY6184"/>
                </a:cxn>
                <a:cxn ang="0">
                  <a:pos x="connsiteX6185" y="connsiteY6185"/>
                </a:cxn>
                <a:cxn ang="0">
                  <a:pos x="connsiteX6186" y="connsiteY6186"/>
                </a:cxn>
                <a:cxn ang="0">
                  <a:pos x="connsiteX6187" y="connsiteY6187"/>
                </a:cxn>
                <a:cxn ang="0">
                  <a:pos x="connsiteX6188" y="connsiteY6188"/>
                </a:cxn>
                <a:cxn ang="0">
                  <a:pos x="connsiteX6189" y="connsiteY6189"/>
                </a:cxn>
                <a:cxn ang="0">
                  <a:pos x="connsiteX6190" y="connsiteY6190"/>
                </a:cxn>
                <a:cxn ang="0">
                  <a:pos x="connsiteX6191" y="connsiteY6191"/>
                </a:cxn>
                <a:cxn ang="0">
                  <a:pos x="connsiteX6192" y="connsiteY6192"/>
                </a:cxn>
                <a:cxn ang="0">
                  <a:pos x="connsiteX6193" y="connsiteY6193"/>
                </a:cxn>
                <a:cxn ang="0">
                  <a:pos x="connsiteX6194" y="connsiteY6194"/>
                </a:cxn>
                <a:cxn ang="0">
                  <a:pos x="connsiteX6195" y="connsiteY6195"/>
                </a:cxn>
                <a:cxn ang="0">
                  <a:pos x="connsiteX6196" y="connsiteY6196"/>
                </a:cxn>
                <a:cxn ang="0">
                  <a:pos x="connsiteX6197" y="connsiteY6197"/>
                </a:cxn>
                <a:cxn ang="0">
                  <a:pos x="connsiteX6198" y="connsiteY6198"/>
                </a:cxn>
                <a:cxn ang="0">
                  <a:pos x="connsiteX6199" y="connsiteY6199"/>
                </a:cxn>
                <a:cxn ang="0">
                  <a:pos x="connsiteX6200" y="connsiteY6200"/>
                </a:cxn>
                <a:cxn ang="0">
                  <a:pos x="connsiteX6201" y="connsiteY6201"/>
                </a:cxn>
                <a:cxn ang="0">
                  <a:pos x="connsiteX6202" y="connsiteY6202"/>
                </a:cxn>
                <a:cxn ang="0">
                  <a:pos x="connsiteX6203" y="connsiteY6203"/>
                </a:cxn>
                <a:cxn ang="0">
                  <a:pos x="connsiteX6204" y="connsiteY6204"/>
                </a:cxn>
                <a:cxn ang="0">
                  <a:pos x="connsiteX6205" y="connsiteY6205"/>
                </a:cxn>
                <a:cxn ang="0">
                  <a:pos x="connsiteX6206" y="connsiteY6206"/>
                </a:cxn>
                <a:cxn ang="0">
                  <a:pos x="connsiteX6207" y="connsiteY6207"/>
                </a:cxn>
                <a:cxn ang="0">
                  <a:pos x="connsiteX6208" y="connsiteY6208"/>
                </a:cxn>
                <a:cxn ang="0">
                  <a:pos x="connsiteX6209" y="connsiteY6209"/>
                </a:cxn>
                <a:cxn ang="0">
                  <a:pos x="connsiteX6210" y="connsiteY6210"/>
                </a:cxn>
                <a:cxn ang="0">
                  <a:pos x="connsiteX6211" y="connsiteY6211"/>
                </a:cxn>
                <a:cxn ang="0">
                  <a:pos x="connsiteX6212" y="connsiteY6212"/>
                </a:cxn>
                <a:cxn ang="0">
                  <a:pos x="connsiteX6213" y="connsiteY6213"/>
                </a:cxn>
                <a:cxn ang="0">
                  <a:pos x="connsiteX6214" y="connsiteY6214"/>
                </a:cxn>
                <a:cxn ang="0">
                  <a:pos x="connsiteX6215" y="connsiteY6215"/>
                </a:cxn>
                <a:cxn ang="0">
                  <a:pos x="connsiteX6216" y="connsiteY6216"/>
                </a:cxn>
                <a:cxn ang="0">
                  <a:pos x="connsiteX6217" y="connsiteY6217"/>
                </a:cxn>
                <a:cxn ang="0">
                  <a:pos x="connsiteX6218" y="connsiteY6218"/>
                </a:cxn>
                <a:cxn ang="0">
                  <a:pos x="connsiteX6219" y="connsiteY6219"/>
                </a:cxn>
                <a:cxn ang="0">
                  <a:pos x="connsiteX6220" y="connsiteY6220"/>
                </a:cxn>
                <a:cxn ang="0">
                  <a:pos x="connsiteX6221" y="connsiteY6221"/>
                </a:cxn>
                <a:cxn ang="0">
                  <a:pos x="connsiteX6222" y="connsiteY6222"/>
                </a:cxn>
                <a:cxn ang="0">
                  <a:pos x="connsiteX6223" y="connsiteY6223"/>
                </a:cxn>
                <a:cxn ang="0">
                  <a:pos x="connsiteX6224" y="connsiteY6224"/>
                </a:cxn>
                <a:cxn ang="0">
                  <a:pos x="connsiteX6225" y="connsiteY6225"/>
                </a:cxn>
                <a:cxn ang="0">
                  <a:pos x="connsiteX6226" y="connsiteY6226"/>
                </a:cxn>
                <a:cxn ang="0">
                  <a:pos x="connsiteX6227" y="connsiteY6227"/>
                </a:cxn>
                <a:cxn ang="0">
                  <a:pos x="connsiteX6228" y="connsiteY6228"/>
                </a:cxn>
                <a:cxn ang="0">
                  <a:pos x="connsiteX6229" y="connsiteY6229"/>
                </a:cxn>
                <a:cxn ang="0">
                  <a:pos x="connsiteX6230" y="connsiteY6230"/>
                </a:cxn>
                <a:cxn ang="0">
                  <a:pos x="connsiteX6231" y="connsiteY6231"/>
                </a:cxn>
                <a:cxn ang="0">
                  <a:pos x="connsiteX6232" y="connsiteY6232"/>
                </a:cxn>
                <a:cxn ang="0">
                  <a:pos x="connsiteX6233" y="connsiteY6233"/>
                </a:cxn>
                <a:cxn ang="0">
                  <a:pos x="connsiteX6234" y="connsiteY6234"/>
                </a:cxn>
                <a:cxn ang="0">
                  <a:pos x="connsiteX6235" y="connsiteY6235"/>
                </a:cxn>
                <a:cxn ang="0">
                  <a:pos x="connsiteX6236" y="connsiteY6236"/>
                </a:cxn>
                <a:cxn ang="0">
                  <a:pos x="connsiteX6237" y="connsiteY6237"/>
                </a:cxn>
                <a:cxn ang="0">
                  <a:pos x="connsiteX6238" y="connsiteY6238"/>
                </a:cxn>
                <a:cxn ang="0">
                  <a:pos x="connsiteX6239" y="connsiteY6239"/>
                </a:cxn>
                <a:cxn ang="0">
                  <a:pos x="connsiteX6240" y="connsiteY6240"/>
                </a:cxn>
                <a:cxn ang="0">
                  <a:pos x="connsiteX6241" y="connsiteY6241"/>
                </a:cxn>
                <a:cxn ang="0">
                  <a:pos x="connsiteX6242" y="connsiteY6242"/>
                </a:cxn>
                <a:cxn ang="0">
                  <a:pos x="connsiteX6243" y="connsiteY6243"/>
                </a:cxn>
                <a:cxn ang="0">
                  <a:pos x="connsiteX6244" y="connsiteY6244"/>
                </a:cxn>
                <a:cxn ang="0">
                  <a:pos x="connsiteX6245" y="connsiteY6245"/>
                </a:cxn>
                <a:cxn ang="0">
                  <a:pos x="connsiteX6246" y="connsiteY6246"/>
                </a:cxn>
                <a:cxn ang="0">
                  <a:pos x="connsiteX6247" y="connsiteY6247"/>
                </a:cxn>
                <a:cxn ang="0">
                  <a:pos x="connsiteX6248" y="connsiteY6248"/>
                </a:cxn>
                <a:cxn ang="0">
                  <a:pos x="connsiteX6249" y="connsiteY6249"/>
                </a:cxn>
                <a:cxn ang="0">
                  <a:pos x="connsiteX6250" y="connsiteY6250"/>
                </a:cxn>
                <a:cxn ang="0">
                  <a:pos x="connsiteX6251" y="connsiteY6251"/>
                </a:cxn>
                <a:cxn ang="0">
                  <a:pos x="connsiteX6252" y="connsiteY6252"/>
                </a:cxn>
                <a:cxn ang="0">
                  <a:pos x="connsiteX6253" y="connsiteY6253"/>
                </a:cxn>
                <a:cxn ang="0">
                  <a:pos x="connsiteX6254" y="connsiteY6254"/>
                </a:cxn>
                <a:cxn ang="0">
                  <a:pos x="connsiteX6255" y="connsiteY6255"/>
                </a:cxn>
                <a:cxn ang="0">
                  <a:pos x="connsiteX6256" y="connsiteY6256"/>
                </a:cxn>
                <a:cxn ang="0">
                  <a:pos x="connsiteX6257" y="connsiteY6257"/>
                </a:cxn>
                <a:cxn ang="0">
                  <a:pos x="connsiteX6258" y="connsiteY6258"/>
                </a:cxn>
                <a:cxn ang="0">
                  <a:pos x="connsiteX6259" y="connsiteY6259"/>
                </a:cxn>
                <a:cxn ang="0">
                  <a:pos x="connsiteX6260" y="connsiteY6260"/>
                </a:cxn>
                <a:cxn ang="0">
                  <a:pos x="connsiteX6261" y="connsiteY6261"/>
                </a:cxn>
                <a:cxn ang="0">
                  <a:pos x="connsiteX6262" y="connsiteY6262"/>
                </a:cxn>
                <a:cxn ang="0">
                  <a:pos x="connsiteX6263" y="connsiteY6263"/>
                </a:cxn>
                <a:cxn ang="0">
                  <a:pos x="connsiteX6264" y="connsiteY6264"/>
                </a:cxn>
                <a:cxn ang="0">
                  <a:pos x="connsiteX6265" y="connsiteY6265"/>
                </a:cxn>
                <a:cxn ang="0">
                  <a:pos x="connsiteX6266" y="connsiteY6266"/>
                </a:cxn>
                <a:cxn ang="0">
                  <a:pos x="connsiteX6267" y="connsiteY6267"/>
                </a:cxn>
                <a:cxn ang="0">
                  <a:pos x="connsiteX6268" y="connsiteY6268"/>
                </a:cxn>
                <a:cxn ang="0">
                  <a:pos x="connsiteX6269" y="connsiteY6269"/>
                </a:cxn>
                <a:cxn ang="0">
                  <a:pos x="connsiteX6270" y="connsiteY6270"/>
                </a:cxn>
                <a:cxn ang="0">
                  <a:pos x="connsiteX6271" y="connsiteY6271"/>
                </a:cxn>
                <a:cxn ang="0">
                  <a:pos x="connsiteX6272" y="connsiteY6272"/>
                </a:cxn>
                <a:cxn ang="0">
                  <a:pos x="connsiteX6273" y="connsiteY6273"/>
                </a:cxn>
                <a:cxn ang="0">
                  <a:pos x="connsiteX6274" y="connsiteY6274"/>
                </a:cxn>
                <a:cxn ang="0">
                  <a:pos x="connsiteX6275" y="connsiteY6275"/>
                </a:cxn>
                <a:cxn ang="0">
                  <a:pos x="connsiteX6276" y="connsiteY6276"/>
                </a:cxn>
                <a:cxn ang="0">
                  <a:pos x="connsiteX6277" y="connsiteY6277"/>
                </a:cxn>
                <a:cxn ang="0">
                  <a:pos x="connsiteX6278" y="connsiteY6278"/>
                </a:cxn>
                <a:cxn ang="0">
                  <a:pos x="connsiteX6279" y="connsiteY6279"/>
                </a:cxn>
                <a:cxn ang="0">
                  <a:pos x="connsiteX6280" y="connsiteY6280"/>
                </a:cxn>
                <a:cxn ang="0">
                  <a:pos x="connsiteX6281" y="connsiteY6281"/>
                </a:cxn>
                <a:cxn ang="0">
                  <a:pos x="connsiteX6282" y="connsiteY6282"/>
                </a:cxn>
                <a:cxn ang="0">
                  <a:pos x="connsiteX6283" y="connsiteY6283"/>
                </a:cxn>
                <a:cxn ang="0">
                  <a:pos x="connsiteX6284" y="connsiteY6284"/>
                </a:cxn>
                <a:cxn ang="0">
                  <a:pos x="connsiteX6285" y="connsiteY6285"/>
                </a:cxn>
                <a:cxn ang="0">
                  <a:pos x="connsiteX6286" y="connsiteY6286"/>
                </a:cxn>
                <a:cxn ang="0">
                  <a:pos x="connsiteX6287" y="connsiteY6287"/>
                </a:cxn>
                <a:cxn ang="0">
                  <a:pos x="connsiteX6288" y="connsiteY6288"/>
                </a:cxn>
                <a:cxn ang="0">
                  <a:pos x="connsiteX6289" y="connsiteY6289"/>
                </a:cxn>
                <a:cxn ang="0">
                  <a:pos x="connsiteX6290" y="connsiteY6290"/>
                </a:cxn>
                <a:cxn ang="0">
                  <a:pos x="connsiteX6291" y="connsiteY6291"/>
                </a:cxn>
                <a:cxn ang="0">
                  <a:pos x="connsiteX6292" y="connsiteY6292"/>
                </a:cxn>
                <a:cxn ang="0">
                  <a:pos x="connsiteX6293" y="connsiteY6293"/>
                </a:cxn>
                <a:cxn ang="0">
                  <a:pos x="connsiteX6294" y="connsiteY6294"/>
                </a:cxn>
                <a:cxn ang="0">
                  <a:pos x="connsiteX6295" y="connsiteY6295"/>
                </a:cxn>
                <a:cxn ang="0">
                  <a:pos x="connsiteX6296" y="connsiteY6296"/>
                </a:cxn>
                <a:cxn ang="0">
                  <a:pos x="connsiteX6297" y="connsiteY6297"/>
                </a:cxn>
                <a:cxn ang="0">
                  <a:pos x="connsiteX6298" y="connsiteY6298"/>
                </a:cxn>
                <a:cxn ang="0">
                  <a:pos x="connsiteX6299" y="connsiteY6299"/>
                </a:cxn>
                <a:cxn ang="0">
                  <a:pos x="connsiteX6300" y="connsiteY6300"/>
                </a:cxn>
                <a:cxn ang="0">
                  <a:pos x="connsiteX6301" y="connsiteY6301"/>
                </a:cxn>
                <a:cxn ang="0">
                  <a:pos x="connsiteX6302" y="connsiteY6302"/>
                </a:cxn>
                <a:cxn ang="0">
                  <a:pos x="connsiteX6303" y="connsiteY6303"/>
                </a:cxn>
                <a:cxn ang="0">
                  <a:pos x="connsiteX6304" y="connsiteY6304"/>
                </a:cxn>
                <a:cxn ang="0">
                  <a:pos x="connsiteX6305" y="connsiteY6305"/>
                </a:cxn>
                <a:cxn ang="0">
                  <a:pos x="connsiteX6306" y="connsiteY6306"/>
                </a:cxn>
                <a:cxn ang="0">
                  <a:pos x="connsiteX6307" y="connsiteY6307"/>
                </a:cxn>
                <a:cxn ang="0">
                  <a:pos x="connsiteX6308" y="connsiteY6308"/>
                </a:cxn>
                <a:cxn ang="0">
                  <a:pos x="connsiteX6309" y="connsiteY6309"/>
                </a:cxn>
                <a:cxn ang="0">
                  <a:pos x="connsiteX6310" y="connsiteY6310"/>
                </a:cxn>
                <a:cxn ang="0">
                  <a:pos x="connsiteX6311" y="connsiteY6311"/>
                </a:cxn>
                <a:cxn ang="0">
                  <a:pos x="connsiteX6312" y="connsiteY6312"/>
                </a:cxn>
                <a:cxn ang="0">
                  <a:pos x="connsiteX6313" y="connsiteY6313"/>
                </a:cxn>
                <a:cxn ang="0">
                  <a:pos x="connsiteX6314" y="connsiteY6314"/>
                </a:cxn>
                <a:cxn ang="0">
                  <a:pos x="connsiteX6315" y="connsiteY6315"/>
                </a:cxn>
                <a:cxn ang="0">
                  <a:pos x="connsiteX6316" y="connsiteY6316"/>
                </a:cxn>
                <a:cxn ang="0">
                  <a:pos x="connsiteX6317" y="connsiteY6317"/>
                </a:cxn>
                <a:cxn ang="0">
                  <a:pos x="connsiteX6318" y="connsiteY6318"/>
                </a:cxn>
                <a:cxn ang="0">
                  <a:pos x="connsiteX6319" y="connsiteY6319"/>
                </a:cxn>
                <a:cxn ang="0">
                  <a:pos x="connsiteX6320" y="connsiteY6320"/>
                </a:cxn>
                <a:cxn ang="0">
                  <a:pos x="connsiteX6321" y="connsiteY6321"/>
                </a:cxn>
                <a:cxn ang="0">
                  <a:pos x="connsiteX6322" y="connsiteY6322"/>
                </a:cxn>
                <a:cxn ang="0">
                  <a:pos x="connsiteX6323" y="connsiteY6323"/>
                </a:cxn>
                <a:cxn ang="0">
                  <a:pos x="connsiteX6324" y="connsiteY6324"/>
                </a:cxn>
                <a:cxn ang="0">
                  <a:pos x="connsiteX6325" y="connsiteY6325"/>
                </a:cxn>
                <a:cxn ang="0">
                  <a:pos x="connsiteX6326" y="connsiteY6326"/>
                </a:cxn>
                <a:cxn ang="0">
                  <a:pos x="connsiteX6327" y="connsiteY6327"/>
                </a:cxn>
                <a:cxn ang="0">
                  <a:pos x="connsiteX6328" y="connsiteY6328"/>
                </a:cxn>
                <a:cxn ang="0">
                  <a:pos x="connsiteX6329" y="connsiteY6329"/>
                </a:cxn>
                <a:cxn ang="0">
                  <a:pos x="connsiteX6330" y="connsiteY6330"/>
                </a:cxn>
                <a:cxn ang="0">
                  <a:pos x="connsiteX6331" y="connsiteY6331"/>
                </a:cxn>
                <a:cxn ang="0">
                  <a:pos x="connsiteX6332" y="connsiteY6332"/>
                </a:cxn>
                <a:cxn ang="0">
                  <a:pos x="connsiteX6333" y="connsiteY6333"/>
                </a:cxn>
                <a:cxn ang="0">
                  <a:pos x="connsiteX6334" y="connsiteY6334"/>
                </a:cxn>
                <a:cxn ang="0">
                  <a:pos x="connsiteX6335" y="connsiteY6335"/>
                </a:cxn>
                <a:cxn ang="0">
                  <a:pos x="connsiteX6336" y="connsiteY6336"/>
                </a:cxn>
                <a:cxn ang="0">
                  <a:pos x="connsiteX6337" y="connsiteY6337"/>
                </a:cxn>
                <a:cxn ang="0">
                  <a:pos x="connsiteX6338" y="connsiteY6338"/>
                </a:cxn>
                <a:cxn ang="0">
                  <a:pos x="connsiteX6339" y="connsiteY6339"/>
                </a:cxn>
                <a:cxn ang="0">
                  <a:pos x="connsiteX6340" y="connsiteY6340"/>
                </a:cxn>
                <a:cxn ang="0">
                  <a:pos x="connsiteX6341" y="connsiteY6341"/>
                </a:cxn>
                <a:cxn ang="0">
                  <a:pos x="connsiteX6342" y="connsiteY6342"/>
                </a:cxn>
                <a:cxn ang="0">
                  <a:pos x="connsiteX6343" y="connsiteY6343"/>
                </a:cxn>
                <a:cxn ang="0">
                  <a:pos x="connsiteX6344" y="connsiteY6344"/>
                </a:cxn>
                <a:cxn ang="0">
                  <a:pos x="connsiteX6345" y="connsiteY6345"/>
                </a:cxn>
                <a:cxn ang="0">
                  <a:pos x="connsiteX6346" y="connsiteY6346"/>
                </a:cxn>
                <a:cxn ang="0">
                  <a:pos x="connsiteX6347" y="connsiteY6347"/>
                </a:cxn>
                <a:cxn ang="0">
                  <a:pos x="connsiteX6348" y="connsiteY6348"/>
                </a:cxn>
                <a:cxn ang="0">
                  <a:pos x="connsiteX6349" y="connsiteY6349"/>
                </a:cxn>
                <a:cxn ang="0">
                  <a:pos x="connsiteX6350" y="connsiteY6350"/>
                </a:cxn>
                <a:cxn ang="0">
                  <a:pos x="connsiteX6351" y="connsiteY6351"/>
                </a:cxn>
                <a:cxn ang="0">
                  <a:pos x="connsiteX6352" y="connsiteY6352"/>
                </a:cxn>
                <a:cxn ang="0">
                  <a:pos x="connsiteX6353" y="connsiteY6353"/>
                </a:cxn>
                <a:cxn ang="0">
                  <a:pos x="connsiteX6354" y="connsiteY6354"/>
                </a:cxn>
                <a:cxn ang="0">
                  <a:pos x="connsiteX6355" y="connsiteY6355"/>
                </a:cxn>
                <a:cxn ang="0">
                  <a:pos x="connsiteX6356" y="connsiteY6356"/>
                </a:cxn>
                <a:cxn ang="0">
                  <a:pos x="connsiteX6357" y="connsiteY6357"/>
                </a:cxn>
                <a:cxn ang="0">
                  <a:pos x="connsiteX6358" y="connsiteY6358"/>
                </a:cxn>
                <a:cxn ang="0">
                  <a:pos x="connsiteX6359" y="connsiteY6359"/>
                </a:cxn>
                <a:cxn ang="0">
                  <a:pos x="connsiteX6360" y="connsiteY6360"/>
                </a:cxn>
                <a:cxn ang="0">
                  <a:pos x="connsiteX6361" y="connsiteY6361"/>
                </a:cxn>
                <a:cxn ang="0">
                  <a:pos x="connsiteX6362" y="connsiteY6362"/>
                </a:cxn>
                <a:cxn ang="0">
                  <a:pos x="connsiteX6363" y="connsiteY6363"/>
                </a:cxn>
                <a:cxn ang="0">
                  <a:pos x="connsiteX6364" y="connsiteY6364"/>
                </a:cxn>
                <a:cxn ang="0">
                  <a:pos x="connsiteX6365" y="connsiteY6365"/>
                </a:cxn>
                <a:cxn ang="0">
                  <a:pos x="connsiteX6366" y="connsiteY6366"/>
                </a:cxn>
                <a:cxn ang="0">
                  <a:pos x="connsiteX6367" y="connsiteY6367"/>
                </a:cxn>
                <a:cxn ang="0">
                  <a:pos x="connsiteX6368" y="connsiteY6368"/>
                </a:cxn>
                <a:cxn ang="0">
                  <a:pos x="connsiteX6369" y="connsiteY6369"/>
                </a:cxn>
                <a:cxn ang="0">
                  <a:pos x="connsiteX6370" y="connsiteY6370"/>
                </a:cxn>
                <a:cxn ang="0">
                  <a:pos x="connsiteX6371" y="connsiteY6371"/>
                </a:cxn>
                <a:cxn ang="0">
                  <a:pos x="connsiteX6372" y="connsiteY6372"/>
                </a:cxn>
                <a:cxn ang="0">
                  <a:pos x="connsiteX6373" y="connsiteY6373"/>
                </a:cxn>
                <a:cxn ang="0">
                  <a:pos x="connsiteX6374" y="connsiteY6374"/>
                </a:cxn>
                <a:cxn ang="0">
                  <a:pos x="connsiteX6375" y="connsiteY6375"/>
                </a:cxn>
                <a:cxn ang="0">
                  <a:pos x="connsiteX6376" y="connsiteY6376"/>
                </a:cxn>
                <a:cxn ang="0">
                  <a:pos x="connsiteX6377" y="connsiteY6377"/>
                </a:cxn>
                <a:cxn ang="0">
                  <a:pos x="connsiteX6378" y="connsiteY6378"/>
                </a:cxn>
                <a:cxn ang="0">
                  <a:pos x="connsiteX6379" y="connsiteY6379"/>
                </a:cxn>
                <a:cxn ang="0">
                  <a:pos x="connsiteX6380" y="connsiteY6380"/>
                </a:cxn>
                <a:cxn ang="0">
                  <a:pos x="connsiteX6381" y="connsiteY6381"/>
                </a:cxn>
                <a:cxn ang="0">
                  <a:pos x="connsiteX6382" y="connsiteY6382"/>
                </a:cxn>
                <a:cxn ang="0">
                  <a:pos x="connsiteX6383" y="connsiteY6383"/>
                </a:cxn>
                <a:cxn ang="0">
                  <a:pos x="connsiteX6384" y="connsiteY6384"/>
                </a:cxn>
                <a:cxn ang="0">
                  <a:pos x="connsiteX6385" y="connsiteY6385"/>
                </a:cxn>
                <a:cxn ang="0">
                  <a:pos x="connsiteX6386" y="connsiteY6386"/>
                </a:cxn>
                <a:cxn ang="0">
                  <a:pos x="connsiteX6387" y="connsiteY6387"/>
                </a:cxn>
                <a:cxn ang="0">
                  <a:pos x="connsiteX6388" y="connsiteY6388"/>
                </a:cxn>
                <a:cxn ang="0">
                  <a:pos x="connsiteX6389" y="connsiteY6389"/>
                </a:cxn>
                <a:cxn ang="0">
                  <a:pos x="connsiteX6390" y="connsiteY6390"/>
                </a:cxn>
                <a:cxn ang="0">
                  <a:pos x="connsiteX6391" y="connsiteY6391"/>
                </a:cxn>
                <a:cxn ang="0">
                  <a:pos x="connsiteX6392" y="connsiteY6392"/>
                </a:cxn>
                <a:cxn ang="0">
                  <a:pos x="connsiteX6393" y="connsiteY6393"/>
                </a:cxn>
                <a:cxn ang="0">
                  <a:pos x="connsiteX6394" y="connsiteY6394"/>
                </a:cxn>
                <a:cxn ang="0">
                  <a:pos x="connsiteX6395" y="connsiteY6395"/>
                </a:cxn>
                <a:cxn ang="0">
                  <a:pos x="connsiteX6396" y="connsiteY6396"/>
                </a:cxn>
                <a:cxn ang="0">
                  <a:pos x="connsiteX6397" y="connsiteY6397"/>
                </a:cxn>
                <a:cxn ang="0">
                  <a:pos x="connsiteX6398" y="connsiteY6398"/>
                </a:cxn>
                <a:cxn ang="0">
                  <a:pos x="connsiteX6399" y="connsiteY6399"/>
                </a:cxn>
                <a:cxn ang="0">
                  <a:pos x="connsiteX6400" y="connsiteY6400"/>
                </a:cxn>
                <a:cxn ang="0">
                  <a:pos x="connsiteX6401" y="connsiteY6401"/>
                </a:cxn>
                <a:cxn ang="0">
                  <a:pos x="connsiteX6402" y="connsiteY6402"/>
                </a:cxn>
                <a:cxn ang="0">
                  <a:pos x="connsiteX6403" y="connsiteY6403"/>
                </a:cxn>
                <a:cxn ang="0">
                  <a:pos x="connsiteX6404" y="connsiteY6404"/>
                </a:cxn>
                <a:cxn ang="0">
                  <a:pos x="connsiteX6405" y="connsiteY6405"/>
                </a:cxn>
                <a:cxn ang="0">
                  <a:pos x="connsiteX6406" y="connsiteY6406"/>
                </a:cxn>
                <a:cxn ang="0">
                  <a:pos x="connsiteX6407" y="connsiteY6407"/>
                </a:cxn>
                <a:cxn ang="0">
                  <a:pos x="connsiteX6408" y="connsiteY6408"/>
                </a:cxn>
                <a:cxn ang="0">
                  <a:pos x="connsiteX6409" y="connsiteY6409"/>
                </a:cxn>
                <a:cxn ang="0">
                  <a:pos x="connsiteX6410" y="connsiteY6410"/>
                </a:cxn>
                <a:cxn ang="0">
                  <a:pos x="connsiteX6411" y="connsiteY6411"/>
                </a:cxn>
                <a:cxn ang="0">
                  <a:pos x="connsiteX6412" y="connsiteY6412"/>
                </a:cxn>
                <a:cxn ang="0">
                  <a:pos x="connsiteX6413" y="connsiteY6413"/>
                </a:cxn>
                <a:cxn ang="0">
                  <a:pos x="connsiteX6414" y="connsiteY6414"/>
                </a:cxn>
                <a:cxn ang="0">
                  <a:pos x="connsiteX6415" y="connsiteY6415"/>
                </a:cxn>
                <a:cxn ang="0">
                  <a:pos x="connsiteX6416" y="connsiteY6416"/>
                </a:cxn>
                <a:cxn ang="0">
                  <a:pos x="connsiteX6417" y="connsiteY6417"/>
                </a:cxn>
                <a:cxn ang="0">
                  <a:pos x="connsiteX6418" y="connsiteY6418"/>
                </a:cxn>
                <a:cxn ang="0">
                  <a:pos x="connsiteX6419" y="connsiteY6419"/>
                </a:cxn>
                <a:cxn ang="0">
                  <a:pos x="connsiteX6420" y="connsiteY6420"/>
                </a:cxn>
                <a:cxn ang="0">
                  <a:pos x="connsiteX6421" y="connsiteY6421"/>
                </a:cxn>
                <a:cxn ang="0">
                  <a:pos x="connsiteX6422" y="connsiteY6422"/>
                </a:cxn>
                <a:cxn ang="0">
                  <a:pos x="connsiteX6423" y="connsiteY6423"/>
                </a:cxn>
                <a:cxn ang="0">
                  <a:pos x="connsiteX6424" y="connsiteY6424"/>
                </a:cxn>
                <a:cxn ang="0">
                  <a:pos x="connsiteX6425" y="connsiteY6425"/>
                </a:cxn>
                <a:cxn ang="0">
                  <a:pos x="connsiteX6426" y="connsiteY6426"/>
                </a:cxn>
                <a:cxn ang="0">
                  <a:pos x="connsiteX6427" y="connsiteY6427"/>
                </a:cxn>
                <a:cxn ang="0">
                  <a:pos x="connsiteX6428" y="connsiteY6428"/>
                </a:cxn>
                <a:cxn ang="0">
                  <a:pos x="connsiteX6429" y="connsiteY6429"/>
                </a:cxn>
                <a:cxn ang="0">
                  <a:pos x="connsiteX6430" y="connsiteY6430"/>
                </a:cxn>
                <a:cxn ang="0">
                  <a:pos x="connsiteX6431" y="connsiteY6431"/>
                </a:cxn>
                <a:cxn ang="0">
                  <a:pos x="connsiteX6432" y="connsiteY6432"/>
                </a:cxn>
                <a:cxn ang="0">
                  <a:pos x="connsiteX6433" y="connsiteY6433"/>
                </a:cxn>
                <a:cxn ang="0">
                  <a:pos x="connsiteX6434" y="connsiteY6434"/>
                </a:cxn>
                <a:cxn ang="0">
                  <a:pos x="connsiteX6435" y="connsiteY6435"/>
                </a:cxn>
                <a:cxn ang="0">
                  <a:pos x="connsiteX6436" y="connsiteY6436"/>
                </a:cxn>
                <a:cxn ang="0">
                  <a:pos x="connsiteX6437" y="connsiteY6437"/>
                </a:cxn>
                <a:cxn ang="0">
                  <a:pos x="connsiteX6438" y="connsiteY6438"/>
                </a:cxn>
                <a:cxn ang="0">
                  <a:pos x="connsiteX6439" y="connsiteY6439"/>
                </a:cxn>
                <a:cxn ang="0">
                  <a:pos x="connsiteX6440" y="connsiteY6440"/>
                </a:cxn>
                <a:cxn ang="0">
                  <a:pos x="connsiteX6441" y="connsiteY6441"/>
                </a:cxn>
                <a:cxn ang="0">
                  <a:pos x="connsiteX6442" y="connsiteY6442"/>
                </a:cxn>
                <a:cxn ang="0">
                  <a:pos x="connsiteX6443" y="connsiteY6443"/>
                </a:cxn>
                <a:cxn ang="0">
                  <a:pos x="connsiteX6444" y="connsiteY6444"/>
                </a:cxn>
                <a:cxn ang="0">
                  <a:pos x="connsiteX6445" y="connsiteY6445"/>
                </a:cxn>
                <a:cxn ang="0">
                  <a:pos x="connsiteX6446" y="connsiteY6446"/>
                </a:cxn>
                <a:cxn ang="0">
                  <a:pos x="connsiteX6447" y="connsiteY6447"/>
                </a:cxn>
                <a:cxn ang="0">
                  <a:pos x="connsiteX6448" y="connsiteY6448"/>
                </a:cxn>
                <a:cxn ang="0">
                  <a:pos x="connsiteX6449" y="connsiteY6449"/>
                </a:cxn>
                <a:cxn ang="0">
                  <a:pos x="connsiteX6450" y="connsiteY6450"/>
                </a:cxn>
                <a:cxn ang="0">
                  <a:pos x="connsiteX6451" y="connsiteY6451"/>
                </a:cxn>
                <a:cxn ang="0">
                  <a:pos x="connsiteX6452" y="connsiteY6452"/>
                </a:cxn>
                <a:cxn ang="0">
                  <a:pos x="connsiteX6453" y="connsiteY6453"/>
                </a:cxn>
                <a:cxn ang="0">
                  <a:pos x="connsiteX6454" y="connsiteY6454"/>
                </a:cxn>
                <a:cxn ang="0">
                  <a:pos x="connsiteX6455" y="connsiteY6455"/>
                </a:cxn>
                <a:cxn ang="0">
                  <a:pos x="connsiteX6456" y="connsiteY6456"/>
                </a:cxn>
                <a:cxn ang="0">
                  <a:pos x="connsiteX6457" y="connsiteY6457"/>
                </a:cxn>
                <a:cxn ang="0">
                  <a:pos x="connsiteX6458" y="connsiteY6458"/>
                </a:cxn>
                <a:cxn ang="0">
                  <a:pos x="connsiteX6459" y="connsiteY6459"/>
                </a:cxn>
                <a:cxn ang="0">
                  <a:pos x="connsiteX6460" y="connsiteY6460"/>
                </a:cxn>
                <a:cxn ang="0">
                  <a:pos x="connsiteX6461" y="connsiteY6461"/>
                </a:cxn>
                <a:cxn ang="0">
                  <a:pos x="connsiteX6462" y="connsiteY6462"/>
                </a:cxn>
                <a:cxn ang="0">
                  <a:pos x="connsiteX6463" y="connsiteY6463"/>
                </a:cxn>
                <a:cxn ang="0">
                  <a:pos x="connsiteX6464" y="connsiteY6464"/>
                </a:cxn>
                <a:cxn ang="0">
                  <a:pos x="connsiteX6465" y="connsiteY6465"/>
                </a:cxn>
                <a:cxn ang="0">
                  <a:pos x="connsiteX6466" y="connsiteY6466"/>
                </a:cxn>
                <a:cxn ang="0">
                  <a:pos x="connsiteX6467" y="connsiteY6467"/>
                </a:cxn>
                <a:cxn ang="0">
                  <a:pos x="connsiteX6468" y="connsiteY6468"/>
                </a:cxn>
                <a:cxn ang="0">
                  <a:pos x="connsiteX6469" y="connsiteY6469"/>
                </a:cxn>
                <a:cxn ang="0">
                  <a:pos x="connsiteX6470" y="connsiteY6470"/>
                </a:cxn>
                <a:cxn ang="0">
                  <a:pos x="connsiteX6471" y="connsiteY6471"/>
                </a:cxn>
                <a:cxn ang="0">
                  <a:pos x="connsiteX6472" y="connsiteY6472"/>
                </a:cxn>
                <a:cxn ang="0">
                  <a:pos x="connsiteX6473" y="connsiteY6473"/>
                </a:cxn>
                <a:cxn ang="0">
                  <a:pos x="connsiteX6474" y="connsiteY6474"/>
                </a:cxn>
                <a:cxn ang="0">
                  <a:pos x="connsiteX6475" y="connsiteY6475"/>
                </a:cxn>
                <a:cxn ang="0">
                  <a:pos x="connsiteX6476" y="connsiteY6476"/>
                </a:cxn>
                <a:cxn ang="0">
                  <a:pos x="connsiteX6477" y="connsiteY6477"/>
                </a:cxn>
                <a:cxn ang="0">
                  <a:pos x="connsiteX6478" y="connsiteY6478"/>
                </a:cxn>
                <a:cxn ang="0">
                  <a:pos x="connsiteX6479" y="connsiteY6479"/>
                </a:cxn>
                <a:cxn ang="0">
                  <a:pos x="connsiteX6480" y="connsiteY6480"/>
                </a:cxn>
                <a:cxn ang="0">
                  <a:pos x="connsiteX6481" y="connsiteY6481"/>
                </a:cxn>
                <a:cxn ang="0">
                  <a:pos x="connsiteX6482" y="connsiteY6482"/>
                </a:cxn>
                <a:cxn ang="0">
                  <a:pos x="connsiteX6483" y="connsiteY6483"/>
                </a:cxn>
                <a:cxn ang="0">
                  <a:pos x="connsiteX6484" y="connsiteY6484"/>
                </a:cxn>
                <a:cxn ang="0">
                  <a:pos x="connsiteX6485" y="connsiteY6485"/>
                </a:cxn>
                <a:cxn ang="0">
                  <a:pos x="connsiteX6486" y="connsiteY6486"/>
                </a:cxn>
                <a:cxn ang="0">
                  <a:pos x="connsiteX6487" y="connsiteY6487"/>
                </a:cxn>
                <a:cxn ang="0">
                  <a:pos x="connsiteX6488" y="connsiteY6488"/>
                </a:cxn>
                <a:cxn ang="0">
                  <a:pos x="connsiteX6489" y="connsiteY6489"/>
                </a:cxn>
                <a:cxn ang="0">
                  <a:pos x="connsiteX6490" y="connsiteY6490"/>
                </a:cxn>
                <a:cxn ang="0">
                  <a:pos x="connsiteX6491" y="connsiteY6491"/>
                </a:cxn>
                <a:cxn ang="0">
                  <a:pos x="connsiteX6492" y="connsiteY6492"/>
                </a:cxn>
                <a:cxn ang="0">
                  <a:pos x="connsiteX6493" y="connsiteY6493"/>
                </a:cxn>
                <a:cxn ang="0">
                  <a:pos x="connsiteX6494" y="connsiteY6494"/>
                </a:cxn>
                <a:cxn ang="0">
                  <a:pos x="connsiteX6495" y="connsiteY6495"/>
                </a:cxn>
                <a:cxn ang="0">
                  <a:pos x="connsiteX6496" y="connsiteY6496"/>
                </a:cxn>
                <a:cxn ang="0">
                  <a:pos x="connsiteX6497" y="connsiteY6497"/>
                </a:cxn>
                <a:cxn ang="0">
                  <a:pos x="connsiteX6498" y="connsiteY6498"/>
                </a:cxn>
                <a:cxn ang="0">
                  <a:pos x="connsiteX6499" y="connsiteY6499"/>
                </a:cxn>
                <a:cxn ang="0">
                  <a:pos x="connsiteX6500" y="connsiteY6500"/>
                </a:cxn>
                <a:cxn ang="0">
                  <a:pos x="connsiteX6501" y="connsiteY6501"/>
                </a:cxn>
                <a:cxn ang="0">
                  <a:pos x="connsiteX6502" y="connsiteY6502"/>
                </a:cxn>
                <a:cxn ang="0">
                  <a:pos x="connsiteX6503" y="connsiteY6503"/>
                </a:cxn>
                <a:cxn ang="0">
                  <a:pos x="connsiteX6504" y="connsiteY6504"/>
                </a:cxn>
                <a:cxn ang="0">
                  <a:pos x="connsiteX6505" y="connsiteY6505"/>
                </a:cxn>
                <a:cxn ang="0">
                  <a:pos x="connsiteX6506" y="connsiteY6506"/>
                </a:cxn>
                <a:cxn ang="0">
                  <a:pos x="connsiteX6507" y="connsiteY6507"/>
                </a:cxn>
                <a:cxn ang="0">
                  <a:pos x="connsiteX6508" y="connsiteY6508"/>
                </a:cxn>
                <a:cxn ang="0">
                  <a:pos x="connsiteX6509" y="connsiteY6509"/>
                </a:cxn>
                <a:cxn ang="0">
                  <a:pos x="connsiteX6510" y="connsiteY6510"/>
                </a:cxn>
                <a:cxn ang="0">
                  <a:pos x="connsiteX6511" y="connsiteY6511"/>
                </a:cxn>
                <a:cxn ang="0">
                  <a:pos x="connsiteX6512" y="connsiteY6512"/>
                </a:cxn>
                <a:cxn ang="0">
                  <a:pos x="connsiteX6513" y="connsiteY6513"/>
                </a:cxn>
                <a:cxn ang="0">
                  <a:pos x="connsiteX6514" y="connsiteY6514"/>
                </a:cxn>
                <a:cxn ang="0">
                  <a:pos x="connsiteX6515" y="connsiteY6515"/>
                </a:cxn>
                <a:cxn ang="0">
                  <a:pos x="connsiteX6516" y="connsiteY6516"/>
                </a:cxn>
                <a:cxn ang="0">
                  <a:pos x="connsiteX6517" y="connsiteY6517"/>
                </a:cxn>
                <a:cxn ang="0">
                  <a:pos x="connsiteX6518" y="connsiteY6518"/>
                </a:cxn>
                <a:cxn ang="0">
                  <a:pos x="connsiteX6519" y="connsiteY6519"/>
                </a:cxn>
                <a:cxn ang="0">
                  <a:pos x="connsiteX6520" y="connsiteY6520"/>
                </a:cxn>
                <a:cxn ang="0">
                  <a:pos x="connsiteX6521" y="connsiteY6521"/>
                </a:cxn>
                <a:cxn ang="0">
                  <a:pos x="connsiteX6522" y="connsiteY6522"/>
                </a:cxn>
                <a:cxn ang="0">
                  <a:pos x="connsiteX6523" y="connsiteY6523"/>
                </a:cxn>
                <a:cxn ang="0">
                  <a:pos x="connsiteX6524" y="connsiteY6524"/>
                </a:cxn>
                <a:cxn ang="0">
                  <a:pos x="connsiteX6525" y="connsiteY6525"/>
                </a:cxn>
                <a:cxn ang="0">
                  <a:pos x="connsiteX6526" y="connsiteY6526"/>
                </a:cxn>
                <a:cxn ang="0">
                  <a:pos x="connsiteX6527" y="connsiteY6527"/>
                </a:cxn>
                <a:cxn ang="0">
                  <a:pos x="connsiteX6528" y="connsiteY6528"/>
                </a:cxn>
                <a:cxn ang="0">
                  <a:pos x="connsiteX6529" y="connsiteY6529"/>
                </a:cxn>
                <a:cxn ang="0">
                  <a:pos x="connsiteX6530" y="connsiteY6530"/>
                </a:cxn>
                <a:cxn ang="0">
                  <a:pos x="connsiteX6531" y="connsiteY6531"/>
                </a:cxn>
                <a:cxn ang="0">
                  <a:pos x="connsiteX6532" y="connsiteY6532"/>
                </a:cxn>
                <a:cxn ang="0">
                  <a:pos x="connsiteX6533" y="connsiteY6533"/>
                </a:cxn>
                <a:cxn ang="0">
                  <a:pos x="connsiteX6534" y="connsiteY6534"/>
                </a:cxn>
                <a:cxn ang="0">
                  <a:pos x="connsiteX6535" y="connsiteY6535"/>
                </a:cxn>
                <a:cxn ang="0">
                  <a:pos x="connsiteX6536" y="connsiteY6536"/>
                </a:cxn>
                <a:cxn ang="0">
                  <a:pos x="connsiteX6537" y="connsiteY6537"/>
                </a:cxn>
                <a:cxn ang="0">
                  <a:pos x="connsiteX6538" y="connsiteY6538"/>
                </a:cxn>
                <a:cxn ang="0">
                  <a:pos x="connsiteX6539" y="connsiteY6539"/>
                </a:cxn>
                <a:cxn ang="0">
                  <a:pos x="connsiteX6540" y="connsiteY6540"/>
                </a:cxn>
                <a:cxn ang="0">
                  <a:pos x="connsiteX6541" y="connsiteY6541"/>
                </a:cxn>
                <a:cxn ang="0">
                  <a:pos x="connsiteX6542" y="connsiteY6542"/>
                </a:cxn>
                <a:cxn ang="0">
                  <a:pos x="connsiteX6543" y="connsiteY6543"/>
                </a:cxn>
                <a:cxn ang="0">
                  <a:pos x="connsiteX6544" y="connsiteY6544"/>
                </a:cxn>
                <a:cxn ang="0">
                  <a:pos x="connsiteX6545" y="connsiteY6545"/>
                </a:cxn>
                <a:cxn ang="0">
                  <a:pos x="connsiteX6546" y="connsiteY6546"/>
                </a:cxn>
                <a:cxn ang="0">
                  <a:pos x="connsiteX6547" y="connsiteY6547"/>
                </a:cxn>
                <a:cxn ang="0">
                  <a:pos x="connsiteX6548" y="connsiteY6548"/>
                </a:cxn>
                <a:cxn ang="0">
                  <a:pos x="connsiteX6549" y="connsiteY6549"/>
                </a:cxn>
                <a:cxn ang="0">
                  <a:pos x="connsiteX6550" y="connsiteY6550"/>
                </a:cxn>
                <a:cxn ang="0">
                  <a:pos x="connsiteX6551" y="connsiteY6551"/>
                </a:cxn>
                <a:cxn ang="0">
                  <a:pos x="connsiteX6552" y="connsiteY6552"/>
                </a:cxn>
                <a:cxn ang="0">
                  <a:pos x="connsiteX6553" y="connsiteY6553"/>
                </a:cxn>
                <a:cxn ang="0">
                  <a:pos x="connsiteX6554" y="connsiteY6554"/>
                </a:cxn>
                <a:cxn ang="0">
                  <a:pos x="connsiteX6555" y="connsiteY6555"/>
                </a:cxn>
                <a:cxn ang="0">
                  <a:pos x="connsiteX6556" y="connsiteY6556"/>
                </a:cxn>
                <a:cxn ang="0">
                  <a:pos x="connsiteX6557" y="connsiteY6557"/>
                </a:cxn>
                <a:cxn ang="0">
                  <a:pos x="connsiteX6558" y="connsiteY6558"/>
                </a:cxn>
                <a:cxn ang="0">
                  <a:pos x="connsiteX6559" y="connsiteY6559"/>
                </a:cxn>
                <a:cxn ang="0">
                  <a:pos x="connsiteX6560" y="connsiteY6560"/>
                </a:cxn>
                <a:cxn ang="0">
                  <a:pos x="connsiteX6561" y="connsiteY6561"/>
                </a:cxn>
                <a:cxn ang="0">
                  <a:pos x="connsiteX6562" y="connsiteY6562"/>
                </a:cxn>
                <a:cxn ang="0">
                  <a:pos x="connsiteX6563" y="connsiteY6563"/>
                </a:cxn>
                <a:cxn ang="0">
                  <a:pos x="connsiteX6564" y="connsiteY6564"/>
                </a:cxn>
                <a:cxn ang="0">
                  <a:pos x="connsiteX6565" y="connsiteY6565"/>
                </a:cxn>
                <a:cxn ang="0">
                  <a:pos x="connsiteX6566" y="connsiteY6566"/>
                </a:cxn>
                <a:cxn ang="0">
                  <a:pos x="connsiteX6567" y="connsiteY6567"/>
                </a:cxn>
                <a:cxn ang="0">
                  <a:pos x="connsiteX6568" y="connsiteY6568"/>
                </a:cxn>
                <a:cxn ang="0">
                  <a:pos x="connsiteX6569" y="connsiteY6569"/>
                </a:cxn>
                <a:cxn ang="0">
                  <a:pos x="connsiteX6570" y="connsiteY6570"/>
                </a:cxn>
                <a:cxn ang="0">
                  <a:pos x="connsiteX6571" y="connsiteY6571"/>
                </a:cxn>
                <a:cxn ang="0">
                  <a:pos x="connsiteX6572" y="connsiteY6572"/>
                </a:cxn>
                <a:cxn ang="0">
                  <a:pos x="connsiteX6573" y="connsiteY6573"/>
                </a:cxn>
                <a:cxn ang="0">
                  <a:pos x="connsiteX6574" y="connsiteY6574"/>
                </a:cxn>
                <a:cxn ang="0">
                  <a:pos x="connsiteX6575" y="connsiteY6575"/>
                </a:cxn>
                <a:cxn ang="0">
                  <a:pos x="connsiteX6576" y="connsiteY6576"/>
                </a:cxn>
                <a:cxn ang="0">
                  <a:pos x="connsiteX6577" y="connsiteY6577"/>
                </a:cxn>
                <a:cxn ang="0">
                  <a:pos x="connsiteX6578" y="connsiteY6578"/>
                </a:cxn>
                <a:cxn ang="0">
                  <a:pos x="connsiteX6579" y="connsiteY6579"/>
                </a:cxn>
                <a:cxn ang="0">
                  <a:pos x="connsiteX6580" y="connsiteY6580"/>
                </a:cxn>
                <a:cxn ang="0">
                  <a:pos x="connsiteX6581" y="connsiteY6581"/>
                </a:cxn>
                <a:cxn ang="0">
                  <a:pos x="connsiteX6582" y="connsiteY6582"/>
                </a:cxn>
                <a:cxn ang="0">
                  <a:pos x="connsiteX6583" y="connsiteY6583"/>
                </a:cxn>
                <a:cxn ang="0">
                  <a:pos x="connsiteX6584" y="connsiteY6584"/>
                </a:cxn>
                <a:cxn ang="0">
                  <a:pos x="connsiteX6585" y="connsiteY6585"/>
                </a:cxn>
                <a:cxn ang="0">
                  <a:pos x="connsiteX6586" y="connsiteY6586"/>
                </a:cxn>
                <a:cxn ang="0">
                  <a:pos x="connsiteX6587" y="connsiteY6587"/>
                </a:cxn>
                <a:cxn ang="0">
                  <a:pos x="connsiteX6588" y="connsiteY6588"/>
                </a:cxn>
                <a:cxn ang="0">
                  <a:pos x="connsiteX6589" y="connsiteY6589"/>
                </a:cxn>
                <a:cxn ang="0">
                  <a:pos x="connsiteX6590" y="connsiteY6590"/>
                </a:cxn>
                <a:cxn ang="0">
                  <a:pos x="connsiteX6591" y="connsiteY6591"/>
                </a:cxn>
                <a:cxn ang="0">
                  <a:pos x="connsiteX6592" y="connsiteY6592"/>
                </a:cxn>
                <a:cxn ang="0">
                  <a:pos x="connsiteX6593" y="connsiteY6593"/>
                </a:cxn>
                <a:cxn ang="0">
                  <a:pos x="connsiteX6594" y="connsiteY6594"/>
                </a:cxn>
                <a:cxn ang="0">
                  <a:pos x="connsiteX6595" y="connsiteY6595"/>
                </a:cxn>
                <a:cxn ang="0">
                  <a:pos x="connsiteX6596" y="connsiteY6596"/>
                </a:cxn>
                <a:cxn ang="0">
                  <a:pos x="connsiteX6597" y="connsiteY6597"/>
                </a:cxn>
                <a:cxn ang="0">
                  <a:pos x="connsiteX6598" y="connsiteY6598"/>
                </a:cxn>
                <a:cxn ang="0">
                  <a:pos x="connsiteX6599" y="connsiteY6599"/>
                </a:cxn>
                <a:cxn ang="0">
                  <a:pos x="connsiteX6600" y="connsiteY6600"/>
                </a:cxn>
                <a:cxn ang="0">
                  <a:pos x="connsiteX6601" y="connsiteY6601"/>
                </a:cxn>
                <a:cxn ang="0">
                  <a:pos x="connsiteX6602" y="connsiteY6602"/>
                </a:cxn>
                <a:cxn ang="0">
                  <a:pos x="connsiteX6603" y="connsiteY6603"/>
                </a:cxn>
                <a:cxn ang="0">
                  <a:pos x="connsiteX6604" y="connsiteY6604"/>
                </a:cxn>
                <a:cxn ang="0">
                  <a:pos x="connsiteX6605" y="connsiteY6605"/>
                </a:cxn>
                <a:cxn ang="0">
                  <a:pos x="connsiteX6606" y="connsiteY6606"/>
                </a:cxn>
                <a:cxn ang="0">
                  <a:pos x="connsiteX6607" y="connsiteY6607"/>
                </a:cxn>
                <a:cxn ang="0">
                  <a:pos x="connsiteX6608" y="connsiteY6608"/>
                </a:cxn>
                <a:cxn ang="0">
                  <a:pos x="connsiteX6609" y="connsiteY6609"/>
                </a:cxn>
                <a:cxn ang="0">
                  <a:pos x="connsiteX6610" y="connsiteY6610"/>
                </a:cxn>
                <a:cxn ang="0">
                  <a:pos x="connsiteX6611" y="connsiteY6611"/>
                </a:cxn>
                <a:cxn ang="0">
                  <a:pos x="connsiteX6612" y="connsiteY6612"/>
                </a:cxn>
                <a:cxn ang="0">
                  <a:pos x="connsiteX6613" y="connsiteY6613"/>
                </a:cxn>
                <a:cxn ang="0">
                  <a:pos x="connsiteX6614" y="connsiteY6614"/>
                </a:cxn>
                <a:cxn ang="0">
                  <a:pos x="connsiteX6615" y="connsiteY6615"/>
                </a:cxn>
                <a:cxn ang="0">
                  <a:pos x="connsiteX6616" y="connsiteY6616"/>
                </a:cxn>
                <a:cxn ang="0">
                  <a:pos x="connsiteX6617" y="connsiteY6617"/>
                </a:cxn>
                <a:cxn ang="0">
                  <a:pos x="connsiteX6618" y="connsiteY6618"/>
                </a:cxn>
                <a:cxn ang="0">
                  <a:pos x="connsiteX6619" y="connsiteY6619"/>
                </a:cxn>
                <a:cxn ang="0">
                  <a:pos x="connsiteX6620" y="connsiteY6620"/>
                </a:cxn>
                <a:cxn ang="0">
                  <a:pos x="connsiteX6621" y="connsiteY6621"/>
                </a:cxn>
                <a:cxn ang="0">
                  <a:pos x="connsiteX6622" y="connsiteY6622"/>
                </a:cxn>
                <a:cxn ang="0">
                  <a:pos x="connsiteX6623" y="connsiteY6623"/>
                </a:cxn>
                <a:cxn ang="0">
                  <a:pos x="connsiteX6624" y="connsiteY6624"/>
                </a:cxn>
                <a:cxn ang="0">
                  <a:pos x="connsiteX6625" y="connsiteY6625"/>
                </a:cxn>
                <a:cxn ang="0">
                  <a:pos x="connsiteX6626" y="connsiteY6626"/>
                </a:cxn>
                <a:cxn ang="0">
                  <a:pos x="connsiteX6627" y="connsiteY6627"/>
                </a:cxn>
                <a:cxn ang="0">
                  <a:pos x="connsiteX6628" y="connsiteY6628"/>
                </a:cxn>
                <a:cxn ang="0">
                  <a:pos x="connsiteX6629" y="connsiteY6629"/>
                </a:cxn>
                <a:cxn ang="0">
                  <a:pos x="connsiteX6630" y="connsiteY6630"/>
                </a:cxn>
                <a:cxn ang="0">
                  <a:pos x="connsiteX6631" y="connsiteY6631"/>
                </a:cxn>
                <a:cxn ang="0">
                  <a:pos x="connsiteX6632" y="connsiteY6632"/>
                </a:cxn>
                <a:cxn ang="0">
                  <a:pos x="connsiteX6633" y="connsiteY6633"/>
                </a:cxn>
                <a:cxn ang="0">
                  <a:pos x="connsiteX6634" y="connsiteY6634"/>
                </a:cxn>
                <a:cxn ang="0">
                  <a:pos x="connsiteX6635" y="connsiteY6635"/>
                </a:cxn>
                <a:cxn ang="0">
                  <a:pos x="connsiteX6636" y="connsiteY6636"/>
                </a:cxn>
                <a:cxn ang="0">
                  <a:pos x="connsiteX6637" y="connsiteY6637"/>
                </a:cxn>
                <a:cxn ang="0">
                  <a:pos x="connsiteX6638" y="connsiteY6638"/>
                </a:cxn>
                <a:cxn ang="0">
                  <a:pos x="connsiteX6639" y="connsiteY6639"/>
                </a:cxn>
                <a:cxn ang="0">
                  <a:pos x="connsiteX6640" y="connsiteY6640"/>
                </a:cxn>
                <a:cxn ang="0">
                  <a:pos x="connsiteX6641" y="connsiteY6641"/>
                </a:cxn>
                <a:cxn ang="0">
                  <a:pos x="connsiteX6642" y="connsiteY6642"/>
                </a:cxn>
                <a:cxn ang="0">
                  <a:pos x="connsiteX6643" y="connsiteY6643"/>
                </a:cxn>
                <a:cxn ang="0">
                  <a:pos x="connsiteX6644" y="connsiteY6644"/>
                </a:cxn>
                <a:cxn ang="0">
                  <a:pos x="connsiteX6645" y="connsiteY6645"/>
                </a:cxn>
                <a:cxn ang="0">
                  <a:pos x="connsiteX6646" y="connsiteY6646"/>
                </a:cxn>
                <a:cxn ang="0">
                  <a:pos x="connsiteX6647" y="connsiteY6647"/>
                </a:cxn>
                <a:cxn ang="0">
                  <a:pos x="connsiteX6648" y="connsiteY6648"/>
                </a:cxn>
                <a:cxn ang="0">
                  <a:pos x="connsiteX6649" y="connsiteY6649"/>
                </a:cxn>
                <a:cxn ang="0">
                  <a:pos x="connsiteX6650" y="connsiteY6650"/>
                </a:cxn>
                <a:cxn ang="0">
                  <a:pos x="connsiteX6651" y="connsiteY6651"/>
                </a:cxn>
                <a:cxn ang="0">
                  <a:pos x="connsiteX6652" y="connsiteY6652"/>
                </a:cxn>
                <a:cxn ang="0">
                  <a:pos x="connsiteX6653" y="connsiteY6653"/>
                </a:cxn>
                <a:cxn ang="0">
                  <a:pos x="connsiteX6654" y="connsiteY6654"/>
                </a:cxn>
                <a:cxn ang="0">
                  <a:pos x="connsiteX6655" y="connsiteY6655"/>
                </a:cxn>
                <a:cxn ang="0">
                  <a:pos x="connsiteX6656" y="connsiteY6656"/>
                </a:cxn>
                <a:cxn ang="0">
                  <a:pos x="connsiteX6657" y="connsiteY6657"/>
                </a:cxn>
                <a:cxn ang="0">
                  <a:pos x="connsiteX6658" y="connsiteY6658"/>
                </a:cxn>
                <a:cxn ang="0">
                  <a:pos x="connsiteX6659" y="connsiteY6659"/>
                </a:cxn>
                <a:cxn ang="0">
                  <a:pos x="connsiteX6660" y="connsiteY6660"/>
                </a:cxn>
                <a:cxn ang="0">
                  <a:pos x="connsiteX6661" y="connsiteY6661"/>
                </a:cxn>
                <a:cxn ang="0">
                  <a:pos x="connsiteX6662" y="connsiteY6662"/>
                </a:cxn>
                <a:cxn ang="0">
                  <a:pos x="connsiteX6663" y="connsiteY6663"/>
                </a:cxn>
                <a:cxn ang="0">
                  <a:pos x="connsiteX6664" y="connsiteY6664"/>
                </a:cxn>
                <a:cxn ang="0">
                  <a:pos x="connsiteX6665" y="connsiteY6665"/>
                </a:cxn>
                <a:cxn ang="0">
                  <a:pos x="connsiteX6666" y="connsiteY6666"/>
                </a:cxn>
                <a:cxn ang="0">
                  <a:pos x="connsiteX6667" y="connsiteY6667"/>
                </a:cxn>
                <a:cxn ang="0">
                  <a:pos x="connsiteX6668" y="connsiteY6668"/>
                </a:cxn>
                <a:cxn ang="0">
                  <a:pos x="connsiteX6669" y="connsiteY6669"/>
                </a:cxn>
                <a:cxn ang="0">
                  <a:pos x="connsiteX6670" y="connsiteY6670"/>
                </a:cxn>
                <a:cxn ang="0">
                  <a:pos x="connsiteX6671" y="connsiteY6671"/>
                </a:cxn>
                <a:cxn ang="0">
                  <a:pos x="connsiteX6672" y="connsiteY6672"/>
                </a:cxn>
                <a:cxn ang="0">
                  <a:pos x="connsiteX6673" y="connsiteY6673"/>
                </a:cxn>
                <a:cxn ang="0">
                  <a:pos x="connsiteX6674" y="connsiteY6674"/>
                </a:cxn>
                <a:cxn ang="0">
                  <a:pos x="connsiteX6675" y="connsiteY6675"/>
                </a:cxn>
                <a:cxn ang="0">
                  <a:pos x="connsiteX6676" y="connsiteY6676"/>
                </a:cxn>
                <a:cxn ang="0">
                  <a:pos x="connsiteX6677" y="connsiteY6677"/>
                </a:cxn>
                <a:cxn ang="0">
                  <a:pos x="connsiteX6678" y="connsiteY6678"/>
                </a:cxn>
                <a:cxn ang="0">
                  <a:pos x="connsiteX6679" y="connsiteY6679"/>
                </a:cxn>
                <a:cxn ang="0">
                  <a:pos x="connsiteX6680" y="connsiteY6680"/>
                </a:cxn>
                <a:cxn ang="0">
                  <a:pos x="connsiteX6681" y="connsiteY6681"/>
                </a:cxn>
                <a:cxn ang="0">
                  <a:pos x="connsiteX6682" y="connsiteY6682"/>
                </a:cxn>
                <a:cxn ang="0">
                  <a:pos x="connsiteX6683" y="connsiteY6683"/>
                </a:cxn>
                <a:cxn ang="0">
                  <a:pos x="connsiteX6684" y="connsiteY6684"/>
                </a:cxn>
                <a:cxn ang="0">
                  <a:pos x="connsiteX6685" y="connsiteY6685"/>
                </a:cxn>
                <a:cxn ang="0">
                  <a:pos x="connsiteX6686" y="connsiteY6686"/>
                </a:cxn>
                <a:cxn ang="0">
                  <a:pos x="connsiteX6687" y="connsiteY6687"/>
                </a:cxn>
                <a:cxn ang="0">
                  <a:pos x="connsiteX6688" y="connsiteY6688"/>
                </a:cxn>
                <a:cxn ang="0">
                  <a:pos x="connsiteX6689" y="connsiteY6689"/>
                </a:cxn>
                <a:cxn ang="0">
                  <a:pos x="connsiteX6690" y="connsiteY6690"/>
                </a:cxn>
                <a:cxn ang="0">
                  <a:pos x="connsiteX6691" y="connsiteY6691"/>
                </a:cxn>
                <a:cxn ang="0">
                  <a:pos x="connsiteX6692" y="connsiteY6692"/>
                </a:cxn>
                <a:cxn ang="0">
                  <a:pos x="connsiteX6693" y="connsiteY6693"/>
                </a:cxn>
                <a:cxn ang="0">
                  <a:pos x="connsiteX6694" y="connsiteY6694"/>
                </a:cxn>
                <a:cxn ang="0">
                  <a:pos x="connsiteX6695" y="connsiteY6695"/>
                </a:cxn>
                <a:cxn ang="0">
                  <a:pos x="connsiteX6696" y="connsiteY6696"/>
                </a:cxn>
                <a:cxn ang="0">
                  <a:pos x="connsiteX6697" y="connsiteY6697"/>
                </a:cxn>
                <a:cxn ang="0">
                  <a:pos x="connsiteX6698" y="connsiteY6698"/>
                </a:cxn>
                <a:cxn ang="0">
                  <a:pos x="connsiteX6699" y="connsiteY6699"/>
                </a:cxn>
                <a:cxn ang="0">
                  <a:pos x="connsiteX6700" y="connsiteY6700"/>
                </a:cxn>
                <a:cxn ang="0">
                  <a:pos x="connsiteX6701" y="connsiteY6701"/>
                </a:cxn>
                <a:cxn ang="0">
                  <a:pos x="connsiteX6702" y="connsiteY6702"/>
                </a:cxn>
                <a:cxn ang="0">
                  <a:pos x="connsiteX6703" y="connsiteY6703"/>
                </a:cxn>
                <a:cxn ang="0">
                  <a:pos x="connsiteX6704" y="connsiteY6704"/>
                </a:cxn>
                <a:cxn ang="0">
                  <a:pos x="connsiteX6705" y="connsiteY6705"/>
                </a:cxn>
                <a:cxn ang="0">
                  <a:pos x="connsiteX6706" y="connsiteY6706"/>
                </a:cxn>
                <a:cxn ang="0">
                  <a:pos x="connsiteX6707" y="connsiteY6707"/>
                </a:cxn>
                <a:cxn ang="0">
                  <a:pos x="connsiteX6708" y="connsiteY6708"/>
                </a:cxn>
                <a:cxn ang="0">
                  <a:pos x="connsiteX6709" y="connsiteY6709"/>
                </a:cxn>
                <a:cxn ang="0">
                  <a:pos x="connsiteX6710" y="connsiteY6710"/>
                </a:cxn>
                <a:cxn ang="0">
                  <a:pos x="connsiteX6711" y="connsiteY6711"/>
                </a:cxn>
                <a:cxn ang="0">
                  <a:pos x="connsiteX6712" y="connsiteY6712"/>
                </a:cxn>
                <a:cxn ang="0">
                  <a:pos x="connsiteX6713" y="connsiteY6713"/>
                </a:cxn>
                <a:cxn ang="0">
                  <a:pos x="connsiteX6714" y="connsiteY6714"/>
                </a:cxn>
                <a:cxn ang="0">
                  <a:pos x="connsiteX6715" y="connsiteY6715"/>
                </a:cxn>
                <a:cxn ang="0">
                  <a:pos x="connsiteX6716" y="connsiteY6716"/>
                </a:cxn>
                <a:cxn ang="0">
                  <a:pos x="connsiteX6717" y="connsiteY6717"/>
                </a:cxn>
                <a:cxn ang="0">
                  <a:pos x="connsiteX6718" y="connsiteY6718"/>
                </a:cxn>
                <a:cxn ang="0">
                  <a:pos x="connsiteX6719" y="connsiteY6719"/>
                </a:cxn>
                <a:cxn ang="0">
                  <a:pos x="connsiteX6720" y="connsiteY6720"/>
                </a:cxn>
                <a:cxn ang="0">
                  <a:pos x="connsiteX6721" y="connsiteY6721"/>
                </a:cxn>
                <a:cxn ang="0">
                  <a:pos x="connsiteX6722" y="connsiteY6722"/>
                </a:cxn>
                <a:cxn ang="0">
                  <a:pos x="connsiteX6723" y="connsiteY6723"/>
                </a:cxn>
                <a:cxn ang="0">
                  <a:pos x="connsiteX6724" y="connsiteY6724"/>
                </a:cxn>
                <a:cxn ang="0">
                  <a:pos x="connsiteX6725" y="connsiteY6725"/>
                </a:cxn>
                <a:cxn ang="0">
                  <a:pos x="connsiteX6726" y="connsiteY6726"/>
                </a:cxn>
                <a:cxn ang="0">
                  <a:pos x="connsiteX6727" y="connsiteY6727"/>
                </a:cxn>
                <a:cxn ang="0">
                  <a:pos x="connsiteX6728" y="connsiteY6728"/>
                </a:cxn>
                <a:cxn ang="0">
                  <a:pos x="connsiteX6729" y="connsiteY6729"/>
                </a:cxn>
                <a:cxn ang="0">
                  <a:pos x="connsiteX6730" y="connsiteY6730"/>
                </a:cxn>
                <a:cxn ang="0">
                  <a:pos x="connsiteX6731" y="connsiteY6731"/>
                </a:cxn>
                <a:cxn ang="0">
                  <a:pos x="connsiteX6732" y="connsiteY6732"/>
                </a:cxn>
                <a:cxn ang="0">
                  <a:pos x="connsiteX6733" y="connsiteY6733"/>
                </a:cxn>
                <a:cxn ang="0">
                  <a:pos x="connsiteX6734" y="connsiteY6734"/>
                </a:cxn>
                <a:cxn ang="0">
                  <a:pos x="connsiteX6735" y="connsiteY6735"/>
                </a:cxn>
                <a:cxn ang="0">
                  <a:pos x="connsiteX6736" y="connsiteY6736"/>
                </a:cxn>
                <a:cxn ang="0">
                  <a:pos x="connsiteX6737" y="connsiteY6737"/>
                </a:cxn>
                <a:cxn ang="0">
                  <a:pos x="connsiteX6738" y="connsiteY6738"/>
                </a:cxn>
                <a:cxn ang="0">
                  <a:pos x="connsiteX6739" y="connsiteY6739"/>
                </a:cxn>
                <a:cxn ang="0">
                  <a:pos x="connsiteX6740" y="connsiteY6740"/>
                </a:cxn>
                <a:cxn ang="0">
                  <a:pos x="connsiteX6741" y="connsiteY6741"/>
                </a:cxn>
                <a:cxn ang="0">
                  <a:pos x="connsiteX6742" y="connsiteY6742"/>
                </a:cxn>
                <a:cxn ang="0">
                  <a:pos x="connsiteX6743" y="connsiteY6743"/>
                </a:cxn>
                <a:cxn ang="0">
                  <a:pos x="connsiteX6744" y="connsiteY6744"/>
                </a:cxn>
                <a:cxn ang="0">
                  <a:pos x="connsiteX6745" y="connsiteY6745"/>
                </a:cxn>
                <a:cxn ang="0">
                  <a:pos x="connsiteX6746" y="connsiteY6746"/>
                </a:cxn>
                <a:cxn ang="0">
                  <a:pos x="connsiteX6747" y="connsiteY6747"/>
                </a:cxn>
                <a:cxn ang="0">
                  <a:pos x="connsiteX6748" y="connsiteY6748"/>
                </a:cxn>
                <a:cxn ang="0">
                  <a:pos x="connsiteX6749" y="connsiteY6749"/>
                </a:cxn>
                <a:cxn ang="0">
                  <a:pos x="connsiteX6750" y="connsiteY6750"/>
                </a:cxn>
                <a:cxn ang="0">
                  <a:pos x="connsiteX6751" y="connsiteY6751"/>
                </a:cxn>
                <a:cxn ang="0">
                  <a:pos x="connsiteX6752" y="connsiteY6752"/>
                </a:cxn>
                <a:cxn ang="0">
                  <a:pos x="connsiteX6753" y="connsiteY6753"/>
                </a:cxn>
                <a:cxn ang="0">
                  <a:pos x="connsiteX6754" y="connsiteY6754"/>
                </a:cxn>
                <a:cxn ang="0">
                  <a:pos x="connsiteX6755" y="connsiteY6755"/>
                </a:cxn>
                <a:cxn ang="0">
                  <a:pos x="connsiteX6756" y="connsiteY6756"/>
                </a:cxn>
                <a:cxn ang="0">
                  <a:pos x="connsiteX6757" y="connsiteY6757"/>
                </a:cxn>
                <a:cxn ang="0">
                  <a:pos x="connsiteX6758" y="connsiteY6758"/>
                </a:cxn>
                <a:cxn ang="0">
                  <a:pos x="connsiteX6759" y="connsiteY6759"/>
                </a:cxn>
                <a:cxn ang="0">
                  <a:pos x="connsiteX6760" y="connsiteY6760"/>
                </a:cxn>
                <a:cxn ang="0">
                  <a:pos x="connsiteX6761" y="connsiteY6761"/>
                </a:cxn>
                <a:cxn ang="0">
                  <a:pos x="connsiteX6762" y="connsiteY6762"/>
                </a:cxn>
                <a:cxn ang="0">
                  <a:pos x="connsiteX6763" y="connsiteY6763"/>
                </a:cxn>
                <a:cxn ang="0">
                  <a:pos x="connsiteX6764" y="connsiteY6764"/>
                </a:cxn>
                <a:cxn ang="0">
                  <a:pos x="connsiteX6765" y="connsiteY6765"/>
                </a:cxn>
                <a:cxn ang="0">
                  <a:pos x="connsiteX6766" y="connsiteY6766"/>
                </a:cxn>
                <a:cxn ang="0">
                  <a:pos x="connsiteX6767" y="connsiteY6767"/>
                </a:cxn>
                <a:cxn ang="0">
                  <a:pos x="connsiteX6768" y="connsiteY6768"/>
                </a:cxn>
                <a:cxn ang="0">
                  <a:pos x="connsiteX6769" y="connsiteY6769"/>
                </a:cxn>
                <a:cxn ang="0">
                  <a:pos x="connsiteX6770" y="connsiteY6770"/>
                </a:cxn>
                <a:cxn ang="0">
                  <a:pos x="connsiteX6771" y="connsiteY6771"/>
                </a:cxn>
                <a:cxn ang="0">
                  <a:pos x="connsiteX6772" y="connsiteY6772"/>
                </a:cxn>
                <a:cxn ang="0">
                  <a:pos x="connsiteX6773" y="connsiteY6773"/>
                </a:cxn>
                <a:cxn ang="0">
                  <a:pos x="connsiteX6774" y="connsiteY6774"/>
                </a:cxn>
                <a:cxn ang="0">
                  <a:pos x="connsiteX6775" y="connsiteY6775"/>
                </a:cxn>
                <a:cxn ang="0">
                  <a:pos x="connsiteX6776" y="connsiteY6776"/>
                </a:cxn>
                <a:cxn ang="0">
                  <a:pos x="connsiteX6777" y="connsiteY6777"/>
                </a:cxn>
                <a:cxn ang="0">
                  <a:pos x="connsiteX6778" y="connsiteY6778"/>
                </a:cxn>
                <a:cxn ang="0">
                  <a:pos x="connsiteX6779" y="connsiteY6779"/>
                </a:cxn>
                <a:cxn ang="0">
                  <a:pos x="connsiteX6780" y="connsiteY6780"/>
                </a:cxn>
                <a:cxn ang="0">
                  <a:pos x="connsiteX6781" y="connsiteY6781"/>
                </a:cxn>
                <a:cxn ang="0">
                  <a:pos x="connsiteX6782" y="connsiteY6782"/>
                </a:cxn>
                <a:cxn ang="0">
                  <a:pos x="connsiteX6783" y="connsiteY6783"/>
                </a:cxn>
                <a:cxn ang="0">
                  <a:pos x="connsiteX6784" y="connsiteY6784"/>
                </a:cxn>
                <a:cxn ang="0">
                  <a:pos x="connsiteX6785" y="connsiteY6785"/>
                </a:cxn>
                <a:cxn ang="0">
                  <a:pos x="connsiteX6786" y="connsiteY6786"/>
                </a:cxn>
                <a:cxn ang="0">
                  <a:pos x="connsiteX6787" y="connsiteY6787"/>
                </a:cxn>
                <a:cxn ang="0">
                  <a:pos x="connsiteX6788" y="connsiteY6788"/>
                </a:cxn>
                <a:cxn ang="0">
                  <a:pos x="connsiteX6789" y="connsiteY6789"/>
                </a:cxn>
                <a:cxn ang="0">
                  <a:pos x="connsiteX6790" y="connsiteY6790"/>
                </a:cxn>
                <a:cxn ang="0">
                  <a:pos x="connsiteX6791" y="connsiteY6791"/>
                </a:cxn>
                <a:cxn ang="0">
                  <a:pos x="connsiteX6792" y="connsiteY6792"/>
                </a:cxn>
                <a:cxn ang="0">
                  <a:pos x="connsiteX6793" y="connsiteY6793"/>
                </a:cxn>
                <a:cxn ang="0">
                  <a:pos x="connsiteX6794" y="connsiteY6794"/>
                </a:cxn>
                <a:cxn ang="0">
                  <a:pos x="connsiteX6795" y="connsiteY6795"/>
                </a:cxn>
                <a:cxn ang="0">
                  <a:pos x="connsiteX6796" y="connsiteY6796"/>
                </a:cxn>
                <a:cxn ang="0">
                  <a:pos x="connsiteX6797" y="connsiteY6797"/>
                </a:cxn>
                <a:cxn ang="0">
                  <a:pos x="connsiteX6798" y="connsiteY6798"/>
                </a:cxn>
                <a:cxn ang="0">
                  <a:pos x="connsiteX6799" y="connsiteY6799"/>
                </a:cxn>
                <a:cxn ang="0">
                  <a:pos x="connsiteX6800" y="connsiteY6800"/>
                </a:cxn>
                <a:cxn ang="0">
                  <a:pos x="connsiteX6801" y="connsiteY6801"/>
                </a:cxn>
                <a:cxn ang="0">
                  <a:pos x="connsiteX6802" y="connsiteY6802"/>
                </a:cxn>
                <a:cxn ang="0">
                  <a:pos x="connsiteX6803" y="connsiteY6803"/>
                </a:cxn>
                <a:cxn ang="0">
                  <a:pos x="connsiteX6804" y="connsiteY6804"/>
                </a:cxn>
                <a:cxn ang="0">
                  <a:pos x="connsiteX6805" y="connsiteY6805"/>
                </a:cxn>
                <a:cxn ang="0">
                  <a:pos x="connsiteX6806" y="connsiteY6806"/>
                </a:cxn>
                <a:cxn ang="0">
                  <a:pos x="connsiteX6807" y="connsiteY6807"/>
                </a:cxn>
                <a:cxn ang="0">
                  <a:pos x="connsiteX6808" y="connsiteY6808"/>
                </a:cxn>
                <a:cxn ang="0">
                  <a:pos x="connsiteX6809" y="connsiteY6809"/>
                </a:cxn>
                <a:cxn ang="0">
                  <a:pos x="connsiteX6810" y="connsiteY6810"/>
                </a:cxn>
                <a:cxn ang="0">
                  <a:pos x="connsiteX6811" y="connsiteY6811"/>
                </a:cxn>
                <a:cxn ang="0">
                  <a:pos x="connsiteX6812" y="connsiteY6812"/>
                </a:cxn>
                <a:cxn ang="0">
                  <a:pos x="connsiteX6813" y="connsiteY6813"/>
                </a:cxn>
                <a:cxn ang="0">
                  <a:pos x="connsiteX6814" y="connsiteY6814"/>
                </a:cxn>
                <a:cxn ang="0">
                  <a:pos x="connsiteX6815" y="connsiteY6815"/>
                </a:cxn>
                <a:cxn ang="0">
                  <a:pos x="connsiteX6816" y="connsiteY6816"/>
                </a:cxn>
                <a:cxn ang="0">
                  <a:pos x="connsiteX6817" y="connsiteY6817"/>
                </a:cxn>
                <a:cxn ang="0">
                  <a:pos x="connsiteX6818" y="connsiteY6818"/>
                </a:cxn>
                <a:cxn ang="0">
                  <a:pos x="connsiteX6819" y="connsiteY6819"/>
                </a:cxn>
                <a:cxn ang="0">
                  <a:pos x="connsiteX6820" y="connsiteY6820"/>
                </a:cxn>
                <a:cxn ang="0">
                  <a:pos x="connsiteX6821" y="connsiteY6821"/>
                </a:cxn>
                <a:cxn ang="0">
                  <a:pos x="connsiteX6822" y="connsiteY6822"/>
                </a:cxn>
                <a:cxn ang="0">
                  <a:pos x="connsiteX6823" y="connsiteY6823"/>
                </a:cxn>
                <a:cxn ang="0">
                  <a:pos x="connsiteX6824" y="connsiteY6824"/>
                </a:cxn>
                <a:cxn ang="0">
                  <a:pos x="connsiteX6825" y="connsiteY6825"/>
                </a:cxn>
                <a:cxn ang="0">
                  <a:pos x="connsiteX6826" y="connsiteY6826"/>
                </a:cxn>
                <a:cxn ang="0">
                  <a:pos x="connsiteX6827" y="connsiteY6827"/>
                </a:cxn>
                <a:cxn ang="0">
                  <a:pos x="connsiteX6828" y="connsiteY6828"/>
                </a:cxn>
                <a:cxn ang="0">
                  <a:pos x="connsiteX6829" y="connsiteY6829"/>
                </a:cxn>
                <a:cxn ang="0">
                  <a:pos x="connsiteX6830" y="connsiteY6830"/>
                </a:cxn>
                <a:cxn ang="0">
                  <a:pos x="connsiteX6831" y="connsiteY6831"/>
                </a:cxn>
                <a:cxn ang="0">
                  <a:pos x="connsiteX6832" y="connsiteY6832"/>
                </a:cxn>
                <a:cxn ang="0">
                  <a:pos x="connsiteX6833" y="connsiteY6833"/>
                </a:cxn>
                <a:cxn ang="0">
                  <a:pos x="connsiteX6834" y="connsiteY6834"/>
                </a:cxn>
                <a:cxn ang="0">
                  <a:pos x="connsiteX6835" y="connsiteY6835"/>
                </a:cxn>
                <a:cxn ang="0">
                  <a:pos x="connsiteX6836" y="connsiteY6836"/>
                </a:cxn>
                <a:cxn ang="0">
                  <a:pos x="connsiteX6837" y="connsiteY6837"/>
                </a:cxn>
                <a:cxn ang="0">
                  <a:pos x="connsiteX6838" y="connsiteY6838"/>
                </a:cxn>
                <a:cxn ang="0">
                  <a:pos x="connsiteX6839" y="connsiteY6839"/>
                </a:cxn>
                <a:cxn ang="0">
                  <a:pos x="connsiteX6840" y="connsiteY6840"/>
                </a:cxn>
                <a:cxn ang="0">
                  <a:pos x="connsiteX6841" y="connsiteY6841"/>
                </a:cxn>
                <a:cxn ang="0">
                  <a:pos x="connsiteX6842" y="connsiteY6842"/>
                </a:cxn>
                <a:cxn ang="0">
                  <a:pos x="connsiteX6843" y="connsiteY6843"/>
                </a:cxn>
                <a:cxn ang="0">
                  <a:pos x="connsiteX6844" y="connsiteY6844"/>
                </a:cxn>
                <a:cxn ang="0">
                  <a:pos x="connsiteX6845" y="connsiteY6845"/>
                </a:cxn>
                <a:cxn ang="0">
                  <a:pos x="connsiteX6846" y="connsiteY6846"/>
                </a:cxn>
                <a:cxn ang="0">
                  <a:pos x="connsiteX6847" y="connsiteY6847"/>
                </a:cxn>
                <a:cxn ang="0">
                  <a:pos x="connsiteX6848" y="connsiteY6848"/>
                </a:cxn>
                <a:cxn ang="0">
                  <a:pos x="connsiteX6849" y="connsiteY6849"/>
                </a:cxn>
                <a:cxn ang="0">
                  <a:pos x="connsiteX6850" y="connsiteY6850"/>
                </a:cxn>
                <a:cxn ang="0">
                  <a:pos x="connsiteX6851" y="connsiteY6851"/>
                </a:cxn>
                <a:cxn ang="0">
                  <a:pos x="connsiteX6852" y="connsiteY6852"/>
                </a:cxn>
                <a:cxn ang="0">
                  <a:pos x="connsiteX6853" y="connsiteY6853"/>
                </a:cxn>
                <a:cxn ang="0">
                  <a:pos x="connsiteX6854" y="connsiteY6854"/>
                </a:cxn>
                <a:cxn ang="0">
                  <a:pos x="connsiteX6855" y="connsiteY6855"/>
                </a:cxn>
                <a:cxn ang="0">
                  <a:pos x="connsiteX6856" y="connsiteY6856"/>
                </a:cxn>
                <a:cxn ang="0">
                  <a:pos x="connsiteX6857" y="connsiteY6857"/>
                </a:cxn>
                <a:cxn ang="0">
                  <a:pos x="connsiteX6858" y="connsiteY6858"/>
                </a:cxn>
                <a:cxn ang="0">
                  <a:pos x="connsiteX6859" y="connsiteY6859"/>
                </a:cxn>
                <a:cxn ang="0">
                  <a:pos x="connsiteX6860" y="connsiteY6860"/>
                </a:cxn>
                <a:cxn ang="0">
                  <a:pos x="connsiteX6861" y="connsiteY6861"/>
                </a:cxn>
                <a:cxn ang="0">
                  <a:pos x="connsiteX6862" y="connsiteY6862"/>
                </a:cxn>
                <a:cxn ang="0">
                  <a:pos x="connsiteX6863" y="connsiteY6863"/>
                </a:cxn>
                <a:cxn ang="0">
                  <a:pos x="connsiteX6864" y="connsiteY6864"/>
                </a:cxn>
                <a:cxn ang="0">
                  <a:pos x="connsiteX6865" y="connsiteY6865"/>
                </a:cxn>
                <a:cxn ang="0">
                  <a:pos x="connsiteX6866" y="connsiteY6866"/>
                </a:cxn>
                <a:cxn ang="0">
                  <a:pos x="connsiteX6867" y="connsiteY6867"/>
                </a:cxn>
                <a:cxn ang="0">
                  <a:pos x="connsiteX6868" y="connsiteY6868"/>
                </a:cxn>
                <a:cxn ang="0">
                  <a:pos x="connsiteX6869" y="connsiteY6869"/>
                </a:cxn>
                <a:cxn ang="0">
                  <a:pos x="connsiteX6870" y="connsiteY6870"/>
                </a:cxn>
                <a:cxn ang="0">
                  <a:pos x="connsiteX6871" y="connsiteY6871"/>
                </a:cxn>
                <a:cxn ang="0">
                  <a:pos x="connsiteX6872" y="connsiteY6872"/>
                </a:cxn>
                <a:cxn ang="0">
                  <a:pos x="connsiteX6873" y="connsiteY6873"/>
                </a:cxn>
                <a:cxn ang="0">
                  <a:pos x="connsiteX6874" y="connsiteY6874"/>
                </a:cxn>
                <a:cxn ang="0">
                  <a:pos x="connsiteX6875" y="connsiteY6875"/>
                </a:cxn>
                <a:cxn ang="0">
                  <a:pos x="connsiteX6876" y="connsiteY6876"/>
                </a:cxn>
                <a:cxn ang="0">
                  <a:pos x="connsiteX6877" y="connsiteY6877"/>
                </a:cxn>
                <a:cxn ang="0">
                  <a:pos x="connsiteX6878" y="connsiteY6878"/>
                </a:cxn>
                <a:cxn ang="0">
                  <a:pos x="connsiteX6879" y="connsiteY6879"/>
                </a:cxn>
                <a:cxn ang="0">
                  <a:pos x="connsiteX6880" y="connsiteY6880"/>
                </a:cxn>
                <a:cxn ang="0">
                  <a:pos x="connsiteX6881" y="connsiteY6881"/>
                </a:cxn>
                <a:cxn ang="0">
                  <a:pos x="connsiteX6882" y="connsiteY6882"/>
                </a:cxn>
                <a:cxn ang="0">
                  <a:pos x="connsiteX6883" y="connsiteY6883"/>
                </a:cxn>
                <a:cxn ang="0">
                  <a:pos x="connsiteX6884" y="connsiteY6884"/>
                </a:cxn>
                <a:cxn ang="0">
                  <a:pos x="connsiteX6885" y="connsiteY6885"/>
                </a:cxn>
                <a:cxn ang="0">
                  <a:pos x="connsiteX6886" y="connsiteY6886"/>
                </a:cxn>
                <a:cxn ang="0">
                  <a:pos x="connsiteX6887" y="connsiteY6887"/>
                </a:cxn>
                <a:cxn ang="0">
                  <a:pos x="connsiteX6888" y="connsiteY6888"/>
                </a:cxn>
                <a:cxn ang="0">
                  <a:pos x="connsiteX6889" y="connsiteY6889"/>
                </a:cxn>
                <a:cxn ang="0">
                  <a:pos x="connsiteX6890" y="connsiteY6890"/>
                </a:cxn>
                <a:cxn ang="0">
                  <a:pos x="connsiteX6891" y="connsiteY6891"/>
                </a:cxn>
                <a:cxn ang="0">
                  <a:pos x="connsiteX6892" y="connsiteY6892"/>
                </a:cxn>
                <a:cxn ang="0">
                  <a:pos x="connsiteX6893" y="connsiteY6893"/>
                </a:cxn>
                <a:cxn ang="0">
                  <a:pos x="connsiteX6894" y="connsiteY6894"/>
                </a:cxn>
                <a:cxn ang="0">
                  <a:pos x="connsiteX6895" y="connsiteY6895"/>
                </a:cxn>
                <a:cxn ang="0">
                  <a:pos x="connsiteX6896" y="connsiteY6896"/>
                </a:cxn>
                <a:cxn ang="0">
                  <a:pos x="connsiteX6897" y="connsiteY6897"/>
                </a:cxn>
                <a:cxn ang="0">
                  <a:pos x="connsiteX6898" y="connsiteY6898"/>
                </a:cxn>
                <a:cxn ang="0">
                  <a:pos x="connsiteX6899" y="connsiteY6899"/>
                </a:cxn>
                <a:cxn ang="0">
                  <a:pos x="connsiteX6900" y="connsiteY6900"/>
                </a:cxn>
                <a:cxn ang="0">
                  <a:pos x="connsiteX6901" y="connsiteY6901"/>
                </a:cxn>
                <a:cxn ang="0">
                  <a:pos x="connsiteX6902" y="connsiteY6902"/>
                </a:cxn>
                <a:cxn ang="0">
                  <a:pos x="connsiteX6903" y="connsiteY6903"/>
                </a:cxn>
                <a:cxn ang="0">
                  <a:pos x="connsiteX6904" y="connsiteY6904"/>
                </a:cxn>
                <a:cxn ang="0">
                  <a:pos x="connsiteX6905" y="connsiteY6905"/>
                </a:cxn>
                <a:cxn ang="0">
                  <a:pos x="connsiteX6906" y="connsiteY6906"/>
                </a:cxn>
                <a:cxn ang="0">
                  <a:pos x="connsiteX6907" y="connsiteY6907"/>
                </a:cxn>
                <a:cxn ang="0">
                  <a:pos x="connsiteX6908" y="connsiteY6908"/>
                </a:cxn>
                <a:cxn ang="0">
                  <a:pos x="connsiteX6909" y="connsiteY6909"/>
                </a:cxn>
                <a:cxn ang="0">
                  <a:pos x="connsiteX6910" y="connsiteY6910"/>
                </a:cxn>
                <a:cxn ang="0">
                  <a:pos x="connsiteX6911" y="connsiteY6911"/>
                </a:cxn>
                <a:cxn ang="0">
                  <a:pos x="connsiteX6912" y="connsiteY6912"/>
                </a:cxn>
                <a:cxn ang="0">
                  <a:pos x="connsiteX6913" y="connsiteY6913"/>
                </a:cxn>
                <a:cxn ang="0">
                  <a:pos x="connsiteX6914" y="connsiteY6914"/>
                </a:cxn>
                <a:cxn ang="0">
                  <a:pos x="connsiteX6915" y="connsiteY6915"/>
                </a:cxn>
                <a:cxn ang="0">
                  <a:pos x="connsiteX6916" y="connsiteY6916"/>
                </a:cxn>
                <a:cxn ang="0">
                  <a:pos x="connsiteX6917" y="connsiteY6917"/>
                </a:cxn>
                <a:cxn ang="0">
                  <a:pos x="connsiteX6918" y="connsiteY6918"/>
                </a:cxn>
                <a:cxn ang="0">
                  <a:pos x="connsiteX6919" y="connsiteY6919"/>
                </a:cxn>
                <a:cxn ang="0">
                  <a:pos x="connsiteX6920" y="connsiteY6920"/>
                </a:cxn>
                <a:cxn ang="0">
                  <a:pos x="connsiteX6921" y="connsiteY6921"/>
                </a:cxn>
                <a:cxn ang="0">
                  <a:pos x="connsiteX6922" y="connsiteY6922"/>
                </a:cxn>
                <a:cxn ang="0">
                  <a:pos x="connsiteX6923" y="connsiteY6923"/>
                </a:cxn>
                <a:cxn ang="0">
                  <a:pos x="connsiteX6924" y="connsiteY6924"/>
                </a:cxn>
                <a:cxn ang="0">
                  <a:pos x="connsiteX6925" y="connsiteY6925"/>
                </a:cxn>
                <a:cxn ang="0">
                  <a:pos x="connsiteX6926" y="connsiteY6926"/>
                </a:cxn>
                <a:cxn ang="0">
                  <a:pos x="connsiteX6927" y="connsiteY6927"/>
                </a:cxn>
                <a:cxn ang="0">
                  <a:pos x="connsiteX6928" y="connsiteY6928"/>
                </a:cxn>
                <a:cxn ang="0">
                  <a:pos x="connsiteX6929" y="connsiteY6929"/>
                </a:cxn>
                <a:cxn ang="0">
                  <a:pos x="connsiteX6930" y="connsiteY6930"/>
                </a:cxn>
                <a:cxn ang="0">
                  <a:pos x="connsiteX6931" y="connsiteY6931"/>
                </a:cxn>
                <a:cxn ang="0">
                  <a:pos x="connsiteX6932" y="connsiteY6932"/>
                </a:cxn>
                <a:cxn ang="0">
                  <a:pos x="connsiteX6933" y="connsiteY6933"/>
                </a:cxn>
                <a:cxn ang="0">
                  <a:pos x="connsiteX6934" y="connsiteY6934"/>
                </a:cxn>
                <a:cxn ang="0">
                  <a:pos x="connsiteX6935" y="connsiteY6935"/>
                </a:cxn>
                <a:cxn ang="0">
                  <a:pos x="connsiteX6936" y="connsiteY6936"/>
                </a:cxn>
                <a:cxn ang="0">
                  <a:pos x="connsiteX6937" y="connsiteY6937"/>
                </a:cxn>
                <a:cxn ang="0">
                  <a:pos x="connsiteX6938" y="connsiteY6938"/>
                </a:cxn>
                <a:cxn ang="0">
                  <a:pos x="connsiteX6939" y="connsiteY6939"/>
                </a:cxn>
                <a:cxn ang="0">
                  <a:pos x="connsiteX6940" y="connsiteY6940"/>
                </a:cxn>
                <a:cxn ang="0">
                  <a:pos x="connsiteX6941" y="connsiteY6941"/>
                </a:cxn>
                <a:cxn ang="0">
                  <a:pos x="connsiteX6942" y="connsiteY6942"/>
                </a:cxn>
                <a:cxn ang="0">
                  <a:pos x="connsiteX6943" y="connsiteY6943"/>
                </a:cxn>
                <a:cxn ang="0">
                  <a:pos x="connsiteX6944" y="connsiteY6944"/>
                </a:cxn>
                <a:cxn ang="0">
                  <a:pos x="connsiteX6945" y="connsiteY6945"/>
                </a:cxn>
                <a:cxn ang="0">
                  <a:pos x="connsiteX6946" y="connsiteY6946"/>
                </a:cxn>
                <a:cxn ang="0">
                  <a:pos x="connsiteX6947" y="connsiteY6947"/>
                </a:cxn>
                <a:cxn ang="0">
                  <a:pos x="connsiteX6948" y="connsiteY6948"/>
                </a:cxn>
                <a:cxn ang="0">
                  <a:pos x="connsiteX6949" y="connsiteY6949"/>
                </a:cxn>
                <a:cxn ang="0">
                  <a:pos x="connsiteX6950" y="connsiteY6950"/>
                </a:cxn>
                <a:cxn ang="0">
                  <a:pos x="connsiteX6951" y="connsiteY6951"/>
                </a:cxn>
                <a:cxn ang="0">
                  <a:pos x="connsiteX6952" y="connsiteY6952"/>
                </a:cxn>
                <a:cxn ang="0">
                  <a:pos x="connsiteX6953" y="connsiteY6953"/>
                </a:cxn>
                <a:cxn ang="0">
                  <a:pos x="connsiteX6954" y="connsiteY6954"/>
                </a:cxn>
                <a:cxn ang="0">
                  <a:pos x="connsiteX6955" y="connsiteY6955"/>
                </a:cxn>
                <a:cxn ang="0">
                  <a:pos x="connsiteX6956" y="connsiteY6956"/>
                </a:cxn>
                <a:cxn ang="0">
                  <a:pos x="connsiteX6957" y="connsiteY6957"/>
                </a:cxn>
                <a:cxn ang="0">
                  <a:pos x="connsiteX6958" y="connsiteY6958"/>
                </a:cxn>
                <a:cxn ang="0">
                  <a:pos x="connsiteX6959" y="connsiteY6959"/>
                </a:cxn>
                <a:cxn ang="0">
                  <a:pos x="connsiteX6960" y="connsiteY6960"/>
                </a:cxn>
                <a:cxn ang="0">
                  <a:pos x="connsiteX6961" y="connsiteY6961"/>
                </a:cxn>
                <a:cxn ang="0">
                  <a:pos x="connsiteX6962" y="connsiteY6962"/>
                </a:cxn>
                <a:cxn ang="0">
                  <a:pos x="connsiteX6963" y="connsiteY6963"/>
                </a:cxn>
                <a:cxn ang="0">
                  <a:pos x="connsiteX6964" y="connsiteY6964"/>
                </a:cxn>
                <a:cxn ang="0">
                  <a:pos x="connsiteX6965" y="connsiteY6965"/>
                </a:cxn>
                <a:cxn ang="0">
                  <a:pos x="connsiteX6966" y="connsiteY6966"/>
                </a:cxn>
                <a:cxn ang="0">
                  <a:pos x="connsiteX6967" y="connsiteY6967"/>
                </a:cxn>
                <a:cxn ang="0">
                  <a:pos x="connsiteX6968" y="connsiteY6968"/>
                </a:cxn>
                <a:cxn ang="0">
                  <a:pos x="connsiteX6969" y="connsiteY6969"/>
                </a:cxn>
                <a:cxn ang="0">
                  <a:pos x="connsiteX6970" y="connsiteY6970"/>
                </a:cxn>
                <a:cxn ang="0">
                  <a:pos x="connsiteX6971" y="connsiteY6971"/>
                </a:cxn>
                <a:cxn ang="0">
                  <a:pos x="connsiteX6972" y="connsiteY6972"/>
                </a:cxn>
                <a:cxn ang="0">
                  <a:pos x="connsiteX6973" y="connsiteY6973"/>
                </a:cxn>
                <a:cxn ang="0">
                  <a:pos x="connsiteX6974" y="connsiteY6974"/>
                </a:cxn>
                <a:cxn ang="0">
                  <a:pos x="connsiteX6975" y="connsiteY6975"/>
                </a:cxn>
                <a:cxn ang="0">
                  <a:pos x="connsiteX6976" y="connsiteY6976"/>
                </a:cxn>
                <a:cxn ang="0">
                  <a:pos x="connsiteX6977" y="connsiteY6977"/>
                </a:cxn>
                <a:cxn ang="0">
                  <a:pos x="connsiteX6978" y="connsiteY6978"/>
                </a:cxn>
                <a:cxn ang="0">
                  <a:pos x="connsiteX6979" y="connsiteY6979"/>
                </a:cxn>
                <a:cxn ang="0">
                  <a:pos x="connsiteX6980" y="connsiteY6980"/>
                </a:cxn>
                <a:cxn ang="0">
                  <a:pos x="connsiteX6981" y="connsiteY6981"/>
                </a:cxn>
                <a:cxn ang="0">
                  <a:pos x="connsiteX6982" y="connsiteY6982"/>
                </a:cxn>
                <a:cxn ang="0">
                  <a:pos x="connsiteX6983" y="connsiteY6983"/>
                </a:cxn>
                <a:cxn ang="0">
                  <a:pos x="connsiteX6984" y="connsiteY6984"/>
                </a:cxn>
                <a:cxn ang="0">
                  <a:pos x="connsiteX6985" y="connsiteY6985"/>
                </a:cxn>
                <a:cxn ang="0">
                  <a:pos x="connsiteX6986" y="connsiteY6986"/>
                </a:cxn>
                <a:cxn ang="0">
                  <a:pos x="connsiteX6987" y="connsiteY6987"/>
                </a:cxn>
                <a:cxn ang="0">
                  <a:pos x="connsiteX6988" y="connsiteY6988"/>
                </a:cxn>
                <a:cxn ang="0">
                  <a:pos x="connsiteX6989" y="connsiteY6989"/>
                </a:cxn>
                <a:cxn ang="0">
                  <a:pos x="connsiteX6990" y="connsiteY6990"/>
                </a:cxn>
                <a:cxn ang="0">
                  <a:pos x="connsiteX6991" y="connsiteY6991"/>
                </a:cxn>
                <a:cxn ang="0">
                  <a:pos x="connsiteX6992" y="connsiteY6992"/>
                </a:cxn>
                <a:cxn ang="0">
                  <a:pos x="connsiteX6993" y="connsiteY6993"/>
                </a:cxn>
                <a:cxn ang="0">
                  <a:pos x="connsiteX6994" y="connsiteY6994"/>
                </a:cxn>
                <a:cxn ang="0">
                  <a:pos x="connsiteX6995" y="connsiteY6995"/>
                </a:cxn>
                <a:cxn ang="0">
                  <a:pos x="connsiteX6996" y="connsiteY6996"/>
                </a:cxn>
                <a:cxn ang="0">
                  <a:pos x="connsiteX6997" y="connsiteY6997"/>
                </a:cxn>
                <a:cxn ang="0">
                  <a:pos x="connsiteX6998" y="connsiteY6998"/>
                </a:cxn>
                <a:cxn ang="0">
                  <a:pos x="connsiteX6999" y="connsiteY6999"/>
                </a:cxn>
                <a:cxn ang="0">
                  <a:pos x="connsiteX7000" y="connsiteY7000"/>
                </a:cxn>
                <a:cxn ang="0">
                  <a:pos x="connsiteX7001" y="connsiteY7001"/>
                </a:cxn>
                <a:cxn ang="0">
                  <a:pos x="connsiteX7002" y="connsiteY7002"/>
                </a:cxn>
                <a:cxn ang="0">
                  <a:pos x="connsiteX7003" y="connsiteY7003"/>
                </a:cxn>
                <a:cxn ang="0">
                  <a:pos x="connsiteX7004" y="connsiteY7004"/>
                </a:cxn>
                <a:cxn ang="0">
                  <a:pos x="connsiteX7005" y="connsiteY7005"/>
                </a:cxn>
                <a:cxn ang="0">
                  <a:pos x="connsiteX7006" y="connsiteY7006"/>
                </a:cxn>
                <a:cxn ang="0">
                  <a:pos x="connsiteX7007" y="connsiteY7007"/>
                </a:cxn>
                <a:cxn ang="0">
                  <a:pos x="connsiteX7008" y="connsiteY7008"/>
                </a:cxn>
                <a:cxn ang="0">
                  <a:pos x="connsiteX7009" y="connsiteY7009"/>
                </a:cxn>
                <a:cxn ang="0">
                  <a:pos x="connsiteX7010" y="connsiteY7010"/>
                </a:cxn>
                <a:cxn ang="0">
                  <a:pos x="connsiteX7011" y="connsiteY7011"/>
                </a:cxn>
                <a:cxn ang="0">
                  <a:pos x="connsiteX7012" y="connsiteY7012"/>
                </a:cxn>
                <a:cxn ang="0">
                  <a:pos x="connsiteX7013" y="connsiteY7013"/>
                </a:cxn>
                <a:cxn ang="0">
                  <a:pos x="connsiteX7014" y="connsiteY7014"/>
                </a:cxn>
                <a:cxn ang="0">
                  <a:pos x="connsiteX7015" y="connsiteY7015"/>
                </a:cxn>
                <a:cxn ang="0">
                  <a:pos x="connsiteX7016" y="connsiteY7016"/>
                </a:cxn>
                <a:cxn ang="0">
                  <a:pos x="connsiteX7017" y="connsiteY7017"/>
                </a:cxn>
                <a:cxn ang="0">
                  <a:pos x="connsiteX7018" y="connsiteY7018"/>
                </a:cxn>
                <a:cxn ang="0">
                  <a:pos x="connsiteX7019" y="connsiteY7019"/>
                </a:cxn>
                <a:cxn ang="0">
                  <a:pos x="connsiteX7020" y="connsiteY7020"/>
                </a:cxn>
                <a:cxn ang="0">
                  <a:pos x="connsiteX7021" y="connsiteY7021"/>
                </a:cxn>
                <a:cxn ang="0">
                  <a:pos x="connsiteX7022" y="connsiteY7022"/>
                </a:cxn>
                <a:cxn ang="0">
                  <a:pos x="connsiteX7023" y="connsiteY7023"/>
                </a:cxn>
                <a:cxn ang="0">
                  <a:pos x="connsiteX7024" y="connsiteY7024"/>
                </a:cxn>
                <a:cxn ang="0">
                  <a:pos x="connsiteX7025" y="connsiteY7025"/>
                </a:cxn>
                <a:cxn ang="0">
                  <a:pos x="connsiteX7026" y="connsiteY7026"/>
                </a:cxn>
                <a:cxn ang="0">
                  <a:pos x="connsiteX7027" y="connsiteY7027"/>
                </a:cxn>
                <a:cxn ang="0">
                  <a:pos x="connsiteX7028" y="connsiteY7028"/>
                </a:cxn>
                <a:cxn ang="0">
                  <a:pos x="connsiteX7029" y="connsiteY7029"/>
                </a:cxn>
                <a:cxn ang="0">
                  <a:pos x="connsiteX7030" y="connsiteY7030"/>
                </a:cxn>
                <a:cxn ang="0">
                  <a:pos x="connsiteX7031" y="connsiteY7031"/>
                </a:cxn>
                <a:cxn ang="0">
                  <a:pos x="connsiteX7032" y="connsiteY7032"/>
                </a:cxn>
                <a:cxn ang="0">
                  <a:pos x="connsiteX7033" y="connsiteY7033"/>
                </a:cxn>
                <a:cxn ang="0">
                  <a:pos x="connsiteX7034" y="connsiteY7034"/>
                </a:cxn>
                <a:cxn ang="0">
                  <a:pos x="connsiteX7035" y="connsiteY7035"/>
                </a:cxn>
                <a:cxn ang="0">
                  <a:pos x="connsiteX7036" y="connsiteY7036"/>
                </a:cxn>
                <a:cxn ang="0">
                  <a:pos x="connsiteX7037" y="connsiteY7037"/>
                </a:cxn>
                <a:cxn ang="0">
                  <a:pos x="connsiteX7038" y="connsiteY7038"/>
                </a:cxn>
                <a:cxn ang="0">
                  <a:pos x="connsiteX7039" y="connsiteY7039"/>
                </a:cxn>
                <a:cxn ang="0">
                  <a:pos x="connsiteX7040" y="connsiteY7040"/>
                </a:cxn>
                <a:cxn ang="0">
                  <a:pos x="connsiteX7041" y="connsiteY7041"/>
                </a:cxn>
                <a:cxn ang="0">
                  <a:pos x="connsiteX7042" y="connsiteY7042"/>
                </a:cxn>
                <a:cxn ang="0">
                  <a:pos x="connsiteX7043" y="connsiteY7043"/>
                </a:cxn>
                <a:cxn ang="0">
                  <a:pos x="connsiteX7044" y="connsiteY7044"/>
                </a:cxn>
                <a:cxn ang="0">
                  <a:pos x="connsiteX7045" y="connsiteY7045"/>
                </a:cxn>
                <a:cxn ang="0">
                  <a:pos x="connsiteX7046" y="connsiteY7046"/>
                </a:cxn>
                <a:cxn ang="0">
                  <a:pos x="connsiteX7047" y="connsiteY7047"/>
                </a:cxn>
                <a:cxn ang="0">
                  <a:pos x="connsiteX7048" y="connsiteY7048"/>
                </a:cxn>
                <a:cxn ang="0">
                  <a:pos x="connsiteX7049" y="connsiteY7049"/>
                </a:cxn>
                <a:cxn ang="0">
                  <a:pos x="connsiteX7050" y="connsiteY7050"/>
                </a:cxn>
                <a:cxn ang="0">
                  <a:pos x="connsiteX7051" y="connsiteY7051"/>
                </a:cxn>
                <a:cxn ang="0">
                  <a:pos x="connsiteX7052" y="connsiteY7052"/>
                </a:cxn>
                <a:cxn ang="0">
                  <a:pos x="connsiteX7053" y="connsiteY7053"/>
                </a:cxn>
                <a:cxn ang="0">
                  <a:pos x="connsiteX7054" y="connsiteY7054"/>
                </a:cxn>
                <a:cxn ang="0">
                  <a:pos x="connsiteX7055" y="connsiteY7055"/>
                </a:cxn>
                <a:cxn ang="0">
                  <a:pos x="connsiteX7056" y="connsiteY7056"/>
                </a:cxn>
                <a:cxn ang="0">
                  <a:pos x="connsiteX7057" y="connsiteY7057"/>
                </a:cxn>
                <a:cxn ang="0">
                  <a:pos x="connsiteX7058" y="connsiteY7058"/>
                </a:cxn>
                <a:cxn ang="0">
                  <a:pos x="connsiteX7059" y="connsiteY7059"/>
                </a:cxn>
                <a:cxn ang="0">
                  <a:pos x="connsiteX7060" y="connsiteY7060"/>
                </a:cxn>
                <a:cxn ang="0">
                  <a:pos x="connsiteX7061" y="connsiteY7061"/>
                </a:cxn>
                <a:cxn ang="0">
                  <a:pos x="connsiteX7062" y="connsiteY7062"/>
                </a:cxn>
                <a:cxn ang="0">
                  <a:pos x="connsiteX7063" y="connsiteY7063"/>
                </a:cxn>
                <a:cxn ang="0">
                  <a:pos x="connsiteX7064" y="connsiteY7064"/>
                </a:cxn>
                <a:cxn ang="0">
                  <a:pos x="connsiteX7065" y="connsiteY7065"/>
                </a:cxn>
                <a:cxn ang="0">
                  <a:pos x="connsiteX7066" y="connsiteY7066"/>
                </a:cxn>
                <a:cxn ang="0">
                  <a:pos x="connsiteX7067" y="connsiteY7067"/>
                </a:cxn>
                <a:cxn ang="0">
                  <a:pos x="connsiteX7068" y="connsiteY7068"/>
                </a:cxn>
                <a:cxn ang="0">
                  <a:pos x="connsiteX7069" y="connsiteY7069"/>
                </a:cxn>
                <a:cxn ang="0">
                  <a:pos x="connsiteX7070" y="connsiteY7070"/>
                </a:cxn>
                <a:cxn ang="0">
                  <a:pos x="connsiteX7071" y="connsiteY7071"/>
                </a:cxn>
                <a:cxn ang="0">
                  <a:pos x="connsiteX7072" y="connsiteY7072"/>
                </a:cxn>
                <a:cxn ang="0">
                  <a:pos x="connsiteX7073" y="connsiteY7073"/>
                </a:cxn>
                <a:cxn ang="0">
                  <a:pos x="connsiteX7074" y="connsiteY7074"/>
                </a:cxn>
                <a:cxn ang="0">
                  <a:pos x="connsiteX7075" y="connsiteY7075"/>
                </a:cxn>
                <a:cxn ang="0">
                  <a:pos x="connsiteX7076" y="connsiteY7076"/>
                </a:cxn>
                <a:cxn ang="0">
                  <a:pos x="connsiteX7077" y="connsiteY7077"/>
                </a:cxn>
                <a:cxn ang="0">
                  <a:pos x="connsiteX7078" y="connsiteY7078"/>
                </a:cxn>
                <a:cxn ang="0">
                  <a:pos x="connsiteX7079" y="connsiteY7079"/>
                </a:cxn>
                <a:cxn ang="0">
                  <a:pos x="connsiteX7080" y="connsiteY7080"/>
                </a:cxn>
                <a:cxn ang="0">
                  <a:pos x="connsiteX7081" y="connsiteY7081"/>
                </a:cxn>
                <a:cxn ang="0">
                  <a:pos x="connsiteX7082" y="connsiteY7082"/>
                </a:cxn>
                <a:cxn ang="0">
                  <a:pos x="connsiteX7083" y="connsiteY7083"/>
                </a:cxn>
                <a:cxn ang="0">
                  <a:pos x="connsiteX7084" y="connsiteY7084"/>
                </a:cxn>
                <a:cxn ang="0">
                  <a:pos x="connsiteX7085" y="connsiteY7085"/>
                </a:cxn>
                <a:cxn ang="0">
                  <a:pos x="connsiteX7086" y="connsiteY7086"/>
                </a:cxn>
                <a:cxn ang="0">
                  <a:pos x="connsiteX7087" y="connsiteY7087"/>
                </a:cxn>
                <a:cxn ang="0">
                  <a:pos x="connsiteX7088" y="connsiteY7088"/>
                </a:cxn>
                <a:cxn ang="0">
                  <a:pos x="connsiteX7089" y="connsiteY7089"/>
                </a:cxn>
                <a:cxn ang="0">
                  <a:pos x="connsiteX7090" y="connsiteY7090"/>
                </a:cxn>
                <a:cxn ang="0">
                  <a:pos x="connsiteX7091" y="connsiteY7091"/>
                </a:cxn>
                <a:cxn ang="0">
                  <a:pos x="connsiteX7092" y="connsiteY7092"/>
                </a:cxn>
                <a:cxn ang="0">
                  <a:pos x="connsiteX7093" y="connsiteY7093"/>
                </a:cxn>
                <a:cxn ang="0">
                  <a:pos x="connsiteX7094" y="connsiteY7094"/>
                </a:cxn>
                <a:cxn ang="0">
                  <a:pos x="connsiteX7095" y="connsiteY7095"/>
                </a:cxn>
                <a:cxn ang="0">
                  <a:pos x="connsiteX7096" y="connsiteY7096"/>
                </a:cxn>
                <a:cxn ang="0">
                  <a:pos x="connsiteX7097" y="connsiteY7097"/>
                </a:cxn>
                <a:cxn ang="0">
                  <a:pos x="connsiteX7098" y="connsiteY7098"/>
                </a:cxn>
                <a:cxn ang="0">
                  <a:pos x="connsiteX7099" y="connsiteY7099"/>
                </a:cxn>
                <a:cxn ang="0">
                  <a:pos x="connsiteX7100" y="connsiteY7100"/>
                </a:cxn>
                <a:cxn ang="0">
                  <a:pos x="connsiteX7101" y="connsiteY7101"/>
                </a:cxn>
                <a:cxn ang="0">
                  <a:pos x="connsiteX7102" y="connsiteY7102"/>
                </a:cxn>
                <a:cxn ang="0">
                  <a:pos x="connsiteX7103" y="connsiteY7103"/>
                </a:cxn>
                <a:cxn ang="0">
                  <a:pos x="connsiteX7104" y="connsiteY7104"/>
                </a:cxn>
                <a:cxn ang="0">
                  <a:pos x="connsiteX7105" y="connsiteY7105"/>
                </a:cxn>
                <a:cxn ang="0">
                  <a:pos x="connsiteX7106" y="connsiteY7106"/>
                </a:cxn>
                <a:cxn ang="0">
                  <a:pos x="connsiteX7107" y="connsiteY7107"/>
                </a:cxn>
                <a:cxn ang="0">
                  <a:pos x="connsiteX7108" y="connsiteY7108"/>
                </a:cxn>
                <a:cxn ang="0">
                  <a:pos x="connsiteX7109" y="connsiteY7109"/>
                </a:cxn>
                <a:cxn ang="0">
                  <a:pos x="connsiteX7110" y="connsiteY7110"/>
                </a:cxn>
                <a:cxn ang="0">
                  <a:pos x="connsiteX7111" y="connsiteY7111"/>
                </a:cxn>
                <a:cxn ang="0">
                  <a:pos x="connsiteX7112" y="connsiteY7112"/>
                </a:cxn>
                <a:cxn ang="0">
                  <a:pos x="connsiteX7113" y="connsiteY7113"/>
                </a:cxn>
                <a:cxn ang="0">
                  <a:pos x="connsiteX7114" y="connsiteY7114"/>
                </a:cxn>
                <a:cxn ang="0">
                  <a:pos x="connsiteX7115" y="connsiteY7115"/>
                </a:cxn>
                <a:cxn ang="0">
                  <a:pos x="connsiteX7116" y="connsiteY7116"/>
                </a:cxn>
                <a:cxn ang="0">
                  <a:pos x="connsiteX7117" y="connsiteY7117"/>
                </a:cxn>
                <a:cxn ang="0">
                  <a:pos x="connsiteX7118" y="connsiteY7118"/>
                </a:cxn>
                <a:cxn ang="0">
                  <a:pos x="connsiteX7119" y="connsiteY7119"/>
                </a:cxn>
                <a:cxn ang="0">
                  <a:pos x="connsiteX7120" y="connsiteY7120"/>
                </a:cxn>
                <a:cxn ang="0">
                  <a:pos x="connsiteX7121" y="connsiteY7121"/>
                </a:cxn>
                <a:cxn ang="0">
                  <a:pos x="connsiteX7122" y="connsiteY7122"/>
                </a:cxn>
                <a:cxn ang="0">
                  <a:pos x="connsiteX7123" y="connsiteY7123"/>
                </a:cxn>
                <a:cxn ang="0">
                  <a:pos x="connsiteX7124" y="connsiteY7124"/>
                </a:cxn>
                <a:cxn ang="0">
                  <a:pos x="connsiteX7125" y="connsiteY7125"/>
                </a:cxn>
                <a:cxn ang="0">
                  <a:pos x="connsiteX7126" y="connsiteY7126"/>
                </a:cxn>
                <a:cxn ang="0">
                  <a:pos x="connsiteX7127" y="connsiteY7127"/>
                </a:cxn>
                <a:cxn ang="0">
                  <a:pos x="connsiteX7128" y="connsiteY7128"/>
                </a:cxn>
                <a:cxn ang="0">
                  <a:pos x="connsiteX7129" y="connsiteY7129"/>
                </a:cxn>
                <a:cxn ang="0">
                  <a:pos x="connsiteX7130" y="connsiteY7130"/>
                </a:cxn>
                <a:cxn ang="0">
                  <a:pos x="connsiteX7131" y="connsiteY7131"/>
                </a:cxn>
                <a:cxn ang="0">
                  <a:pos x="connsiteX7132" y="connsiteY7132"/>
                </a:cxn>
                <a:cxn ang="0">
                  <a:pos x="connsiteX7133" y="connsiteY7133"/>
                </a:cxn>
                <a:cxn ang="0">
                  <a:pos x="connsiteX7134" y="connsiteY7134"/>
                </a:cxn>
                <a:cxn ang="0">
                  <a:pos x="connsiteX7135" y="connsiteY7135"/>
                </a:cxn>
                <a:cxn ang="0">
                  <a:pos x="connsiteX7136" y="connsiteY7136"/>
                </a:cxn>
                <a:cxn ang="0">
                  <a:pos x="connsiteX7137" y="connsiteY7137"/>
                </a:cxn>
                <a:cxn ang="0">
                  <a:pos x="connsiteX7138" y="connsiteY7138"/>
                </a:cxn>
                <a:cxn ang="0">
                  <a:pos x="connsiteX7139" y="connsiteY7139"/>
                </a:cxn>
                <a:cxn ang="0">
                  <a:pos x="connsiteX7140" y="connsiteY7140"/>
                </a:cxn>
                <a:cxn ang="0">
                  <a:pos x="connsiteX7141" y="connsiteY7141"/>
                </a:cxn>
                <a:cxn ang="0">
                  <a:pos x="connsiteX7142" y="connsiteY7142"/>
                </a:cxn>
                <a:cxn ang="0">
                  <a:pos x="connsiteX7143" y="connsiteY7143"/>
                </a:cxn>
                <a:cxn ang="0">
                  <a:pos x="connsiteX7144" y="connsiteY7144"/>
                </a:cxn>
                <a:cxn ang="0">
                  <a:pos x="connsiteX7145" y="connsiteY7145"/>
                </a:cxn>
                <a:cxn ang="0">
                  <a:pos x="connsiteX7146" y="connsiteY7146"/>
                </a:cxn>
                <a:cxn ang="0">
                  <a:pos x="connsiteX7147" y="connsiteY7147"/>
                </a:cxn>
                <a:cxn ang="0">
                  <a:pos x="connsiteX7148" y="connsiteY7148"/>
                </a:cxn>
                <a:cxn ang="0">
                  <a:pos x="connsiteX7149" y="connsiteY7149"/>
                </a:cxn>
                <a:cxn ang="0">
                  <a:pos x="connsiteX7150" y="connsiteY7150"/>
                </a:cxn>
                <a:cxn ang="0">
                  <a:pos x="connsiteX7151" y="connsiteY7151"/>
                </a:cxn>
                <a:cxn ang="0">
                  <a:pos x="connsiteX7152" y="connsiteY7152"/>
                </a:cxn>
                <a:cxn ang="0">
                  <a:pos x="connsiteX7153" y="connsiteY7153"/>
                </a:cxn>
                <a:cxn ang="0">
                  <a:pos x="connsiteX7154" y="connsiteY7154"/>
                </a:cxn>
                <a:cxn ang="0">
                  <a:pos x="connsiteX7155" y="connsiteY7155"/>
                </a:cxn>
                <a:cxn ang="0">
                  <a:pos x="connsiteX7156" y="connsiteY7156"/>
                </a:cxn>
                <a:cxn ang="0">
                  <a:pos x="connsiteX7157" y="connsiteY7157"/>
                </a:cxn>
                <a:cxn ang="0">
                  <a:pos x="connsiteX7158" y="connsiteY7158"/>
                </a:cxn>
                <a:cxn ang="0">
                  <a:pos x="connsiteX7159" y="connsiteY7159"/>
                </a:cxn>
                <a:cxn ang="0">
                  <a:pos x="connsiteX7160" y="connsiteY7160"/>
                </a:cxn>
                <a:cxn ang="0">
                  <a:pos x="connsiteX7161" y="connsiteY7161"/>
                </a:cxn>
                <a:cxn ang="0">
                  <a:pos x="connsiteX7162" y="connsiteY7162"/>
                </a:cxn>
                <a:cxn ang="0">
                  <a:pos x="connsiteX7163" y="connsiteY7163"/>
                </a:cxn>
                <a:cxn ang="0">
                  <a:pos x="connsiteX7164" y="connsiteY7164"/>
                </a:cxn>
                <a:cxn ang="0">
                  <a:pos x="connsiteX7165" y="connsiteY7165"/>
                </a:cxn>
                <a:cxn ang="0">
                  <a:pos x="connsiteX7166" y="connsiteY7166"/>
                </a:cxn>
                <a:cxn ang="0">
                  <a:pos x="connsiteX7167" y="connsiteY7167"/>
                </a:cxn>
                <a:cxn ang="0">
                  <a:pos x="connsiteX7168" y="connsiteY7168"/>
                </a:cxn>
                <a:cxn ang="0">
                  <a:pos x="connsiteX7169" y="connsiteY7169"/>
                </a:cxn>
                <a:cxn ang="0">
                  <a:pos x="connsiteX7170" y="connsiteY7170"/>
                </a:cxn>
                <a:cxn ang="0">
                  <a:pos x="connsiteX7171" y="connsiteY7171"/>
                </a:cxn>
                <a:cxn ang="0">
                  <a:pos x="connsiteX7172" y="connsiteY7172"/>
                </a:cxn>
                <a:cxn ang="0">
                  <a:pos x="connsiteX7173" y="connsiteY7173"/>
                </a:cxn>
                <a:cxn ang="0">
                  <a:pos x="connsiteX7174" y="connsiteY7174"/>
                </a:cxn>
                <a:cxn ang="0">
                  <a:pos x="connsiteX7175" y="connsiteY7175"/>
                </a:cxn>
                <a:cxn ang="0">
                  <a:pos x="connsiteX7176" y="connsiteY7176"/>
                </a:cxn>
                <a:cxn ang="0">
                  <a:pos x="connsiteX7177" y="connsiteY7177"/>
                </a:cxn>
                <a:cxn ang="0">
                  <a:pos x="connsiteX7178" y="connsiteY7178"/>
                </a:cxn>
                <a:cxn ang="0">
                  <a:pos x="connsiteX7179" y="connsiteY7179"/>
                </a:cxn>
                <a:cxn ang="0">
                  <a:pos x="connsiteX7180" y="connsiteY7180"/>
                </a:cxn>
                <a:cxn ang="0">
                  <a:pos x="connsiteX7181" y="connsiteY7181"/>
                </a:cxn>
                <a:cxn ang="0">
                  <a:pos x="connsiteX7182" y="connsiteY7182"/>
                </a:cxn>
                <a:cxn ang="0">
                  <a:pos x="connsiteX7183" y="connsiteY7183"/>
                </a:cxn>
                <a:cxn ang="0">
                  <a:pos x="connsiteX7184" y="connsiteY7184"/>
                </a:cxn>
                <a:cxn ang="0">
                  <a:pos x="connsiteX7185" y="connsiteY7185"/>
                </a:cxn>
                <a:cxn ang="0">
                  <a:pos x="connsiteX7186" y="connsiteY7186"/>
                </a:cxn>
                <a:cxn ang="0">
                  <a:pos x="connsiteX7187" y="connsiteY7187"/>
                </a:cxn>
                <a:cxn ang="0">
                  <a:pos x="connsiteX7188" y="connsiteY7188"/>
                </a:cxn>
                <a:cxn ang="0">
                  <a:pos x="connsiteX7189" y="connsiteY7189"/>
                </a:cxn>
                <a:cxn ang="0">
                  <a:pos x="connsiteX7190" y="connsiteY7190"/>
                </a:cxn>
                <a:cxn ang="0">
                  <a:pos x="connsiteX7191" y="connsiteY7191"/>
                </a:cxn>
                <a:cxn ang="0">
                  <a:pos x="connsiteX7192" y="connsiteY7192"/>
                </a:cxn>
                <a:cxn ang="0">
                  <a:pos x="connsiteX7193" y="connsiteY7193"/>
                </a:cxn>
                <a:cxn ang="0">
                  <a:pos x="connsiteX7194" y="connsiteY7194"/>
                </a:cxn>
                <a:cxn ang="0">
                  <a:pos x="connsiteX7195" y="connsiteY7195"/>
                </a:cxn>
                <a:cxn ang="0">
                  <a:pos x="connsiteX7196" y="connsiteY7196"/>
                </a:cxn>
                <a:cxn ang="0">
                  <a:pos x="connsiteX7197" y="connsiteY7197"/>
                </a:cxn>
                <a:cxn ang="0">
                  <a:pos x="connsiteX7198" y="connsiteY7198"/>
                </a:cxn>
                <a:cxn ang="0">
                  <a:pos x="connsiteX7199" y="connsiteY7199"/>
                </a:cxn>
                <a:cxn ang="0">
                  <a:pos x="connsiteX7200" y="connsiteY7200"/>
                </a:cxn>
                <a:cxn ang="0">
                  <a:pos x="connsiteX7201" y="connsiteY7201"/>
                </a:cxn>
                <a:cxn ang="0">
                  <a:pos x="connsiteX7202" y="connsiteY7202"/>
                </a:cxn>
                <a:cxn ang="0">
                  <a:pos x="connsiteX7203" y="connsiteY7203"/>
                </a:cxn>
                <a:cxn ang="0">
                  <a:pos x="connsiteX7204" y="connsiteY7204"/>
                </a:cxn>
                <a:cxn ang="0">
                  <a:pos x="connsiteX7205" y="connsiteY7205"/>
                </a:cxn>
                <a:cxn ang="0">
                  <a:pos x="connsiteX7206" y="connsiteY7206"/>
                </a:cxn>
                <a:cxn ang="0">
                  <a:pos x="connsiteX7207" y="connsiteY7207"/>
                </a:cxn>
                <a:cxn ang="0">
                  <a:pos x="connsiteX7208" y="connsiteY7208"/>
                </a:cxn>
                <a:cxn ang="0">
                  <a:pos x="connsiteX7209" y="connsiteY7209"/>
                </a:cxn>
                <a:cxn ang="0">
                  <a:pos x="connsiteX7210" y="connsiteY7210"/>
                </a:cxn>
                <a:cxn ang="0">
                  <a:pos x="connsiteX7211" y="connsiteY7211"/>
                </a:cxn>
                <a:cxn ang="0">
                  <a:pos x="connsiteX7212" y="connsiteY7212"/>
                </a:cxn>
                <a:cxn ang="0">
                  <a:pos x="connsiteX7213" y="connsiteY7213"/>
                </a:cxn>
                <a:cxn ang="0">
                  <a:pos x="connsiteX7214" y="connsiteY7214"/>
                </a:cxn>
                <a:cxn ang="0">
                  <a:pos x="connsiteX7215" y="connsiteY7215"/>
                </a:cxn>
                <a:cxn ang="0">
                  <a:pos x="connsiteX7216" y="connsiteY7216"/>
                </a:cxn>
                <a:cxn ang="0">
                  <a:pos x="connsiteX7217" y="connsiteY7217"/>
                </a:cxn>
                <a:cxn ang="0">
                  <a:pos x="connsiteX7218" y="connsiteY7218"/>
                </a:cxn>
                <a:cxn ang="0">
                  <a:pos x="connsiteX7219" y="connsiteY7219"/>
                </a:cxn>
                <a:cxn ang="0">
                  <a:pos x="connsiteX7220" y="connsiteY7220"/>
                </a:cxn>
                <a:cxn ang="0">
                  <a:pos x="connsiteX7221" y="connsiteY7221"/>
                </a:cxn>
                <a:cxn ang="0">
                  <a:pos x="connsiteX7222" y="connsiteY7222"/>
                </a:cxn>
                <a:cxn ang="0">
                  <a:pos x="connsiteX7223" y="connsiteY7223"/>
                </a:cxn>
                <a:cxn ang="0">
                  <a:pos x="connsiteX7224" y="connsiteY7224"/>
                </a:cxn>
                <a:cxn ang="0">
                  <a:pos x="connsiteX7225" y="connsiteY7225"/>
                </a:cxn>
                <a:cxn ang="0">
                  <a:pos x="connsiteX7226" y="connsiteY7226"/>
                </a:cxn>
                <a:cxn ang="0">
                  <a:pos x="connsiteX7227" y="connsiteY7227"/>
                </a:cxn>
                <a:cxn ang="0">
                  <a:pos x="connsiteX7228" y="connsiteY7228"/>
                </a:cxn>
                <a:cxn ang="0">
                  <a:pos x="connsiteX7229" y="connsiteY7229"/>
                </a:cxn>
                <a:cxn ang="0">
                  <a:pos x="connsiteX7230" y="connsiteY7230"/>
                </a:cxn>
                <a:cxn ang="0">
                  <a:pos x="connsiteX7231" y="connsiteY7231"/>
                </a:cxn>
                <a:cxn ang="0">
                  <a:pos x="connsiteX7232" y="connsiteY7232"/>
                </a:cxn>
                <a:cxn ang="0">
                  <a:pos x="connsiteX7233" y="connsiteY7233"/>
                </a:cxn>
                <a:cxn ang="0">
                  <a:pos x="connsiteX7234" y="connsiteY7234"/>
                </a:cxn>
                <a:cxn ang="0">
                  <a:pos x="connsiteX7235" y="connsiteY7235"/>
                </a:cxn>
                <a:cxn ang="0">
                  <a:pos x="connsiteX7236" y="connsiteY7236"/>
                </a:cxn>
                <a:cxn ang="0">
                  <a:pos x="connsiteX7237" y="connsiteY7237"/>
                </a:cxn>
                <a:cxn ang="0">
                  <a:pos x="connsiteX7238" y="connsiteY7238"/>
                </a:cxn>
                <a:cxn ang="0">
                  <a:pos x="connsiteX7239" y="connsiteY7239"/>
                </a:cxn>
                <a:cxn ang="0">
                  <a:pos x="connsiteX7240" y="connsiteY7240"/>
                </a:cxn>
                <a:cxn ang="0">
                  <a:pos x="connsiteX7241" y="connsiteY7241"/>
                </a:cxn>
                <a:cxn ang="0">
                  <a:pos x="connsiteX7242" y="connsiteY7242"/>
                </a:cxn>
                <a:cxn ang="0">
                  <a:pos x="connsiteX7243" y="connsiteY7243"/>
                </a:cxn>
                <a:cxn ang="0">
                  <a:pos x="connsiteX7244" y="connsiteY7244"/>
                </a:cxn>
                <a:cxn ang="0">
                  <a:pos x="connsiteX7245" y="connsiteY7245"/>
                </a:cxn>
                <a:cxn ang="0">
                  <a:pos x="connsiteX7246" y="connsiteY7246"/>
                </a:cxn>
                <a:cxn ang="0">
                  <a:pos x="connsiteX7247" y="connsiteY7247"/>
                </a:cxn>
                <a:cxn ang="0">
                  <a:pos x="connsiteX7248" y="connsiteY7248"/>
                </a:cxn>
                <a:cxn ang="0">
                  <a:pos x="connsiteX7249" y="connsiteY7249"/>
                </a:cxn>
                <a:cxn ang="0">
                  <a:pos x="connsiteX7250" y="connsiteY7250"/>
                </a:cxn>
                <a:cxn ang="0">
                  <a:pos x="connsiteX7251" y="connsiteY7251"/>
                </a:cxn>
                <a:cxn ang="0">
                  <a:pos x="connsiteX7252" y="connsiteY7252"/>
                </a:cxn>
                <a:cxn ang="0">
                  <a:pos x="connsiteX7253" y="connsiteY7253"/>
                </a:cxn>
                <a:cxn ang="0">
                  <a:pos x="connsiteX7254" y="connsiteY7254"/>
                </a:cxn>
                <a:cxn ang="0">
                  <a:pos x="connsiteX7255" y="connsiteY7255"/>
                </a:cxn>
                <a:cxn ang="0">
                  <a:pos x="connsiteX7256" y="connsiteY7256"/>
                </a:cxn>
                <a:cxn ang="0">
                  <a:pos x="connsiteX7257" y="connsiteY7257"/>
                </a:cxn>
                <a:cxn ang="0">
                  <a:pos x="connsiteX7258" y="connsiteY7258"/>
                </a:cxn>
                <a:cxn ang="0">
                  <a:pos x="connsiteX7259" y="connsiteY7259"/>
                </a:cxn>
                <a:cxn ang="0">
                  <a:pos x="connsiteX7260" y="connsiteY7260"/>
                </a:cxn>
                <a:cxn ang="0">
                  <a:pos x="connsiteX7261" y="connsiteY7261"/>
                </a:cxn>
                <a:cxn ang="0">
                  <a:pos x="connsiteX7262" y="connsiteY7262"/>
                </a:cxn>
                <a:cxn ang="0">
                  <a:pos x="connsiteX7263" y="connsiteY7263"/>
                </a:cxn>
                <a:cxn ang="0">
                  <a:pos x="connsiteX7264" y="connsiteY7264"/>
                </a:cxn>
                <a:cxn ang="0">
                  <a:pos x="connsiteX7265" y="connsiteY7265"/>
                </a:cxn>
                <a:cxn ang="0">
                  <a:pos x="connsiteX7266" y="connsiteY7266"/>
                </a:cxn>
                <a:cxn ang="0">
                  <a:pos x="connsiteX7267" y="connsiteY7267"/>
                </a:cxn>
                <a:cxn ang="0">
                  <a:pos x="connsiteX7268" y="connsiteY7268"/>
                </a:cxn>
                <a:cxn ang="0">
                  <a:pos x="connsiteX7269" y="connsiteY7269"/>
                </a:cxn>
                <a:cxn ang="0">
                  <a:pos x="connsiteX7270" y="connsiteY7270"/>
                </a:cxn>
                <a:cxn ang="0">
                  <a:pos x="connsiteX7271" y="connsiteY7271"/>
                </a:cxn>
                <a:cxn ang="0">
                  <a:pos x="connsiteX7272" y="connsiteY7272"/>
                </a:cxn>
                <a:cxn ang="0">
                  <a:pos x="connsiteX7273" y="connsiteY7273"/>
                </a:cxn>
                <a:cxn ang="0">
                  <a:pos x="connsiteX7274" y="connsiteY7274"/>
                </a:cxn>
                <a:cxn ang="0">
                  <a:pos x="connsiteX7275" y="connsiteY7275"/>
                </a:cxn>
                <a:cxn ang="0">
                  <a:pos x="connsiteX7276" y="connsiteY7276"/>
                </a:cxn>
                <a:cxn ang="0">
                  <a:pos x="connsiteX7277" y="connsiteY7277"/>
                </a:cxn>
                <a:cxn ang="0">
                  <a:pos x="connsiteX7278" y="connsiteY7278"/>
                </a:cxn>
                <a:cxn ang="0">
                  <a:pos x="connsiteX7279" y="connsiteY7279"/>
                </a:cxn>
                <a:cxn ang="0">
                  <a:pos x="connsiteX7280" y="connsiteY7280"/>
                </a:cxn>
                <a:cxn ang="0">
                  <a:pos x="connsiteX7281" y="connsiteY7281"/>
                </a:cxn>
                <a:cxn ang="0">
                  <a:pos x="connsiteX7282" y="connsiteY7282"/>
                </a:cxn>
                <a:cxn ang="0">
                  <a:pos x="connsiteX7283" y="connsiteY7283"/>
                </a:cxn>
                <a:cxn ang="0">
                  <a:pos x="connsiteX7284" y="connsiteY7284"/>
                </a:cxn>
                <a:cxn ang="0">
                  <a:pos x="connsiteX7285" y="connsiteY7285"/>
                </a:cxn>
                <a:cxn ang="0">
                  <a:pos x="connsiteX7286" y="connsiteY7286"/>
                </a:cxn>
                <a:cxn ang="0">
                  <a:pos x="connsiteX7287" y="connsiteY7287"/>
                </a:cxn>
                <a:cxn ang="0">
                  <a:pos x="connsiteX7288" y="connsiteY7288"/>
                </a:cxn>
                <a:cxn ang="0">
                  <a:pos x="connsiteX7289" y="connsiteY7289"/>
                </a:cxn>
                <a:cxn ang="0">
                  <a:pos x="connsiteX7290" y="connsiteY7290"/>
                </a:cxn>
                <a:cxn ang="0">
                  <a:pos x="connsiteX7291" y="connsiteY7291"/>
                </a:cxn>
                <a:cxn ang="0">
                  <a:pos x="connsiteX7292" y="connsiteY7292"/>
                </a:cxn>
                <a:cxn ang="0">
                  <a:pos x="connsiteX7293" y="connsiteY7293"/>
                </a:cxn>
                <a:cxn ang="0">
                  <a:pos x="connsiteX7294" y="connsiteY7294"/>
                </a:cxn>
                <a:cxn ang="0">
                  <a:pos x="connsiteX7295" y="connsiteY7295"/>
                </a:cxn>
                <a:cxn ang="0">
                  <a:pos x="connsiteX7296" y="connsiteY7296"/>
                </a:cxn>
                <a:cxn ang="0">
                  <a:pos x="connsiteX7297" y="connsiteY7297"/>
                </a:cxn>
                <a:cxn ang="0">
                  <a:pos x="connsiteX7298" y="connsiteY7298"/>
                </a:cxn>
                <a:cxn ang="0">
                  <a:pos x="connsiteX7299" y="connsiteY7299"/>
                </a:cxn>
                <a:cxn ang="0">
                  <a:pos x="connsiteX7300" y="connsiteY7300"/>
                </a:cxn>
                <a:cxn ang="0">
                  <a:pos x="connsiteX7301" y="connsiteY7301"/>
                </a:cxn>
                <a:cxn ang="0">
                  <a:pos x="connsiteX7302" y="connsiteY7302"/>
                </a:cxn>
                <a:cxn ang="0">
                  <a:pos x="connsiteX7303" y="connsiteY7303"/>
                </a:cxn>
                <a:cxn ang="0">
                  <a:pos x="connsiteX7304" y="connsiteY7304"/>
                </a:cxn>
                <a:cxn ang="0">
                  <a:pos x="connsiteX7305" y="connsiteY7305"/>
                </a:cxn>
                <a:cxn ang="0">
                  <a:pos x="connsiteX7306" y="connsiteY7306"/>
                </a:cxn>
                <a:cxn ang="0">
                  <a:pos x="connsiteX7307" y="connsiteY7307"/>
                </a:cxn>
                <a:cxn ang="0">
                  <a:pos x="connsiteX7308" y="connsiteY7308"/>
                </a:cxn>
                <a:cxn ang="0">
                  <a:pos x="connsiteX7309" y="connsiteY7309"/>
                </a:cxn>
                <a:cxn ang="0">
                  <a:pos x="connsiteX7310" y="connsiteY7310"/>
                </a:cxn>
                <a:cxn ang="0">
                  <a:pos x="connsiteX7311" y="connsiteY7311"/>
                </a:cxn>
                <a:cxn ang="0">
                  <a:pos x="connsiteX7312" y="connsiteY7312"/>
                </a:cxn>
                <a:cxn ang="0">
                  <a:pos x="connsiteX7313" y="connsiteY7313"/>
                </a:cxn>
                <a:cxn ang="0">
                  <a:pos x="connsiteX7314" y="connsiteY7314"/>
                </a:cxn>
                <a:cxn ang="0">
                  <a:pos x="connsiteX7315" y="connsiteY7315"/>
                </a:cxn>
                <a:cxn ang="0">
                  <a:pos x="connsiteX7316" y="connsiteY7316"/>
                </a:cxn>
                <a:cxn ang="0">
                  <a:pos x="connsiteX7317" y="connsiteY7317"/>
                </a:cxn>
                <a:cxn ang="0">
                  <a:pos x="connsiteX7318" y="connsiteY7318"/>
                </a:cxn>
                <a:cxn ang="0">
                  <a:pos x="connsiteX7319" y="connsiteY7319"/>
                </a:cxn>
                <a:cxn ang="0">
                  <a:pos x="connsiteX7320" y="connsiteY7320"/>
                </a:cxn>
                <a:cxn ang="0">
                  <a:pos x="connsiteX7321" y="connsiteY7321"/>
                </a:cxn>
                <a:cxn ang="0">
                  <a:pos x="connsiteX7322" y="connsiteY7322"/>
                </a:cxn>
                <a:cxn ang="0">
                  <a:pos x="connsiteX7323" y="connsiteY7323"/>
                </a:cxn>
                <a:cxn ang="0">
                  <a:pos x="connsiteX7324" y="connsiteY7324"/>
                </a:cxn>
                <a:cxn ang="0">
                  <a:pos x="connsiteX7325" y="connsiteY7325"/>
                </a:cxn>
                <a:cxn ang="0">
                  <a:pos x="connsiteX7326" y="connsiteY7326"/>
                </a:cxn>
                <a:cxn ang="0">
                  <a:pos x="connsiteX7327" y="connsiteY7327"/>
                </a:cxn>
                <a:cxn ang="0">
                  <a:pos x="connsiteX7328" y="connsiteY7328"/>
                </a:cxn>
                <a:cxn ang="0">
                  <a:pos x="connsiteX7329" y="connsiteY7329"/>
                </a:cxn>
                <a:cxn ang="0">
                  <a:pos x="connsiteX7330" y="connsiteY7330"/>
                </a:cxn>
                <a:cxn ang="0">
                  <a:pos x="connsiteX7331" y="connsiteY7331"/>
                </a:cxn>
                <a:cxn ang="0">
                  <a:pos x="connsiteX7332" y="connsiteY7332"/>
                </a:cxn>
                <a:cxn ang="0">
                  <a:pos x="connsiteX7333" y="connsiteY7333"/>
                </a:cxn>
                <a:cxn ang="0">
                  <a:pos x="connsiteX7334" y="connsiteY7334"/>
                </a:cxn>
                <a:cxn ang="0">
                  <a:pos x="connsiteX7335" y="connsiteY7335"/>
                </a:cxn>
                <a:cxn ang="0">
                  <a:pos x="connsiteX7336" y="connsiteY7336"/>
                </a:cxn>
                <a:cxn ang="0">
                  <a:pos x="connsiteX7337" y="connsiteY7337"/>
                </a:cxn>
                <a:cxn ang="0">
                  <a:pos x="connsiteX7338" y="connsiteY7338"/>
                </a:cxn>
                <a:cxn ang="0">
                  <a:pos x="connsiteX7339" y="connsiteY7339"/>
                </a:cxn>
                <a:cxn ang="0">
                  <a:pos x="connsiteX7340" y="connsiteY7340"/>
                </a:cxn>
                <a:cxn ang="0">
                  <a:pos x="connsiteX7341" y="connsiteY7341"/>
                </a:cxn>
                <a:cxn ang="0">
                  <a:pos x="connsiteX7342" y="connsiteY7342"/>
                </a:cxn>
                <a:cxn ang="0">
                  <a:pos x="connsiteX7343" y="connsiteY7343"/>
                </a:cxn>
                <a:cxn ang="0">
                  <a:pos x="connsiteX7344" y="connsiteY7344"/>
                </a:cxn>
                <a:cxn ang="0">
                  <a:pos x="connsiteX7345" y="connsiteY7345"/>
                </a:cxn>
                <a:cxn ang="0">
                  <a:pos x="connsiteX7346" y="connsiteY7346"/>
                </a:cxn>
                <a:cxn ang="0">
                  <a:pos x="connsiteX7347" y="connsiteY7347"/>
                </a:cxn>
                <a:cxn ang="0">
                  <a:pos x="connsiteX7348" y="connsiteY7348"/>
                </a:cxn>
                <a:cxn ang="0">
                  <a:pos x="connsiteX7349" y="connsiteY7349"/>
                </a:cxn>
                <a:cxn ang="0">
                  <a:pos x="connsiteX7350" y="connsiteY7350"/>
                </a:cxn>
                <a:cxn ang="0">
                  <a:pos x="connsiteX7351" y="connsiteY7351"/>
                </a:cxn>
                <a:cxn ang="0">
                  <a:pos x="connsiteX7352" y="connsiteY7352"/>
                </a:cxn>
                <a:cxn ang="0">
                  <a:pos x="connsiteX7353" y="connsiteY7353"/>
                </a:cxn>
                <a:cxn ang="0">
                  <a:pos x="connsiteX7354" y="connsiteY7354"/>
                </a:cxn>
                <a:cxn ang="0">
                  <a:pos x="connsiteX7355" y="connsiteY7355"/>
                </a:cxn>
                <a:cxn ang="0">
                  <a:pos x="connsiteX7356" y="connsiteY7356"/>
                </a:cxn>
                <a:cxn ang="0">
                  <a:pos x="connsiteX7357" y="connsiteY7357"/>
                </a:cxn>
                <a:cxn ang="0">
                  <a:pos x="connsiteX7358" y="connsiteY7358"/>
                </a:cxn>
                <a:cxn ang="0">
                  <a:pos x="connsiteX7359" y="connsiteY7359"/>
                </a:cxn>
                <a:cxn ang="0">
                  <a:pos x="connsiteX7360" y="connsiteY7360"/>
                </a:cxn>
                <a:cxn ang="0">
                  <a:pos x="connsiteX7361" y="connsiteY7361"/>
                </a:cxn>
                <a:cxn ang="0">
                  <a:pos x="connsiteX7362" y="connsiteY7362"/>
                </a:cxn>
                <a:cxn ang="0">
                  <a:pos x="connsiteX7363" y="connsiteY7363"/>
                </a:cxn>
                <a:cxn ang="0">
                  <a:pos x="connsiteX7364" y="connsiteY7364"/>
                </a:cxn>
                <a:cxn ang="0">
                  <a:pos x="connsiteX7365" y="connsiteY7365"/>
                </a:cxn>
                <a:cxn ang="0">
                  <a:pos x="connsiteX7366" y="connsiteY7366"/>
                </a:cxn>
                <a:cxn ang="0">
                  <a:pos x="connsiteX7367" y="connsiteY7367"/>
                </a:cxn>
                <a:cxn ang="0">
                  <a:pos x="connsiteX7368" y="connsiteY7368"/>
                </a:cxn>
                <a:cxn ang="0">
                  <a:pos x="connsiteX7369" y="connsiteY7369"/>
                </a:cxn>
                <a:cxn ang="0">
                  <a:pos x="connsiteX7370" y="connsiteY7370"/>
                </a:cxn>
                <a:cxn ang="0">
                  <a:pos x="connsiteX7371" y="connsiteY7371"/>
                </a:cxn>
                <a:cxn ang="0">
                  <a:pos x="connsiteX7372" y="connsiteY7372"/>
                </a:cxn>
                <a:cxn ang="0">
                  <a:pos x="connsiteX7373" y="connsiteY7373"/>
                </a:cxn>
                <a:cxn ang="0">
                  <a:pos x="connsiteX7374" y="connsiteY7374"/>
                </a:cxn>
                <a:cxn ang="0">
                  <a:pos x="connsiteX7375" y="connsiteY7375"/>
                </a:cxn>
                <a:cxn ang="0">
                  <a:pos x="connsiteX7376" y="connsiteY7376"/>
                </a:cxn>
                <a:cxn ang="0">
                  <a:pos x="connsiteX7377" y="connsiteY7377"/>
                </a:cxn>
                <a:cxn ang="0">
                  <a:pos x="connsiteX7378" y="connsiteY7378"/>
                </a:cxn>
                <a:cxn ang="0">
                  <a:pos x="connsiteX7379" y="connsiteY7379"/>
                </a:cxn>
                <a:cxn ang="0">
                  <a:pos x="connsiteX7380" y="connsiteY7380"/>
                </a:cxn>
                <a:cxn ang="0">
                  <a:pos x="connsiteX7381" y="connsiteY7381"/>
                </a:cxn>
                <a:cxn ang="0">
                  <a:pos x="connsiteX7382" y="connsiteY7382"/>
                </a:cxn>
                <a:cxn ang="0">
                  <a:pos x="connsiteX7383" y="connsiteY7383"/>
                </a:cxn>
                <a:cxn ang="0">
                  <a:pos x="connsiteX7384" y="connsiteY7384"/>
                </a:cxn>
                <a:cxn ang="0">
                  <a:pos x="connsiteX7385" y="connsiteY7385"/>
                </a:cxn>
                <a:cxn ang="0">
                  <a:pos x="connsiteX7386" y="connsiteY7386"/>
                </a:cxn>
                <a:cxn ang="0">
                  <a:pos x="connsiteX7387" y="connsiteY7387"/>
                </a:cxn>
                <a:cxn ang="0">
                  <a:pos x="connsiteX7388" y="connsiteY7388"/>
                </a:cxn>
                <a:cxn ang="0">
                  <a:pos x="connsiteX7389" y="connsiteY7389"/>
                </a:cxn>
                <a:cxn ang="0">
                  <a:pos x="connsiteX7390" y="connsiteY7390"/>
                </a:cxn>
                <a:cxn ang="0">
                  <a:pos x="connsiteX7391" y="connsiteY7391"/>
                </a:cxn>
                <a:cxn ang="0">
                  <a:pos x="connsiteX7392" y="connsiteY7392"/>
                </a:cxn>
                <a:cxn ang="0">
                  <a:pos x="connsiteX7393" y="connsiteY7393"/>
                </a:cxn>
                <a:cxn ang="0">
                  <a:pos x="connsiteX7394" y="connsiteY7394"/>
                </a:cxn>
                <a:cxn ang="0">
                  <a:pos x="connsiteX7395" y="connsiteY7395"/>
                </a:cxn>
                <a:cxn ang="0">
                  <a:pos x="connsiteX7396" y="connsiteY7396"/>
                </a:cxn>
                <a:cxn ang="0">
                  <a:pos x="connsiteX7397" y="connsiteY7397"/>
                </a:cxn>
                <a:cxn ang="0">
                  <a:pos x="connsiteX7398" y="connsiteY7398"/>
                </a:cxn>
                <a:cxn ang="0">
                  <a:pos x="connsiteX7399" y="connsiteY7399"/>
                </a:cxn>
                <a:cxn ang="0">
                  <a:pos x="connsiteX7400" y="connsiteY7400"/>
                </a:cxn>
                <a:cxn ang="0">
                  <a:pos x="connsiteX7401" y="connsiteY7401"/>
                </a:cxn>
                <a:cxn ang="0">
                  <a:pos x="connsiteX7402" y="connsiteY7402"/>
                </a:cxn>
                <a:cxn ang="0">
                  <a:pos x="connsiteX7403" y="connsiteY7403"/>
                </a:cxn>
                <a:cxn ang="0">
                  <a:pos x="connsiteX7404" y="connsiteY7404"/>
                </a:cxn>
                <a:cxn ang="0">
                  <a:pos x="connsiteX7405" y="connsiteY7405"/>
                </a:cxn>
                <a:cxn ang="0">
                  <a:pos x="connsiteX7406" y="connsiteY7406"/>
                </a:cxn>
                <a:cxn ang="0">
                  <a:pos x="connsiteX7407" y="connsiteY7407"/>
                </a:cxn>
                <a:cxn ang="0">
                  <a:pos x="connsiteX7408" y="connsiteY7408"/>
                </a:cxn>
                <a:cxn ang="0">
                  <a:pos x="connsiteX7409" y="connsiteY7409"/>
                </a:cxn>
                <a:cxn ang="0">
                  <a:pos x="connsiteX7410" y="connsiteY7410"/>
                </a:cxn>
                <a:cxn ang="0">
                  <a:pos x="connsiteX7411" y="connsiteY7411"/>
                </a:cxn>
                <a:cxn ang="0">
                  <a:pos x="connsiteX7412" y="connsiteY7412"/>
                </a:cxn>
                <a:cxn ang="0">
                  <a:pos x="connsiteX7413" y="connsiteY7413"/>
                </a:cxn>
                <a:cxn ang="0">
                  <a:pos x="connsiteX7414" y="connsiteY7414"/>
                </a:cxn>
                <a:cxn ang="0">
                  <a:pos x="connsiteX7415" y="connsiteY7415"/>
                </a:cxn>
                <a:cxn ang="0">
                  <a:pos x="connsiteX7416" y="connsiteY7416"/>
                </a:cxn>
                <a:cxn ang="0">
                  <a:pos x="connsiteX7417" y="connsiteY7417"/>
                </a:cxn>
                <a:cxn ang="0">
                  <a:pos x="connsiteX7418" y="connsiteY7418"/>
                </a:cxn>
                <a:cxn ang="0">
                  <a:pos x="connsiteX7419" y="connsiteY7419"/>
                </a:cxn>
                <a:cxn ang="0">
                  <a:pos x="connsiteX7420" y="connsiteY7420"/>
                </a:cxn>
                <a:cxn ang="0">
                  <a:pos x="connsiteX7421" y="connsiteY7421"/>
                </a:cxn>
                <a:cxn ang="0">
                  <a:pos x="connsiteX7422" y="connsiteY7422"/>
                </a:cxn>
                <a:cxn ang="0">
                  <a:pos x="connsiteX7423" y="connsiteY7423"/>
                </a:cxn>
                <a:cxn ang="0">
                  <a:pos x="connsiteX7424" y="connsiteY7424"/>
                </a:cxn>
                <a:cxn ang="0">
                  <a:pos x="connsiteX7425" y="connsiteY7425"/>
                </a:cxn>
                <a:cxn ang="0">
                  <a:pos x="connsiteX7426" y="connsiteY7426"/>
                </a:cxn>
                <a:cxn ang="0">
                  <a:pos x="connsiteX7427" y="connsiteY7427"/>
                </a:cxn>
                <a:cxn ang="0">
                  <a:pos x="connsiteX7428" y="connsiteY7428"/>
                </a:cxn>
                <a:cxn ang="0">
                  <a:pos x="connsiteX7429" y="connsiteY7429"/>
                </a:cxn>
                <a:cxn ang="0">
                  <a:pos x="connsiteX7430" y="connsiteY7430"/>
                </a:cxn>
                <a:cxn ang="0">
                  <a:pos x="connsiteX7431" y="connsiteY7431"/>
                </a:cxn>
                <a:cxn ang="0">
                  <a:pos x="connsiteX7432" y="connsiteY7432"/>
                </a:cxn>
                <a:cxn ang="0">
                  <a:pos x="connsiteX7433" y="connsiteY7433"/>
                </a:cxn>
                <a:cxn ang="0">
                  <a:pos x="connsiteX7434" y="connsiteY7434"/>
                </a:cxn>
                <a:cxn ang="0">
                  <a:pos x="connsiteX7435" y="connsiteY7435"/>
                </a:cxn>
                <a:cxn ang="0">
                  <a:pos x="connsiteX7436" y="connsiteY7436"/>
                </a:cxn>
                <a:cxn ang="0">
                  <a:pos x="connsiteX7437" y="connsiteY7437"/>
                </a:cxn>
                <a:cxn ang="0">
                  <a:pos x="connsiteX7438" y="connsiteY7438"/>
                </a:cxn>
                <a:cxn ang="0">
                  <a:pos x="connsiteX7439" y="connsiteY7439"/>
                </a:cxn>
                <a:cxn ang="0">
                  <a:pos x="connsiteX7440" y="connsiteY7440"/>
                </a:cxn>
                <a:cxn ang="0">
                  <a:pos x="connsiteX7441" y="connsiteY7441"/>
                </a:cxn>
                <a:cxn ang="0">
                  <a:pos x="connsiteX7442" y="connsiteY7442"/>
                </a:cxn>
                <a:cxn ang="0">
                  <a:pos x="connsiteX7443" y="connsiteY7443"/>
                </a:cxn>
                <a:cxn ang="0">
                  <a:pos x="connsiteX7444" y="connsiteY7444"/>
                </a:cxn>
                <a:cxn ang="0">
                  <a:pos x="connsiteX7445" y="connsiteY7445"/>
                </a:cxn>
                <a:cxn ang="0">
                  <a:pos x="connsiteX7446" y="connsiteY7446"/>
                </a:cxn>
                <a:cxn ang="0">
                  <a:pos x="connsiteX7447" y="connsiteY7447"/>
                </a:cxn>
                <a:cxn ang="0">
                  <a:pos x="connsiteX7448" y="connsiteY7448"/>
                </a:cxn>
                <a:cxn ang="0">
                  <a:pos x="connsiteX7449" y="connsiteY7449"/>
                </a:cxn>
                <a:cxn ang="0">
                  <a:pos x="connsiteX7450" y="connsiteY7450"/>
                </a:cxn>
                <a:cxn ang="0">
                  <a:pos x="connsiteX7451" y="connsiteY7451"/>
                </a:cxn>
                <a:cxn ang="0">
                  <a:pos x="connsiteX7452" y="connsiteY7452"/>
                </a:cxn>
                <a:cxn ang="0">
                  <a:pos x="connsiteX7453" y="connsiteY7453"/>
                </a:cxn>
                <a:cxn ang="0">
                  <a:pos x="connsiteX7454" y="connsiteY7454"/>
                </a:cxn>
                <a:cxn ang="0">
                  <a:pos x="connsiteX7455" y="connsiteY7455"/>
                </a:cxn>
                <a:cxn ang="0">
                  <a:pos x="connsiteX7456" y="connsiteY7456"/>
                </a:cxn>
                <a:cxn ang="0">
                  <a:pos x="connsiteX7457" y="connsiteY7457"/>
                </a:cxn>
                <a:cxn ang="0">
                  <a:pos x="connsiteX7458" y="connsiteY7458"/>
                </a:cxn>
                <a:cxn ang="0">
                  <a:pos x="connsiteX7459" y="connsiteY7459"/>
                </a:cxn>
                <a:cxn ang="0">
                  <a:pos x="connsiteX7460" y="connsiteY7460"/>
                </a:cxn>
                <a:cxn ang="0">
                  <a:pos x="connsiteX7461" y="connsiteY7461"/>
                </a:cxn>
                <a:cxn ang="0">
                  <a:pos x="connsiteX7462" y="connsiteY7462"/>
                </a:cxn>
                <a:cxn ang="0">
                  <a:pos x="connsiteX7463" y="connsiteY7463"/>
                </a:cxn>
                <a:cxn ang="0">
                  <a:pos x="connsiteX7464" y="connsiteY7464"/>
                </a:cxn>
                <a:cxn ang="0">
                  <a:pos x="connsiteX7465" y="connsiteY7465"/>
                </a:cxn>
                <a:cxn ang="0">
                  <a:pos x="connsiteX7466" y="connsiteY7466"/>
                </a:cxn>
                <a:cxn ang="0">
                  <a:pos x="connsiteX7467" y="connsiteY7467"/>
                </a:cxn>
                <a:cxn ang="0">
                  <a:pos x="connsiteX7468" y="connsiteY7468"/>
                </a:cxn>
                <a:cxn ang="0">
                  <a:pos x="connsiteX7469" y="connsiteY7469"/>
                </a:cxn>
                <a:cxn ang="0">
                  <a:pos x="connsiteX7470" y="connsiteY7470"/>
                </a:cxn>
                <a:cxn ang="0">
                  <a:pos x="connsiteX7471" y="connsiteY7471"/>
                </a:cxn>
                <a:cxn ang="0">
                  <a:pos x="connsiteX7472" y="connsiteY7472"/>
                </a:cxn>
                <a:cxn ang="0">
                  <a:pos x="connsiteX7473" y="connsiteY7473"/>
                </a:cxn>
                <a:cxn ang="0">
                  <a:pos x="connsiteX7474" y="connsiteY7474"/>
                </a:cxn>
                <a:cxn ang="0">
                  <a:pos x="connsiteX7475" y="connsiteY7475"/>
                </a:cxn>
                <a:cxn ang="0">
                  <a:pos x="connsiteX7476" y="connsiteY7476"/>
                </a:cxn>
                <a:cxn ang="0">
                  <a:pos x="connsiteX7477" y="connsiteY7477"/>
                </a:cxn>
                <a:cxn ang="0">
                  <a:pos x="connsiteX7478" y="connsiteY7478"/>
                </a:cxn>
                <a:cxn ang="0">
                  <a:pos x="connsiteX7479" y="connsiteY7479"/>
                </a:cxn>
                <a:cxn ang="0">
                  <a:pos x="connsiteX7480" y="connsiteY7480"/>
                </a:cxn>
                <a:cxn ang="0">
                  <a:pos x="connsiteX7481" y="connsiteY7481"/>
                </a:cxn>
                <a:cxn ang="0">
                  <a:pos x="connsiteX7482" y="connsiteY7482"/>
                </a:cxn>
                <a:cxn ang="0">
                  <a:pos x="connsiteX7483" y="connsiteY7483"/>
                </a:cxn>
                <a:cxn ang="0">
                  <a:pos x="connsiteX7484" y="connsiteY7484"/>
                </a:cxn>
                <a:cxn ang="0">
                  <a:pos x="connsiteX7485" y="connsiteY7485"/>
                </a:cxn>
                <a:cxn ang="0">
                  <a:pos x="connsiteX7486" y="connsiteY7486"/>
                </a:cxn>
                <a:cxn ang="0">
                  <a:pos x="connsiteX7487" y="connsiteY7487"/>
                </a:cxn>
                <a:cxn ang="0">
                  <a:pos x="connsiteX7488" y="connsiteY7488"/>
                </a:cxn>
                <a:cxn ang="0">
                  <a:pos x="connsiteX7489" y="connsiteY7489"/>
                </a:cxn>
                <a:cxn ang="0">
                  <a:pos x="connsiteX7490" y="connsiteY7490"/>
                </a:cxn>
                <a:cxn ang="0">
                  <a:pos x="connsiteX7491" y="connsiteY7491"/>
                </a:cxn>
                <a:cxn ang="0">
                  <a:pos x="connsiteX7492" y="connsiteY7492"/>
                </a:cxn>
                <a:cxn ang="0">
                  <a:pos x="connsiteX7493" y="connsiteY7493"/>
                </a:cxn>
                <a:cxn ang="0">
                  <a:pos x="connsiteX7494" y="connsiteY7494"/>
                </a:cxn>
                <a:cxn ang="0">
                  <a:pos x="connsiteX7495" y="connsiteY7495"/>
                </a:cxn>
                <a:cxn ang="0">
                  <a:pos x="connsiteX7496" y="connsiteY7496"/>
                </a:cxn>
                <a:cxn ang="0">
                  <a:pos x="connsiteX7497" y="connsiteY7497"/>
                </a:cxn>
                <a:cxn ang="0">
                  <a:pos x="connsiteX7498" y="connsiteY7498"/>
                </a:cxn>
                <a:cxn ang="0">
                  <a:pos x="connsiteX7499" y="connsiteY7499"/>
                </a:cxn>
                <a:cxn ang="0">
                  <a:pos x="connsiteX7500" y="connsiteY7500"/>
                </a:cxn>
                <a:cxn ang="0">
                  <a:pos x="connsiteX7501" y="connsiteY7501"/>
                </a:cxn>
                <a:cxn ang="0">
                  <a:pos x="connsiteX7502" y="connsiteY7502"/>
                </a:cxn>
                <a:cxn ang="0">
                  <a:pos x="connsiteX7503" y="connsiteY7503"/>
                </a:cxn>
                <a:cxn ang="0">
                  <a:pos x="connsiteX7504" y="connsiteY7504"/>
                </a:cxn>
                <a:cxn ang="0">
                  <a:pos x="connsiteX7505" y="connsiteY7505"/>
                </a:cxn>
                <a:cxn ang="0">
                  <a:pos x="connsiteX7506" y="connsiteY7506"/>
                </a:cxn>
                <a:cxn ang="0">
                  <a:pos x="connsiteX7507" y="connsiteY7507"/>
                </a:cxn>
                <a:cxn ang="0">
                  <a:pos x="connsiteX7508" y="connsiteY7508"/>
                </a:cxn>
                <a:cxn ang="0">
                  <a:pos x="connsiteX7509" y="connsiteY7509"/>
                </a:cxn>
                <a:cxn ang="0">
                  <a:pos x="connsiteX7510" y="connsiteY7510"/>
                </a:cxn>
                <a:cxn ang="0">
                  <a:pos x="connsiteX7511" y="connsiteY7511"/>
                </a:cxn>
                <a:cxn ang="0">
                  <a:pos x="connsiteX7512" y="connsiteY7512"/>
                </a:cxn>
                <a:cxn ang="0">
                  <a:pos x="connsiteX7513" y="connsiteY7513"/>
                </a:cxn>
                <a:cxn ang="0">
                  <a:pos x="connsiteX7514" y="connsiteY7514"/>
                </a:cxn>
                <a:cxn ang="0">
                  <a:pos x="connsiteX7515" y="connsiteY7515"/>
                </a:cxn>
                <a:cxn ang="0">
                  <a:pos x="connsiteX7516" y="connsiteY7516"/>
                </a:cxn>
                <a:cxn ang="0">
                  <a:pos x="connsiteX7517" y="connsiteY7517"/>
                </a:cxn>
                <a:cxn ang="0">
                  <a:pos x="connsiteX7518" y="connsiteY7518"/>
                </a:cxn>
                <a:cxn ang="0">
                  <a:pos x="connsiteX7519" y="connsiteY7519"/>
                </a:cxn>
                <a:cxn ang="0">
                  <a:pos x="connsiteX7520" y="connsiteY7520"/>
                </a:cxn>
                <a:cxn ang="0">
                  <a:pos x="connsiteX7521" y="connsiteY7521"/>
                </a:cxn>
                <a:cxn ang="0">
                  <a:pos x="connsiteX7522" y="connsiteY7522"/>
                </a:cxn>
                <a:cxn ang="0">
                  <a:pos x="connsiteX7523" y="connsiteY7523"/>
                </a:cxn>
                <a:cxn ang="0">
                  <a:pos x="connsiteX7524" y="connsiteY7524"/>
                </a:cxn>
                <a:cxn ang="0">
                  <a:pos x="connsiteX7525" y="connsiteY7525"/>
                </a:cxn>
                <a:cxn ang="0">
                  <a:pos x="connsiteX7526" y="connsiteY7526"/>
                </a:cxn>
                <a:cxn ang="0">
                  <a:pos x="connsiteX7527" y="connsiteY7527"/>
                </a:cxn>
                <a:cxn ang="0">
                  <a:pos x="connsiteX7528" y="connsiteY7528"/>
                </a:cxn>
                <a:cxn ang="0">
                  <a:pos x="connsiteX7529" y="connsiteY7529"/>
                </a:cxn>
                <a:cxn ang="0">
                  <a:pos x="connsiteX7530" y="connsiteY7530"/>
                </a:cxn>
                <a:cxn ang="0">
                  <a:pos x="connsiteX7531" y="connsiteY7531"/>
                </a:cxn>
                <a:cxn ang="0">
                  <a:pos x="connsiteX7532" y="connsiteY7532"/>
                </a:cxn>
                <a:cxn ang="0">
                  <a:pos x="connsiteX7533" y="connsiteY7533"/>
                </a:cxn>
                <a:cxn ang="0">
                  <a:pos x="connsiteX7534" y="connsiteY7534"/>
                </a:cxn>
                <a:cxn ang="0">
                  <a:pos x="connsiteX7535" y="connsiteY7535"/>
                </a:cxn>
                <a:cxn ang="0">
                  <a:pos x="connsiteX7536" y="connsiteY7536"/>
                </a:cxn>
                <a:cxn ang="0">
                  <a:pos x="connsiteX7537" y="connsiteY7537"/>
                </a:cxn>
                <a:cxn ang="0">
                  <a:pos x="connsiteX7538" y="connsiteY7538"/>
                </a:cxn>
                <a:cxn ang="0">
                  <a:pos x="connsiteX7539" y="connsiteY7539"/>
                </a:cxn>
                <a:cxn ang="0">
                  <a:pos x="connsiteX7540" y="connsiteY7540"/>
                </a:cxn>
                <a:cxn ang="0">
                  <a:pos x="connsiteX7541" y="connsiteY7541"/>
                </a:cxn>
                <a:cxn ang="0">
                  <a:pos x="connsiteX7542" y="connsiteY7542"/>
                </a:cxn>
                <a:cxn ang="0">
                  <a:pos x="connsiteX7543" y="connsiteY7543"/>
                </a:cxn>
                <a:cxn ang="0">
                  <a:pos x="connsiteX7544" y="connsiteY7544"/>
                </a:cxn>
                <a:cxn ang="0">
                  <a:pos x="connsiteX7545" y="connsiteY7545"/>
                </a:cxn>
                <a:cxn ang="0">
                  <a:pos x="connsiteX7546" y="connsiteY7546"/>
                </a:cxn>
                <a:cxn ang="0">
                  <a:pos x="connsiteX7547" y="connsiteY7547"/>
                </a:cxn>
                <a:cxn ang="0">
                  <a:pos x="connsiteX7548" y="connsiteY7548"/>
                </a:cxn>
                <a:cxn ang="0">
                  <a:pos x="connsiteX7549" y="connsiteY7549"/>
                </a:cxn>
                <a:cxn ang="0">
                  <a:pos x="connsiteX7550" y="connsiteY7550"/>
                </a:cxn>
                <a:cxn ang="0">
                  <a:pos x="connsiteX7551" y="connsiteY7551"/>
                </a:cxn>
                <a:cxn ang="0">
                  <a:pos x="connsiteX7552" y="connsiteY7552"/>
                </a:cxn>
                <a:cxn ang="0">
                  <a:pos x="connsiteX7553" y="connsiteY7553"/>
                </a:cxn>
                <a:cxn ang="0">
                  <a:pos x="connsiteX7554" y="connsiteY7554"/>
                </a:cxn>
                <a:cxn ang="0">
                  <a:pos x="connsiteX7555" y="connsiteY7555"/>
                </a:cxn>
                <a:cxn ang="0">
                  <a:pos x="connsiteX7556" y="connsiteY7556"/>
                </a:cxn>
                <a:cxn ang="0">
                  <a:pos x="connsiteX7557" y="connsiteY7557"/>
                </a:cxn>
                <a:cxn ang="0">
                  <a:pos x="connsiteX7558" y="connsiteY7558"/>
                </a:cxn>
                <a:cxn ang="0">
                  <a:pos x="connsiteX7559" y="connsiteY7559"/>
                </a:cxn>
                <a:cxn ang="0">
                  <a:pos x="connsiteX7560" y="connsiteY7560"/>
                </a:cxn>
                <a:cxn ang="0">
                  <a:pos x="connsiteX7561" y="connsiteY7561"/>
                </a:cxn>
                <a:cxn ang="0">
                  <a:pos x="connsiteX7562" y="connsiteY7562"/>
                </a:cxn>
                <a:cxn ang="0">
                  <a:pos x="connsiteX7563" y="connsiteY7563"/>
                </a:cxn>
                <a:cxn ang="0">
                  <a:pos x="connsiteX7564" y="connsiteY7564"/>
                </a:cxn>
                <a:cxn ang="0">
                  <a:pos x="connsiteX7565" y="connsiteY7565"/>
                </a:cxn>
                <a:cxn ang="0">
                  <a:pos x="connsiteX7566" y="connsiteY7566"/>
                </a:cxn>
                <a:cxn ang="0">
                  <a:pos x="connsiteX7567" y="connsiteY7567"/>
                </a:cxn>
                <a:cxn ang="0">
                  <a:pos x="connsiteX7568" y="connsiteY7568"/>
                </a:cxn>
                <a:cxn ang="0">
                  <a:pos x="connsiteX7569" y="connsiteY7569"/>
                </a:cxn>
                <a:cxn ang="0">
                  <a:pos x="connsiteX7570" y="connsiteY7570"/>
                </a:cxn>
                <a:cxn ang="0">
                  <a:pos x="connsiteX7571" y="connsiteY7571"/>
                </a:cxn>
                <a:cxn ang="0">
                  <a:pos x="connsiteX7572" y="connsiteY7572"/>
                </a:cxn>
                <a:cxn ang="0">
                  <a:pos x="connsiteX7573" y="connsiteY7573"/>
                </a:cxn>
                <a:cxn ang="0">
                  <a:pos x="connsiteX7574" y="connsiteY7574"/>
                </a:cxn>
                <a:cxn ang="0">
                  <a:pos x="connsiteX7575" y="connsiteY7575"/>
                </a:cxn>
                <a:cxn ang="0">
                  <a:pos x="connsiteX7576" y="connsiteY7576"/>
                </a:cxn>
                <a:cxn ang="0">
                  <a:pos x="connsiteX7577" y="connsiteY7577"/>
                </a:cxn>
                <a:cxn ang="0">
                  <a:pos x="connsiteX7578" y="connsiteY7578"/>
                </a:cxn>
                <a:cxn ang="0">
                  <a:pos x="connsiteX7579" y="connsiteY7579"/>
                </a:cxn>
                <a:cxn ang="0">
                  <a:pos x="connsiteX7580" y="connsiteY7580"/>
                </a:cxn>
                <a:cxn ang="0">
                  <a:pos x="connsiteX7581" y="connsiteY7581"/>
                </a:cxn>
                <a:cxn ang="0">
                  <a:pos x="connsiteX7582" y="connsiteY7582"/>
                </a:cxn>
                <a:cxn ang="0">
                  <a:pos x="connsiteX7583" y="connsiteY7583"/>
                </a:cxn>
                <a:cxn ang="0">
                  <a:pos x="connsiteX7584" y="connsiteY7584"/>
                </a:cxn>
                <a:cxn ang="0">
                  <a:pos x="connsiteX7585" y="connsiteY7585"/>
                </a:cxn>
                <a:cxn ang="0">
                  <a:pos x="connsiteX7586" y="connsiteY7586"/>
                </a:cxn>
                <a:cxn ang="0">
                  <a:pos x="connsiteX7587" y="connsiteY7587"/>
                </a:cxn>
                <a:cxn ang="0">
                  <a:pos x="connsiteX7588" y="connsiteY7588"/>
                </a:cxn>
                <a:cxn ang="0">
                  <a:pos x="connsiteX7589" y="connsiteY7589"/>
                </a:cxn>
                <a:cxn ang="0">
                  <a:pos x="connsiteX7590" y="connsiteY7590"/>
                </a:cxn>
                <a:cxn ang="0">
                  <a:pos x="connsiteX7591" y="connsiteY7591"/>
                </a:cxn>
                <a:cxn ang="0">
                  <a:pos x="connsiteX7592" y="connsiteY7592"/>
                </a:cxn>
                <a:cxn ang="0">
                  <a:pos x="connsiteX7593" y="connsiteY7593"/>
                </a:cxn>
                <a:cxn ang="0">
                  <a:pos x="connsiteX7594" y="connsiteY7594"/>
                </a:cxn>
                <a:cxn ang="0">
                  <a:pos x="connsiteX7595" y="connsiteY7595"/>
                </a:cxn>
                <a:cxn ang="0">
                  <a:pos x="connsiteX7596" y="connsiteY7596"/>
                </a:cxn>
                <a:cxn ang="0">
                  <a:pos x="connsiteX7597" y="connsiteY7597"/>
                </a:cxn>
                <a:cxn ang="0">
                  <a:pos x="connsiteX7598" y="connsiteY7598"/>
                </a:cxn>
                <a:cxn ang="0">
                  <a:pos x="connsiteX7599" y="connsiteY7599"/>
                </a:cxn>
                <a:cxn ang="0">
                  <a:pos x="connsiteX7600" y="connsiteY7600"/>
                </a:cxn>
                <a:cxn ang="0">
                  <a:pos x="connsiteX7601" y="connsiteY7601"/>
                </a:cxn>
                <a:cxn ang="0">
                  <a:pos x="connsiteX7602" y="connsiteY7602"/>
                </a:cxn>
                <a:cxn ang="0">
                  <a:pos x="connsiteX7603" y="connsiteY7603"/>
                </a:cxn>
                <a:cxn ang="0">
                  <a:pos x="connsiteX7604" y="connsiteY7604"/>
                </a:cxn>
                <a:cxn ang="0">
                  <a:pos x="connsiteX7605" y="connsiteY7605"/>
                </a:cxn>
                <a:cxn ang="0">
                  <a:pos x="connsiteX7606" y="connsiteY7606"/>
                </a:cxn>
                <a:cxn ang="0">
                  <a:pos x="connsiteX7607" y="connsiteY7607"/>
                </a:cxn>
                <a:cxn ang="0">
                  <a:pos x="connsiteX7608" y="connsiteY7608"/>
                </a:cxn>
                <a:cxn ang="0">
                  <a:pos x="connsiteX7609" y="connsiteY7609"/>
                </a:cxn>
                <a:cxn ang="0">
                  <a:pos x="connsiteX7610" y="connsiteY7610"/>
                </a:cxn>
                <a:cxn ang="0">
                  <a:pos x="connsiteX7611" y="connsiteY7611"/>
                </a:cxn>
                <a:cxn ang="0">
                  <a:pos x="connsiteX7612" y="connsiteY7612"/>
                </a:cxn>
                <a:cxn ang="0">
                  <a:pos x="connsiteX7613" y="connsiteY7613"/>
                </a:cxn>
                <a:cxn ang="0">
                  <a:pos x="connsiteX7614" y="connsiteY7614"/>
                </a:cxn>
                <a:cxn ang="0">
                  <a:pos x="connsiteX7615" y="connsiteY7615"/>
                </a:cxn>
                <a:cxn ang="0">
                  <a:pos x="connsiteX7616" y="connsiteY7616"/>
                </a:cxn>
                <a:cxn ang="0">
                  <a:pos x="connsiteX7617" y="connsiteY7617"/>
                </a:cxn>
                <a:cxn ang="0">
                  <a:pos x="connsiteX7618" y="connsiteY7618"/>
                </a:cxn>
                <a:cxn ang="0">
                  <a:pos x="connsiteX7619" y="connsiteY7619"/>
                </a:cxn>
                <a:cxn ang="0">
                  <a:pos x="connsiteX7620" y="connsiteY7620"/>
                </a:cxn>
                <a:cxn ang="0">
                  <a:pos x="connsiteX7621" y="connsiteY7621"/>
                </a:cxn>
                <a:cxn ang="0">
                  <a:pos x="connsiteX7622" y="connsiteY7622"/>
                </a:cxn>
                <a:cxn ang="0">
                  <a:pos x="connsiteX7623" y="connsiteY7623"/>
                </a:cxn>
                <a:cxn ang="0">
                  <a:pos x="connsiteX7624" y="connsiteY7624"/>
                </a:cxn>
                <a:cxn ang="0">
                  <a:pos x="connsiteX7625" y="connsiteY7625"/>
                </a:cxn>
                <a:cxn ang="0">
                  <a:pos x="connsiteX7626" y="connsiteY7626"/>
                </a:cxn>
                <a:cxn ang="0">
                  <a:pos x="connsiteX7627" y="connsiteY7627"/>
                </a:cxn>
                <a:cxn ang="0">
                  <a:pos x="connsiteX7628" y="connsiteY7628"/>
                </a:cxn>
                <a:cxn ang="0">
                  <a:pos x="connsiteX7629" y="connsiteY7629"/>
                </a:cxn>
                <a:cxn ang="0">
                  <a:pos x="connsiteX7630" y="connsiteY7630"/>
                </a:cxn>
                <a:cxn ang="0">
                  <a:pos x="connsiteX7631" y="connsiteY7631"/>
                </a:cxn>
                <a:cxn ang="0">
                  <a:pos x="connsiteX7632" y="connsiteY7632"/>
                </a:cxn>
                <a:cxn ang="0">
                  <a:pos x="connsiteX7633" y="connsiteY7633"/>
                </a:cxn>
                <a:cxn ang="0">
                  <a:pos x="connsiteX7634" y="connsiteY7634"/>
                </a:cxn>
                <a:cxn ang="0">
                  <a:pos x="connsiteX7635" y="connsiteY7635"/>
                </a:cxn>
                <a:cxn ang="0">
                  <a:pos x="connsiteX7636" y="connsiteY7636"/>
                </a:cxn>
                <a:cxn ang="0">
                  <a:pos x="connsiteX7637" y="connsiteY7637"/>
                </a:cxn>
                <a:cxn ang="0">
                  <a:pos x="connsiteX7638" y="connsiteY7638"/>
                </a:cxn>
                <a:cxn ang="0">
                  <a:pos x="connsiteX7639" y="connsiteY7639"/>
                </a:cxn>
                <a:cxn ang="0">
                  <a:pos x="connsiteX7640" y="connsiteY7640"/>
                </a:cxn>
                <a:cxn ang="0">
                  <a:pos x="connsiteX7641" y="connsiteY7641"/>
                </a:cxn>
                <a:cxn ang="0">
                  <a:pos x="connsiteX7642" y="connsiteY7642"/>
                </a:cxn>
                <a:cxn ang="0">
                  <a:pos x="connsiteX7643" y="connsiteY7643"/>
                </a:cxn>
                <a:cxn ang="0">
                  <a:pos x="connsiteX7644" y="connsiteY7644"/>
                </a:cxn>
                <a:cxn ang="0">
                  <a:pos x="connsiteX7645" y="connsiteY7645"/>
                </a:cxn>
                <a:cxn ang="0">
                  <a:pos x="connsiteX7646" y="connsiteY7646"/>
                </a:cxn>
                <a:cxn ang="0">
                  <a:pos x="connsiteX7647" y="connsiteY7647"/>
                </a:cxn>
                <a:cxn ang="0">
                  <a:pos x="connsiteX7648" y="connsiteY7648"/>
                </a:cxn>
                <a:cxn ang="0">
                  <a:pos x="connsiteX7649" y="connsiteY7649"/>
                </a:cxn>
                <a:cxn ang="0">
                  <a:pos x="connsiteX7650" y="connsiteY7650"/>
                </a:cxn>
                <a:cxn ang="0">
                  <a:pos x="connsiteX7651" y="connsiteY7651"/>
                </a:cxn>
                <a:cxn ang="0">
                  <a:pos x="connsiteX7652" y="connsiteY7652"/>
                </a:cxn>
                <a:cxn ang="0">
                  <a:pos x="connsiteX7653" y="connsiteY7653"/>
                </a:cxn>
                <a:cxn ang="0">
                  <a:pos x="connsiteX7654" y="connsiteY7654"/>
                </a:cxn>
                <a:cxn ang="0">
                  <a:pos x="connsiteX7655" y="connsiteY7655"/>
                </a:cxn>
                <a:cxn ang="0">
                  <a:pos x="connsiteX7656" y="connsiteY7656"/>
                </a:cxn>
                <a:cxn ang="0">
                  <a:pos x="connsiteX7657" y="connsiteY7657"/>
                </a:cxn>
                <a:cxn ang="0">
                  <a:pos x="connsiteX7658" y="connsiteY7658"/>
                </a:cxn>
                <a:cxn ang="0">
                  <a:pos x="connsiteX7659" y="connsiteY7659"/>
                </a:cxn>
                <a:cxn ang="0">
                  <a:pos x="connsiteX7660" y="connsiteY7660"/>
                </a:cxn>
                <a:cxn ang="0">
                  <a:pos x="connsiteX7661" y="connsiteY7661"/>
                </a:cxn>
                <a:cxn ang="0">
                  <a:pos x="connsiteX7662" y="connsiteY7662"/>
                </a:cxn>
                <a:cxn ang="0">
                  <a:pos x="connsiteX7663" y="connsiteY7663"/>
                </a:cxn>
                <a:cxn ang="0">
                  <a:pos x="connsiteX7664" y="connsiteY7664"/>
                </a:cxn>
                <a:cxn ang="0">
                  <a:pos x="connsiteX7665" y="connsiteY7665"/>
                </a:cxn>
                <a:cxn ang="0">
                  <a:pos x="connsiteX7666" y="connsiteY7666"/>
                </a:cxn>
                <a:cxn ang="0">
                  <a:pos x="connsiteX7667" y="connsiteY7667"/>
                </a:cxn>
                <a:cxn ang="0">
                  <a:pos x="connsiteX7668" y="connsiteY7668"/>
                </a:cxn>
                <a:cxn ang="0">
                  <a:pos x="connsiteX7669" y="connsiteY7669"/>
                </a:cxn>
                <a:cxn ang="0">
                  <a:pos x="connsiteX7670" y="connsiteY7670"/>
                </a:cxn>
                <a:cxn ang="0">
                  <a:pos x="connsiteX7671" y="connsiteY7671"/>
                </a:cxn>
                <a:cxn ang="0">
                  <a:pos x="connsiteX7672" y="connsiteY7672"/>
                </a:cxn>
                <a:cxn ang="0">
                  <a:pos x="connsiteX7673" y="connsiteY7673"/>
                </a:cxn>
                <a:cxn ang="0">
                  <a:pos x="connsiteX7674" y="connsiteY7674"/>
                </a:cxn>
                <a:cxn ang="0">
                  <a:pos x="connsiteX7675" y="connsiteY7675"/>
                </a:cxn>
                <a:cxn ang="0">
                  <a:pos x="connsiteX7676" y="connsiteY7676"/>
                </a:cxn>
                <a:cxn ang="0">
                  <a:pos x="connsiteX7677" y="connsiteY7677"/>
                </a:cxn>
                <a:cxn ang="0">
                  <a:pos x="connsiteX7678" y="connsiteY7678"/>
                </a:cxn>
                <a:cxn ang="0">
                  <a:pos x="connsiteX7679" y="connsiteY7679"/>
                </a:cxn>
                <a:cxn ang="0">
                  <a:pos x="connsiteX7680" y="connsiteY7680"/>
                </a:cxn>
                <a:cxn ang="0">
                  <a:pos x="connsiteX7681" y="connsiteY7681"/>
                </a:cxn>
                <a:cxn ang="0">
                  <a:pos x="connsiteX7682" y="connsiteY7682"/>
                </a:cxn>
                <a:cxn ang="0">
                  <a:pos x="connsiteX7683" y="connsiteY7683"/>
                </a:cxn>
                <a:cxn ang="0">
                  <a:pos x="connsiteX7684" y="connsiteY7684"/>
                </a:cxn>
                <a:cxn ang="0">
                  <a:pos x="connsiteX7685" y="connsiteY7685"/>
                </a:cxn>
                <a:cxn ang="0">
                  <a:pos x="connsiteX7686" y="connsiteY7686"/>
                </a:cxn>
                <a:cxn ang="0">
                  <a:pos x="connsiteX7687" y="connsiteY7687"/>
                </a:cxn>
                <a:cxn ang="0">
                  <a:pos x="connsiteX7688" y="connsiteY7688"/>
                </a:cxn>
                <a:cxn ang="0">
                  <a:pos x="connsiteX7689" y="connsiteY7689"/>
                </a:cxn>
                <a:cxn ang="0">
                  <a:pos x="connsiteX7690" y="connsiteY7690"/>
                </a:cxn>
                <a:cxn ang="0">
                  <a:pos x="connsiteX7691" y="connsiteY7691"/>
                </a:cxn>
                <a:cxn ang="0">
                  <a:pos x="connsiteX7692" y="connsiteY7692"/>
                </a:cxn>
                <a:cxn ang="0">
                  <a:pos x="connsiteX7693" y="connsiteY7693"/>
                </a:cxn>
                <a:cxn ang="0">
                  <a:pos x="connsiteX7694" y="connsiteY7694"/>
                </a:cxn>
                <a:cxn ang="0">
                  <a:pos x="connsiteX7695" y="connsiteY7695"/>
                </a:cxn>
                <a:cxn ang="0">
                  <a:pos x="connsiteX7696" y="connsiteY7696"/>
                </a:cxn>
                <a:cxn ang="0">
                  <a:pos x="connsiteX7697" y="connsiteY7697"/>
                </a:cxn>
                <a:cxn ang="0">
                  <a:pos x="connsiteX7698" y="connsiteY7698"/>
                </a:cxn>
                <a:cxn ang="0">
                  <a:pos x="connsiteX7699" y="connsiteY7699"/>
                </a:cxn>
                <a:cxn ang="0">
                  <a:pos x="connsiteX7700" y="connsiteY7700"/>
                </a:cxn>
                <a:cxn ang="0">
                  <a:pos x="connsiteX7701" y="connsiteY7701"/>
                </a:cxn>
                <a:cxn ang="0">
                  <a:pos x="connsiteX7702" y="connsiteY7702"/>
                </a:cxn>
                <a:cxn ang="0">
                  <a:pos x="connsiteX7703" y="connsiteY7703"/>
                </a:cxn>
                <a:cxn ang="0">
                  <a:pos x="connsiteX7704" y="connsiteY7704"/>
                </a:cxn>
                <a:cxn ang="0">
                  <a:pos x="connsiteX7705" y="connsiteY7705"/>
                </a:cxn>
                <a:cxn ang="0">
                  <a:pos x="connsiteX7706" y="connsiteY7706"/>
                </a:cxn>
                <a:cxn ang="0">
                  <a:pos x="connsiteX7707" y="connsiteY7707"/>
                </a:cxn>
                <a:cxn ang="0">
                  <a:pos x="connsiteX7708" y="connsiteY7708"/>
                </a:cxn>
                <a:cxn ang="0">
                  <a:pos x="connsiteX7709" y="connsiteY7709"/>
                </a:cxn>
                <a:cxn ang="0">
                  <a:pos x="connsiteX7710" y="connsiteY7710"/>
                </a:cxn>
                <a:cxn ang="0">
                  <a:pos x="connsiteX7711" y="connsiteY7711"/>
                </a:cxn>
                <a:cxn ang="0">
                  <a:pos x="connsiteX7712" y="connsiteY7712"/>
                </a:cxn>
                <a:cxn ang="0">
                  <a:pos x="connsiteX7713" y="connsiteY7713"/>
                </a:cxn>
                <a:cxn ang="0">
                  <a:pos x="connsiteX7714" y="connsiteY7714"/>
                </a:cxn>
                <a:cxn ang="0">
                  <a:pos x="connsiteX7715" y="connsiteY7715"/>
                </a:cxn>
                <a:cxn ang="0">
                  <a:pos x="connsiteX7716" y="connsiteY7716"/>
                </a:cxn>
                <a:cxn ang="0">
                  <a:pos x="connsiteX7717" y="connsiteY7717"/>
                </a:cxn>
                <a:cxn ang="0">
                  <a:pos x="connsiteX7718" y="connsiteY7718"/>
                </a:cxn>
                <a:cxn ang="0">
                  <a:pos x="connsiteX7719" y="connsiteY7719"/>
                </a:cxn>
                <a:cxn ang="0">
                  <a:pos x="connsiteX7720" y="connsiteY7720"/>
                </a:cxn>
                <a:cxn ang="0">
                  <a:pos x="connsiteX7721" y="connsiteY7721"/>
                </a:cxn>
                <a:cxn ang="0">
                  <a:pos x="connsiteX7722" y="connsiteY7722"/>
                </a:cxn>
                <a:cxn ang="0">
                  <a:pos x="connsiteX7723" y="connsiteY7723"/>
                </a:cxn>
                <a:cxn ang="0">
                  <a:pos x="connsiteX7724" y="connsiteY7724"/>
                </a:cxn>
                <a:cxn ang="0">
                  <a:pos x="connsiteX7725" y="connsiteY7725"/>
                </a:cxn>
                <a:cxn ang="0">
                  <a:pos x="connsiteX7726" y="connsiteY7726"/>
                </a:cxn>
                <a:cxn ang="0">
                  <a:pos x="connsiteX7727" y="connsiteY7727"/>
                </a:cxn>
                <a:cxn ang="0">
                  <a:pos x="connsiteX7728" y="connsiteY7728"/>
                </a:cxn>
                <a:cxn ang="0">
                  <a:pos x="connsiteX7729" y="connsiteY7729"/>
                </a:cxn>
                <a:cxn ang="0">
                  <a:pos x="connsiteX7730" y="connsiteY7730"/>
                </a:cxn>
                <a:cxn ang="0">
                  <a:pos x="connsiteX7731" y="connsiteY7731"/>
                </a:cxn>
                <a:cxn ang="0">
                  <a:pos x="connsiteX7732" y="connsiteY7732"/>
                </a:cxn>
                <a:cxn ang="0">
                  <a:pos x="connsiteX7733" y="connsiteY7733"/>
                </a:cxn>
                <a:cxn ang="0">
                  <a:pos x="connsiteX7734" y="connsiteY7734"/>
                </a:cxn>
                <a:cxn ang="0">
                  <a:pos x="connsiteX7735" y="connsiteY7735"/>
                </a:cxn>
                <a:cxn ang="0">
                  <a:pos x="connsiteX7736" y="connsiteY7736"/>
                </a:cxn>
                <a:cxn ang="0">
                  <a:pos x="connsiteX7737" y="connsiteY7737"/>
                </a:cxn>
                <a:cxn ang="0">
                  <a:pos x="connsiteX7738" y="connsiteY7738"/>
                </a:cxn>
                <a:cxn ang="0">
                  <a:pos x="connsiteX7739" y="connsiteY7739"/>
                </a:cxn>
                <a:cxn ang="0">
                  <a:pos x="connsiteX7740" y="connsiteY7740"/>
                </a:cxn>
                <a:cxn ang="0">
                  <a:pos x="connsiteX7741" y="connsiteY7741"/>
                </a:cxn>
                <a:cxn ang="0">
                  <a:pos x="connsiteX7742" y="connsiteY7742"/>
                </a:cxn>
                <a:cxn ang="0">
                  <a:pos x="connsiteX7743" y="connsiteY7743"/>
                </a:cxn>
                <a:cxn ang="0">
                  <a:pos x="connsiteX7744" y="connsiteY7744"/>
                </a:cxn>
                <a:cxn ang="0">
                  <a:pos x="connsiteX7745" y="connsiteY7745"/>
                </a:cxn>
                <a:cxn ang="0">
                  <a:pos x="connsiteX7746" y="connsiteY7746"/>
                </a:cxn>
                <a:cxn ang="0">
                  <a:pos x="connsiteX7747" y="connsiteY7747"/>
                </a:cxn>
                <a:cxn ang="0">
                  <a:pos x="connsiteX7748" y="connsiteY7748"/>
                </a:cxn>
                <a:cxn ang="0">
                  <a:pos x="connsiteX7749" y="connsiteY7749"/>
                </a:cxn>
                <a:cxn ang="0">
                  <a:pos x="connsiteX7750" y="connsiteY7750"/>
                </a:cxn>
                <a:cxn ang="0">
                  <a:pos x="connsiteX7751" y="connsiteY7751"/>
                </a:cxn>
                <a:cxn ang="0">
                  <a:pos x="connsiteX7752" y="connsiteY7752"/>
                </a:cxn>
                <a:cxn ang="0">
                  <a:pos x="connsiteX7753" y="connsiteY7753"/>
                </a:cxn>
                <a:cxn ang="0">
                  <a:pos x="connsiteX7754" y="connsiteY7754"/>
                </a:cxn>
                <a:cxn ang="0">
                  <a:pos x="connsiteX7755" y="connsiteY7755"/>
                </a:cxn>
                <a:cxn ang="0">
                  <a:pos x="connsiteX7756" y="connsiteY7756"/>
                </a:cxn>
                <a:cxn ang="0">
                  <a:pos x="connsiteX7757" y="connsiteY7757"/>
                </a:cxn>
                <a:cxn ang="0">
                  <a:pos x="connsiteX7758" y="connsiteY7758"/>
                </a:cxn>
                <a:cxn ang="0">
                  <a:pos x="connsiteX7759" y="connsiteY7759"/>
                </a:cxn>
                <a:cxn ang="0">
                  <a:pos x="connsiteX7760" y="connsiteY7760"/>
                </a:cxn>
                <a:cxn ang="0">
                  <a:pos x="connsiteX7761" y="connsiteY7761"/>
                </a:cxn>
                <a:cxn ang="0">
                  <a:pos x="connsiteX7762" y="connsiteY7762"/>
                </a:cxn>
                <a:cxn ang="0">
                  <a:pos x="connsiteX7763" y="connsiteY7763"/>
                </a:cxn>
                <a:cxn ang="0">
                  <a:pos x="connsiteX7764" y="connsiteY7764"/>
                </a:cxn>
                <a:cxn ang="0">
                  <a:pos x="connsiteX7765" y="connsiteY7765"/>
                </a:cxn>
                <a:cxn ang="0">
                  <a:pos x="connsiteX7766" y="connsiteY7766"/>
                </a:cxn>
                <a:cxn ang="0">
                  <a:pos x="connsiteX7767" y="connsiteY7767"/>
                </a:cxn>
                <a:cxn ang="0">
                  <a:pos x="connsiteX7768" y="connsiteY7768"/>
                </a:cxn>
                <a:cxn ang="0">
                  <a:pos x="connsiteX7769" y="connsiteY7769"/>
                </a:cxn>
                <a:cxn ang="0">
                  <a:pos x="connsiteX7770" y="connsiteY7770"/>
                </a:cxn>
                <a:cxn ang="0">
                  <a:pos x="connsiteX7771" y="connsiteY7771"/>
                </a:cxn>
                <a:cxn ang="0">
                  <a:pos x="connsiteX7772" y="connsiteY7772"/>
                </a:cxn>
                <a:cxn ang="0">
                  <a:pos x="connsiteX7773" y="connsiteY7773"/>
                </a:cxn>
                <a:cxn ang="0">
                  <a:pos x="connsiteX7774" y="connsiteY7774"/>
                </a:cxn>
                <a:cxn ang="0">
                  <a:pos x="connsiteX7775" y="connsiteY7775"/>
                </a:cxn>
                <a:cxn ang="0">
                  <a:pos x="connsiteX7776" y="connsiteY7776"/>
                </a:cxn>
                <a:cxn ang="0">
                  <a:pos x="connsiteX7777" y="connsiteY7777"/>
                </a:cxn>
                <a:cxn ang="0">
                  <a:pos x="connsiteX7778" y="connsiteY7778"/>
                </a:cxn>
                <a:cxn ang="0">
                  <a:pos x="connsiteX7779" y="connsiteY7779"/>
                </a:cxn>
                <a:cxn ang="0">
                  <a:pos x="connsiteX7780" y="connsiteY7780"/>
                </a:cxn>
                <a:cxn ang="0">
                  <a:pos x="connsiteX7781" y="connsiteY7781"/>
                </a:cxn>
                <a:cxn ang="0">
                  <a:pos x="connsiteX7782" y="connsiteY7782"/>
                </a:cxn>
                <a:cxn ang="0">
                  <a:pos x="connsiteX7783" y="connsiteY7783"/>
                </a:cxn>
                <a:cxn ang="0">
                  <a:pos x="connsiteX7784" y="connsiteY7784"/>
                </a:cxn>
                <a:cxn ang="0">
                  <a:pos x="connsiteX7785" y="connsiteY7785"/>
                </a:cxn>
                <a:cxn ang="0">
                  <a:pos x="connsiteX7786" y="connsiteY7786"/>
                </a:cxn>
                <a:cxn ang="0">
                  <a:pos x="connsiteX7787" y="connsiteY7787"/>
                </a:cxn>
                <a:cxn ang="0">
                  <a:pos x="connsiteX7788" y="connsiteY7788"/>
                </a:cxn>
                <a:cxn ang="0">
                  <a:pos x="connsiteX7789" y="connsiteY7789"/>
                </a:cxn>
                <a:cxn ang="0">
                  <a:pos x="connsiteX7790" y="connsiteY7790"/>
                </a:cxn>
                <a:cxn ang="0">
                  <a:pos x="connsiteX7791" y="connsiteY7791"/>
                </a:cxn>
                <a:cxn ang="0">
                  <a:pos x="connsiteX7792" y="connsiteY7792"/>
                </a:cxn>
                <a:cxn ang="0">
                  <a:pos x="connsiteX7793" y="connsiteY7793"/>
                </a:cxn>
                <a:cxn ang="0">
                  <a:pos x="connsiteX7794" y="connsiteY7794"/>
                </a:cxn>
                <a:cxn ang="0">
                  <a:pos x="connsiteX7795" y="connsiteY7795"/>
                </a:cxn>
                <a:cxn ang="0">
                  <a:pos x="connsiteX7796" y="connsiteY7796"/>
                </a:cxn>
                <a:cxn ang="0">
                  <a:pos x="connsiteX7797" y="connsiteY7797"/>
                </a:cxn>
                <a:cxn ang="0">
                  <a:pos x="connsiteX7798" y="connsiteY7798"/>
                </a:cxn>
                <a:cxn ang="0">
                  <a:pos x="connsiteX7799" y="connsiteY7799"/>
                </a:cxn>
                <a:cxn ang="0">
                  <a:pos x="connsiteX7800" y="connsiteY7800"/>
                </a:cxn>
                <a:cxn ang="0">
                  <a:pos x="connsiteX7801" y="connsiteY7801"/>
                </a:cxn>
                <a:cxn ang="0">
                  <a:pos x="connsiteX7802" y="connsiteY7802"/>
                </a:cxn>
                <a:cxn ang="0">
                  <a:pos x="connsiteX7803" y="connsiteY7803"/>
                </a:cxn>
                <a:cxn ang="0">
                  <a:pos x="connsiteX7804" y="connsiteY7804"/>
                </a:cxn>
                <a:cxn ang="0">
                  <a:pos x="connsiteX7805" y="connsiteY7805"/>
                </a:cxn>
                <a:cxn ang="0">
                  <a:pos x="connsiteX7806" y="connsiteY7806"/>
                </a:cxn>
                <a:cxn ang="0">
                  <a:pos x="connsiteX7807" y="connsiteY7807"/>
                </a:cxn>
                <a:cxn ang="0">
                  <a:pos x="connsiteX7808" y="connsiteY7808"/>
                </a:cxn>
                <a:cxn ang="0">
                  <a:pos x="connsiteX7809" y="connsiteY7809"/>
                </a:cxn>
                <a:cxn ang="0">
                  <a:pos x="connsiteX7810" y="connsiteY7810"/>
                </a:cxn>
                <a:cxn ang="0">
                  <a:pos x="connsiteX7811" y="connsiteY7811"/>
                </a:cxn>
                <a:cxn ang="0">
                  <a:pos x="connsiteX7812" y="connsiteY7812"/>
                </a:cxn>
                <a:cxn ang="0">
                  <a:pos x="connsiteX7813" y="connsiteY7813"/>
                </a:cxn>
                <a:cxn ang="0">
                  <a:pos x="connsiteX7814" y="connsiteY7814"/>
                </a:cxn>
                <a:cxn ang="0">
                  <a:pos x="connsiteX7815" y="connsiteY7815"/>
                </a:cxn>
                <a:cxn ang="0">
                  <a:pos x="connsiteX7816" y="connsiteY7816"/>
                </a:cxn>
                <a:cxn ang="0">
                  <a:pos x="connsiteX7817" y="connsiteY7817"/>
                </a:cxn>
                <a:cxn ang="0">
                  <a:pos x="connsiteX7818" y="connsiteY7818"/>
                </a:cxn>
                <a:cxn ang="0">
                  <a:pos x="connsiteX7819" y="connsiteY7819"/>
                </a:cxn>
                <a:cxn ang="0">
                  <a:pos x="connsiteX7820" y="connsiteY7820"/>
                </a:cxn>
                <a:cxn ang="0">
                  <a:pos x="connsiteX7821" y="connsiteY7821"/>
                </a:cxn>
                <a:cxn ang="0">
                  <a:pos x="connsiteX7822" y="connsiteY7822"/>
                </a:cxn>
                <a:cxn ang="0">
                  <a:pos x="connsiteX7823" y="connsiteY7823"/>
                </a:cxn>
                <a:cxn ang="0">
                  <a:pos x="connsiteX7824" y="connsiteY7824"/>
                </a:cxn>
                <a:cxn ang="0">
                  <a:pos x="connsiteX7825" y="connsiteY7825"/>
                </a:cxn>
                <a:cxn ang="0">
                  <a:pos x="connsiteX7826" y="connsiteY7826"/>
                </a:cxn>
                <a:cxn ang="0">
                  <a:pos x="connsiteX7827" y="connsiteY7827"/>
                </a:cxn>
                <a:cxn ang="0">
                  <a:pos x="connsiteX7828" y="connsiteY7828"/>
                </a:cxn>
                <a:cxn ang="0">
                  <a:pos x="connsiteX7829" y="connsiteY7829"/>
                </a:cxn>
                <a:cxn ang="0">
                  <a:pos x="connsiteX7830" y="connsiteY7830"/>
                </a:cxn>
                <a:cxn ang="0">
                  <a:pos x="connsiteX7831" y="connsiteY7831"/>
                </a:cxn>
                <a:cxn ang="0">
                  <a:pos x="connsiteX7832" y="connsiteY7832"/>
                </a:cxn>
                <a:cxn ang="0">
                  <a:pos x="connsiteX7833" y="connsiteY7833"/>
                </a:cxn>
                <a:cxn ang="0">
                  <a:pos x="connsiteX7834" y="connsiteY7834"/>
                </a:cxn>
                <a:cxn ang="0">
                  <a:pos x="connsiteX7835" y="connsiteY7835"/>
                </a:cxn>
                <a:cxn ang="0">
                  <a:pos x="connsiteX7836" y="connsiteY7836"/>
                </a:cxn>
                <a:cxn ang="0">
                  <a:pos x="connsiteX7837" y="connsiteY7837"/>
                </a:cxn>
                <a:cxn ang="0">
                  <a:pos x="connsiteX7838" y="connsiteY7838"/>
                </a:cxn>
                <a:cxn ang="0">
                  <a:pos x="connsiteX7839" y="connsiteY7839"/>
                </a:cxn>
                <a:cxn ang="0">
                  <a:pos x="connsiteX7840" y="connsiteY7840"/>
                </a:cxn>
                <a:cxn ang="0">
                  <a:pos x="connsiteX7841" y="connsiteY7841"/>
                </a:cxn>
                <a:cxn ang="0">
                  <a:pos x="connsiteX7842" y="connsiteY7842"/>
                </a:cxn>
                <a:cxn ang="0">
                  <a:pos x="connsiteX7843" y="connsiteY7843"/>
                </a:cxn>
                <a:cxn ang="0">
                  <a:pos x="connsiteX7844" y="connsiteY7844"/>
                </a:cxn>
                <a:cxn ang="0">
                  <a:pos x="connsiteX7845" y="connsiteY7845"/>
                </a:cxn>
                <a:cxn ang="0">
                  <a:pos x="connsiteX7846" y="connsiteY7846"/>
                </a:cxn>
                <a:cxn ang="0">
                  <a:pos x="connsiteX7847" y="connsiteY7847"/>
                </a:cxn>
                <a:cxn ang="0">
                  <a:pos x="connsiteX7848" y="connsiteY7848"/>
                </a:cxn>
                <a:cxn ang="0">
                  <a:pos x="connsiteX7849" y="connsiteY7849"/>
                </a:cxn>
                <a:cxn ang="0">
                  <a:pos x="connsiteX7850" y="connsiteY7850"/>
                </a:cxn>
                <a:cxn ang="0">
                  <a:pos x="connsiteX7851" y="connsiteY7851"/>
                </a:cxn>
                <a:cxn ang="0">
                  <a:pos x="connsiteX7852" y="connsiteY7852"/>
                </a:cxn>
                <a:cxn ang="0">
                  <a:pos x="connsiteX7853" y="connsiteY7853"/>
                </a:cxn>
                <a:cxn ang="0">
                  <a:pos x="connsiteX7854" y="connsiteY7854"/>
                </a:cxn>
                <a:cxn ang="0">
                  <a:pos x="connsiteX7855" y="connsiteY7855"/>
                </a:cxn>
                <a:cxn ang="0">
                  <a:pos x="connsiteX7856" y="connsiteY7856"/>
                </a:cxn>
                <a:cxn ang="0">
                  <a:pos x="connsiteX7857" y="connsiteY7857"/>
                </a:cxn>
                <a:cxn ang="0">
                  <a:pos x="connsiteX7858" y="connsiteY7858"/>
                </a:cxn>
                <a:cxn ang="0">
                  <a:pos x="connsiteX7859" y="connsiteY7859"/>
                </a:cxn>
                <a:cxn ang="0">
                  <a:pos x="connsiteX7860" y="connsiteY7860"/>
                </a:cxn>
                <a:cxn ang="0">
                  <a:pos x="connsiteX7861" y="connsiteY7861"/>
                </a:cxn>
                <a:cxn ang="0">
                  <a:pos x="connsiteX7862" y="connsiteY7862"/>
                </a:cxn>
                <a:cxn ang="0">
                  <a:pos x="connsiteX7863" y="connsiteY7863"/>
                </a:cxn>
                <a:cxn ang="0">
                  <a:pos x="connsiteX7864" y="connsiteY7864"/>
                </a:cxn>
                <a:cxn ang="0">
                  <a:pos x="connsiteX7865" y="connsiteY7865"/>
                </a:cxn>
                <a:cxn ang="0">
                  <a:pos x="connsiteX7866" y="connsiteY7866"/>
                </a:cxn>
                <a:cxn ang="0">
                  <a:pos x="connsiteX7867" y="connsiteY7867"/>
                </a:cxn>
                <a:cxn ang="0">
                  <a:pos x="connsiteX7868" y="connsiteY7868"/>
                </a:cxn>
                <a:cxn ang="0">
                  <a:pos x="connsiteX7869" y="connsiteY7869"/>
                </a:cxn>
                <a:cxn ang="0">
                  <a:pos x="connsiteX7870" y="connsiteY7870"/>
                </a:cxn>
                <a:cxn ang="0">
                  <a:pos x="connsiteX7871" y="connsiteY7871"/>
                </a:cxn>
                <a:cxn ang="0">
                  <a:pos x="connsiteX7872" y="connsiteY7872"/>
                </a:cxn>
                <a:cxn ang="0">
                  <a:pos x="connsiteX7873" y="connsiteY7873"/>
                </a:cxn>
                <a:cxn ang="0">
                  <a:pos x="connsiteX7874" y="connsiteY7874"/>
                </a:cxn>
                <a:cxn ang="0">
                  <a:pos x="connsiteX7875" y="connsiteY7875"/>
                </a:cxn>
                <a:cxn ang="0">
                  <a:pos x="connsiteX7876" y="connsiteY7876"/>
                </a:cxn>
                <a:cxn ang="0">
                  <a:pos x="connsiteX7877" y="connsiteY7877"/>
                </a:cxn>
                <a:cxn ang="0">
                  <a:pos x="connsiteX7878" y="connsiteY7878"/>
                </a:cxn>
                <a:cxn ang="0">
                  <a:pos x="connsiteX7879" y="connsiteY7879"/>
                </a:cxn>
                <a:cxn ang="0">
                  <a:pos x="connsiteX7880" y="connsiteY7880"/>
                </a:cxn>
                <a:cxn ang="0">
                  <a:pos x="connsiteX7881" y="connsiteY7881"/>
                </a:cxn>
                <a:cxn ang="0">
                  <a:pos x="connsiteX7882" y="connsiteY7882"/>
                </a:cxn>
                <a:cxn ang="0">
                  <a:pos x="connsiteX7883" y="connsiteY7883"/>
                </a:cxn>
                <a:cxn ang="0">
                  <a:pos x="connsiteX7884" y="connsiteY7884"/>
                </a:cxn>
                <a:cxn ang="0">
                  <a:pos x="connsiteX7885" y="connsiteY7885"/>
                </a:cxn>
                <a:cxn ang="0">
                  <a:pos x="connsiteX7886" y="connsiteY7886"/>
                </a:cxn>
                <a:cxn ang="0">
                  <a:pos x="connsiteX7887" y="connsiteY7887"/>
                </a:cxn>
                <a:cxn ang="0">
                  <a:pos x="connsiteX7888" y="connsiteY7888"/>
                </a:cxn>
                <a:cxn ang="0">
                  <a:pos x="connsiteX7889" y="connsiteY7889"/>
                </a:cxn>
                <a:cxn ang="0">
                  <a:pos x="connsiteX7890" y="connsiteY7890"/>
                </a:cxn>
                <a:cxn ang="0">
                  <a:pos x="connsiteX7891" y="connsiteY7891"/>
                </a:cxn>
                <a:cxn ang="0">
                  <a:pos x="connsiteX7892" y="connsiteY7892"/>
                </a:cxn>
                <a:cxn ang="0">
                  <a:pos x="connsiteX7893" y="connsiteY7893"/>
                </a:cxn>
                <a:cxn ang="0">
                  <a:pos x="connsiteX7894" y="connsiteY7894"/>
                </a:cxn>
                <a:cxn ang="0">
                  <a:pos x="connsiteX7895" y="connsiteY7895"/>
                </a:cxn>
                <a:cxn ang="0">
                  <a:pos x="connsiteX7896" y="connsiteY7896"/>
                </a:cxn>
                <a:cxn ang="0">
                  <a:pos x="connsiteX7897" y="connsiteY7897"/>
                </a:cxn>
                <a:cxn ang="0">
                  <a:pos x="connsiteX7898" y="connsiteY7898"/>
                </a:cxn>
                <a:cxn ang="0">
                  <a:pos x="connsiteX7899" y="connsiteY7899"/>
                </a:cxn>
                <a:cxn ang="0">
                  <a:pos x="connsiteX7900" y="connsiteY7900"/>
                </a:cxn>
                <a:cxn ang="0">
                  <a:pos x="connsiteX7901" y="connsiteY7901"/>
                </a:cxn>
                <a:cxn ang="0">
                  <a:pos x="connsiteX7902" y="connsiteY7902"/>
                </a:cxn>
                <a:cxn ang="0">
                  <a:pos x="connsiteX7903" y="connsiteY7903"/>
                </a:cxn>
                <a:cxn ang="0">
                  <a:pos x="connsiteX7904" y="connsiteY7904"/>
                </a:cxn>
                <a:cxn ang="0">
                  <a:pos x="connsiteX7905" y="connsiteY7905"/>
                </a:cxn>
                <a:cxn ang="0">
                  <a:pos x="connsiteX7906" y="connsiteY7906"/>
                </a:cxn>
                <a:cxn ang="0">
                  <a:pos x="connsiteX7907" y="connsiteY7907"/>
                </a:cxn>
                <a:cxn ang="0">
                  <a:pos x="connsiteX7908" y="connsiteY7908"/>
                </a:cxn>
                <a:cxn ang="0">
                  <a:pos x="connsiteX7909" y="connsiteY7909"/>
                </a:cxn>
                <a:cxn ang="0">
                  <a:pos x="connsiteX7910" y="connsiteY7910"/>
                </a:cxn>
                <a:cxn ang="0">
                  <a:pos x="connsiteX7911" y="connsiteY7911"/>
                </a:cxn>
                <a:cxn ang="0">
                  <a:pos x="connsiteX7912" y="connsiteY7912"/>
                </a:cxn>
                <a:cxn ang="0">
                  <a:pos x="connsiteX7913" y="connsiteY7913"/>
                </a:cxn>
                <a:cxn ang="0">
                  <a:pos x="connsiteX7914" y="connsiteY7914"/>
                </a:cxn>
                <a:cxn ang="0">
                  <a:pos x="connsiteX7915" y="connsiteY7915"/>
                </a:cxn>
                <a:cxn ang="0">
                  <a:pos x="connsiteX7916" y="connsiteY7916"/>
                </a:cxn>
                <a:cxn ang="0">
                  <a:pos x="connsiteX7917" y="connsiteY7917"/>
                </a:cxn>
                <a:cxn ang="0">
                  <a:pos x="connsiteX7918" y="connsiteY7918"/>
                </a:cxn>
                <a:cxn ang="0">
                  <a:pos x="connsiteX7919" y="connsiteY7919"/>
                </a:cxn>
                <a:cxn ang="0">
                  <a:pos x="connsiteX7920" y="connsiteY7920"/>
                </a:cxn>
                <a:cxn ang="0">
                  <a:pos x="connsiteX7921" y="connsiteY7921"/>
                </a:cxn>
                <a:cxn ang="0">
                  <a:pos x="connsiteX7922" y="connsiteY7922"/>
                </a:cxn>
                <a:cxn ang="0">
                  <a:pos x="connsiteX7923" y="connsiteY7923"/>
                </a:cxn>
                <a:cxn ang="0">
                  <a:pos x="connsiteX7924" y="connsiteY7924"/>
                </a:cxn>
                <a:cxn ang="0">
                  <a:pos x="connsiteX7925" y="connsiteY7925"/>
                </a:cxn>
                <a:cxn ang="0">
                  <a:pos x="connsiteX7926" y="connsiteY7926"/>
                </a:cxn>
                <a:cxn ang="0">
                  <a:pos x="connsiteX7927" y="connsiteY7927"/>
                </a:cxn>
                <a:cxn ang="0">
                  <a:pos x="connsiteX7928" y="connsiteY7928"/>
                </a:cxn>
                <a:cxn ang="0">
                  <a:pos x="connsiteX7929" y="connsiteY7929"/>
                </a:cxn>
                <a:cxn ang="0">
                  <a:pos x="connsiteX7930" y="connsiteY7930"/>
                </a:cxn>
                <a:cxn ang="0">
                  <a:pos x="connsiteX7931" y="connsiteY7931"/>
                </a:cxn>
                <a:cxn ang="0">
                  <a:pos x="connsiteX7932" y="connsiteY7932"/>
                </a:cxn>
                <a:cxn ang="0">
                  <a:pos x="connsiteX7933" y="connsiteY7933"/>
                </a:cxn>
                <a:cxn ang="0">
                  <a:pos x="connsiteX7934" y="connsiteY7934"/>
                </a:cxn>
                <a:cxn ang="0">
                  <a:pos x="connsiteX7935" y="connsiteY7935"/>
                </a:cxn>
                <a:cxn ang="0">
                  <a:pos x="connsiteX7936" y="connsiteY7936"/>
                </a:cxn>
                <a:cxn ang="0">
                  <a:pos x="connsiteX7937" y="connsiteY7937"/>
                </a:cxn>
                <a:cxn ang="0">
                  <a:pos x="connsiteX7938" y="connsiteY7938"/>
                </a:cxn>
                <a:cxn ang="0">
                  <a:pos x="connsiteX7939" y="connsiteY7939"/>
                </a:cxn>
                <a:cxn ang="0">
                  <a:pos x="connsiteX7940" y="connsiteY7940"/>
                </a:cxn>
                <a:cxn ang="0">
                  <a:pos x="connsiteX7941" y="connsiteY7941"/>
                </a:cxn>
                <a:cxn ang="0">
                  <a:pos x="connsiteX7942" y="connsiteY7942"/>
                </a:cxn>
                <a:cxn ang="0">
                  <a:pos x="connsiteX7943" y="connsiteY7943"/>
                </a:cxn>
                <a:cxn ang="0">
                  <a:pos x="connsiteX7944" y="connsiteY7944"/>
                </a:cxn>
                <a:cxn ang="0">
                  <a:pos x="connsiteX7945" y="connsiteY7945"/>
                </a:cxn>
                <a:cxn ang="0">
                  <a:pos x="connsiteX7946" y="connsiteY7946"/>
                </a:cxn>
                <a:cxn ang="0">
                  <a:pos x="connsiteX7947" y="connsiteY7947"/>
                </a:cxn>
                <a:cxn ang="0">
                  <a:pos x="connsiteX7948" y="connsiteY7948"/>
                </a:cxn>
                <a:cxn ang="0">
                  <a:pos x="connsiteX7949" y="connsiteY7949"/>
                </a:cxn>
                <a:cxn ang="0">
                  <a:pos x="connsiteX7950" y="connsiteY7950"/>
                </a:cxn>
                <a:cxn ang="0">
                  <a:pos x="connsiteX7951" y="connsiteY7951"/>
                </a:cxn>
                <a:cxn ang="0">
                  <a:pos x="connsiteX7952" y="connsiteY7952"/>
                </a:cxn>
                <a:cxn ang="0">
                  <a:pos x="connsiteX7953" y="connsiteY7953"/>
                </a:cxn>
                <a:cxn ang="0">
                  <a:pos x="connsiteX7954" y="connsiteY7954"/>
                </a:cxn>
                <a:cxn ang="0">
                  <a:pos x="connsiteX7955" y="connsiteY7955"/>
                </a:cxn>
                <a:cxn ang="0">
                  <a:pos x="connsiteX7956" y="connsiteY7956"/>
                </a:cxn>
                <a:cxn ang="0">
                  <a:pos x="connsiteX7957" y="connsiteY7957"/>
                </a:cxn>
                <a:cxn ang="0">
                  <a:pos x="connsiteX7958" y="connsiteY7958"/>
                </a:cxn>
                <a:cxn ang="0">
                  <a:pos x="connsiteX7959" y="connsiteY7959"/>
                </a:cxn>
                <a:cxn ang="0">
                  <a:pos x="connsiteX7960" y="connsiteY7960"/>
                </a:cxn>
                <a:cxn ang="0">
                  <a:pos x="connsiteX7961" y="connsiteY7961"/>
                </a:cxn>
                <a:cxn ang="0">
                  <a:pos x="connsiteX7962" y="connsiteY7962"/>
                </a:cxn>
                <a:cxn ang="0">
                  <a:pos x="connsiteX7963" y="connsiteY7963"/>
                </a:cxn>
                <a:cxn ang="0">
                  <a:pos x="connsiteX7964" y="connsiteY7964"/>
                </a:cxn>
                <a:cxn ang="0">
                  <a:pos x="connsiteX7965" y="connsiteY7965"/>
                </a:cxn>
                <a:cxn ang="0">
                  <a:pos x="connsiteX7966" y="connsiteY7966"/>
                </a:cxn>
                <a:cxn ang="0">
                  <a:pos x="connsiteX7967" y="connsiteY7967"/>
                </a:cxn>
                <a:cxn ang="0">
                  <a:pos x="connsiteX7968" y="connsiteY7968"/>
                </a:cxn>
                <a:cxn ang="0">
                  <a:pos x="connsiteX7969" y="connsiteY7969"/>
                </a:cxn>
                <a:cxn ang="0">
                  <a:pos x="connsiteX7970" y="connsiteY7970"/>
                </a:cxn>
                <a:cxn ang="0">
                  <a:pos x="connsiteX7971" y="connsiteY7971"/>
                </a:cxn>
                <a:cxn ang="0">
                  <a:pos x="connsiteX7972" y="connsiteY7972"/>
                </a:cxn>
                <a:cxn ang="0">
                  <a:pos x="connsiteX7973" y="connsiteY7973"/>
                </a:cxn>
                <a:cxn ang="0">
                  <a:pos x="connsiteX7974" y="connsiteY7974"/>
                </a:cxn>
                <a:cxn ang="0">
                  <a:pos x="connsiteX7975" y="connsiteY7975"/>
                </a:cxn>
                <a:cxn ang="0">
                  <a:pos x="connsiteX7976" y="connsiteY7976"/>
                </a:cxn>
                <a:cxn ang="0">
                  <a:pos x="connsiteX7977" y="connsiteY7977"/>
                </a:cxn>
                <a:cxn ang="0">
                  <a:pos x="connsiteX7978" y="connsiteY7978"/>
                </a:cxn>
                <a:cxn ang="0">
                  <a:pos x="connsiteX7979" y="connsiteY7979"/>
                </a:cxn>
                <a:cxn ang="0">
                  <a:pos x="connsiteX7980" y="connsiteY7980"/>
                </a:cxn>
                <a:cxn ang="0">
                  <a:pos x="connsiteX7981" y="connsiteY7981"/>
                </a:cxn>
                <a:cxn ang="0">
                  <a:pos x="connsiteX7982" y="connsiteY7982"/>
                </a:cxn>
                <a:cxn ang="0">
                  <a:pos x="connsiteX7983" y="connsiteY7983"/>
                </a:cxn>
                <a:cxn ang="0">
                  <a:pos x="connsiteX7984" y="connsiteY7984"/>
                </a:cxn>
                <a:cxn ang="0">
                  <a:pos x="connsiteX7985" y="connsiteY7985"/>
                </a:cxn>
                <a:cxn ang="0">
                  <a:pos x="connsiteX7986" y="connsiteY7986"/>
                </a:cxn>
                <a:cxn ang="0">
                  <a:pos x="connsiteX7987" y="connsiteY7987"/>
                </a:cxn>
                <a:cxn ang="0">
                  <a:pos x="connsiteX7988" y="connsiteY7988"/>
                </a:cxn>
                <a:cxn ang="0">
                  <a:pos x="connsiteX7989" y="connsiteY7989"/>
                </a:cxn>
                <a:cxn ang="0">
                  <a:pos x="connsiteX7990" y="connsiteY7990"/>
                </a:cxn>
                <a:cxn ang="0">
                  <a:pos x="connsiteX7991" y="connsiteY7991"/>
                </a:cxn>
                <a:cxn ang="0">
                  <a:pos x="connsiteX7992" y="connsiteY7992"/>
                </a:cxn>
                <a:cxn ang="0">
                  <a:pos x="connsiteX7993" y="connsiteY7993"/>
                </a:cxn>
                <a:cxn ang="0">
                  <a:pos x="connsiteX7994" y="connsiteY7994"/>
                </a:cxn>
                <a:cxn ang="0">
                  <a:pos x="connsiteX7995" y="connsiteY7995"/>
                </a:cxn>
                <a:cxn ang="0">
                  <a:pos x="connsiteX7996" y="connsiteY7996"/>
                </a:cxn>
                <a:cxn ang="0">
                  <a:pos x="connsiteX7997" y="connsiteY7997"/>
                </a:cxn>
                <a:cxn ang="0">
                  <a:pos x="connsiteX7998" y="connsiteY7998"/>
                </a:cxn>
                <a:cxn ang="0">
                  <a:pos x="connsiteX7999" y="connsiteY7999"/>
                </a:cxn>
                <a:cxn ang="0">
                  <a:pos x="connsiteX8000" y="connsiteY8000"/>
                </a:cxn>
                <a:cxn ang="0">
                  <a:pos x="connsiteX8001" y="connsiteY8001"/>
                </a:cxn>
                <a:cxn ang="0">
                  <a:pos x="connsiteX8002" y="connsiteY8002"/>
                </a:cxn>
                <a:cxn ang="0">
                  <a:pos x="connsiteX8003" y="connsiteY8003"/>
                </a:cxn>
                <a:cxn ang="0">
                  <a:pos x="connsiteX8004" y="connsiteY8004"/>
                </a:cxn>
                <a:cxn ang="0">
                  <a:pos x="connsiteX8005" y="connsiteY8005"/>
                </a:cxn>
                <a:cxn ang="0">
                  <a:pos x="connsiteX8006" y="connsiteY8006"/>
                </a:cxn>
                <a:cxn ang="0">
                  <a:pos x="connsiteX8007" y="connsiteY8007"/>
                </a:cxn>
                <a:cxn ang="0">
                  <a:pos x="connsiteX8008" y="connsiteY8008"/>
                </a:cxn>
                <a:cxn ang="0">
                  <a:pos x="connsiteX8009" y="connsiteY8009"/>
                </a:cxn>
                <a:cxn ang="0">
                  <a:pos x="connsiteX8010" y="connsiteY8010"/>
                </a:cxn>
                <a:cxn ang="0">
                  <a:pos x="connsiteX8011" y="connsiteY8011"/>
                </a:cxn>
                <a:cxn ang="0">
                  <a:pos x="connsiteX8012" y="connsiteY8012"/>
                </a:cxn>
                <a:cxn ang="0">
                  <a:pos x="connsiteX8013" y="connsiteY8013"/>
                </a:cxn>
                <a:cxn ang="0">
                  <a:pos x="connsiteX8014" y="connsiteY8014"/>
                </a:cxn>
                <a:cxn ang="0">
                  <a:pos x="connsiteX8015" y="connsiteY8015"/>
                </a:cxn>
                <a:cxn ang="0">
                  <a:pos x="connsiteX8016" y="connsiteY8016"/>
                </a:cxn>
                <a:cxn ang="0">
                  <a:pos x="connsiteX8017" y="connsiteY8017"/>
                </a:cxn>
                <a:cxn ang="0">
                  <a:pos x="connsiteX8018" y="connsiteY8018"/>
                </a:cxn>
                <a:cxn ang="0">
                  <a:pos x="connsiteX8019" y="connsiteY8019"/>
                </a:cxn>
                <a:cxn ang="0">
                  <a:pos x="connsiteX8020" y="connsiteY8020"/>
                </a:cxn>
                <a:cxn ang="0">
                  <a:pos x="connsiteX8021" y="connsiteY8021"/>
                </a:cxn>
                <a:cxn ang="0">
                  <a:pos x="connsiteX8022" y="connsiteY8022"/>
                </a:cxn>
                <a:cxn ang="0">
                  <a:pos x="connsiteX8023" y="connsiteY8023"/>
                </a:cxn>
                <a:cxn ang="0">
                  <a:pos x="connsiteX8024" y="connsiteY8024"/>
                </a:cxn>
                <a:cxn ang="0">
                  <a:pos x="connsiteX8025" y="connsiteY8025"/>
                </a:cxn>
                <a:cxn ang="0">
                  <a:pos x="connsiteX8026" y="connsiteY8026"/>
                </a:cxn>
                <a:cxn ang="0">
                  <a:pos x="connsiteX8027" y="connsiteY8027"/>
                </a:cxn>
                <a:cxn ang="0">
                  <a:pos x="connsiteX8028" y="connsiteY8028"/>
                </a:cxn>
                <a:cxn ang="0">
                  <a:pos x="connsiteX8029" y="connsiteY8029"/>
                </a:cxn>
                <a:cxn ang="0">
                  <a:pos x="connsiteX8030" y="connsiteY8030"/>
                </a:cxn>
                <a:cxn ang="0">
                  <a:pos x="connsiteX8031" y="connsiteY8031"/>
                </a:cxn>
                <a:cxn ang="0">
                  <a:pos x="connsiteX8032" y="connsiteY8032"/>
                </a:cxn>
                <a:cxn ang="0">
                  <a:pos x="connsiteX8033" y="connsiteY8033"/>
                </a:cxn>
                <a:cxn ang="0">
                  <a:pos x="connsiteX8034" y="connsiteY8034"/>
                </a:cxn>
                <a:cxn ang="0">
                  <a:pos x="connsiteX8035" y="connsiteY8035"/>
                </a:cxn>
                <a:cxn ang="0">
                  <a:pos x="connsiteX8036" y="connsiteY8036"/>
                </a:cxn>
                <a:cxn ang="0">
                  <a:pos x="connsiteX8037" y="connsiteY8037"/>
                </a:cxn>
                <a:cxn ang="0">
                  <a:pos x="connsiteX8038" y="connsiteY8038"/>
                </a:cxn>
                <a:cxn ang="0">
                  <a:pos x="connsiteX8039" y="connsiteY8039"/>
                </a:cxn>
                <a:cxn ang="0">
                  <a:pos x="connsiteX8040" y="connsiteY8040"/>
                </a:cxn>
                <a:cxn ang="0">
                  <a:pos x="connsiteX8041" y="connsiteY8041"/>
                </a:cxn>
                <a:cxn ang="0">
                  <a:pos x="connsiteX8042" y="connsiteY8042"/>
                </a:cxn>
                <a:cxn ang="0">
                  <a:pos x="connsiteX8043" y="connsiteY8043"/>
                </a:cxn>
                <a:cxn ang="0">
                  <a:pos x="connsiteX8044" y="connsiteY8044"/>
                </a:cxn>
                <a:cxn ang="0">
                  <a:pos x="connsiteX8045" y="connsiteY8045"/>
                </a:cxn>
                <a:cxn ang="0">
                  <a:pos x="connsiteX8046" y="connsiteY8046"/>
                </a:cxn>
                <a:cxn ang="0">
                  <a:pos x="connsiteX8047" y="connsiteY8047"/>
                </a:cxn>
                <a:cxn ang="0">
                  <a:pos x="connsiteX8048" y="connsiteY8048"/>
                </a:cxn>
                <a:cxn ang="0">
                  <a:pos x="connsiteX8049" y="connsiteY8049"/>
                </a:cxn>
                <a:cxn ang="0">
                  <a:pos x="connsiteX8050" y="connsiteY8050"/>
                </a:cxn>
                <a:cxn ang="0">
                  <a:pos x="connsiteX8051" y="connsiteY8051"/>
                </a:cxn>
                <a:cxn ang="0">
                  <a:pos x="connsiteX8052" y="connsiteY8052"/>
                </a:cxn>
                <a:cxn ang="0">
                  <a:pos x="connsiteX8053" y="connsiteY8053"/>
                </a:cxn>
                <a:cxn ang="0">
                  <a:pos x="connsiteX8054" y="connsiteY8054"/>
                </a:cxn>
                <a:cxn ang="0">
                  <a:pos x="connsiteX8055" y="connsiteY8055"/>
                </a:cxn>
                <a:cxn ang="0">
                  <a:pos x="connsiteX8056" y="connsiteY8056"/>
                </a:cxn>
                <a:cxn ang="0">
                  <a:pos x="connsiteX8057" y="connsiteY8057"/>
                </a:cxn>
                <a:cxn ang="0">
                  <a:pos x="connsiteX8058" y="connsiteY8058"/>
                </a:cxn>
                <a:cxn ang="0">
                  <a:pos x="connsiteX8059" y="connsiteY8059"/>
                </a:cxn>
                <a:cxn ang="0">
                  <a:pos x="connsiteX8060" y="connsiteY8060"/>
                </a:cxn>
                <a:cxn ang="0">
                  <a:pos x="connsiteX8061" y="connsiteY8061"/>
                </a:cxn>
                <a:cxn ang="0">
                  <a:pos x="connsiteX8062" y="connsiteY8062"/>
                </a:cxn>
                <a:cxn ang="0">
                  <a:pos x="connsiteX8063" y="connsiteY8063"/>
                </a:cxn>
                <a:cxn ang="0">
                  <a:pos x="connsiteX8064" y="connsiteY8064"/>
                </a:cxn>
                <a:cxn ang="0">
                  <a:pos x="connsiteX8065" y="connsiteY8065"/>
                </a:cxn>
                <a:cxn ang="0">
                  <a:pos x="connsiteX8066" y="connsiteY8066"/>
                </a:cxn>
                <a:cxn ang="0">
                  <a:pos x="connsiteX8067" y="connsiteY8067"/>
                </a:cxn>
                <a:cxn ang="0">
                  <a:pos x="connsiteX8068" y="connsiteY8068"/>
                </a:cxn>
                <a:cxn ang="0">
                  <a:pos x="connsiteX8069" y="connsiteY8069"/>
                </a:cxn>
                <a:cxn ang="0">
                  <a:pos x="connsiteX8070" y="connsiteY8070"/>
                </a:cxn>
                <a:cxn ang="0">
                  <a:pos x="connsiteX8071" y="connsiteY8071"/>
                </a:cxn>
                <a:cxn ang="0">
                  <a:pos x="connsiteX8072" y="connsiteY8072"/>
                </a:cxn>
                <a:cxn ang="0">
                  <a:pos x="connsiteX8073" y="connsiteY8073"/>
                </a:cxn>
                <a:cxn ang="0">
                  <a:pos x="connsiteX8074" y="connsiteY8074"/>
                </a:cxn>
                <a:cxn ang="0">
                  <a:pos x="connsiteX8075" y="connsiteY8075"/>
                </a:cxn>
                <a:cxn ang="0">
                  <a:pos x="connsiteX8076" y="connsiteY8076"/>
                </a:cxn>
                <a:cxn ang="0">
                  <a:pos x="connsiteX8077" y="connsiteY8077"/>
                </a:cxn>
                <a:cxn ang="0">
                  <a:pos x="connsiteX8078" y="connsiteY8078"/>
                </a:cxn>
                <a:cxn ang="0">
                  <a:pos x="connsiteX8079" y="connsiteY8079"/>
                </a:cxn>
                <a:cxn ang="0">
                  <a:pos x="connsiteX8080" y="connsiteY8080"/>
                </a:cxn>
                <a:cxn ang="0">
                  <a:pos x="connsiteX8081" y="connsiteY8081"/>
                </a:cxn>
                <a:cxn ang="0">
                  <a:pos x="connsiteX8082" y="connsiteY8082"/>
                </a:cxn>
                <a:cxn ang="0">
                  <a:pos x="connsiteX8083" y="connsiteY8083"/>
                </a:cxn>
                <a:cxn ang="0">
                  <a:pos x="connsiteX8084" y="connsiteY8084"/>
                </a:cxn>
                <a:cxn ang="0">
                  <a:pos x="connsiteX8085" y="connsiteY8085"/>
                </a:cxn>
                <a:cxn ang="0">
                  <a:pos x="connsiteX8086" y="connsiteY8086"/>
                </a:cxn>
                <a:cxn ang="0">
                  <a:pos x="connsiteX8087" y="connsiteY8087"/>
                </a:cxn>
                <a:cxn ang="0">
                  <a:pos x="connsiteX8088" y="connsiteY8088"/>
                </a:cxn>
                <a:cxn ang="0">
                  <a:pos x="connsiteX8089" y="connsiteY8089"/>
                </a:cxn>
                <a:cxn ang="0">
                  <a:pos x="connsiteX8090" y="connsiteY8090"/>
                </a:cxn>
                <a:cxn ang="0">
                  <a:pos x="connsiteX8091" y="connsiteY8091"/>
                </a:cxn>
                <a:cxn ang="0">
                  <a:pos x="connsiteX8092" y="connsiteY8092"/>
                </a:cxn>
                <a:cxn ang="0">
                  <a:pos x="connsiteX8093" y="connsiteY8093"/>
                </a:cxn>
                <a:cxn ang="0">
                  <a:pos x="connsiteX8094" y="connsiteY8094"/>
                </a:cxn>
                <a:cxn ang="0">
                  <a:pos x="connsiteX8095" y="connsiteY8095"/>
                </a:cxn>
                <a:cxn ang="0">
                  <a:pos x="connsiteX8096" y="connsiteY8096"/>
                </a:cxn>
                <a:cxn ang="0">
                  <a:pos x="connsiteX8097" y="connsiteY8097"/>
                </a:cxn>
                <a:cxn ang="0">
                  <a:pos x="connsiteX8098" y="connsiteY8098"/>
                </a:cxn>
                <a:cxn ang="0">
                  <a:pos x="connsiteX8099" y="connsiteY8099"/>
                </a:cxn>
                <a:cxn ang="0">
                  <a:pos x="connsiteX8100" y="connsiteY8100"/>
                </a:cxn>
                <a:cxn ang="0">
                  <a:pos x="connsiteX8101" y="connsiteY8101"/>
                </a:cxn>
                <a:cxn ang="0">
                  <a:pos x="connsiteX8102" y="connsiteY8102"/>
                </a:cxn>
                <a:cxn ang="0">
                  <a:pos x="connsiteX8103" y="connsiteY8103"/>
                </a:cxn>
                <a:cxn ang="0">
                  <a:pos x="connsiteX8104" y="connsiteY8104"/>
                </a:cxn>
                <a:cxn ang="0">
                  <a:pos x="connsiteX8105" y="connsiteY8105"/>
                </a:cxn>
                <a:cxn ang="0">
                  <a:pos x="connsiteX8106" y="connsiteY8106"/>
                </a:cxn>
                <a:cxn ang="0">
                  <a:pos x="connsiteX8107" y="connsiteY8107"/>
                </a:cxn>
                <a:cxn ang="0">
                  <a:pos x="connsiteX8108" y="connsiteY8108"/>
                </a:cxn>
                <a:cxn ang="0">
                  <a:pos x="connsiteX8109" y="connsiteY8109"/>
                </a:cxn>
                <a:cxn ang="0">
                  <a:pos x="connsiteX8110" y="connsiteY8110"/>
                </a:cxn>
                <a:cxn ang="0">
                  <a:pos x="connsiteX8111" y="connsiteY8111"/>
                </a:cxn>
                <a:cxn ang="0">
                  <a:pos x="connsiteX8112" y="connsiteY8112"/>
                </a:cxn>
                <a:cxn ang="0">
                  <a:pos x="connsiteX8113" y="connsiteY8113"/>
                </a:cxn>
                <a:cxn ang="0">
                  <a:pos x="connsiteX8114" y="connsiteY8114"/>
                </a:cxn>
                <a:cxn ang="0">
                  <a:pos x="connsiteX8115" y="connsiteY8115"/>
                </a:cxn>
                <a:cxn ang="0">
                  <a:pos x="connsiteX8116" y="connsiteY8116"/>
                </a:cxn>
                <a:cxn ang="0">
                  <a:pos x="connsiteX8117" y="connsiteY8117"/>
                </a:cxn>
                <a:cxn ang="0">
                  <a:pos x="connsiteX8118" y="connsiteY8118"/>
                </a:cxn>
                <a:cxn ang="0">
                  <a:pos x="connsiteX8119" y="connsiteY8119"/>
                </a:cxn>
                <a:cxn ang="0">
                  <a:pos x="connsiteX8120" y="connsiteY8120"/>
                </a:cxn>
                <a:cxn ang="0">
                  <a:pos x="connsiteX8121" y="connsiteY8121"/>
                </a:cxn>
                <a:cxn ang="0">
                  <a:pos x="connsiteX8122" y="connsiteY8122"/>
                </a:cxn>
                <a:cxn ang="0">
                  <a:pos x="connsiteX8123" y="connsiteY8123"/>
                </a:cxn>
                <a:cxn ang="0">
                  <a:pos x="connsiteX8124" y="connsiteY8124"/>
                </a:cxn>
                <a:cxn ang="0">
                  <a:pos x="connsiteX8125" y="connsiteY8125"/>
                </a:cxn>
                <a:cxn ang="0">
                  <a:pos x="connsiteX8126" y="connsiteY8126"/>
                </a:cxn>
                <a:cxn ang="0">
                  <a:pos x="connsiteX8127" y="connsiteY8127"/>
                </a:cxn>
                <a:cxn ang="0">
                  <a:pos x="connsiteX8128" y="connsiteY8128"/>
                </a:cxn>
                <a:cxn ang="0">
                  <a:pos x="connsiteX8129" y="connsiteY8129"/>
                </a:cxn>
                <a:cxn ang="0">
                  <a:pos x="connsiteX8130" y="connsiteY8130"/>
                </a:cxn>
                <a:cxn ang="0">
                  <a:pos x="connsiteX8131" y="connsiteY8131"/>
                </a:cxn>
                <a:cxn ang="0">
                  <a:pos x="connsiteX8132" y="connsiteY8132"/>
                </a:cxn>
                <a:cxn ang="0">
                  <a:pos x="connsiteX8133" y="connsiteY8133"/>
                </a:cxn>
                <a:cxn ang="0">
                  <a:pos x="connsiteX8134" y="connsiteY8134"/>
                </a:cxn>
                <a:cxn ang="0">
                  <a:pos x="connsiteX8135" y="connsiteY8135"/>
                </a:cxn>
                <a:cxn ang="0">
                  <a:pos x="connsiteX8136" y="connsiteY8136"/>
                </a:cxn>
                <a:cxn ang="0">
                  <a:pos x="connsiteX8137" y="connsiteY8137"/>
                </a:cxn>
                <a:cxn ang="0">
                  <a:pos x="connsiteX8138" y="connsiteY8138"/>
                </a:cxn>
                <a:cxn ang="0">
                  <a:pos x="connsiteX8139" y="connsiteY8139"/>
                </a:cxn>
                <a:cxn ang="0">
                  <a:pos x="connsiteX8140" y="connsiteY8140"/>
                </a:cxn>
                <a:cxn ang="0">
                  <a:pos x="connsiteX8141" y="connsiteY8141"/>
                </a:cxn>
                <a:cxn ang="0">
                  <a:pos x="connsiteX8142" y="connsiteY8142"/>
                </a:cxn>
                <a:cxn ang="0">
                  <a:pos x="connsiteX8143" y="connsiteY8143"/>
                </a:cxn>
                <a:cxn ang="0">
                  <a:pos x="connsiteX8144" y="connsiteY8144"/>
                </a:cxn>
                <a:cxn ang="0">
                  <a:pos x="connsiteX8145" y="connsiteY8145"/>
                </a:cxn>
                <a:cxn ang="0">
                  <a:pos x="connsiteX8146" y="connsiteY8146"/>
                </a:cxn>
                <a:cxn ang="0">
                  <a:pos x="connsiteX8147" y="connsiteY8147"/>
                </a:cxn>
                <a:cxn ang="0">
                  <a:pos x="connsiteX8148" y="connsiteY8148"/>
                </a:cxn>
                <a:cxn ang="0">
                  <a:pos x="connsiteX8149" y="connsiteY8149"/>
                </a:cxn>
                <a:cxn ang="0">
                  <a:pos x="connsiteX8150" y="connsiteY8150"/>
                </a:cxn>
                <a:cxn ang="0">
                  <a:pos x="connsiteX8151" y="connsiteY8151"/>
                </a:cxn>
                <a:cxn ang="0">
                  <a:pos x="connsiteX8152" y="connsiteY8152"/>
                </a:cxn>
                <a:cxn ang="0">
                  <a:pos x="connsiteX8153" y="connsiteY8153"/>
                </a:cxn>
                <a:cxn ang="0">
                  <a:pos x="connsiteX8154" y="connsiteY8154"/>
                </a:cxn>
                <a:cxn ang="0">
                  <a:pos x="connsiteX8155" y="connsiteY8155"/>
                </a:cxn>
                <a:cxn ang="0">
                  <a:pos x="connsiteX8156" y="connsiteY8156"/>
                </a:cxn>
                <a:cxn ang="0">
                  <a:pos x="connsiteX8157" y="connsiteY8157"/>
                </a:cxn>
                <a:cxn ang="0">
                  <a:pos x="connsiteX8158" y="connsiteY8158"/>
                </a:cxn>
                <a:cxn ang="0">
                  <a:pos x="connsiteX8159" y="connsiteY8159"/>
                </a:cxn>
                <a:cxn ang="0">
                  <a:pos x="connsiteX8160" y="connsiteY8160"/>
                </a:cxn>
                <a:cxn ang="0">
                  <a:pos x="connsiteX8161" y="connsiteY8161"/>
                </a:cxn>
                <a:cxn ang="0">
                  <a:pos x="connsiteX8162" y="connsiteY8162"/>
                </a:cxn>
                <a:cxn ang="0">
                  <a:pos x="connsiteX8163" y="connsiteY8163"/>
                </a:cxn>
                <a:cxn ang="0">
                  <a:pos x="connsiteX8164" y="connsiteY8164"/>
                </a:cxn>
                <a:cxn ang="0">
                  <a:pos x="connsiteX8165" y="connsiteY8165"/>
                </a:cxn>
                <a:cxn ang="0">
                  <a:pos x="connsiteX8166" y="connsiteY8166"/>
                </a:cxn>
                <a:cxn ang="0">
                  <a:pos x="connsiteX8167" y="connsiteY8167"/>
                </a:cxn>
                <a:cxn ang="0">
                  <a:pos x="connsiteX8168" y="connsiteY8168"/>
                </a:cxn>
                <a:cxn ang="0">
                  <a:pos x="connsiteX8169" y="connsiteY8169"/>
                </a:cxn>
                <a:cxn ang="0">
                  <a:pos x="connsiteX8170" y="connsiteY8170"/>
                </a:cxn>
                <a:cxn ang="0">
                  <a:pos x="connsiteX8171" y="connsiteY8171"/>
                </a:cxn>
                <a:cxn ang="0">
                  <a:pos x="connsiteX8172" y="connsiteY8172"/>
                </a:cxn>
                <a:cxn ang="0">
                  <a:pos x="connsiteX8173" y="connsiteY8173"/>
                </a:cxn>
                <a:cxn ang="0">
                  <a:pos x="connsiteX8174" y="connsiteY8174"/>
                </a:cxn>
                <a:cxn ang="0">
                  <a:pos x="connsiteX8175" y="connsiteY8175"/>
                </a:cxn>
                <a:cxn ang="0">
                  <a:pos x="connsiteX8176" y="connsiteY8176"/>
                </a:cxn>
                <a:cxn ang="0">
                  <a:pos x="connsiteX8177" y="connsiteY8177"/>
                </a:cxn>
                <a:cxn ang="0">
                  <a:pos x="connsiteX8178" y="connsiteY8178"/>
                </a:cxn>
                <a:cxn ang="0">
                  <a:pos x="connsiteX8179" y="connsiteY8179"/>
                </a:cxn>
                <a:cxn ang="0">
                  <a:pos x="connsiteX8180" y="connsiteY8180"/>
                </a:cxn>
                <a:cxn ang="0">
                  <a:pos x="connsiteX8181" y="connsiteY8181"/>
                </a:cxn>
                <a:cxn ang="0">
                  <a:pos x="connsiteX8182" y="connsiteY8182"/>
                </a:cxn>
                <a:cxn ang="0">
                  <a:pos x="connsiteX8183" y="connsiteY8183"/>
                </a:cxn>
                <a:cxn ang="0">
                  <a:pos x="connsiteX8184" y="connsiteY8184"/>
                </a:cxn>
                <a:cxn ang="0">
                  <a:pos x="connsiteX8185" y="connsiteY8185"/>
                </a:cxn>
                <a:cxn ang="0">
                  <a:pos x="connsiteX8186" y="connsiteY8186"/>
                </a:cxn>
                <a:cxn ang="0">
                  <a:pos x="connsiteX8187" y="connsiteY8187"/>
                </a:cxn>
                <a:cxn ang="0">
                  <a:pos x="connsiteX8188" y="connsiteY8188"/>
                </a:cxn>
                <a:cxn ang="0">
                  <a:pos x="connsiteX8189" y="connsiteY8189"/>
                </a:cxn>
                <a:cxn ang="0">
                  <a:pos x="connsiteX8190" y="connsiteY8190"/>
                </a:cxn>
                <a:cxn ang="0">
                  <a:pos x="connsiteX8191" y="connsiteY8191"/>
                </a:cxn>
                <a:cxn ang="0">
                  <a:pos x="connsiteX8192" y="connsiteY8192"/>
                </a:cxn>
                <a:cxn ang="0">
                  <a:pos x="connsiteX8193" y="connsiteY8193"/>
                </a:cxn>
                <a:cxn ang="0">
                  <a:pos x="connsiteX8194" y="connsiteY8194"/>
                </a:cxn>
                <a:cxn ang="0">
                  <a:pos x="connsiteX8195" y="connsiteY8195"/>
                </a:cxn>
                <a:cxn ang="0">
                  <a:pos x="connsiteX8196" y="connsiteY8196"/>
                </a:cxn>
                <a:cxn ang="0">
                  <a:pos x="connsiteX8197" y="connsiteY8197"/>
                </a:cxn>
                <a:cxn ang="0">
                  <a:pos x="connsiteX8198" y="connsiteY8198"/>
                </a:cxn>
                <a:cxn ang="0">
                  <a:pos x="connsiteX8199" y="connsiteY8199"/>
                </a:cxn>
                <a:cxn ang="0">
                  <a:pos x="connsiteX8200" y="connsiteY8200"/>
                </a:cxn>
                <a:cxn ang="0">
                  <a:pos x="connsiteX8201" y="connsiteY8201"/>
                </a:cxn>
                <a:cxn ang="0">
                  <a:pos x="connsiteX8202" y="connsiteY8202"/>
                </a:cxn>
                <a:cxn ang="0">
                  <a:pos x="connsiteX8203" y="connsiteY8203"/>
                </a:cxn>
                <a:cxn ang="0">
                  <a:pos x="connsiteX8204" y="connsiteY8204"/>
                </a:cxn>
                <a:cxn ang="0">
                  <a:pos x="connsiteX8205" y="connsiteY8205"/>
                </a:cxn>
                <a:cxn ang="0">
                  <a:pos x="connsiteX8206" y="connsiteY8206"/>
                </a:cxn>
                <a:cxn ang="0">
                  <a:pos x="connsiteX8207" y="connsiteY8207"/>
                </a:cxn>
                <a:cxn ang="0">
                  <a:pos x="connsiteX8208" y="connsiteY8208"/>
                </a:cxn>
                <a:cxn ang="0">
                  <a:pos x="connsiteX8209" y="connsiteY8209"/>
                </a:cxn>
                <a:cxn ang="0">
                  <a:pos x="connsiteX8210" y="connsiteY8210"/>
                </a:cxn>
                <a:cxn ang="0">
                  <a:pos x="connsiteX8211" y="connsiteY8211"/>
                </a:cxn>
                <a:cxn ang="0">
                  <a:pos x="connsiteX8212" y="connsiteY8212"/>
                </a:cxn>
                <a:cxn ang="0">
                  <a:pos x="connsiteX8213" y="connsiteY8213"/>
                </a:cxn>
                <a:cxn ang="0">
                  <a:pos x="connsiteX8214" y="connsiteY8214"/>
                </a:cxn>
                <a:cxn ang="0">
                  <a:pos x="connsiteX8215" y="connsiteY8215"/>
                </a:cxn>
                <a:cxn ang="0">
                  <a:pos x="connsiteX8216" y="connsiteY8216"/>
                </a:cxn>
                <a:cxn ang="0">
                  <a:pos x="connsiteX8217" y="connsiteY8217"/>
                </a:cxn>
                <a:cxn ang="0">
                  <a:pos x="connsiteX8218" y="connsiteY8218"/>
                </a:cxn>
                <a:cxn ang="0">
                  <a:pos x="connsiteX8219" y="connsiteY8219"/>
                </a:cxn>
                <a:cxn ang="0">
                  <a:pos x="connsiteX8220" y="connsiteY8220"/>
                </a:cxn>
                <a:cxn ang="0">
                  <a:pos x="connsiteX8221" y="connsiteY8221"/>
                </a:cxn>
                <a:cxn ang="0">
                  <a:pos x="connsiteX8222" y="connsiteY8222"/>
                </a:cxn>
                <a:cxn ang="0">
                  <a:pos x="connsiteX8223" y="connsiteY8223"/>
                </a:cxn>
                <a:cxn ang="0">
                  <a:pos x="connsiteX8224" y="connsiteY8224"/>
                </a:cxn>
                <a:cxn ang="0">
                  <a:pos x="connsiteX8225" y="connsiteY8225"/>
                </a:cxn>
                <a:cxn ang="0">
                  <a:pos x="connsiteX8226" y="connsiteY8226"/>
                </a:cxn>
                <a:cxn ang="0">
                  <a:pos x="connsiteX8227" y="connsiteY8227"/>
                </a:cxn>
                <a:cxn ang="0">
                  <a:pos x="connsiteX8228" y="connsiteY8228"/>
                </a:cxn>
                <a:cxn ang="0">
                  <a:pos x="connsiteX8229" y="connsiteY8229"/>
                </a:cxn>
                <a:cxn ang="0">
                  <a:pos x="connsiteX8230" y="connsiteY8230"/>
                </a:cxn>
                <a:cxn ang="0">
                  <a:pos x="connsiteX8231" y="connsiteY8231"/>
                </a:cxn>
                <a:cxn ang="0">
                  <a:pos x="connsiteX8232" y="connsiteY8232"/>
                </a:cxn>
                <a:cxn ang="0">
                  <a:pos x="connsiteX8233" y="connsiteY8233"/>
                </a:cxn>
                <a:cxn ang="0">
                  <a:pos x="connsiteX8234" y="connsiteY8234"/>
                </a:cxn>
                <a:cxn ang="0">
                  <a:pos x="connsiteX8235" y="connsiteY8235"/>
                </a:cxn>
                <a:cxn ang="0">
                  <a:pos x="connsiteX8236" y="connsiteY8236"/>
                </a:cxn>
                <a:cxn ang="0">
                  <a:pos x="connsiteX8237" y="connsiteY8237"/>
                </a:cxn>
                <a:cxn ang="0">
                  <a:pos x="connsiteX8238" y="connsiteY8238"/>
                </a:cxn>
                <a:cxn ang="0">
                  <a:pos x="connsiteX8239" y="connsiteY8239"/>
                </a:cxn>
                <a:cxn ang="0">
                  <a:pos x="connsiteX8240" y="connsiteY8240"/>
                </a:cxn>
                <a:cxn ang="0">
                  <a:pos x="connsiteX8241" y="connsiteY8241"/>
                </a:cxn>
                <a:cxn ang="0">
                  <a:pos x="connsiteX8242" y="connsiteY8242"/>
                </a:cxn>
                <a:cxn ang="0">
                  <a:pos x="connsiteX8243" y="connsiteY8243"/>
                </a:cxn>
                <a:cxn ang="0">
                  <a:pos x="connsiteX8244" y="connsiteY8244"/>
                </a:cxn>
                <a:cxn ang="0">
                  <a:pos x="connsiteX8245" y="connsiteY8245"/>
                </a:cxn>
                <a:cxn ang="0">
                  <a:pos x="connsiteX8246" y="connsiteY8246"/>
                </a:cxn>
                <a:cxn ang="0">
                  <a:pos x="connsiteX8247" y="connsiteY8247"/>
                </a:cxn>
                <a:cxn ang="0">
                  <a:pos x="connsiteX8248" y="connsiteY8248"/>
                </a:cxn>
                <a:cxn ang="0">
                  <a:pos x="connsiteX8249" y="connsiteY8249"/>
                </a:cxn>
                <a:cxn ang="0">
                  <a:pos x="connsiteX8250" y="connsiteY8250"/>
                </a:cxn>
                <a:cxn ang="0">
                  <a:pos x="connsiteX8251" y="connsiteY8251"/>
                </a:cxn>
                <a:cxn ang="0">
                  <a:pos x="connsiteX8252" y="connsiteY8252"/>
                </a:cxn>
                <a:cxn ang="0">
                  <a:pos x="connsiteX8253" y="connsiteY8253"/>
                </a:cxn>
                <a:cxn ang="0">
                  <a:pos x="connsiteX8254" y="connsiteY8254"/>
                </a:cxn>
                <a:cxn ang="0">
                  <a:pos x="connsiteX8255" y="connsiteY8255"/>
                </a:cxn>
                <a:cxn ang="0">
                  <a:pos x="connsiteX8256" y="connsiteY8256"/>
                </a:cxn>
                <a:cxn ang="0">
                  <a:pos x="connsiteX8257" y="connsiteY8257"/>
                </a:cxn>
                <a:cxn ang="0">
                  <a:pos x="connsiteX8258" y="connsiteY8258"/>
                </a:cxn>
                <a:cxn ang="0">
                  <a:pos x="connsiteX8259" y="connsiteY8259"/>
                </a:cxn>
                <a:cxn ang="0">
                  <a:pos x="connsiteX8260" y="connsiteY8260"/>
                </a:cxn>
                <a:cxn ang="0">
                  <a:pos x="connsiteX8261" y="connsiteY8261"/>
                </a:cxn>
                <a:cxn ang="0">
                  <a:pos x="connsiteX8262" y="connsiteY8262"/>
                </a:cxn>
                <a:cxn ang="0">
                  <a:pos x="connsiteX8263" y="connsiteY8263"/>
                </a:cxn>
                <a:cxn ang="0">
                  <a:pos x="connsiteX8264" y="connsiteY8264"/>
                </a:cxn>
                <a:cxn ang="0">
                  <a:pos x="connsiteX8265" y="connsiteY8265"/>
                </a:cxn>
                <a:cxn ang="0">
                  <a:pos x="connsiteX8266" y="connsiteY8266"/>
                </a:cxn>
                <a:cxn ang="0">
                  <a:pos x="connsiteX8267" y="connsiteY8267"/>
                </a:cxn>
                <a:cxn ang="0">
                  <a:pos x="connsiteX8268" y="connsiteY8268"/>
                </a:cxn>
                <a:cxn ang="0">
                  <a:pos x="connsiteX8269" y="connsiteY8269"/>
                </a:cxn>
                <a:cxn ang="0">
                  <a:pos x="connsiteX8270" y="connsiteY8270"/>
                </a:cxn>
                <a:cxn ang="0">
                  <a:pos x="connsiteX8271" y="connsiteY8271"/>
                </a:cxn>
                <a:cxn ang="0">
                  <a:pos x="connsiteX8272" y="connsiteY8272"/>
                </a:cxn>
                <a:cxn ang="0">
                  <a:pos x="connsiteX8273" y="connsiteY8273"/>
                </a:cxn>
                <a:cxn ang="0">
                  <a:pos x="connsiteX8274" y="connsiteY8274"/>
                </a:cxn>
                <a:cxn ang="0">
                  <a:pos x="connsiteX8275" y="connsiteY8275"/>
                </a:cxn>
                <a:cxn ang="0">
                  <a:pos x="connsiteX8276" y="connsiteY8276"/>
                </a:cxn>
                <a:cxn ang="0">
                  <a:pos x="connsiteX8277" y="connsiteY8277"/>
                </a:cxn>
                <a:cxn ang="0">
                  <a:pos x="connsiteX8278" y="connsiteY8278"/>
                </a:cxn>
                <a:cxn ang="0">
                  <a:pos x="connsiteX8279" y="connsiteY8279"/>
                </a:cxn>
                <a:cxn ang="0">
                  <a:pos x="connsiteX8280" y="connsiteY8280"/>
                </a:cxn>
                <a:cxn ang="0">
                  <a:pos x="connsiteX8281" y="connsiteY8281"/>
                </a:cxn>
                <a:cxn ang="0">
                  <a:pos x="connsiteX8282" y="connsiteY8282"/>
                </a:cxn>
                <a:cxn ang="0">
                  <a:pos x="connsiteX8283" y="connsiteY8283"/>
                </a:cxn>
                <a:cxn ang="0">
                  <a:pos x="connsiteX8284" y="connsiteY8284"/>
                </a:cxn>
                <a:cxn ang="0">
                  <a:pos x="connsiteX8285" y="connsiteY8285"/>
                </a:cxn>
                <a:cxn ang="0">
                  <a:pos x="connsiteX8286" y="connsiteY8286"/>
                </a:cxn>
                <a:cxn ang="0">
                  <a:pos x="connsiteX8287" y="connsiteY8287"/>
                </a:cxn>
                <a:cxn ang="0">
                  <a:pos x="connsiteX8288" y="connsiteY8288"/>
                </a:cxn>
                <a:cxn ang="0">
                  <a:pos x="connsiteX8289" y="connsiteY8289"/>
                </a:cxn>
                <a:cxn ang="0">
                  <a:pos x="connsiteX8290" y="connsiteY8290"/>
                </a:cxn>
                <a:cxn ang="0">
                  <a:pos x="connsiteX8291" y="connsiteY8291"/>
                </a:cxn>
                <a:cxn ang="0">
                  <a:pos x="connsiteX8292" y="connsiteY8292"/>
                </a:cxn>
                <a:cxn ang="0">
                  <a:pos x="connsiteX8293" y="connsiteY8293"/>
                </a:cxn>
                <a:cxn ang="0">
                  <a:pos x="connsiteX8294" y="connsiteY8294"/>
                </a:cxn>
                <a:cxn ang="0">
                  <a:pos x="connsiteX8295" y="connsiteY8295"/>
                </a:cxn>
                <a:cxn ang="0">
                  <a:pos x="connsiteX8296" y="connsiteY8296"/>
                </a:cxn>
                <a:cxn ang="0">
                  <a:pos x="connsiteX8297" y="connsiteY8297"/>
                </a:cxn>
                <a:cxn ang="0">
                  <a:pos x="connsiteX8298" y="connsiteY8298"/>
                </a:cxn>
                <a:cxn ang="0">
                  <a:pos x="connsiteX8299" y="connsiteY8299"/>
                </a:cxn>
                <a:cxn ang="0">
                  <a:pos x="connsiteX8300" y="connsiteY8300"/>
                </a:cxn>
                <a:cxn ang="0">
                  <a:pos x="connsiteX8301" y="connsiteY8301"/>
                </a:cxn>
                <a:cxn ang="0">
                  <a:pos x="connsiteX8302" y="connsiteY8302"/>
                </a:cxn>
                <a:cxn ang="0">
                  <a:pos x="connsiteX8303" y="connsiteY8303"/>
                </a:cxn>
                <a:cxn ang="0">
                  <a:pos x="connsiteX8304" y="connsiteY8304"/>
                </a:cxn>
                <a:cxn ang="0">
                  <a:pos x="connsiteX8305" y="connsiteY8305"/>
                </a:cxn>
                <a:cxn ang="0">
                  <a:pos x="connsiteX8306" y="connsiteY8306"/>
                </a:cxn>
                <a:cxn ang="0">
                  <a:pos x="connsiteX8307" y="connsiteY8307"/>
                </a:cxn>
                <a:cxn ang="0">
                  <a:pos x="connsiteX8308" y="connsiteY8308"/>
                </a:cxn>
                <a:cxn ang="0">
                  <a:pos x="connsiteX8309" y="connsiteY8309"/>
                </a:cxn>
                <a:cxn ang="0">
                  <a:pos x="connsiteX8310" y="connsiteY8310"/>
                </a:cxn>
                <a:cxn ang="0">
                  <a:pos x="connsiteX8311" y="connsiteY8311"/>
                </a:cxn>
                <a:cxn ang="0">
                  <a:pos x="connsiteX8312" y="connsiteY8312"/>
                </a:cxn>
                <a:cxn ang="0">
                  <a:pos x="connsiteX8313" y="connsiteY8313"/>
                </a:cxn>
                <a:cxn ang="0">
                  <a:pos x="connsiteX8314" y="connsiteY8314"/>
                </a:cxn>
                <a:cxn ang="0">
                  <a:pos x="connsiteX8315" y="connsiteY8315"/>
                </a:cxn>
                <a:cxn ang="0">
                  <a:pos x="connsiteX8316" y="connsiteY8316"/>
                </a:cxn>
                <a:cxn ang="0">
                  <a:pos x="connsiteX8317" y="connsiteY8317"/>
                </a:cxn>
                <a:cxn ang="0">
                  <a:pos x="connsiteX8318" y="connsiteY8318"/>
                </a:cxn>
                <a:cxn ang="0">
                  <a:pos x="connsiteX8319" y="connsiteY8319"/>
                </a:cxn>
                <a:cxn ang="0">
                  <a:pos x="connsiteX8320" y="connsiteY8320"/>
                </a:cxn>
                <a:cxn ang="0">
                  <a:pos x="connsiteX8321" y="connsiteY8321"/>
                </a:cxn>
                <a:cxn ang="0">
                  <a:pos x="connsiteX8322" y="connsiteY8322"/>
                </a:cxn>
                <a:cxn ang="0">
                  <a:pos x="connsiteX8323" y="connsiteY8323"/>
                </a:cxn>
                <a:cxn ang="0">
                  <a:pos x="connsiteX8324" y="connsiteY8324"/>
                </a:cxn>
                <a:cxn ang="0">
                  <a:pos x="connsiteX8325" y="connsiteY8325"/>
                </a:cxn>
                <a:cxn ang="0">
                  <a:pos x="connsiteX8326" y="connsiteY8326"/>
                </a:cxn>
                <a:cxn ang="0">
                  <a:pos x="connsiteX8327" y="connsiteY8327"/>
                </a:cxn>
                <a:cxn ang="0">
                  <a:pos x="connsiteX8328" y="connsiteY8328"/>
                </a:cxn>
                <a:cxn ang="0">
                  <a:pos x="connsiteX8329" y="connsiteY8329"/>
                </a:cxn>
                <a:cxn ang="0">
                  <a:pos x="connsiteX8330" y="connsiteY8330"/>
                </a:cxn>
                <a:cxn ang="0">
                  <a:pos x="connsiteX8331" y="connsiteY8331"/>
                </a:cxn>
                <a:cxn ang="0">
                  <a:pos x="connsiteX8332" y="connsiteY8332"/>
                </a:cxn>
                <a:cxn ang="0">
                  <a:pos x="connsiteX8333" y="connsiteY8333"/>
                </a:cxn>
                <a:cxn ang="0">
                  <a:pos x="connsiteX8334" y="connsiteY8334"/>
                </a:cxn>
                <a:cxn ang="0">
                  <a:pos x="connsiteX8335" y="connsiteY8335"/>
                </a:cxn>
                <a:cxn ang="0">
                  <a:pos x="connsiteX8336" y="connsiteY8336"/>
                </a:cxn>
                <a:cxn ang="0">
                  <a:pos x="connsiteX8337" y="connsiteY8337"/>
                </a:cxn>
                <a:cxn ang="0">
                  <a:pos x="connsiteX8338" y="connsiteY8338"/>
                </a:cxn>
                <a:cxn ang="0">
                  <a:pos x="connsiteX8339" y="connsiteY8339"/>
                </a:cxn>
                <a:cxn ang="0">
                  <a:pos x="connsiteX8340" y="connsiteY8340"/>
                </a:cxn>
                <a:cxn ang="0">
                  <a:pos x="connsiteX8341" y="connsiteY8341"/>
                </a:cxn>
                <a:cxn ang="0">
                  <a:pos x="connsiteX8342" y="connsiteY8342"/>
                </a:cxn>
                <a:cxn ang="0">
                  <a:pos x="connsiteX8343" y="connsiteY8343"/>
                </a:cxn>
                <a:cxn ang="0">
                  <a:pos x="connsiteX8344" y="connsiteY8344"/>
                </a:cxn>
                <a:cxn ang="0">
                  <a:pos x="connsiteX8345" y="connsiteY8345"/>
                </a:cxn>
                <a:cxn ang="0">
                  <a:pos x="connsiteX8346" y="connsiteY8346"/>
                </a:cxn>
                <a:cxn ang="0">
                  <a:pos x="connsiteX8347" y="connsiteY8347"/>
                </a:cxn>
                <a:cxn ang="0">
                  <a:pos x="connsiteX8348" y="connsiteY8348"/>
                </a:cxn>
                <a:cxn ang="0">
                  <a:pos x="connsiteX8349" y="connsiteY8349"/>
                </a:cxn>
                <a:cxn ang="0">
                  <a:pos x="connsiteX8350" y="connsiteY8350"/>
                </a:cxn>
                <a:cxn ang="0">
                  <a:pos x="connsiteX8351" y="connsiteY8351"/>
                </a:cxn>
                <a:cxn ang="0">
                  <a:pos x="connsiteX8352" y="connsiteY8352"/>
                </a:cxn>
                <a:cxn ang="0">
                  <a:pos x="connsiteX8353" y="connsiteY8353"/>
                </a:cxn>
                <a:cxn ang="0">
                  <a:pos x="connsiteX8354" y="connsiteY8354"/>
                </a:cxn>
                <a:cxn ang="0">
                  <a:pos x="connsiteX8355" y="connsiteY8355"/>
                </a:cxn>
                <a:cxn ang="0">
                  <a:pos x="connsiteX8356" y="connsiteY8356"/>
                </a:cxn>
                <a:cxn ang="0">
                  <a:pos x="connsiteX8357" y="connsiteY8357"/>
                </a:cxn>
                <a:cxn ang="0">
                  <a:pos x="connsiteX8358" y="connsiteY8358"/>
                </a:cxn>
                <a:cxn ang="0">
                  <a:pos x="connsiteX8359" y="connsiteY8359"/>
                </a:cxn>
                <a:cxn ang="0">
                  <a:pos x="connsiteX8360" y="connsiteY8360"/>
                </a:cxn>
                <a:cxn ang="0">
                  <a:pos x="connsiteX8361" y="connsiteY8361"/>
                </a:cxn>
                <a:cxn ang="0">
                  <a:pos x="connsiteX8362" y="connsiteY8362"/>
                </a:cxn>
                <a:cxn ang="0">
                  <a:pos x="connsiteX8363" y="connsiteY8363"/>
                </a:cxn>
                <a:cxn ang="0">
                  <a:pos x="connsiteX8364" y="connsiteY8364"/>
                </a:cxn>
                <a:cxn ang="0">
                  <a:pos x="connsiteX8365" y="connsiteY8365"/>
                </a:cxn>
                <a:cxn ang="0">
                  <a:pos x="connsiteX8366" y="connsiteY8366"/>
                </a:cxn>
                <a:cxn ang="0">
                  <a:pos x="connsiteX8367" y="connsiteY8367"/>
                </a:cxn>
                <a:cxn ang="0">
                  <a:pos x="connsiteX8368" y="connsiteY8368"/>
                </a:cxn>
                <a:cxn ang="0">
                  <a:pos x="connsiteX8369" y="connsiteY8369"/>
                </a:cxn>
                <a:cxn ang="0">
                  <a:pos x="connsiteX8370" y="connsiteY8370"/>
                </a:cxn>
                <a:cxn ang="0">
                  <a:pos x="connsiteX8371" y="connsiteY8371"/>
                </a:cxn>
                <a:cxn ang="0">
                  <a:pos x="connsiteX8372" y="connsiteY8372"/>
                </a:cxn>
                <a:cxn ang="0">
                  <a:pos x="connsiteX8373" y="connsiteY8373"/>
                </a:cxn>
                <a:cxn ang="0">
                  <a:pos x="connsiteX8374" y="connsiteY8374"/>
                </a:cxn>
                <a:cxn ang="0">
                  <a:pos x="connsiteX8375" y="connsiteY8375"/>
                </a:cxn>
                <a:cxn ang="0">
                  <a:pos x="connsiteX8376" y="connsiteY8376"/>
                </a:cxn>
                <a:cxn ang="0">
                  <a:pos x="connsiteX8377" y="connsiteY8377"/>
                </a:cxn>
                <a:cxn ang="0">
                  <a:pos x="connsiteX8378" y="connsiteY8378"/>
                </a:cxn>
                <a:cxn ang="0">
                  <a:pos x="connsiteX8379" y="connsiteY8379"/>
                </a:cxn>
                <a:cxn ang="0">
                  <a:pos x="connsiteX8380" y="connsiteY8380"/>
                </a:cxn>
                <a:cxn ang="0">
                  <a:pos x="connsiteX8381" y="connsiteY8381"/>
                </a:cxn>
                <a:cxn ang="0">
                  <a:pos x="connsiteX8382" y="connsiteY8382"/>
                </a:cxn>
                <a:cxn ang="0">
                  <a:pos x="connsiteX8383" y="connsiteY8383"/>
                </a:cxn>
                <a:cxn ang="0">
                  <a:pos x="connsiteX8384" y="connsiteY8384"/>
                </a:cxn>
                <a:cxn ang="0">
                  <a:pos x="connsiteX8385" y="connsiteY8385"/>
                </a:cxn>
                <a:cxn ang="0">
                  <a:pos x="connsiteX8386" y="connsiteY8386"/>
                </a:cxn>
                <a:cxn ang="0">
                  <a:pos x="connsiteX8387" y="connsiteY8387"/>
                </a:cxn>
                <a:cxn ang="0">
                  <a:pos x="connsiteX8388" y="connsiteY8388"/>
                </a:cxn>
                <a:cxn ang="0">
                  <a:pos x="connsiteX8389" y="connsiteY8389"/>
                </a:cxn>
                <a:cxn ang="0">
                  <a:pos x="connsiteX8390" y="connsiteY8390"/>
                </a:cxn>
                <a:cxn ang="0">
                  <a:pos x="connsiteX8391" y="connsiteY8391"/>
                </a:cxn>
                <a:cxn ang="0">
                  <a:pos x="connsiteX8392" y="connsiteY8392"/>
                </a:cxn>
                <a:cxn ang="0">
                  <a:pos x="connsiteX8393" y="connsiteY8393"/>
                </a:cxn>
                <a:cxn ang="0">
                  <a:pos x="connsiteX8394" y="connsiteY8394"/>
                </a:cxn>
                <a:cxn ang="0">
                  <a:pos x="connsiteX8395" y="connsiteY8395"/>
                </a:cxn>
                <a:cxn ang="0">
                  <a:pos x="connsiteX8396" y="connsiteY8396"/>
                </a:cxn>
                <a:cxn ang="0">
                  <a:pos x="connsiteX8397" y="connsiteY8397"/>
                </a:cxn>
                <a:cxn ang="0">
                  <a:pos x="connsiteX8398" y="connsiteY8398"/>
                </a:cxn>
                <a:cxn ang="0">
                  <a:pos x="connsiteX8399" y="connsiteY8399"/>
                </a:cxn>
                <a:cxn ang="0">
                  <a:pos x="connsiteX8400" y="connsiteY8400"/>
                </a:cxn>
                <a:cxn ang="0">
                  <a:pos x="connsiteX8401" y="connsiteY8401"/>
                </a:cxn>
                <a:cxn ang="0">
                  <a:pos x="connsiteX8402" y="connsiteY8402"/>
                </a:cxn>
                <a:cxn ang="0">
                  <a:pos x="connsiteX8403" y="connsiteY8403"/>
                </a:cxn>
                <a:cxn ang="0">
                  <a:pos x="connsiteX8404" y="connsiteY8404"/>
                </a:cxn>
                <a:cxn ang="0">
                  <a:pos x="connsiteX8405" y="connsiteY8405"/>
                </a:cxn>
                <a:cxn ang="0">
                  <a:pos x="connsiteX8406" y="connsiteY8406"/>
                </a:cxn>
                <a:cxn ang="0">
                  <a:pos x="connsiteX8407" y="connsiteY8407"/>
                </a:cxn>
                <a:cxn ang="0">
                  <a:pos x="connsiteX8408" y="connsiteY8408"/>
                </a:cxn>
                <a:cxn ang="0">
                  <a:pos x="connsiteX8409" y="connsiteY8409"/>
                </a:cxn>
                <a:cxn ang="0">
                  <a:pos x="connsiteX8410" y="connsiteY8410"/>
                </a:cxn>
                <a:cxn ang="0">
                  <a:pos x="connsiteX8411" y="connsiteY8411"/>
                </a:cxn>
                <a:cxn ang="0">
                  <a:pos x="connsiteX8412" y="connsiteY8412"/>
                </a:cxn>
                <a:cxn ang="0">
                  <a:pos x="connsiteX8413" y="connsiteY8413"/>
                </a:cxn>
                <a:cxn ang="0">
                  <a:pos x="connsiteX8414" y="connsiteY8414"/>
                </a:cxn>
                <a:cxn ang="0">
                  <a:pos x="connsiteX8415" y="connsiteY8415"/>
                </a:cxn>
                <a:cxn ang="0">
                  <a:pos x="connsiteX8416" y="connsiteY8416"/>
                </a:cxn>
                <a:cxn ang="0">
                  <a:pos x="connsiteX8417" y="connsiteY8417"/>
                </a:cxn>
                <a:cxn ang="0">
                  <a:pos x="connsiteX8418" y="connsiteY8418"/>
                </a:cxn>
                <a:cxn ang="0">
                  <a:pos x="connsiteX8419" y="connsiteY8419"/>
                </a:cxn>
                <a:cxn ang="0">
                  <a:pos x="connsiteX8420" y="connsiteY8420"/>
                </a:cxn>
                <a:cxn ang="0">
                  <a:pos x="connsiteX8421" y="connsiteY8421"/>
                </a:cxn>
                <a:cxn ang="0">
                  <a:pos x="connsiteX8422" y="connsiteY8422"/>
                </a:cxn>
                <a:cxn ang="0">
                  <a:pos x="connsiteX8423" y="connsiteY8423"/>
                </a:cxn>
                <a:cxn ang="0">
                  <a:pos x="connsiteX8424" y="connsiteY8424"/>
                </a:cxn>
                <a:cxn ang="0">
                  <a:pos x="connsiteX8425" y="connsiteY8425"/>
                </a:cxn>
                <a:cxn ang="0">
                  <a:pos x="connsiteX8426" y="connsiteY8426"/>
                </a:cxn>
                <a:cxn ang="0">
                  <a:pos x="connsiteX8427" y="connsiteY8427"/>
                </a:cxn>
                <a:cxn ang="0">
                  <a:pos x="connsiteX8428" y="connsiteY8428"/>
                </a:cxn>
                <a:cxn ang="0">
                  <a:pos x="connsiteX8429" y="connsiteY8429"/>
                </a:cxn>
                <a:cxn ang="0">
                  <a:pos x="connsiteX8430" y="connsiteY8430"/>
                </a:cxn>
                <a:cxn ang="0">
                  <a:pos x="connsiteX8431" y="connsiteY8431"/>
                </a:cxn>
                <a:cxn ang="0">
                  <a:pos x="connsiteX8432" y="connsiteY8432"/>
                </a:cxn>
                <a:cxn ang="0">
                  <a:pos x="connsiteX8433" y="connsiteY8433"/>
                </a:cxn>
                <a:cxn ang="0">
                  <a:pos x="connsiteX8434" y="connsiteY8434"/>
                </a:cxn>
                <a:cxn ang="0">
                  <a:pos x="connsiteX8435" y="connsiteY8435"/>
                </a:cxn>
                <a:cxn ang="0">
                  <a:pos x="connsiteX8436" y="connsiteY8436"/>
                </a:cxn>
                <a:cxn ang="0">
                  <a:pos x="connsiteX8437" y="connsiteY8437"/>
                </a:cxn>
                <a:cxn ang="0">
                  <a:pos x="connsiteX8438" y="connsiteY8438"/>
                </a:cxn>
                <a:cxn ang="0">
                  <a:pos x="connsiteX8439" y="connsiteY8439"/>
                </a:cxn>
                <a:cxn ang="0">
                  <a:pos x="connsiteX8440" y="connsiteY8440"/>
                </a:cxn>
                <a:cxn ang="0">
                  <a:pos x="connsiteX8441" y="connsiteY8441"/>
                </a:cxn>
                <a:cxn ang="0">
                  <a:pos x="connsiteX8442" y="connsiteY8442"/>
                </a:cxn>
                <a:cxn ang="0">
                  <a:pos x="connsiteX8443" y="connsiteY8443"/>
                </a:cxn>
                <a:cxn ang="0">
                  <a:pos x="connsiteX8444" y="connsiteY8444"/>
                </a:cxn>
                <a:cxn ang="0">
                  <a:pos x="connsiteX8445" y="connsiteY8445"/>
                </a:cxn>
                <a:cxn ang="0">
                  <a:pos x="connsiteX8446" y="connsiteY8446"/>
                </a:cxn>
                <a:cxn ang="0">
                  <a:pos x="connsiteX8447" y="connsiteY8447"/>
                </a:cxn>
                <a:cxn ang="0">
                  <a:pos x="connsiteX8448" y="connsiteY8448"/>
                </a:cxn>
                <a:cxn ang="0">
                  <a:pos x="connsiteX8449" y="connsiteY8449"/>
                </a:cxn>
                <a:cxn ang="0">
                  <a:pos x="connsiteX8450" y="connsiteY8450"/>
                </a:cxn>
                <a:cxn ang="0">
                  <a:pos x="connsiteX8451" y="connsiteY8451"/>
                </a:cxn>
                <a:cxn ang="0">
                  <a:pos x="connsiteX8452" y="connsiteY8452"/>
                </a:cxn>
                <a:cxn ang="0">
                  <a:pos x="connsiteX8453" y="connsiteY8453"/>
                </a:cxn>
                <a:cxn ang="0">
                  <a:pos x="connsiteX8454" y="connsiteY8454"/>
                </a:cxn>
                <a:cxn ang="0">
                  <a:pos x="connsiteX8455" y="connsiteY8455"/>
                </a:cxn>
                <a:cxn ang="0">
                  <a:pos x="connsiteX8456" y="connsiteY8456"/>
                </a:cxn>
                <a:cxn ang="0">
                  <a:pos x="connsiteX8457" y="connsiteY8457"/>
                </a:cxn>
                <a:cxn ang="0">
                  <a:pos x="connsiteX8458" y="connsiteY8458"/>
                </a:cxn>
                <a:cxn ang="0">
                  <a:pos x="connsiteX8459" y="connsiteY8459"/>
                </a:cxn>
                <a:cxn ang="0">
                  <a:pos x="connsiteX8460" y="connsiteY8460"/>
                </a:cxn>
                <a:cxn ang="0">
                  <a:pos x="connsiteX8461" y="connsiteY8461"/>
                </a:cxn>
                <a:cxn ang="0">
                  <a:pos x="connsiteX8462" y="connsiteY8462"/>
                </a:cxn>
                <a:cxn ang="0">
                  <a:pos x="connsiteX8463" y="connsiteY8463"/>
                </a:cxn>
                <a:cxn ang="0">
                  <a:pos x="connsiteX8464" y="connsiteY8464"/>
                </a:cxn>
                <a:cxn ang="0">
                  <a:pos x="connsiteX8465" y="connsiteY8465"/>
                </a:cxn>
                <a:cxn ang="0">
                  <a:pos x="connsiteX8466" y="connsiteY8466"/>
                </a:cxn>
                <a:cxn ang="0">
                  <a:pos x="connsiteX8467" y="connsiteY8467"/>
                </a:cxn>
                <a:cxn ang="0">
                  <a:pos x="connsiteX8468" y="connsiteY8468"/>
                </a:cxn>
                <a:cxn ang="0">
                  <a:pos x="connsiteX8469" y="connsiteY8469"/>
                </a:cxn>
                <a:cxn ang="0">
                  <a:pos x="connsiteX8470" y="connsiteY8470"/>
                </a:cxn>
                <a:cxn ang="0">
                  <a:pos x="connsiteX8471" y="connsiteY8471"/>
                </a:cxn>
                <a:cxn ang="0">
                  <a:pos x="connsiteX8472" y="connsiteY8472"/>
                </a:cxn>
                <a:cxn ang="0">
                  <a:pos x="connsiteX8473" y="connsiteY8473"/>
                </a:cxn>
                <a:cxn ang="0">
                  <a:pos x="connsiteX8474" y="connsiteY8474"/>
                </a:cxn>
                <a:cxn ang="0">
                  <a:pos x="connsiteX8475" y="connsiteY8475"/>
                </a:cxn>
                <a:cxn ang="0">
                  <a:pos x="connsiteX8476" y="connsiteY8476"/>
                </a:cxn>
                <a:cxn ang="0">
                  <a:pos x="connsiteX8477" y="connsiteY8477"/>
                </a:cxn>
                <a:cxn ang="0">
                  <a:pos x="connsiteX8478" y="connsiteY8478"/>
                </a:cxn>
                <a:cxn ang="0">
                  <a:pos x="connsiteX8479" y="connsiteY8479"/>
                </a:cxn>
                <a:cxn ang="0">
                  <a:pos x="connsiteX8480" y="connsiteY8480"/>
                </a:cxn>
                <a:cxn ang="0">
                  <a:pos x="connsiteX8481" y="connsiteY8481"/>
                </a:cxn>
                <a:cxn ang="0">
                  <a:pos x="connsiteX8482" y="connsiteY8482"/>
                </a:cxn>
                <a:cxn ang="0">
                  <a:pos x="connsiteX8483" y="connsiteY8483"/>
                </a:cxn>
                <a:cxn ang="0">
                  <a:pos x="connsiteX8484" y="connsiteY8484"/>
                </a:cxn>
                <a:cxn ang="0">
                  <a:pos x="connsiteX8485" y="connsiteY8485"/>
                </a:cxn>
                <a:cxn ang="0">
                  <a:pos x="connsiteX8486" y="connsiteY8486"/>
                </a:cxn>
                <a:cxn ang="0">
                  <a:pos x="connsiteX8487" y="connsiteY8487"/>
                </a:cxn>
                <a:cxn ang="0">
                  <a:pos x="connsiteX8488" y="connsiteY8488"/>
                </a:cxn>
                <a:cxn ang="0">
                  <a:pos x="connsiteX8489" y="connsiteY8489"/>
                </a:cxn>
                <a:cxn ang="0">
                  <a:pos x="connsiteX8490" y="connsiteY8490"/>
                </a:cxn>
                <a:cxn ang="0">
                  <a:pos x="connsiteX8491" y="connsiteY8491"/>
                </a:cxn>
                <a:cxn ang="0">
                  <a:pos x="connsiteX8492" y="connsiteY8492"/>
                </a:cxn>
                <a:cxn ang="0">
                  <a:pos x="connsiteX8493" y="connsiteY8493"/>
                </a:cxn>
                <a:cxn ang="0">
                  <a:pos x="connsiteX8494" y="connsiteY8494"/>
                </a:cxn>
                <a:cxn ang="0">
                  <a:pos x="connsiteX8495" y="connsiteY8495"/>
                </a:cxn>
                <a:cxn ang="0">
                  <a:pos x="connsiteX8496" y="connsiteY8496"/>
                </a:cxn>
                <a:cxn ang="0">
                  <a:pos x="connsiteX8497" y="connsiteY8497"/>
                </a:cxn>
                <a:cxn ang="0">
                  <a:pos x="connsiteX8498" y="connsiteY8498"/>
                </a:cxn>
                <a:cxn ang="0">
                  <a:pos x="connsiteX8499" y="connsiteY8499"/>
                </a:cxn>
                <a:cxn ang="0">
                  <a:pos x="connsiteX8500" y="connsiteY8500"/>
                </a:cxn>
                <a:cxn ang="0">
                  <a:pos x="connsiteX8501" y="connsiteY8501"/>
                </a:cxn>
                <a:cxn ang="0">
                  <a:pos x="connsiteX8502" y="connsiteY8502"/>
                </a:cxn>
                <a:cxn ang="0">
                  <a:pos x="connsiteX8503" y="connsiteY8503"/>
                </a:cxn>
                <a:cxn ang="0">
                  <a:pos x="connsiteX8504" y="connsiteY8504"/>
                </a:cxn>
                <a:cxn ang="0">
                  <a:pos x="connsiteX8505" y="connsiteY8505"/>
                </a:cxn>
                <a:cxn ang="0">
                  <a:pos x="connsiteX8506" y="connsiteY8506"/>
                </a:cxn>
                <a:cxn ang="0">
                  <a:pos x="connsiteX8507" y="connsiteY8507"/>
                </a:cxn>
                <a:cxn ang="0">
                  <a:pos x="connsiteX8508" y="connsiteY8508"/>
                </a:cxn>
                <a:cxn ang="0">
                  <a:pos x="connsiteX8509" y="connsiteY8509"/>
                </a:cxn>
                <a:cxn ang="0">
                  <a:pos x="connsiteX8510" y="connsiteY8510"/>
                </a:cxn>
                <a:cxn ang="0">
                  <a:pos x="connsiteX8511" y="connsiteY8511"/>
                </a:cxn>
                <a:cxn ang="0">
                  <a:pos x="connsiteX8512" y="connsiteY8512"/>
                </a:cxn>
                <a:cxn ang="0">
                  <a:pos x="connsiteX8513" y="connsiteY8513"/>
                </a:cxn>
                <a:cxn ang="0">
                  <a:pos x="connsiteX8514" y="connsiteY8514"/>
                </a:cxn>
                <a:cxn ang="0">
                  <a:pos x="connsiteX8515" y="connsiteY8515"/>
                </a:cxn>
                <a:cxn ang="0">
                  <a:pos x="connsiteX8516" y="connsiteY8516"/>
                </a:cxn>
                <a:cxn ang="0">
                  <a:pos x="connsiteX8517" y="connsiteY8517"/>
                </a:cxn>
                <a:cxn ang="0">
                  <a:pos x="connsiteX8518" y="connsiteY8518"/>
                </a:cxn>
                <a:cxn ang="0">
                  <a:pos x="connsiteX8519" y="connsiteY8519"/>
                </a:cxn>
                <a:cxn ang="0">
                  <a:pos x="connsiteX8520" y="connsiteY8520"/>
                </a:cxn>
                <a:cxn ang="0">
                  <a:pos x="connsiteX8521" y="connsiteY8521"/>
                </a:cxn>
                <a:cxn ang="0">
                  <a:pos x="connsiteX8522" y="connsiteY8522"/>
                </a:cxn>
                <a:cxn ang="0">
                  <a:pos x="connsiteX8523" y="connsiteY8523"/>
                </a:cxn>
                <a:cxn ang="0">
                  <a:pos x="connsiteX8524" y="connsiteY8524"/>
                </a:cxn>
                <a:cxn ang="0">
                  <a:pos x="connsiteX8525" y="connsiteY8525"/>
                </a:cxn>
                <a:cxn ang="0">
                  <a:pos x="connsiteX8526" y="connsiteY8526"/>
                </a:cxn>
                <a:cxn ang="0">
                  <a:pos x="connsiteX8527" y="connsiteY8527"/>
                </a:cxn>
                <a:cxn ang="0">
                  <a:pos x="connsiteX8528" y="connsiteY8528"/>
                </a:cxn>
                <a:cxn ang="0">
                  <a:pos x="connsiteX8529" y="connsiteY8529"/>
                </a:cxn>
                <a:cxn ang="0">
                  <a:pos x="connsiteX8530" y="connsiteY8530"/>
                </a:cxn>
                <a:cxn ang="0">
                  <a:pos x="connsiteX8531" y="connsiteY8531"/>
                </a:cxn>
                <a:cxn ang="0">
                  <a:pos x="connsiteX8532" y="connsiteY8532"/>
                </a:cxn>
                <a:cxn ang="0">
                  <a:pos x="connsiteX8533" y="connsiteY8533"/>
                </a:cxn>
                <a:cxn ang="0">
                  <a:pos x="connsiteX8534" y="connsiteY8534"/>
                </a:cxn>
                <a:cxn ang="0">
                  <a:pos x="connsiteX8535" y="connsiteY8535"/>
                </a:cxn>
                <a:cxn ang="0">
                  <a:pos x="connsiteX8536" y="connsiteY8536"/>
                </a:cxn>
                <a:cxn ang="0">
                  <a:pos x="connsiteX8537" y="connsiteY8537"/>
                </a:cxn>
                <a:cxn ang="0">
                  <a:pos x="connsiteX8538" y="connsiteY8538"/>
                </a:cxn>
                <a:cxn ang="0">
                  <a:pos x="connsiteX8539" y="connsiteY8539"/>
                </a:cxn>
                <a:cxn ang="0">
                  <a:pos x="connsiteX8540" y="connsiteY8540"/>
                </a:cxn>
                <a:cxn ang="0">
                  <a:pos x="connsiteX8541" y="connsiteY8541"/>
                </a:cxn>
                <a:cxn ang="0">
                  <a:pos x="connsiteX8542" y="connsiteY8542"/>
                </a:cxn>
                <a:cxn ang="0">
                  <a:pos x="connsiteX8543" y="connsiteY8543"/>
                </a:cxn>
                <a:cxn ang="0">
                  <a:pos x="connsiteX8544" y="connsiteY8544"/>
                </a:cxn>
                <a:cxn ang="0">
                  <a:pos x="connsiteX8545" y="connsiteY8545"/>
                </a:cxn>
                <a:cxn ang="0">
                  <a:pos x="connsiteX8546" y="connsiteY8546"/>
                </a:cxn>
                <a:cxn ang="0">
                  <a:pos x="connsiteX8547" y="connsiteY8547"/>
                </a:cxn>
                <a:cxn ang="0">
                  <a:pos x="connsiteX8548" y="connsiteY8548"/>
                </a:cxn>
                <a:cxn ang="0">
                  <a:pos x="connsiteX8549" y="connsiteY8549"/>
                </a:cxn>
                <a:cxn ang="0">
                  <a:pos x="connsiteX8550" y="connsiteY8550"/>
                </a:cxn>
                <a:cxn ang="0">
                  <a:pos x="connsiteX8551" y="connsiteY8551"/>
                </a:cxn>
                <a:cxn ang="0">
                  <a:pos x="connsiteX8552" y="connsiteY8552"/>
                </a:cxn>
                <a:cxn ang="0">
                  <a:pos x="connsiteX8553" y="connsiteY8553"/>
                </a:cxn>
                <a:cxn ang="0">
                  <a:pos x="connsiteX8554" y="connsiteY8554"/>
                </a:cxn>
                <a:cxn ang="0">
                  <a:pos x="connsiteX8555" y="connsiteY8555"/>
                </a:cxn>
                <a:cxn ang="0">
                  <a:pos x="connsiteX8556" y="connsiteY8556"/>
                </a:cxn>
                <a:cxn ang="0">
                  <a:pos x="connsiteX8557" y="connsiteY8557"/>
                </a:cxn>
                <a:cxn ang="0">
                  <a:pos x="connsiteX8558" y="connsiteY8558"/>
                </a:cxn>
                <a:cxn ang="0">
                  <a:pos x="connsiteX8559" y="connsiteY8559"/>
                </a:cxn>
                <a:cxn ang="0">
                  <a:pos x="connsiteX8560" y="connsiteY8560"/>
                </a:cxn>
                <a:cxn ang="0">
                  <a:pos x="connsiteX8561" y="connsiteY8561"/>
                </a:cxn>
                <a:cxn ang="0">
                  <a:pos x="connsiteX8562" y="connsiteY8562"/>
                </a:cxn>
                <a:cxn ang="0">
                  <a:pos x="connsiteX8563" y="connsiteY8563"/>
                </a:cxn>
                <a:cxn ang="0">
                  <a:pos x="connsiteX8564" y="connsiteY8564"/>
                </a:cxn>
                <a:cxn ang="0">
                  <a:pos x="connsiteX8565" y="connsiteY8565"/>
                </a:cxn>
                <a:cxn ang="0">
                  <a:pos x="connsiteX8566" y="connsiteY8566"/>
                </a:cxn>
                <a:cxn ang="0">
                  <a:pos x="connsiteX8567" y="connsiteY8567"/>
                </a:cxn>
                <a:cxn ang="0">
                  <a:pos x="connsiteX8568" y="connsiteY8568"/>
                </a:cxn>
                <a:cxn ang="0">
                  <a:pos x="connsiteX8569" y="connsiteY8569"/>
                </a:cxn>
                <a:cxn ang="0">
                  <a:pos x="connsiteX8570" y="connsiteY8570"/>
                </a:cxn>
                <a:cxn ang="0">
                  <a:pos x="connsiteX8571" y="connsiteY8571"/>
                </a:cxn>
                <a:cxn ang="0">
                  <a:pos x="connsiteX8572" y="connsiteY8572"/>
                </a:cxn>
                <a:cxn ang="0">
                  <a:pos x="connsiteX8573" y="connsiteY8573"/>
                </a:cxn>
                <a:cxn ang="0">
                  <a:pos x="connsiteX8574" y="connsiteY8574"/>
                </a:cxn>
                <a:cxn ang="0">
                  <a:pos x="connsiteX8575" y="connsiteY8575"/>
                </a:cxn>
                <a:cxn ang="0">
                  <a:pos x="connsiteX8576" y="connsiteY8576"/>
                </a:cxn>
                <a:cxn ang="0">
                  <a:pos x="connsiteX8577" y="connsiteY8577"/>
                </a:cxn>
                <a:cxn ang="0">
                  <a:pos x="connsiteX8578" y="connsiteY8578"/>
                </a:cxn>
                <a:cxn ang="0">
                  <a:pos x="connsiteX8579" y="connsiteY8579"/>
                </a:cxn>
                <a:cxn ang="0">
                  <a:pos x="connsiteX8580" y="connsiteY8580"/>
                </a:cxn>
                <a:cxn ang="0">
                  <a:pos x="connsiteX8581" y="connsiteY8581"/>
                </a:cxn>
                <a:cxn ang="0">
                  <a:pos x="connsiteX8582" y="connsiteY8582"/>
                </a:cxn>
                <a:cxn ang="0">
                  <a:pos x="connsiteX8583" y="connsiteY8583"/>
                </a:cxn>
                <a:cxn ang="0">
                  <a:pos x="connsiteX8584" y="connsiteY8584"/>
                </a:cxn>
                <a:cxn ang="0">
                  <a:pos x="connsiteX8585" y="connsiteY8585"/>
                </a:cxn>
                <a:cxn ang="0">
                  <a:pos x="connsiteX8586" y="connsiteY8586"/>
                </a:cxn>
                <a:cxn ang="0">
                  <a:pos x="connsiteX8587" y="connsiteY8587"/>
                </a:cxn>
                <a:cxn ang="0">
                  <a:pos x="connsiteX8588" y="connsiteY8588"/>
                </a:cxn>
                <a:cxn ang="0">
                  <a:pos x="connsiteX8589" y="connsiteY8589"/>
                </a:cxn>
                <a:cxn ang="0">
                  <a:pos x="connsiteX8590" y="connsiteY8590"/>
                </a:cxn>
                <a:cxn ang="0">
                  <a:pos x="connsiteX8591" y="connsiteY8591"/>
                </a:cxn>
                <a:cxn ang="0">
                  <a:pos x="connsiteX8592" y="connsiteY8592"/>
                </a:cxn>
                <a:cxn ang="0">
                  <a:pos x="connsiteX8593" y="connsiteY8593"/>
                </a:cxn>
                <a:cxn ang="0">
                  <a:pos x="connsiteX8594" y="connsiteY8594"/>
                </a:cxn>
                <a:cxn ang="0">
                  <a:pos x="connsiteX8595" y="connsiteY8595"/>
                </a:cxn>
                <a:cxn ang="0">
                  <a:pos x="connsiteX8596" y="connsiteY8596"/>
                </a:cxn>
                <a:cxn ang="0">
                  <a:pos x="connsiteX8597" y="connsiteY8597"/>
                </a:cxn>
                <a:cxn ang="0">
                  <a:pos x="connsiteX8598" y="connsiteY8598"/>
                </a:cxn>
                <a:cxn ang="0">
                  <a:pos x="connsiteX8599" y="connsiteY8599"/>
                </a:cxn>
                <a:cxn ang="0">
                  <a:pos x="connsiteX8600" y="connsiteY8600"/>
                </a:cxn>
                <a:cxn ang="0">
                  <a:pos x="connsiteX8601" y="connsiteY8601"/>
                </a:cxn>
                <a:cxn ang="0">
                  <a:pos x="connsiteX8602" y="connsiteY8602"/>
                </a:cxn>
                <a:cxn ang="0">
                  <a:pos x="connsiteX8603" y="connsiteY8603"/>
                </a:cxn>
                <a:cxn ang="0">
                  <a:pos x="connsiteX8604" y="connsiteY8604"/>
                </a:cxn>
                <a:cxn ang="0">
                  <a:pos x="connsiteX8605" y="connsiteY8605"/>
                </a:cxn>
                <a:cxn ang="0">
                  <a:pos x="connsiteX8606" y="connsiteY8606"/>
                </a:cxn>
                <a:cxn ang="0">
                  <a:pos x="connsiteX8607" y="connsiteY8607"/>
                </a:cxn>
                <a:cxn ang="0">
                  <a:pos x="connsiteX8608" y="connsiteY8608"/>
                </a:cxn>
                <a:cxn ang="0">
                  <a:pos x="connsiteX8609" y="connsiteY8609"/>
                </a:cxn>
                <a:cxn ang="0">
                  <a:pos x="connsiteX8610" y="connsiteY8610"/>
                </a:cxn>
                <a:cxn ang="0">
                  <a:pos x="connsiteX8611" y="connsiteY8611"/>
                </a:cxn>
                <a:cxn ang="0">
                  <a:pos x="connsiteX8612" y="connsiteY8612"/>
                </a:cxn>
                <a:cxn ang="0">
                  <a:pos x="connsiteX8613" y="connsiteY8613"/>
                </a:cxn>
                <a:cxn ang="0">
                  <a:pos x="connsiteX8614" y="connsiteY8614"/>
                </a:cxn>
                <a:cxn ang="0">
                  <a:pos x="connsiteX8615" y="connsiteY8615"/>
                </a:cxn>
                <a:cxn ang="0">
                  <a:pos x="connsiteX8616" y="connsiteY8616"/>
                </a:cxn>
                <a:cxn ang="0">
                  <a:pos x="connsiteX8617" y="connsiteY8617"/>
                </a:cxn>
                <a:cxn ang="0">
                  <a:pos x="connsiteX8618" y="connsiteY8618"/>
                </a:cxn>
                <a:cxn ang="0">
                  <a:pos x="connsiteX8619" y="connsiteY8619"/>
                </a:cxn>
                <a:cxn ang="0">
                  <a:pos x="connsiteX8620" y="connsiteY8620"/>
                </a:cxn>
                <a:cxn ang="0">
                  <a:pos x="connsiteX8621" y="connsiteY8621"/>
                </a:cxn>
                <a:cxn ang="0">
                  <a:pos x="connsiteX8622" y="connsiteY8622"/>
                </a:cxn>
                <a:cxn ang="0">
                  <a:pos x="connsiteX8623" y="connsiteY8623"/>
                </a:cxn>
                <a:cxn ang="0">
                  <a:pos x="connsiteX8624" y="connsiteY8624"/>
                </a:cxn>
                <a:cxn ang="0">
                  <a:pos x="connsiteX8625" y="connsiteY8625"/>
                </a:cxn>
                <a:cxn ang="0">
                  <a:pos x="connsiteX8626" y="connsiteY8626"/>
                </a:cxn>
                <a:cxn ang="0">
                  <a:pos x="connsiteX8627" y="connsiteY8627"/>
                </a:cxn>
                <a:cxn ang="0">
                  <a:pos x="connsiteX8628" y="connsiteY8628"/>
                </a:cxn>
                <a:cxn ang="0">
                  <a:pos x="connsiteX8629" y="connsiteY8629"/>
                </a:cxn>
                <a:cxn ang="0">
                  <a:pos x="connsiteX8630" y="connsiteY8630"/>
                </a:cxn>
                <a:cxn ang="0">
                  <a:pos x="connsiteX8631" y="connsiteY8631"/>
                </a:cxn>
                <a:cxn ang="0">
                  <a:pos x="connsiteX8632" y="connsiteY8632"/>
                </a:cxn>
                <a:cxn ang="0">
                  <a:pos x="connsiteX8633" y="connsiteY8633"/>
                </a:cxn>
                <a:cxn ang="0">
                  <a:pos x="connsiteX8634" y="connsiteY8634"/>
                </a:cxn>
                <a:cxn ang="0">
                  <a:pos x="connsiteX8635" y="connsiteY8635"/>
                </a:cxn>
                <a:cxn ang="0">
                  <a:pos x="connsiteX8636" y="connsiteY8636"/>
                </a:cxn>
                <a:cxn ang="0">
                  <a:pos x="connsiteX8637" y="connsiteY8637"/>
                </a:cxn>
                <a:cxn ang="0">
                  <a:pos x="connsiteX8638" y="connsiteY8638"/>
                </a:cxn>
                <a:cxn ang="0">
                  <a:pos x="connsiteX8639" y="connsiteY8639"/>
                </a:cxn>
                <a:cxn ang="0">
                  <a:pos x="connsiteX8640" y="connsiteY8640"/>
                </a:cxn>
                <a:cxn ang="0">
                  <a:pos x="connsiteX8641" y="connsiteY8641"/>
                </a:cxn>
                <a:cxn ang="0">
                  <a:pos x="connsiteX8642" y="connsiteY8642"/>
                </a:cxn>
                <a:cxn ang="0">
                  <a:pos x="connsiteX8643" y="connsiteY8643"/>
                </a:cxn>
                <a:cxn ang="0">
                  <a:pos x="connsiteX8644" y="connsiteY8644"/>
                </a:cxn>
                <a:cxn ang="0">
                  <a:pos x="connsiteX8645" y="connsiteY8645"/>
                </a:cxn>
                <a:cxn ang="0">
                  <a:pos x="connsiteX8646" y="connsiteY8646"/>
                </a:cxn>
                <a:cxn ang="0">
                  <a:pos x="connsiteX8647" y="connsiteY8647"/>
                </a:cxn>
                <a:cxn ang="0">
                  <a:pos x="connsiteX8648" y="connsiteY8648"/>
                </a:cxn>
                <a:cxn ang="0">
                  <a:pos x="connsiteX8649" y="connsiteY8649"/>
                </a:cxn>
                <a:cxn ang="0">
                  <a:pos x="connsiteX8650" y="connsiteY8650"/>
                </a:cxn>
                <a:cxn ang="0">
                  <a:pos x="connsiteX8651" y="connsiteY8651"/>
                </a:cxn>
                <a:cxn ang="0">
                  <a:pos x="connsiteX8652" y="connsiteY8652"/>
                </a:cxn>
                <a:cxn ang="0">
                  <a:pos x="connsiteX8653" y="connsiteY8653"/>
                </a:cxn>
                <a:cxn ang="0">
                  <a:pos x="connsiteX8654" y="connsiteY8654"/>
                </a:cxn>
                <a:cxn ang="0">
                  <a:pos x="connsiteX8655" y="connsiteY8655"/>
                </a:cxn>
                <a:cxn ang="0">
                  <a:pos x="connsiteX8656" y="connsiteY8656"/>
                </a:cxn>
                <a:cxn ang="0">
                  <a:pos x="connsiteX8657" y="connsiteY8657"/>
                </a:cxn>
                <a:cxn ang="0">
                  <a:pos x="connsiteX8658" y="connsiteY8658"/>
                </a:cxn>
                <a:cxn ang="0">
                  <a:pos x="connsiteX8659" y="connsiteY8659"/>
                </a:cxn>
                <a:cxn ang="0">
                  <a:pos x="connsiteX8660" y="connsiteY8660"/>
                </a:cxn>
                <a:cxn ang="0">
                  <a:pos x="connsiteX8661" y="connsiteY8661"/>
                </a:cxn>
                <a:cxn ang="0">
                  <a:pos x="connsiteX8662" y="connsiteY8662"/>
                </a:cxn>
                <a:cxn ang="0">
                  <a:pos x="connsiteX8663" y="connsiteY8663"/>
                </a:cxn>
                <a:cxn ang="0">
                  <a:pos x="connsiteX8664" y="connsiteY8664"/>
                </a:cxn>
                <a:cxn ang="0">
                  <a:pos x="connsiteX8665" y="connsiteY8665"/>
                </a:cxn>
                <a:cxn ang="0">
                  <a:pos x="connsiteX8666" y="connsiteY8666"/>
                </a:cxn>
                <a:cxn ang="0">
                  <a:pos x="connsiteX8667" y="connsiteY8667"/>
                </a:cxn>
                <a:cxn ang="0">
                  <a:pos x="connsiteX8668" y="connsiteY8668"/>
                </a:cxn>
                <a:cxn ang="0">
                  <a:pos x="connsiteX8669" y="connsiteY8669"/>
                </a:cxn>
                <a:cxn ang="0">
                  <a:pos x="connsiteX8670" y="connsiteY8670"/>
                </a:cxn>
                <a:cxn ang="0">
                  <a:pos x="connsiteX8671" y="connsiteY8671"/>
                </a:cxn>
                <a:cxn ang="0">
                  <a:pos x="connsiteX8672" y="connsiteY8672"/>
                </a:cxn>
                <a:cxn ang="0">
                  <a:pos x="connsiteX8673" y="connsiteY8673"/>
                </a:cxn>
                <a:cxn ang="0">
                  <a:pos x="connsiteX8674" y="connsiteY8674"/>
                </a:cxn>
                <a:cxn ang="0">
                  <a:pos x="connsiteX8675" y="connsiteY8675"/>
                </a:cxn>
                <a:cxn ang="0">
                  <a:pos x="connsiteX8676" y="connsiteY8676"/>
                </a:cxn>
                <a:cxn ang="0">
                  <a:pos x="connsiteX8677" y="connsiteY8677"/>
                </a:cxn>
                <a:cxn ang="0">
                  <a:pos x="connsiteX8678" y="connsiteY8678"/>
                </a:cxn>
                <a:cxn ang="0">
                  <a:pos x="connsiteX8679" y="connsiteY8679"/>
                </a:cxn>
                <a:cxn ang="0">
                  <a:pos x="connsiteX8680" y="connsiteY8680"/>
                </a:cxn>
                <a:cxn ang="0">
                  <a:pos x="connsiteX8681" y="connsiteY8681"/>
                </a:cxn>
                <a:cxn ang="0">
                  <a:pos x="connsiteX8682" y="connsiteY8682"/>
                </a:cxn>
                <a:cxn ang="0">
                  <a:pos x="connsiteX8683" y="connsiteY8683"/>
                </a:cxn>
                <a:cxn ang="0">
                  <a:pos x="connsiteX8684" y="connsiteY8684"/>
                </a:cxn>
                <a:cxn ang="0">
                  <a:pos x="connsiteX8685" y="connsiteY8685"/>
                </a:cxn>
                <a:cxn ang="0">
                  <a:pos x="connsiteX8686" y="connsiteY8686"/>
                </a:cxn>
                <a:cxn ang="0">
                  <a:pos x="connsiteX8687" y="connsiteY8687"/>
                </a:cxn>
                <a:cxn ang="0">
                  <a:pos x="connsiteX8688" y="connsiteY8688"/>
                </a:cxn>
                <a:cxn ang="0">
                  <a:pos x="connsiteX8689" y="connsiteY8689"/>
                </a:cxn>
                <a:cxn ang="0">
                  <a:pos x="connsiteX8690" y="connsiteY8690"/>
                </a:cxn>
                <a:cxn ang="0">
                  <a:pos x="connsiteX8691" y="connsiteY8691"/>
                </a:cxn>
                <a:cxn ang="0">
                  <a:pos x="connsiteX8692" y="connsiteY8692"/>
                </a:cxn>
                <a:cxn ang="0">
                  <a:pos x="connsiteX8693" y="connsiteY8693"/>
                </a:cxn>
                <a:cxn ang="0">
                  <a:pos x="connsiteX8694" y="connsiteY8694"/>
                </a:cxn>
                <a:cxn ang="0">
                  <a:pos x="connsiteX8695" y="connsiteY8695"/>
                </a:cxn>
                <a:cxn ang="0">
                  <a:pos x="connsiteX8696" y="connsiteY8696"/>
                </a:cxn>
                <a:cxn ang="0">
                  <a:pos x="connsiteX8697" y="connsiteY8697"/>
                </a:cxn>
                <a:cxn ang="0">
                  <a:pos x="connsiteX8698" y="connsiteY8698"/>
                </a:cxn>
                <a:cxn ang="0">
                  <a:pos x="connsiteX8699" y="connsiteY8699"/>
                </a:cxn>
                <a:cxn ang="0">
                  <a:pos x="connsiteX8700" y="connsiteY8700"/>
                </a:cxn>
                <a:cxn ang="0">
                  <a:pos x="connsiteX8701" y="connsiteY8701"/>
                </a:cxn>
                <a:cxn ang="0">
                  <a:pos x="connsiteX8702" y="connsiteY8702"/>
                </a:cxn>
                <a:cxn ang="0">
                  <a:pos x="connsiteX8703" y="connsiteY8703"/>
                </a:cxn>
                <a:cxn ang="0">
                  <a:pos x="connsiteX8704" y="connsiteY8704"/>
                </a:cxn>
                <a:cxn ang="0">
                  <a:pos x="connsiteX8705" y="connsiteY8705"/>
                </a:cxn>
                <a:cxn ang="0">
                  <a:pos x="connsiteX8706" y="connsiteY8706"/>
                </a:cxn>
                <a:cxn ang="0">
                  <a:pos x="connsiteX8707" y="connsiteY8707"/>
                </a:cxn>
                <a:cxn ang="0">
                  <a:pos x="connsiteX8708" y="connsiteY8708"/>
                </a:cxn>
                <a:cxn ang="0">
                  <a:pos x="connsiteX8709" y="connsiteY8709"/>
                </a:cxn>
                <a:cxn ang="0">
                  <a:pos x="connsiteX8710" y="connsiteY8710"/>
                </a:cxn>
                <a:cxn ang="0">
                  <a:pos x="connsiteX8711" y="connsiteY8711"/>
                </a:cxn>
                <a:cxn ang="0">
                  <a:pos x="connsiteX8712" y="connsiteY8712"/>
                </a:cxn>
                <a:cxn ang="0">
                  <a:pos x="connsiteX8713" y="connsiteY8713"/>
                </a:cxn>
                <a:cxn ang="0">
                  <a:pos x="connsiteX8714" y="connsiteY8714"/>
                </a:cxn>
                <a:cxn ang="0">
                  <a:pos x="connsiteX8715" y="connsiteY8715"/>
                </a:cxn>
                <a:cxn ang="0">
                  <a:pos x="connsiteX8716" y="connsiteY8716"/>
                </a:cxn>
                <a:cxn ang="0">
                  <a:pos x="connsiteX8717" y="connsiteY8717"/>
                </a:cxn>
                <a:cxn ang="0">
                  <a:pos x="connsiteX8718" y="connsiteY8718"/>
                </a:cxn>
                <a:cxn ang="0">
                  <a:pos x="connsiteX8719" y="connsiteY8719"/>
                </a:cxn>
                <a:cxn ang="0">
                  <a:pos x="connsiteX8720" y="connsiteY8720"/>
                </a:cxn>
                <a:cxn ang="0">
                  <a:pos x="connsiteX8721" y="connsiteY8721"/>
                </a:cxn>
                <a:cxn ang="0">
                  <a:pos x="connsiteX8722" y="connsiteY8722"/>
                </a:cxn>
                <a:cxn ang="0">
                  <a:pos x="connsiteX8723" y="connsiteY8723"/>
                </a:cxn>
                <a:cxn ang="0">
                  <a:pos x="connsiteX8724" y="connsiteY8724"/>
                </a:cxn>
                <a:cxn ang="0">
                  <a:pos x="connsiteX8725" y="connsiteY8725"/>
                </a:cxn>
                <a:cxn ang="0">
                  <a:pos x="connsiteX8726" y="connsiteY8726"/>
                </a:cxn>
                <a:cxn ang="0">
                  <a:pos x="connsiteX8727" y="connsiteY8727"/>
                </a:cxn>
                <a:cxn ang="0">
                  <a:pos x="connsiteX8728" y="connsiteY8728"/>
                </a:cxn>
                <a:cxn ang="0">
                  <a:pos x="connsiteX8729" y="connsiteY8729"/>
                </a:cxn>
                <a:cxn ang="0">
                  <a:pos x="connsiteX8730" y="connsiteY8730"/>
                </a:cxn>
                <a:cxn ang="0">
                  <a:pos x="connsiteX8731" y="connsiteY8731"/>
                </a:cxn>
                <a:cxn ang="0">
                  <a:pos x="connsiteX8732" y="connsiteY8732"/>
                </a:cxn>
                <a:cxn ang="0">
                  <a:pos x="connsiteX8733" y="connsiteY8733"/>
                </a:cxn>
                <a:cxn ang="0">
                  <a:pos x="connsiteX8734" y="connsiteY8734"/>
                </a:cxn>
                <a:cxn ang="0">
                  <a:pos x="connsiteX8735" y="connsiteY8735"/>
                </a:cxn>
                <a:cxn ang="0">
                  <a:pos x="connsiteX8736" y="connsiteY8736"/>
                </a:cxn>
                <a:cxn ang="0">
                  <a:pos x="connsiteX8737" y="connsiteY8737"/>
                </a:cxn>
                <a:cxn ang="0">
                  <a:pos x="connsiteX8738" y="connsiteY8738"/>
                </a:cxn>
                <a:cxn ang="0">
                  <a:pos x="connsiteX8739" y="connsiteY8739"/>
                </a:cxn>
                <a:cxn ang="0">
                  <a:pos x="connsiteX8740" y="connsiteY8740"/>
                </a:cxn>
                <a:cxn ang="0">
                  <a:pos x="connsiteX8741" y="connsiteY8741"/>
                </a:cxn>
                <a:cxn ang="0">
                  <a:pos x="connsiteX8742" y="connsiteY8742"/>
                </a:cxn>
                <a:cxn ang="0">
                  <a:pos x="connsiteX8743" y="connsiteY8743"/>
                </a:cxn>
                <a:cxn ang="0">
                  <a:pos x="connsiteX8744" y="connsiteY8744"/>
                </a:cxn>
                <a:cxn ang="0">
                  <a:pos x="connsiteX8745" y="connsiteY8745"/>
                </a:cxn>
                <a:cxn ang="0">
                  <a:pos x="connsiteX8746" y="connsiteY8746"/>
                </a:cxn>
                <a:cxn ang="0">
                  <a:pos x="connsiteX8747" y="connsiteY8747"/>
                </a:cxn>
                <a:cxn ang="0">
                  <a:pos x="connsiteX8748" y="connsiteY8748"/>
                </a:cxn>
                <a:cxn ang="0">
                  <a:pos x="connsiteX8749" y="connsiteY8749"/>
                </a:cxn>
                <a:cxn ang="0">
                  <a:pos x="connsiteX8750" y="connsiteY8750"/>
                </a:cxn>
                <a:cxn ang="0">
                  <a:pos x="connsiteX8751" y="connsiteY8751"/>
                </a:cxn>
                <a:cxn ang="0">
                  <a:pos x="connsiteX8752" y="connsiteY8752"/>
                </a:cxn>
                <a:cxn ang="0">
                  <a:pos x="connsiteX8753" y="connsiteY8753"/>
                </a:cxn>
                <a:cxn ang="0">
                  <a:pos x="connsiteX8754" y="connsiteY8754"/>
                </a:cxn>
                <a:cxn ang="0">
                  <a:pos x="connsiteX8755" y="connsiteY8755"/>
                </a:cxn>
                <a:cxn ang="0">
                  <a:pos x="connsiteX8756" y="connsiteY8756"/>
                </a:cxn>
                <a:cxn ang="0">
                  <a:pos x="connsiteX8757" y="connsiteY8757"/>
                </a:cxn>
                <a:cxn ang="0">
                  <a:pos x="connsiteX8758" y="connsiteY8758"/>
                </a:cxn>
                <a:cxn ang="0">
                  <a:pos x="connsiteX8759" y="connsiteY8759"/>
                </a:cxn>
                <a:cxn ang="0">
                  <a:pos x="connsiteX8760" y="connsiteY8760"/>
                </a:cxn>
                <a:cxn ang="0">
                  <a:pos x="connsiteX8761" y="connsiteY8761"/>
                </a:cxn>
                <a:cxn ang="0">
                  <a:pos x="connsiteX8762" y="connsiteY8762"/>
                </a:cxn>
                <a:cxn ang="0">
                  <a:pos x="connsiteX8763" y="connsiteY8763"/>
                </a:cxn>
                <a:cxn ang="0">
                  <a:pos x="connsiteX8764" y="connsiteY8764"/>
                </a:cxn>
                <a:cxn ang="0">
                  <a:pos x="connsiteX8765" y="connsiteY8765"/>
                </a:cxn>
                <a:cxn ang="0">
                  <a:pos x="connsiteX8766" y="connsiteY8766"/>
                </a:cxn>
                <a:cxn ang="0">
                  <a:pos x="connsiteX8767" y="connsiteY8767"/>
                </a:cxn>
                <a:cxn ang="0">
                  <a:pos x="connsiteX8768" y="connsiteY8768"/>
                </a:cxn>
                <a:cxn ang="0">
                  <a:pos x="connsiteX8769" y="connsiteY8769"/>
                </a:cxn>
                <a:cxn ang="0">
                  <a:pos x="connsiteX8770" y="connsiteY8770"/>
                </a:cxn>
                <a:cxn ang="0">
                  <a:pos x="connsiteX8771" y="connsiteY8771"/>
                </a:cxn>
                <a:cxn ang="0">
                  <a:pos x="connsiteX8772" y="connsiteY8772"/>
                </a:cxn>
                <a:cxn ang="0">
                  <a:pos x="connsiteX8773" y="connsiteY8773"/>
                </a:cxn>
                <a:cxn ang="0">
                  <a:pos x="connsiteX8774" y="connsiteY8774"/>
                </a:cxn>
                <a:cxn ang="0">
                  <a:pos x="connsiteX8775" y="connsiteY8775"/>
                </a:cxn>
                <a:cxn ang="0">
                  <a:pos x="connsiteX8776" y="connsiteY8776"/>
                </a:cxn>
                <a:cxn ang="0">
                  <a:pos x="connsiteX8777" y="connsiteY8777"/>
                </a:cxn>
                <a:cxn ang="0">
                  <a:pos x="connsiteX8778" y="connsiteY8778"/>
                </a:cxn>
                <a:cxn ang="0">
                  <a:pos x="connsiteX8779" y="connsiteY8779"/>
                </a:cxn>
                <a:cxn ang="0">
                  <a:pos x="connsiteX8780" y="connsiteY8780"/>
                </a:cxn>
                <a:cxn ang="0">
                  <a:pos x="connsiteX8781" y="connsiteY8781"/>
                </a:cxn>
                <a:cxn ang="0">
                  <a:pos x="connsiteX8782" y="connsiteY8782"/>
                </a:cxn>
                <a:cxn ang="0">
                  <a:pos x="connsiteX8783" y="connsiteY8783"/>
                </a:cxn>
                <a:cxn ang="0">
                  <a:pos x="connsiteX8784" y="connsiteY8784"/>
                </a:cxn>
                <a:cxn ang="0">
                  <a:pos x="connsiteX8785" y="connsiteY8785"/>
                </a:cxn>
                <a:cxn ang="0">
                  <a:pos x="connsiteX8786" y="connsiteY8786"/>
                </a:cxn>
                <a:cxn ang="0">
                  <a:pos x="connsiteX8787" y="connsiteY8787"/>
                </a:cxn>
                <a:cxn ang="0">
                  <a:pos x="connsiteX8788" y="connsiteY8788"/>
                </a:cxn>
                <a:cxn ang="0">
                  <a:pos x="connsiteX8789" y="connsiteY8789"/>
                </a:cxn>
                <a:cxn ang="0">
                  <a:pos x="connsiteX8790" y="connsiteY8790"/>
                </a:cxn>
                <a:cxn ang="0">
                  <a:pos x="connsiteX8791" y="connsiteY8791"/>
                </a:cxn>
                <a:cxn ang="0">
                  <a:pos x="connsiteX8792" y="connsiteY8792"/>
                </a:cxn>
                <a:cxn ang="0">
                  <a:pos x="connsiteX8793" y="connsiteY8793"/>
                </a:cxn>
                <a:cxn ang="0">
                  <a:pos x="connsiteX8794" y="connsiteY8794"/>
                </a:cxn>
                <a:cxn ang="0">
                  <a:pos x="connsiteX8795" y="connsiteY8795"/>
                </a:cxn>
                <a:cxn ang="0">
                  <a:pos x="connsiteX8796" y="connsiteY8796"/>
                </a:cxn>
                <a:cxn ang="0">
                  <a:pos x="connsiteX8797" y="connsiteY8797"/>
                </a:cxn>
                <a:cxn ang="0">
                  <a:pos x="connsiteX8798" y="connsiteY8798"/>
                </a:cxn>
                <a:cxn ang="0">
                  <a:pos x="connsiteX8799" y="connsiteY8799"/>
                </a:cxn>
                <a:cxn ang="0">
                  <a:pos x="connsiteX8800" y="connsiteY8800"/>
                </a:cxn>
                <a:cxn ang="0">
                  <a:pos x="connsiteX8801" y="connsiteY8801"/>
                </a:cxn>
                <a:cxn ang="0">
                  <a:pos x="connsiteX8802" y="connsiteY8802"/>
                </a:cxn>
                <a:cxn ang="0">
                  <a:pos x="connsiteX8803" y="connsiteY8803"/>
                </a:cxn>
                <a:cxn ang="0">
                  <a:pos x="connsiteX8804" y="connsiteY8804"/>
                </a:cxn>
                <a:cxn ang="0">
                  <a:pos x="connsiteX8805" y="connsiteY8805"/>
                </a:cxn>
                <a:cxn ang="0">
                  <a:pos x="connsiteX8806" y="connsiteY8806"/>
                </a:cxn>
                <a:cxn ang="0">
                  <a:pos x="connsiteX8807" y="connsiteY8807"/>
                </a:cxn>
                <a:cxn ang="0">
                  <a:pos x="connsiteX8808" y="connsiteY8808"/>
                </a:cxn>
                <a:cxn ang="0">
                  <a:pos x="connsiteX8809" y="connsiteY8809"/>
                </a:cxn>
                <a:cxn ang="0">
                  <a:pos x="connsiteX8810" y="connsiteY8810"/>
                </a:cxn>
                <a:cxn ang="0">
                  <a:pos x="connsiteX8811" y="connsiteY8811"/>
                </a:cxn>
                <a:cxn ang="0">
                  <a:pos x="connsiteX8812" y="connsiteY8812"/>
                </a:cxn>
                <a:cxn ang="0">
                  <a:pos x="connsiteX8813" y="connsiteY8813"/>
                </a:cxn>
                <a:cxn ang="0">
                  <a:pos x="connsiteX8814" y="connsiteY8814"/>
                </a:cxn>
                <a:cxn ang="0">
                  <a:pos x="connsiteX8815" y="connsiteY8815"/>
                </a:cxn>
                <a:cxn ang="0">
                  <a:pos x="connsiteX8816" y="connsiteY8816"/>
                </a:cxn>
                <a:cxn ang="0">
                  <a:pos x="connsiteX8817" y="connsiteY8817"/>
                </a:cxn>
                <a:cxn ang="0">
                  <a:pos x="connsiteX8818" y="connsiteY8818"/>
                </a:cxn>
                <a:cxn ang="0">
                  <a:pos x="connsiteX8819" y="connsiteY8819"/>
                </a:cxn>
                <a:cxn ang="0">
                  <a:pos x="connsiteX8820" y="connsiteY8820"/>
                </a:cxn>
                <a:cxn ang="0">
                  <a:pos x="connsiteX8821" y="connsiteY8821"/>
                </a:cxn>
                <a:cxn ang="0">
                  <a:pos x="connsiteX8822" y="connsiteY8822"/>
                </a:cxn>
                <a:cxn ang="0">
                  <a:pos x="connsiteX8823" y="connsiteY8823"/>
                </a:cxn>
                <a:cxn ang="0">
                  <a:pos x="connsiteX8824" y="connsiteY8824"/>
                </a:cxn>
                <a:cxn ang="0">
                  <a:pos x="connsiteX8825" y="connsiteY8825"/>
                </a:cxn>
                <a:cxn ang="0">
                  <a:pos x="connsiteX8826" y="connsiteY8826"/>
                </a:cxn>
                <a:cxn ang="0">
                  <a:pos x="connsiteX8827" y="connsiteY8827"/>
                </a:cxn>
                <a:cxn ang="0">
                  <a:pos x="connsiteX8828" y="connsiteY8828"/>
                </a:cxn>
                <a:cxn ang="0">
                  <a:pos x="connsiteX8829" y="connsiteY8829"/>
                </a:cxn>
                <a:cxn ang="0">
                  <a:pos x="connsiteX8830" y="connsiteY8830"/>
                </a:cxn>
                <a:cxn ang="0">
                  <a:pos x="connsiteX8831" y="connsiteY8831"/>
                </a:cxn>
                <a:cxn ang="0">
                  <a:pos x="connsiteX8832" y="connsiteY8832"/>
                </a:cxn>
                <a:cxn ang="0">
                  <a:pos x="connsiteX8833" y="connsiteY8833"/>
                </a:cxn>
                <a:cxn ang="0">
                  <a:pos x="connsiteX8834" y="connsiteY8834"/>
                </a:cxn>
                <a:cxn ang="0">
                  <a:pos x="connsiteX8835" y="connsiteY8835"/>
                </a:cxn>
                <a:cxn ang="0">
                  <a:pos x="connsiteX8836" y="connsiteY8836"/>
                </a:cxn>
                <a:cxn ang="0">
                  <a:pos x="connsiteX8837" y="connsiteY8837"/>
                </a:cxn>
                <a:cxn ang="0">
                  <a:pos x="connsiteX8838" y="connsiteY8838"/>
                </a:cxn>
                <a:cxn ang="0">
                  <a:pos x="connsiteX8839" y="connsiteY8839"/>
                </a:cxn>
                <a:cxn ang="0">
                  <a:pos x="connsiteX8840" y="connsiteY8840"/>
                </a:cxn>
                <a:cxn ang="0">
                  <a:pos x="connsiteX8841" y="connsiteY8841"/>
                </a:cxn>
                <a:cxn ang="0">
                  <a:pos x="connsiteX8842" y="connsiteY8842"/>
                </a:cxn>
                <a:cxn ang="0">
                  <a:pos x="connsiteX8843" y="connsiteY8843"/>
                </a:cxn>
                <a:cxn ang="0">
                  <a:pos x="connsiteX8844" y="connsiteY8844"/>
                </a:cxn>
                <a:cxn ang="0">
                  <a:pos x="connsiteX8845" y="connsiteY8845"/>
                </a:cxn>
                <a:cxn ang="0">
                  <a:pos x="connsiteX8846" y="connsiteY8846"/>
                </a:cxn>
                <a:cxn ang="0">
                  <a:pos x="connsiteX8847" y="connsiteY8847"/>
                </a:cxn>
                <a:cxn ang="0">
                  <a:pos x="connsiteX8848" y="connsiteY8848"/>
                </a:cxn>
                <a:cxn ang="0">
                  <a:pos x="connsiteX8849" y="connsiteY8849"/>
                </a:cxn>
                <a:cxn ang="0">
                  <a:pos x="connsiteX8850" y="connsiteY8850"/>
                </a:cxn>
                <a:cxn ang="0">
                  <a:pos x="connsiteX8851" y="connsiteY8851"/>
                </a:cxn>
                <a:cxn ang="0">
                  <a:pos x="connsiteX8852" y="connsiteY8852"/>
                </a:cxn>
                <a:cxn ang="0">
                  <a:pos x="connsiteX8853" y="connsiteY8853"/>
                </a:cxn>
                <a:cxn ang="0">
                  <a:pos x="connsiteX8854" y="connsiteY8854"/>
                </a:cxn>
                <a:cxn ang="0">
                  <a:pos x="connsiteX8855" y="connsiteY8855"/>
                </a:cxn>
                <a:cxn ang="0">
                  <a:pos x="connsiteX8856" y="connsiteY8856"/>
                </a:cxn>
                <a:cxn ang="0">
                  <a:pos x="connsiteX8857" y="connsiteY8857"/>
                </a:cxn>
                <a:cxn ang="0">
                  <a:pos x="connsiteX8858" y="connsiteY8858"/>
                </a:cxn>
                <a:cxn ang="0">
                  <a:pos x="connsiteX8859" y="connsiteY8859"/>
                </a:cxn>
                <a:cxn ang="0">
                  <a:pos x="connsiteX8860" y="connsiteY8860"/>
                </a:cxn>
                <a:cxn ang="0">
                  <a:pos x="connsiteX8861" y="connsiteY8861"/>
                </a:cxn>
                <a:cxn ang="0">
                  <a:pos x="connsiteX8862" y="connsiteY8862"/>
                </a:cxn>
                <a:cxn ang="0">
                  <a:pos x="connsiteX8863" y="connsiteY8863"/>
                </a:cxn>
                <a:cxn ang="0">
                  <a:pos x="connsiteX8864" y="connsiteY8864"/>
                </a:cxn>
                <a:cxn ang="0">
                  <a:pos x="connsiteX8865" y="connsiteY8865"/>
                </a:cxn>
                <a:cxn ang="0">
                  <a:pos x="connsiteX8866" y="connsiteY8866"/>
                </a:cxn>
                <a:cxn ang="0">
                  <a:pos x="connsiteX8867" y="connsiteY8867"/>
                </a:cxn>
                <a:cxn ang="0">
                  <a:pos x="connsiteX8868" y="connsiteY8868"/>
                </a:cxn>
                <a:cxn ang="0">
                  <a:pos x="connsiteX8869" y="connsiteY8869"/>
                </a:cxn>
                <a:cxn ang="0">
                  <a:pos x="connsiteX8870" y="connsiteY8870"/>
                </a:cxn>
                <a:cxn ang="0">
                  <a:pos x="connsiteX8871" y="connsiteY8871"/>
                </a:cxn>
                <a:cxn ang="0">
                  <a:pos x="connsiteX8872" y="connsiteY8872"/>
                </a:cxn>
                <a:cxn ang="0">
                  <a:pos x="connsiteX8873" y="connsiteY8873"/>
                </a:cxn>
                <a:cxn ang="0">
                  <a:pos x="connsiteX8874" y="connsiteY8874"/>
                </a:cxn>
                <a:cxn ang="0">
                  <a:pos x="connsiteX8875" y="connsiteY8875"/>
                </a:cxn>
                <a:cxn ang="0">
                  <a:pos x="connsiteX8876" y="connsiteY8876"/>
                </a:cxn>
                <a:cxn ang="0">
                  <a:pos x="connsiteX8877" y="connsiteY8877"/>
                </a:cxn>
                <a:cxn ang="0">
                  <a:pos x="connsiteX8878" y="connsiteY8878"/>
                </a:cxn>
                <a:cxn ang="0">
                  <a:pos x="connsiteX8879" y="connsiteY8879"/>
                </a:cxn>
                <a:cxn ang="0">
                  <a:pos x="connsiteX8880" y="connsiteY8880"/>
                </a:cxn>
                <a:cxn ang="0">
                  <a:pos x="connsiteX8881" y="connsiteY8881"/>
                </a:cxn>
                <a:cxn ang="0">
                  <a:pos x="connsiteX8882" y="connsiteY8882"/>
                </a:cxn>
                <a:cxn ang="0">
                  <a:pos x="connsiteX8883" y="connsiteY8883"/>
                </a:cxn>
                <a:cxn ang="0">
                  <a:pos x="connsiteX8884" y="connsiteY8884"/>
                </a:cxn>
                <a:cxn ang="0">
                  <a:pos x="connsiteX8885" y="connsiteY8885"/>
                </a:cxn>
                <a:cxn ang="0">
                  <a:pos x="connsiteX8886" y="connsiteY8886"/>
                </a:cxn>
                <a:cxn ang="0">
                  <a:pos x="connsiteX8887" y="connsiteY8887"/>
                </a:cxn>
                <a:cxn ang="0">
                  <a:pos x="connsiteX8888" y="connsiteY8888"/>
                </a:cxn>
                <a:cxn ang="0">
                  <a:pos x="connsiteX8889" y="connsiteY8889"/>
                </a:cxn>
                <a:cxn ang="0">
                  <a:pos x="connsiteX8890" y="connsiteY8890"/>
                </a:cxn>
                <a:cxn ang="0">
                  <a:pos x="connsiteX8891" y="connsiteY8891"/>
                </a:cxn>
                <a:cxn ang="0">
                  <a:pos x="connsiteX8892" y="connsiteY8892"/>
                </a:cxn>
                <a:cxn ang="0">
                  <a:pos x="connsiteX8893" y="connsiteY8893"/>
                </a:cxn>
                <a:cxn ang="0">
                  <a:pos x="connsiteX8894" y="connsiteY8894"/>
                </a:cxn>
                <a:cxn ang="0">
                  <a:pos x="connsiteX8895" y="connsiteY8895"/>
                </a:cxn>
                <a:cxn ang="0">
                  <a:pos x="connsiteX8896" y="connsiteY8896"/>
                </a:cxn>
                <a:cxn ang="0">
                  <a:pos x="connsiteX8897" y="connsiteY8897"/>
                </a:cxn>
                <a:cxn ang="0">
                  <a:pos x="connsiteX8898" y="connsiteY8898"/>
                </a:cxn>
                <a:cxn ang="0">
                  <a:pos x="connsiteX8899" y="connsiteY8899"/>
                </a:cxn>
                <a:cxn ang="0">
                  <a:pos x="connsiteX8900" y="connsiteY8900"/>
                </a:cxn>
                <a:cxn ang="0">
                  <a:pos x="connsiteX8901" y="connsiteY8901"/>
                </a:cxn>
                <a:cxn ang="0">
                  <a:pos x="connsiteX8902" y="connsiteY8902"/>
                </a:cxn>
                <a:cxn ang="0">
                  <a:pos x="connsiteX8903" y="connsiteY8903"/>
                </a:cxn>
                <a:cxn ang="0">
                  <a:pos x="connsiteX8904" y="connsiteY8904"/>
                </a:cxn>
                <a:cxn ang="0">
                  <a:pos x="connsiteX8905" y="connsiteY8905"/>
                </a:cxn>
                <a:cxn ang="0">
                  <a:pos x="connsiteX8906" y="connsiteY8906"/>
                </a:cxn>
                <a:cxn ang="0">
                  <a:pos x="connsiteX8907" y="connsiteY8907"/>
                </a:cxn>
                <a:cxn ang="0">
                  <a:pos x="connsiteX8908" y="connsiteY8908"/>
                </a:cxn>
                <a:cxn ang="0">
                  <a:pos x="connsiteX8909" y="connsiteY8909"/>
                </a:cxn>
                <a:cxn ang="0">
                  <a:pos x="connsiteX8910" y="connsiteY8910"/>
                </a:cxn>
                <a:cxn ang="0">
                  <a:pos x="connsiteX8911" y="connsiteY8911"/>
                </a:cxn>
                <a:cxn ang="0">
                  <a:pos x="connsiteX8912" y="connsiteY8912"/>
                </a:cxn>
                <a:cxn ang="0">
                  <a:pos x="connsiteX8913" y="connsiteY8913"/>
                </a:cxn>
                <a:cxn ang="0">
                  <a:pos x="connsiteX8914" y="connsiteY8914"/>
                </a:cxn>
                <a:cxn ang="0">
                  <a:pos x="connsiteX8915" y="connsiteY8915"/>
                </a:cxn>
                <a:cxn ang="0">
                  <a:pos x="connsiteX8916" y="connsiteY8916"/>
                </a:cxn>
                <a:cxn ang="0">
                  <a:pos x="connsiteX8917" y="connsiteY8917"/>
                </a:cxn>
                <a:cxn ang="0">
                  <a:pos x="connsiteX8918" y="connsiteY8918"/>
                </a:cxn>
                <a:cxn ang="0">
                  <a:pos x="connsiteX8919" y="connsiteY8919"/>
                </a:cxn>
                <a:cxn ang="0">
                  <a:pos x="connsiteX8920" y="connsiteY8920"/>
                </a:cxn>
                <a:cxn ang="0">
                  <a:pos x="connsiteX8921" y="connsiteY8921"/>
                </a:cxn>
                <a:cxn ang="0">
                  <a:pos x="connsiteX8922" y="connsiteY8922"/>
                </a:cxn>
                <a:cxn ang="0">
                  <a:pos x="connsiteX8923" y="connsiteY8923"/>
                </a:cxn>
                <a:cxn ang="0">
                  <a:pos x="connsiteX8924" y="connsiteY8924"/>
                </a:cxn>
                <a:cxn ang="0">
                  <a:pos x="connsiteX8925" y="connsiteY8925"/>
                </a:cxn>
                <a:cxn ang="0">
                  <a:pos x="connsiteX8926" y="connsiteY8926"/>
                </a:cxn>
                <a:cxn ang="0">
                  <a:pos x="connsiteX8927" y="connsiteY8927"/>
                </a:cxn>
                <a:cxn ang="0">
                  <a:pos x="connsiteX8928" y="connsiteY8928"/>
                </a:cxn>
                <a:cxn ang="0">
                  <a:pos x="connsiteX8929" y="connsiteY8929"/>
                </a:cxn>
                <a:cxn ang="0">
                  <a:pos x="connsiteX8930" y="connsiteY8930"/>
                </a:cxn>
                <a:cxn ang="0">
                  <a:pos x="connsiteX8931" y="connsiteY8931"/>
                </a:cxn>
                <a:cxn ang="0">
                  <a:pos x="connsiteX8932" y="connsiteY8932"/>
                </a:cxn>
                <a:cxn ang="0">
                  <a:pos x="connsiteX8933" y="connsiteY8933"/>
                </a:cxn>
                <a:cxn ang="0">
                  <a:pos x="connsiteX8934" y="connsiteY8934"/>
                </a:cxn>
                <a:cxn ang="0">
                  <a:pos x="connsiteX8935" y="connsiteY8935"/>
                </a:cxn>
                <a:cxn ang="0">
                  <a:pos x="connsiteX8936" y="connsiteY8936"/>
                </a:cxn>
                <a:cxn ang="0">
                  <a:pos x="connsiteX8937" y="connsiteY8937"/>
                </a:cxn>
                <a:cxn ang="0">
                  <a:pos x="connsiteX8938" y="connsiteY8938"/>
                </a:cxn>
                <a:cxn ang="0">
                  <a:pos x="connsiteX8939" y="connsiteY8939"/>
                </a:cxn>
                <a:cxn ang="0">
                  <a:pos x="connsiteX8940" y="connsiteY8940"/>
                </a:cxn>
                <a:cxn ang="0">
                  <a:pos x="connsiteX8941" y="connsiteY8941"/>
                </a:cxn>
                <a:cxn ang="0">
                  <a:pos x="connsiteX8942" y="connsiteY8942"/>
                </a:cxn>
                <a:cxn ang="0">
                  <a:pos x="connsiteX8943" y="connsiteY8943"/>
                </a:cxn>
                <a:cxn ang="0">
                  <a:pos x="connsiteX8944" y="connsiteY8944"/>
                </a:cxn>
                <a:cxn ang="0">
                  <a:pos x="connsiteX8945" y="connsiteY8945"/>
                </a:cxn>
                <a:cxn ang="0">
                  <a:pos x="connsiteX8946" y="connsiteY8946"/>
                </a:cxn>
                <a:cxn ang="0">
                  <a:pos x="connsiteX8947" y="connsiteY8947"/>
                </a:cxn>
                <a:cxn ang="0">
                  <a:pos x="connsiteX8948" y="connsiteY8948"/>
                </a:cxn>
                <a:cxn ang="0">
                  <a:pos x="connsiteX8949" y="connsiteY8949"/>
                </a:cxn>
                <a:cxn ang="0">
                  <a:pos x="connsiteX8950" y="connsiteY8950"/>
                </a:cxn>
                <a:cxn ang="0">
                  <a:pos x="connsiteX8951" y="connsiteY8951"/>
                </a:cxn>
                <a:cxn ang="0">
                  <a:pos x="connsiteX8952" y="connsiteY8952"/>
                </a:cxn>
                <a:cxn ang="0">
                  <a:pos x="connsiteX8953" y="connsiteY8953"/>
                </a:cxn>
                <a:cxn ang="0">
                  <a:pos x="connsiteX8954" y="connsiteY8954"/>
                </a:cxn>
                <a:cxn ang="0">
                  <a:pos x="connsiteX8955" y="connsiteY8955"/>
                </a:cxn>
                <a:cxn ang="0">
                  <a:pos x="connsiteX8956" y="connsiteY8956"/>
                </a:cxn>
                <a:cxn ang="0">
                  <a:pos x="connsiteX8957" y="connsiteY8957"/>
                </a:cxn>
                <a:cxn ang="0">
                  <a:pos x="connsiteX8958" y="connsiteY8958"/>
                </a:cxn>
                <a:cxn ang="0">
                  <a:pos x="connsiteX8959" y="connsiteY8959"/>
                </a:cxn>
                <a:cxn ang="0">
                  <a:pos x="connsiteX8960" y="connsiteY8960"/>
                </a:cxn>
                <a:cxn ang="0">
                  <a:pos x="connsiteX8961" y="connsiteY8961"/>
                </a:cxn>
                <a:cxn ang="0">
                  <a:pos x="connsiteX8962" y="connsiteY8962"/>
                </a:cxn>
                <a:cxn ang="0">
                  <a:pos x="connsiteX8963" y="connsiteY8963"/>
                </a:cxn>
                <a:cxn ang="0">
                  <a:pos x="connsiteX8964" y="connsiteY8964"/>
                </a:cxn>
                <a:cxn ang="0">
                  <a:pos x="connsiteX8965" y="connsiteY8965"/>
                </a:cxn>
                <a:cxn ang="0">
                  <a:pos x="connsiteX8966" y="connsiteY8966"/>
                </a:cxn>
                <a:cxn ang="0">
                  <a:pos x="connsiteX8967" y="connsiteY8967"/>
                </a:cxn>
                <a:cxn ang="0">
                  <a:pos x="connsiteX8968" y="connsiteY8968"/>
                </a:cxn>
                <a:cxn ang="0">
                  <a:pos x="connsiteX8969" y="connsiteY8969"/>
                </a:cxn>
                <a:cxn ang="0">
                  <a:pos x="connsiteX8970" y="connsiteY8970"/>
                </a:cxn>
                <a:cxn ang="0">
                  <a:pos x="connsiteX8971" y="connsiteY8971"/>
                </a:cxn>
                <a:cxn ang="0">
                  <a:pos x="connsiteX8972" y="connsiteY8972"/>
                </a:cxn>
                <a:cxn ang="0">
                  <a:pos x="connsiteX8973" y="connsiteY8973"/>
                </a:cxn>
                <a:cxn ang="0">
                  <a:pos x="connsiteX8974" y="connsiteY8974"/>
                </a:cxn>
                <a:cxn ang="0">
                  <a:pos x="connsiteX8975" y="connsiteY8975"/>
                </a:cxn>
                <a:cxn ang="0">
                  <a:pos x="connsiteX8976" y="connsiteY8976"/>
                </a:cxn>
                <a:cxn ang="0">
                  <a:pos x="connsiteX8977" y="connsiteY8977"/>
                </a:cxn>
                <a:cxn ang="0">
                  <a:pos x="connsiteX8978" y="connsiteY8978"/>
                </a:cxn>
                <a:cxn ang="0">
                  <a:pos x="connsiteX8979" y="connsiteY8979"/>
                </a:cxn>
                <a:cxn ang="0">
                  <a:pos x="connsiteX8980" y="connsiteY8980"/>
                </a:cxn>
                <a:cxn ang="0">
                  <a:pos x="connsiteX8981" y="connsiteY8981"/>
                </a:cxn>
                <a:cxn ang="0">
                  <a:pos x="connsiteX8982" y="connsiteY8982"/>
                </a:cxn>
                <a:cxn ang="0">
                  <a:pos x="connsiteX8983" y="connsiteY8983"/>
                </a:cxn>
                <a:cxn ang="0">
                  <a:pos x="connsiteX8984" y="connsiteY8984"/>
                </a:cxn>
                <a:cxn ang="0">
                  <a:pos x="connsiteX8985" y="connsiteY8985"/>
                </a:cxn>
                <a:cxn ang="0">
                  <a:pos x="connsiteX8986" y="connsiteY8986"/>
                </a:cxn>
                <a:cxn ang="0">
                  <a:pos x="connsiteX8987" y="connsiteY8987"/>
                </a:cxn>
                <a:cxn ang="0">
                  <a:pos x="connsiteX8988" y="connsiteY8988"/>
                </a:cxn>
                <a:cxn ang="0">
                  <a:pos x="connsiteX8989" y="connsiteY8989"/>
                </a:cxn>
                <a:cxn ang="0">
                  <a:pos x="connsiteX8990" y="connsiteY8990"/>
                </a:cxn>
                <a:cxn ang="0">
                  <a:pos x="connsiteX8991" y="connsiteY8991"/>
                </a:cxn>
                <a:cxn ang="0">
                  <a:pos x="connsiteX8992" y="connsiteY8992"/>
                </a:cxn>
                <a:cxn ang="0">
                  <a:pos x="connsiteX8993" y="connsiteY8993"/>
                </a:cxn>
                <a:cxn ang="0">
                  <a:pos x="connsiteX8994" y="connsiteY8994"/>
                </a:cxn>
                <a:cxn ang="0">
                  <a:pos x="connsiteX8995" y="connsiteY8995"/>
                </a:cxn>
                <a:cxn ang="0">
                  <a:pos x="connsiteX8996" y="connsiteY8996"/>
                </a:cxn>
                <a:cxn ang="0">
                  <a:pos x="connsiteX8997" y="connsiteY8997"/>
                </a:cxn>
                <a:cxn ang="0">
                  <a:pos x="connsiteX8998" y="connsiteY8998"/>
                </a:cxn>
                <a:cxn ang="0">
                  <a:pos x="connsiteX8999" y="connsiteY8999"/>
                </a:cxn>
                <a:cxn ang="0">
                  <a:pos x="connsiteX9000" y="connsiteY9000"/>
                </a:cxn>
                <a:cxn ang="0">
                  <a:pos x="connsiteX9001" y="connsiteY9001"/>
                </a:cxn>
                <a:cxn ang="0">
                  <a:pos x="connsiteX9002" y="connsiteY9002"/>
                </a:cxn>
                <a:cxn ang="0">
                  <a:pos x="connsiteX9003" y="connsiteY9003"/>
                </a:cxn>
                <a:cxn ang="0">
                  <a:pos x="connsiteX9004" y="connsiteY9004"/>
                </a:cxn>
                <a:cxn ang="0">
                  <a:pos x="connsiteX9005" y="connsiteY9005"/>
                </a:cxn>
                <a:cxn ang="0">
                  <a:pos x="connsiteX9006" y="connsiteY9006"/>
                </a:cxn>
                <a:cxn ang="0">
                  <a:pos x="connsiteX9007" y="connsiteY9007"/>
                </a:cxn>
                <a:cxn ang="0">
                  <a:pos x="connsiteX9008" y="connsiteY9008"/>
                </a:cxn>
                <a:cxn ang="0">
                  <a:pos x="connsiteX9009" y="connsiteY9009"/>
                </a:cxn>
                <a:cxn ang="0">
                  <a:pos x="connsiteX9010" y="connsiteY9010"/>
                </a:cxn>
                <a:cxn ang="0">
                  <a:pos x="connsiteX9011" y="connsiteY9011"/>
                </a:cxn>
                <a:cxn ang="0">
                  <a:pos x="connsiteX9012" y="connsiteY9012"/>
                </a:cxn>
                <a:cxn ang="0">
                  <a:pos x="connsiteX9013" y="connsiteY9013"/>
                </a:cxn>
                <a:cxn ang="0">
                  <a:pos x="connsiteX9014" y="connsiteY9014"/>
                </a:cxn>
                <a:cxn ang="0">
                  <a:pos x="connsiteX9015" y="connsiteY9015"/>
                </a:cxn>
                <a:cxn ang="0">
                  <a:pos x="connsiteX9016" y="connsiteY9016"/>
                </a:cxn>
                <a:cxn ang="0">
                  <a:pos x="connsiteX9017" y="connsiteY9017"/>
                </a:cxn>
                <a:cxn ang="0">
                  <a:pos x="connsiteX9018" y="connsiteY9018"/>
                </a:cxn>
                <a:cxn ang="0">
                  <a:pos x="connsiteX9019" y="connsiteY9019"/>
                </a:cxn>
                <a:cxn ang="0">
                  <a:pos x="connsiteX9020" y="connsiteY9020"/>
                </a:cxn>
                <a:cxn ang="0">
                  <a:pos x="connsiteX9021" y="connsiteY9021"/>
                </a:cxn>
                <a:cxn ang="0">
                  <a:pos x="connsiteX9022" y="connsiteY9022"/>
                </a:cxn>
                <a:cxn ang="0">
                  <a:pos x="connsiteX9023" y="connsiteY9023"/>
                </a:cxn>
                <a:cxn ang="0">
                  <a:pos x="connsiteX9024" y="connsiteY9024"/>
                </a:cxn>
                <a:cxn ang="0">
                  <a:pos x="connsiteX9025" y="connsiteY9025"/>
                </a:cxn>
                <a:cxn ang="0">
                  <a:pos x="connsiteX9026" y="connsiteY9026"/>
                </a:cxn>
                <a:cxn ang="0">
                  <a:pos x="connsiteX9027" y="connsiteY9027"/>
                </a:cxn>
                <a:cxn ang="0">
                  <a:pos x="connsiteX9028" y="connsiteY9028"/>
                </a:cxn>
                <a:cxn ang="0">
                  <a:pos x="connsiteX9029" y="connsiteY9029"/>
                </a:cxn>
                <a:cxn ang="0">
                  <a:pos x="connsiteX9030" y="connsiteY9030"/>
                </a:cxn>
                <a:cxn ang="0">
                  <a:pos x="connsiteX9031" y="connsiteY9031"/>
                </a:cxn>
                <a:cxn ang="0">
                  <a:pos x="connsiteX9032" y="connsiteY9032"/>
                </a:cxn>
                <a:cxn ang="0">
                  <a:pos x="connsiteX9033" y="connsiteY9033"/>
                </a:cxn>
                <a:cxn ang="0">
                  <a:pos x="connsiteX9034" y="connsiteY9034"/>
                </a:cxn>
                <a:cxn ang="0">
                  <a:pos x="connsiteX9035" y="connsiteY9035"/>
                </a:cxn>
                <a:cxn ang="0">
                  <a:pos x="connsiteX9036" y="connsiteY9036"/>
                </a:cxn>
                <a:cxn ang="0">
                  <a:pos x="connsiteX9037" y="connsiteY9037"/>
                </a:cxn>
                <a:cxn ang="0">
                  <a:pos x="connsiteX9038" y="connsiteY9038"/>
                </a:cxn>
                <a:cxn ang="0">
                  <a:pos x="connsiteX9039" y="connsiteY9039"/>
                </a:cxn>
                <a:cxn ang="0">
                  <a:pos x="connsiteX9040" y="connsiteY9040"/>
                </a:cxn>
                <a:cxn ang="0">
                  <a:pos x="connsiteX9041" y="connsiteY9041"/>
                </a:cxn>
                <a:cxn ang="0">
                  <a:pos x="connsiteX9042" y="connsiteY9042"/>
                </a:cxn>
                <a:cxn ang="0">
                  <a:pos x="connsiteX9043" y="connsiteY9043"/>
                </a:cxn>
                <a:cxn ang="0">
                  <a:pos x="connsiteX9044" y="connsiteY9044"/>
                </a:cxn>
                <a:cxn ang="0">
                  <a:pos x="connsiteX9045" y="connsiteY9045"/>
                </a:cxn>
                <a:cxn ang="0">
                  <a:pos x="connsiteX9046" y="connsiteY9046"/>
                </a:cxn>
                <a:cxn ang="0">
                  <a:pos x="connsiteX9047" y="connsiteY9047"/>
                </a:cxn>
                <a:cxn ang="0">
                  <a:pos x="connsiteX9048" y="connsiteY9048"/>
                </a:cxn>
                <a:cxn ang="0">
                  <a:pos x="connsiteX9049" y="connsiteY9049"/>
                </a:cxn>
                <a:cxn ang="0">
                  <a:pos x="connsiteX9050" y="connsiteY9050"/>
                </a:cxn>
                <a:cxn ang="0">
                  <a:pos x="connsiteX9051" y="connsiteY9051"/>
                </a:cxn>
                <a:cxn ang="0">
                  <a:pos x="connsiteX9052" y="connsiteY9052"/>
                </a:cxn>
                <a:cxn ang="0">
                  <a:pos x="connsiteX9053" y="connsiteY9053"/>
                </a:cxn>
                <a:cxn ang="0">
                  <a:pos x="connsiteX9054" y="connsiteY9054"/>
                </a:cxn>
                <a:cxn ang="0">
                  <a:pos x="connsiteX9055" y="connsiteY9055"/>
                </a:cxn>
                <a:cxn ang="0">
                  <a:pos x="connsiteX9056" y="connsiteY9056"/>
                </a:cxn>
                <a:cxn ang="0">
                  <a:pos x="connsiteX9057" y="connsiteY9057"/>
                </a:cxn>
                <a:cxn ang="0">
                  <a:pos x="connsiteX9058" y="connsiteY9058"/>
                </a:cxn>
                <a:cxn ang="0">
                  <a:pos x="connsiteX9059" y="connsiteY9059"/>
                </a:cxn>
                <a:cxn ang="0">
                  <a:pos x="connsiteX9060" y="connsiteY9060"/>
                </a:cxn>
                <a:cxn ang="0">
                  <a:pos x="connsiteX9061" y="connsiteY9061"/>
                </a:cxn>
                <a:cxn ang="0">
                  <a:pos x="connsiteX9062" y="connsiteY9062"/>
                </a:cxn>
                <a:cxn ang="0">
                  <a:pos x="connsiteX9063" y="connsiteY9063"/>
                </a:cxn>
                <a:cxn ang="0">
                  <a:pos x="connsiteX9064" y="connsiteY9064"/>
                </a:cxn>
                <a:cxn ang="0">
                  <a:pos x="connsiteX9065" y="connsiteY9065"/>
                </a:cxn>
                <a:cxn ang="0">
                  <a:pos x="connsiteX9066" y="connsiteY9066"/>
                </a:cxn>
                <a:cxn ang="0">
                  <a:pos x="connsiteX9067" y="connsiteY9067"/>
                </a:cxn>
                <a:cxn ang="0">
                  <a:pos x="connsiteX9068" y="connsiteY9068"/>
                </a:cxn>
                <a:cxn ang="0">
                  <a:pos x="connsiteX9069" y="connsiteY9069"/>
                </a:cxn>
                <a:cxn ang="0">
                  <a:pos x="connsiteX9070" y="connsiteY9070"/>
                </a:cxn>
                <a:cxn ang="0">
                  <a:pos x="connsiteX9071" y="connsiteY9071"/>
                </a:cxn>
                <a:cxn ang="0">
                  <a:pos x="connsiteX9072" y="connsiteY9072"/>
                </a:cxn>
                <a:cxn ang="0">
                  <a:pos x="connsiteX9073" y="connsiteY9073"/>
                </a:cxn>
                <a:cxn ang="0">
                  <a:pos x="connsiteX9074" y="connsiteY9074"/>
                </a:cxn>
                <a:cxn ang="0">
                  <a:pos x="connsiteX9075" y="connsiteY9075"/>
                </a:cxn>
                <a:cxn ang="0">
                  <a:pos x="connsiteX9076" y="connsiteY9076"/>
                </a:cxn>
                <a:cxn ang="0">
                  <a:pos x="connsiteX9077" y="connsiteY9077"/>
                </a:cxn>
                <a:cxn ang="0">
                  <a:pos x="connsiteX9078" y="connsiteY9078"/>
                </a:cxn>
                <a:cxn ang="0">
                  <a:pos x="connsiteX9079" y="connsiteY9079"/>
                </a:cxn>
                <a:cxn ang="0">
                  <a:pos x="connsiteX9080" y="connsiteY9080"/>
                </a:cxn>
                <a:cxn ang="0">
                  <a:pos x="connsiteX9081" y="connsiteY9081"/>
                </a:cxn>
                <a:cxn ang="0">
                  <a:pos x="connsiteX9082" y="connsiteY9082"/>
                </a:cxn>
                <a:cxn ang="0">
                  <a:pos x="connsiteX9083" y="connsiteY9083"/>
                </a:cxn>
                <a:cxn ang="0">
                  <a:pos x="connsiteX9084" y="connsiteY9084"/>
                </a:cxn>
                <a:cxn ang="0">
                  <a:pos x="connsiteX9085" y="connsiteY9085"/>
                </a:cxn>
                <a:cxn ang="0">
                  <a:pos x="connsiteX9086" y="connsiteY9086"/>
                </a:cxn>
                <a:cxn ang="0">
                  <a:pos x="connsiteX9087" y="connsiteY9087"/>
                </a:cxn>
                <a:cxn ang="0">
                  <a:pos x="connsiteX9088" y="connsiteY9088"/>
                </a:cxn>
                <a:cxn ang="0">
                  <a:pos x="connsiteX9089" y="connsiteY9089"/>
                </a:cxn>
                <a:cxn ang="0">
                  <a:pos x="connsiteX9090" y="connsiteY9090"/>
                </a:cxn>
                <a:cxn ang="0">
                  <a:pos x="connsiteX9091" y="connsiteY9091"/>
                </a:cxn>
                <a:cxn ang="0">
                  <a:pos x="connsiteX9092" y="connsiteY9092"/>
                </a:cxn>
                <a:cxn ang="0">
                  <a:pos x="connsiteX9093" y="connsiteY9093"/>
                </a:cxn>
                <a:cxn ang="0">
                  <a:pos x="connsiteX9094" y="connsiteY9094"/>
                </a:cxn>
                <a:cxn ang="0">
                  <a:pos x="connsiteX9095" y="connsiteY9095"/>
                </a:cxn>
                <a:cxn ang="0">
                  <a:pos x="connsiteX9096" y="connsiteY9096"/>
                </a:cxn>
                <a:cxn ang="0">
                  <a:pos x="connsiteX9097" y="connsiteY9097"/>
                </a:cxn>
                <a:cxn ang="0">
                  <a:pos x="connsiteX9098" y="connsiteY9098"/>
                </a:cxn>
                <a:cxn ang="0">
                  <a:pos x="connsiteX9099" y="connsiteY9099"/>
                </a:cxn>
                <a:cxn ang="0">
                  <a:pos x="connsiteX9100" y="connsiteY9100"/>
                </a:cxn>
                <a:cxn ang="0">
                  <a:pos x="connsiteX9101" y="connsiteY9101"/>
                </a:cxn>
                <a:cxn ang="0">
                  <a:pos x="connsiteX9102" y="connsiteY9102"/>
                </a:cxn>
                <a:cxn ang="0">
                  <a:pos x="connsiteX9103" y="connsiteY9103"/>
                </a:cxn>
                <a:cxn ang="0">
                  <a:pos x="connsiteX9104" y="connsiteY9104"/>
                </a:cxn>
                <a:cxn ang="0">
                  <a:pos x="connsiteX9105" y="connsiteY9105"/>
                </a:cxn>
                <a:cxn ang="0">
                  <a:pos x="connsiteX9106" y="connsiteY9106"/>
                </a:cxn>
                <a:cxn ang="0">
                  <a:pos x="connsiteX9107" y="connsiteY9107"/>
                </a:cxn>
                <a:cxn ang="0">
                  <a:pos x="connsiteX9108" y="connsiteY9108"/>
                </a:cxn>
                <a:cxn ang="0">
                  <a:pos x="connsiteX9109" y="connsiteY9109"/>
                </a:cxn>
                <a:cxn ang="0">
                  <a:pos x="connsiteX9110" y="connsiteY9110"/>
                </a:cxn>
                <a:cxn ang="0">
                  <a:pos x="connsiteX9111" y="connsiteY9111"/>
                </a:cxn>
                <a:cxn ang="0">
                  <a:pos x="connsiteX9112" y="connsiteY9112"/>
                </a:cxn>
                <a:cxn ang="0">
                  <a:pos x="connsiteX9113" y="connsiteY9113"/>
                </a:cxn>
                <a:cxn ang="0">
                  <a:pos x="connsiteX9114" y="connsiteY9114"/>
                </a:cxn>
                <a:cxn ang="0">
                  <a:pos x="connsiteX9115" y="connsiteY9115"/>
                </a:cxn>
                <a:cxn ang="0">
                  <a:pos x="connsiteX9116" y="connsiteY9116"/>
                </a:cxn>
                <a:cxn ang="0">
                  <a:pos x="connsiteX9117" y="connsiteY9117"/>
                </a:cxn>
                <a:cxn ang="0">
                  <a:pos x="connsiteX9118" y="connsiteY9118"/>
                </a:cxn>
                <a:cxn ang="0">
                  <a:pos x="connsiteX9119" y="connsiteY9119"/>
                </a:cxn>
                <a:cxn ang="0">
                  <a:pos x="connsiteX9120" y="connsiteY9120"/>
                </a:cxn>
                <a:cxn ang="0">
                  <a:pos x="connsiteX9121" y="connsiteY9121"/>
                </a:cxn>
                <a:cxn ang="0">
                  <a:pos x="connsiteX9122" y="connsiteY9122"/>
                </a:cxn>
                <a:cxn ang="0">
                  <a:pos x="connsiteX9123" y="connsiteY9123"/>
                </a:cxn>
                <a:cxn ang="0">
                  <a:pos x="connsiteX9124" y="connsiteY9124"/>
                </a:cxn>
                <a:cxn ang="0">
                  <a:pos x="connsiteX9125" y="connsiteY9125"/>
                </a:cxn>
                <a:cxn ang="0">
                  <a:pos x="connsiteX9126" y="connsiteY9126"/>
                </a:cxn>
                <a:cxn ang="0">
                  <a:pos x="connsiteX9127" y="connsiteY9127"/>
                </a:cxn>
                <a:cxn ang="0">
                  <a:pos x="connsiteX9128" y="connsiteY9128"/>
                </a:cxn>
                <a:cxn ang="0">
                  <a:pos x="connsiteX9129" y="connsiteY9129"/>
                </a:cxn>
                <a:cxn ang="0">
                  <a:pos x="connsiteX9130" y="connsiteY9130"/>
                </a:cxn>
                <a:cxn ang="0">
                  <a:pos x="connsiteX9131" y="connsiteY9131"/>
                </a:cxn>
                <a:cxn ang="0">
                  <a:pos x="connsiteX9132" y="connsiteY9132"/>
                </a:cxn>
                <a:cxn ang="0">
                  <a:pos x="connsiteX9133" y="connsiteY9133"/>
                </a:cxn>
                <a:cxn ang="0">
                  <a:pos x="connsiteX9134" y="connsiteY9134"/>
                </a:cxn>
                <a:cxn ang="0">
                  <a:pos x="connsiteX9135" y="connsiteY9135"/>
                </a:cxn>
                <a:cxn ang="0">
                  <a:pos x="connsiteX9136" y="connsiteY9136"/>
                </a:cxn>
                <a:cxn ang="0">
                  <a:pos x="connsiteX9137" y="connsiteY9137"/>
                </a:cxn>
                <a:cxn ang="0">
                  <a:pos x="connsiteX9138" y="connsiteY9138"/>
                </a:cxn>
                <a:cxn ang="0">
                  <a:pos x="connsiteX9139" y="connsiteY9139"/>
                </a:cxn>
                <a:cxn ang="0">
                  <a:pos x="connsiteX9140" y="connsiteY9140"/>
                </a:cxn>
                <a:cxn ang="0">
                  <a:pos x="connsiteX9141" y="connsiteY9141"/>
                </a:cxn>
                <a:cxn ang="0">
                  <a:pos x="connsiteX9142" y="connsiteY9142"/>
                </a:cxn>
                <a:cxn ang="0">
                  <a:pos x="connsiteX9143" y="connsiteY9143"/>
                </a:cxn>
                <a:cxn ang="0">
                  <a:pos x="connsiteX9144" y="connsiteY9144"/>
                </a:cxn>
                <a:cxn ang="0">
                  <a:pos x="connsiteX9145" y="connsiteY9145"/>
                </a:cxn>
                <a:cxn ang="0">
                  <a:pos x="connsiteX9146" y="connsiteY9146"/>
                </a:cxn>
                <a:cxn ang="0">
                  <a:pos x="connsiteX9147" y="connsiteY9147"/>
                </a:cxn>
                <a:cxn ang="0">
                  <a:pos x="connsiteX9148" y="connsiteY9148"/>
                </a:cxn>
                <a:cxn ang="0">
                  <a:pos x="connsiteX9149" y="connsiteY9149"/>
                </a:cxn>
                <a:cxn ang="0">
                  <a:pos x="connsiteX9150" y="connsiteY9150"/>
                </a:cxn>
                <a:cxn ang="0">
                  <a:pos x="connsiteX9151" y="connsiteY9151"/>
                </a:cxn>
                <a:cxn ang="0">
                  <a:pos x="connsiteX9152" y="connsiteY9152"/>
                </a:cxn>
                <a:cxn ang="0">
                  <a:pos x="connsiteX9153" y="connsiteY9153"/>
                </a:cxn>
                <a:cxn ang="0">
                  <a:pos x="connsiteX9154" y="connsiteY9154"/>
                </a:cxn>
                <a:cxn ang="0">
                  <a:pos x="connsiteX9155" y="connsiteY9155"/>
                </a:cxn>
                <a:cxn ang="0">
                  <a:pos x="connsiteX9156" y="connsiteY9156"/>
                </a:cxn>
                <a:cxn ang="0">
                  <a:pos x="connsiteX9157" y="connsiteY9157"/>
                </a:cxn>
                <a:cxn ang="0">
                  <a:pos x="connsiteX9158" y="connsiteY9158"/>
                </a:cxn>
                <a:cxn ang="0">
                  <a:pos x="connsiteX9159" y="connsiteY9159"/>
                </a:cxn>
                <a:cxn ang="0">
                  <a:pos x="connsiteX9160" y="connsiteY9160"/>
                </a:cxn>
                <a:cxn ang="0">
                  <a:pos x="connsiteX9161" y="connsiteY9161"/>
                </a:cxn>
                <a:cxn ang="0">
                  <a:pos x="connsiteX9162" y="connsiteY9162"/>
                </a:cxn>
                <a:cxn ang="0">
                  <a:pos x="connsiteX9163" y="connsiteY9163"/>
                </a:cxn>
                <a:cxn ang="0">
                  <a:pos x="connsiteX9164" y="connsiteY9164"/>
                </a:cxn>
                <a:cxn ang="0">
                  <a:pos x="connsiteX9165" y="connsiteY9165"/>
                </a:cxn>
                <a:cxn ang="0">
                  <a:pos x="connsiteX9166" y="connsiteY9166"/>
                </a:cxn>
                <a:cxn ang="0">
                  <a:pos x="connsiteX9167" y="connsiteY9167"/>
                </a:cxn>
                <a:cxn ang="0">
                  <a:pos x="connsiteX9168" y="connsiteY9168"/>
                </a:cxn>
                <a:cxn ang="0">
                  <a:pos x="connsiteX9169" y="connsiteY9169"/>
                </a:cxn>
                <a:cxn ang="0">
                  <a:pos x="connsiteX9170" y="connsiteY9170"/>
                </a:cxn>
                <a:cxn ang="0">
                  <a:pos x="connsiteX9171" y="connsiteY9171"/>
                </a:cxn>
                <a:cxn ang="0">
                  <a:pos x="connsiteX9172" y="connsiteY9172"/>
                </a:cxn>
                <a:cxn ang="0">
                  <a:pos x="connsiteX9173" y="connsiteY9173"/>
                </a:cxn>
                <a:cxn ang="0">
                  <a:pos x="connsiteX9174" y="connsiteY9174"/>
                </a:cxn>
                <a:cxn ang="0">
                  <a:pos x="connsiteX9175" y="connsiteY9175"/>
                </a:cxn>
                <a:cxn ang="0">
                  <a:pos x="connsiteX9176" y="connsiteY9176"/>
                </a:cxn>
                <a:cxn ang="0">
                  <a:pos x="connsiteX9177" y="connsiteY9177"/>
                </a:cxn>
                <a:cxn ang="0">
                  <a:pos x="connsiteX9178" y="connsiteY9178"/>
                </a:cxn>
                <a:cxn ang="0">
                  <a:pos x="connsiteX9179" y="connsiteY9179"/>
                </a:cxn>
                <a:cxn ang="0">
                  <a:pos x="connsiteX9180" y="connsiteY9180"/>
                </a:cxn>
                <a:cxn ang="0">
                  <a:pos x="connsiteX9181" y="connsiteY9181"/>
                </a:cxn>
                <a:cxn ang="0">
                  <a:pos x="connsiteX9182" y="connsiteY9182"/>
                </a:cxn>
                <a:cxn ang="0">
                  <a:pos x="connsiteX9183" y="connsiteY9183"/>
                </a:cxn>
                <a:cxn ang="0">
                  <a:pos x="connsiteX9184" y="connsiteY9184"/>
                </a:cxn>
                <a:cxn ang="0">
                  <a:pos x="connsiteX9185" y="connsiteY9185"/>
                </a:cxn>
                <a:cxn ang="0">
                  <a:pos x="connsiteX9186" y="connsiteY9186"/>
                </a:cxn>
                <a:cxn ang="0">
                  <a:pos x="connsiteX9187" y="connsiteY9187"/>
                </a:cxn>
                <a:cxn ang="0">
                  <a:pos x="connsiteX9188" y="connsiteY9188"/>
                </a:cxn>
                <a:cxn ang="0">
                  <a:pos x="connsiteX9189" y="connsiteY9189"/>
                </a:cxn>
                <a:cxn ang="0">
                  <a:pos x="connsiteX9190" y="connsiteY9190"/>
                </a:cxn>
                <a:cxn ang="0">
                  <a:pos x="connsiteX9191" y="connsiteY9191"/>
                </a:cxn>
                <a:cxn ang="0">
                  <a:pos x="connsiteX9192" y="connsiteY9192"/>
                </a:cxn>
                <a:cxn ang="0">
                  <a:pos x="connsiteX9193" y="connsiteY9193"/>
                </a:cxn>
                <a:cxn ang="0">
                  <a:pos x="connsiteX9194" y="connsiteY9194"/>
                </a:cxn>
                <a:cxn ang="0">
                  <a:pos x="connsiteX9195" y="connsiteY9195"/>
                </a:cxn>
                <a:cxn ang="0">
                  <a:pos x="connsiteX9196" y="connsiteY9196"/>
                </a:cxn>
                <a:cxn ang="0">
                  <a:pos x="connsiteX9197" y="connsiteY9197"/>
                </a:cxn>
                <a:cxn ang="0">
                  <a:pos x="connsiteX9198" y="connsiteY9198"/>
                </a:cxn>
                <a:cxn ang="0">
                  <a:pos x="connsiteX9199" y="connsiteY9199"/>
                </a:cxn>
                <a:cxn ang="0">
                  <a:pos x="connsiteX9200" y="connsiteY9200"/>
                </a:cxn>
                <a:cxn ang="0">
                  <a:pos x="connsiteX9201" y="connsiteY9201"/>
                </a:cxn>
                <a:cxn ang="0">
                  <a:pos x="connsiteX9202" y="connsiteY9202"/>
                </a:cxn>
                <a:cxn ang="0">
                  <a:pos x="connsiteX9203" y="connsiteY9203"/>
                </a:cxn>
                <a:cxn ang="0">
                  <a:pos x="connsiteX9204" y="connsiteY9204"/>
                </a:cxn>
                <a:cxn ang="0">
                  <a:pos x="connsiteX9205" y="connsiteY9205"/>
                </a:cxn>
                <a:cxn ang="0">
                  <a:pos x="connsiteX9206" y="connsiteY9206"/>
                </a:cxn>
                <a:cxn ang="0">
                  <a:pos x="connsiteX9207" y="connsiteY9207"/>
                </a:cxn>
                <a:cxn ang="0">
                  <a:pos x="connsiteX9208" y="connsiteY9208"/>
                </a:cxn>
                <a:cxn ang="0">
                  <a:pos x="connsiteX9209" y="connsiteY9209"/>
                </a:cxn>
                <a:cxn ang="0">
                  <a:pos x="connsiteX9210" y="connsiteY9210"/>
                </a:cxn>
                <a:cxn ang="0">
                  <a:pos x="connsiteX9211" y="connsiteY9211"/>
                </a:cxn>
                <a:cxn ang="0">
                  <a:pos x="connsiteX9212" y="connsiteY9212"/>
                </a:cxn>
                <a:cxn ang="0">
                  <a:pos x="connsiteX9213" y="connsiteY9213"/>
                </a:cxn>
                <a:cxn ang="0">
                  <a:pos x="connsiteX9214" y="connsiteY9214"/>
                </a:cxn>
                <a:cxn ang="0">
                  <a:pos x="connsiteX9215" y="connsiteY9215"/>
                </a:cxn>
                <a:cxn ang="0">
                  <a:pos x="connsiteX9216" y="connsiteY9216"/>
                </a:cxn>
                <a:cxn ang="0">
                  <a:pos x="connsiteX9217" y="connsiteY9217"/>
                </a:cxn>
                <a:cxn ang="0">
                  <a:pos x="connsiteX9218" y="connsiteY9218"/>
                </a:cxn>
                <a:cxn ang="0">
                  <a:pos x="connsiteX9219" y="connsiteY9219"/>
                </a:cxn>
                <a:cxn ang="0">
                  <a:pos x="connsiteX9220" y="connsiteY9220"/>
                </a:cxn>
                <a:cxn ang="0">
                  <a:pos x="connsiteX9221" y="connsiteY9221"/>
                </a:cxn>
                <a:cxn ang="0">
                  <a:pos x="connsiteX9222" y="connsiteY9222"/>
                </a:cxn>
                <a:cxn ang="0">
                  <a:pos x="connsiteX9223" y="connsiteY9223"/>
                </a:cxn>
                <a:cxn ang="0">
                  <a:pos x="connsiteX9224" y="connsiteY9224"/>
                </a:cxn>
                <a:cxn ang="0">
                  <a:pos x="connsiteX9225" y="connsiteY9225"/>
                </a:cxn>
                <a:cxn ang="0">
                  <a:pos x="connsiteX9226" y="connsiteY9226"/>
                </a:cxn>
                <a:cxn ang="0">
                  <a:pos x="connsiteX9227" y="connsiteY9227"/>
                </a:cxn>
                <a:cxn ang="0">
                  <a:pos x="connsiteX9228" y="connsiteY9228"/>
                </a:cxn>
                <a:cxn ang="0">
                  <a:pos x="connsiteX9229" y="connsiteY9229"/>
                </a:cxn>
                <a:cxn ang="0">
                  <a:pos x="connsiteX9230" y="connsiteY9230"/>
                </a:cxn>
                <a:cxn ang="0">
                  <a:pos x="connsiteX9231" y="connsiteY9231"/>
                </a:cxn>
                <a:cxn ang="0">
                  <a:pos x="connsiteX9232" y="connsiteY9232"/>
                </a:cxn>
                <a:cxn ang="0">
                  <a:pos x="connsiteX9233" y="connsiteY9233"/>
                </a:cxn>
                <a:cxn ang="0">
                  <a:pos x="connsiteX9234" y="connsiteY9234"/>
                </a:cxn>
                <a:cxn ang="0">
                  <a:pos x="connsiteX9235" y="connsiteY9235"/>
                </a:cxn>
                <a:cxn ang="0">
                  <a:pos x="connsiteX9236" y="connsiteY9236"/>
                </a:cxn>
                <a:cxn ang="0">
                  <a:pos x="connsiteX9237" y="connsiteY9237"/>
                </a:cxn>
                <a:cxn ang="0">
                  <a:pos x="connsiteX9238" y="connsiteY9238"/>
                </a:cxn>
                <a:cxn ang="0">
                  <a:pos x="connsiteX9239" y="connsiteY9239"/>
                </a:cxn>
                <a:cxn ang="0">
                  <a:pos x="connsiteX9240" y="connsiteY9240"/>
                </a:cxn>
                <a:cxn ang="0">
                  <a:pos x="connsiteX9241" y="connsiteY9241"/>
                </a:cxn>
                <a:cxn ang="0">
                  <a:pos x="connsiteX9242" y="connsiteY9242"/>
                </a:cxn>
                <a:cxn ang="0">
                  <a:pos x="connsiteX9243" y="connsiteY9243"/>
                </a:cxn>
                <a:cxn ang="0">
                  <a:pos x="connsiteX9244" y="connsiteY9244"/>
                </a:cxn>
                <a:cxn ang="0">
                  <a:pos x="connsiteX9245" y="connsiteY9245"/>
                </a:cxn>
                <a:cxn ang="0">
                  <a:pos x="connsiteX9246" y="connsiteY9246"/>
                </a:cxn>
                <a:cxn ang="0">
                  <a:pos x="connsiteX9247" y="connsiteY9247"/>
                </a:cxn>
                <a:cxn ang="0">
                  <a:pos x="connsiteX9248" y="connsiteY9248"/>
                </a:cxn>
                <a:cxn ang="0">
                  <a:pos x="connsiteX9249" y="connsiteY9249"/>
                </a:cxn>
                <a:cxn ang="0">
                  <a:pos x="connsiteX9250" y="connsiteY9250"/>
                </a:cxn>
                <a:cxn ang="0">
                  <a:pos x="connsiteX9251" y="connsiteY9251"/>
                </a:cxn>
                <a:cxn ang="0">
                  <a:pos x="connsiteX9252" y="connsiteY9252"/>
                </a:cxn>
                <a:cxn ang="0">
                  <a:pos x="connsiteX9253" y="connsiteY9253"/>
                </a:cxn>
                <a:cxn ang="0">
                  <a:pos x="connsiteX9254" y="connsiteY9254"/>
                </a:cxn>
                <a:cxn ang="0">
                  <a:pos x="connsiteX9255" y="connsiteY9255"/>
                </a:cxn>
                <a:cxn ang="0">
                  <a:pos x="connsiteX9256" y="connsiteY9256"/>
                </a:cxn>
                <a:cxn ang="0">
                  <a:pos x="connsiteX9257" y="connsiteY9257"/>
                </a:cxn>
                <a:cxn ang="0">
                  <a:pos x="connsiteX9258" y="connsiteY9258"/>
                </a:cxn>
                <a:cxn ang="0">
                  <a:pos x="connsiteX9259" y="connsiteY9259"/>
                </a:cxn>
                <a:cxn ang="0">
                  <a:pos x="connsiteX9260" y="connsiteY9260"/>
                </a:cxn>
                <a:cxn ang="0">
                  <a:pos x="connsiteX9261" y="connsiteY9261"/>
                </a:cxn>
                <a:cxn ang="0">
                  <a:pos x="connsiteX9262" y="connsiteY9262"/>
                </a:cxn>
                <a:cxn ang="0">
                  <a:pos x="connsiteX9263" y="connsiteY9263"/>
                </a:cxn>
                <a:cxn ang="0">
                  <a:pos x="connsiteX9264" y="connsiteY9264"/>
                </a:cxn>
                <a:cxn ang="0">
                  <a:pos x="connsiteX9265" y="connsiteY9265"/>
                </a:cxn>
                <a:cxn ang="0">
                  <a:pos x="connsiteX9266" y="connsiteY9266"/>
                </a:cxn>
                <a:cxn ang="0">
                  <a:pos x="connsiteX9267" y="connsiteY9267"/>
                </a:cxn>
                <a:cxn ang="0">
                  <a:pos x="connsiteX9268" y="connsiteY9268"/>
                </a:cxn>
                <a:cxn ang="0">
                  <a:pos x="connsiteX9269" y="connsiteY9269"/>
                </a:cxn>
                <a:cxn ang="0">
                  <a:pos x="connsiteX9270" y="connsiteY9270"/>
                </a:cxn>
                <a:cxn ang="0">
                  <a:pos x="connsiteX9271" y="connsiteY9271"/>
                </a:cxn>
                <a:cxn ang="0">
                  <a:pos x="connsiteX9272" y="connsiteY9272"/>
                </a:cxn>
                <a:cxn ang="0">
                  <a:pos x="connsiteX9273" y="connsiteY9273"/>
                </a:cxn>
                <a:cxn ang="0">
                  <a:pos x="connsiteX9274" y="connsiteY9274"/>
                </a:cxn>
                <a:cxn ang="0">
                  <a:pos x="connsiteX9275" y="connsiteY9275"/>
                </a:cxn>
                <a:cxn ang="0">
                  <a:pos x="connsiteX9276" y="connsiteY9276"/>
                </a:cxn>
                <a:cxn ang="0">
                  <a:pos x="connsiteX9277" y="connsiteY9277"/>
                </a:cxn>
                <a:cxn ang="0">
                  <a:pos x="connsiteX9278" y="connsiteY9278"/>
                </a:cxn>
                <a:cxn ang="0">
                  <a:pos x="connsiteX9279" y="connsiteY9279"/>
                </a:cxn>
                <a:cxn ang="0">
                  <a:pos x="connsiteX9280" y="connsiteY9280"/>
                </a:cxn>
                <a:cxn ang="0">
                  <a:pos x="connsiteX9281" y="connsiteY9281"/>
                </a:cxn>
                <a:cxn ang="0">
                  <a:pos x="connsiteX9282" y="connsiteY9282"/>
                </a:cxn>
                <a:cxn ang="0">
                  <a:pos x="connsiteX9283" y="connsiteY9283"/>
                </a:cxn>
                <a:cxn ang="0">
                  <a:pos x="connsiteX9284" y="connsiteY9284"/>
                </a:cxn>
                <a:cxn ang="0">
                  <a:pos x="connsiteX9285" y="connsiteY9285"/>
                </a:cxn>
                <a:cxn ang="0">
                  <a:pos x="connsiteX9286" y="connsiteY9286"/>
                </a:cxn>
                <a:cxn ang="0">
                  <a:pos x="connsiteX9287" y="connsiteY9287"/>
                </a:cxn>
                <a:cxn ang="0">
                  <a:pos x="connsiteX9288" y="connsiteY9288"/>
                </a:cxn>
                <a:cxn ang="0">
                  <a:pos x="connsiteX9289" y="connsiteY9289"/>
                </a:cxn>
                <a:cxn ang="0">
                  <a:pos x="connsiteX9290" y="connsiteY9290"/>
                </a:cxn>
                <a:cxn ang="0">
                  <a:pos x="connsiteX9291" y="connsiteY9291"/>
                </a:cxn>
                <a:cxn ang="0">
                  <a:pos x="connsiteX9292" y="connsiteY9292"/>
                </a:cxn>
                <a:cxn ang="0">
                  <a:pos x="connsiteX9293" y="connsiteY9293"/>
                </a:cxn>
                <a:cxn ang="0">
                  <a:pos x="connsiteX9294" y="connsiteY9294"/>
                </a:cxn>
                <a:cxn ang="0">
                  <a:pos x="connsiteX9295" y="connsiteY9295"/>
                </a:cxn>
                <a:cxn ang="0">
                  <a:pos x="connsiteX9296" y="connsiteY9296"/>
                </a:cxn>
                <a:cxn ang="0">
                  <a:pos x="connsiteX9297" y="connsiteY9297"/>
                </a:cxn>
                <a:cxn ang="0">
                  <a:pos x="connsiteX9298" y="connsiteY9298"/>
                </a:cxn>
                <a:cxn ang="0">
                  <a:pos x="connsiteX9299" y="connsiteY9299"/>
                </a:cxn>
                <a:cxn ang="0">
                  <a:pos x="connsiteX9300" y="connsiteY9300"/>
                </a:cxn>
                <a:cxn ang="0">
                  <a:pos x="connsiteX9301" y="connsiteY9301"/>
                </a:cxn>
                <a:cxn ang="0">
                  <a:pos x="connsiteX9302" y="connsiteY9302"/>
                </a:cxn>
                <a:cxn ang="0">
                  <a:pos x="connsiteX9303" y="connsiteY9303"/>
                </a:cxn>
                <a:cxn ang="0">
                  <a:pos x="connsiteX9304" y="connsiteY9304"/>
                </a:cxn>
                <a:cxn ang="0">
                  <a:pos x="connsiteX9305" y="connsiteY9305"/>
                </a:cxn>
                <a:cxn ang="0">
                  <a:pos x="connsiteX9306" y="connsiteY9306"/>
                </a:cxn>
                <a:cxn ang="0">
                  <a:pos x="connsiteX9307" y="connsiteY9307"/>
                </a:cxn>
                <a:cxn ang="0">
                  <a:pos x="connsiteX9308" y="connsiteY9308"/>
                </a:cxn>
                <a:cxn ang="0">
                  <a:pos x="connsiteX9309" y="connsiteY9309"/>
                </a:cxn>
                <a:cxn ang="0">
                  <a:pos x="connsiteX9310" y="connsiteY9310"/>
                </a:cxn>
                <a:cxn ang="0">
                  <a:pos x="connsiteX9311" y="connsiteY9311"/>
                </a:cxn>
                <a:cxn ang="0">
                  <a:pos x="connsiteX9312" y="connsiteY9312"/>
                </a:cxn>
                <a:cxn ang="0">
                  <a:pos x="connsiteX9313" y="connsiteY9313"/>
                </a:cxn>
                <a:cxn ang="0">
                  <a:pos x="connsiteX9314" y="connsiteY9314"/>
                </a:cxn>
                <a:cxn ang="0">
                  <a:pos x="connsiteX9315" y="connsiteY9315"/>
                </a:cxn>
                <a:cxn ang="0">
                  <a:pos x="connsiteX9316" y="connsiteY9316"/>
                </a:cxn>
                <a:cxn ang="0">
                  <a:pos x="connsiteX9317" y="connsiteY9317"/>
                </a:cxn>
                <a:cxn ang="0">
                  <a:pos x="connsiteX9318" y="connsiteY9318"/>
                </a:cxn>
                <a:cxn ang="0">
                  <a:pos x="connsiteX9319" y="connsiteY9319"/>
                </a:cxn>
                <a:cxn ang="0">
                  <a:pos x="connsiteX9320" y="connsiteY9320"/>
                </a:cxn>
                <a:cxn ang="0">
                  <a:pos x="connsiteX9321" y="connsiteY9321"/>
                </a:cxn>
                <a:cxn ang="0">
                  <a:pos x="connsiteX9322" y="connsiteY9322"/>
                </a:cxn>
                <a:cxn ang="0">
                  <a:pos x="connsiteX9323" y="connsiteY9323"/>
                </a:cxn>
                <a:cxn ang="0">
                  <a:pos x="connsiteX9324" y="connsiteY9324"/>
                </a:cxn>
                <a:cxn ang="0">
                  <a:pos x="connsiteX9325" y="connsiteY9325"/>
                </a:cxn>
                <a:cxn ang="0">
                  <a:pos x="connsiteX9326" y="connsiteY9326"/>
                </a:cxn>
                <a:cxn ang="0">
                  <a:pos x="connsiteX9327" y="connsiteY9327"/>
                </a:cxn>
                <a:cxn ang="0">
                  <a:pos x="connsiteX9328" y="connsiteY9328"/>
                </a:cxn>
                <a:cxn ang="0">
                  <a:pos x="connsiteX9329" y="connsiteY9329"/>
                </a:cxn>
                <a:cxn ang="0">
                  <a:pos x="connsiteX9330" y="connsiteY9330"/>
                </a:cxn>
                <a:cxn ang="0">
                  <a:pos x="connsiteX9331" y="connsiteY9331"/>
                </a:cxn>
                <a:cxn ang="0">
                  <a:pos x="connsiteX9332" y="connsiteY9332"/>
                </a:cxn>
                <a:cxn ang="0">
                  <a:pos x="connsiteX9333" y="connsiteY9333"/>
                </a:cxn>
                <a:cxn ang="0">
                  <a:pos x="connsiteX9334" y="connsiteY9334"/>
                </a:cxn>
                <a:cxn ang="0">
                  <a:pos x="connsiteX9335" y="connsiteY9335"/>
                </a:cxn>
                <a:cxn ang="0">
                  <a:pos x="connsiteX9336" y="connsiteY9336"/>
                </a:cxn>
                <a:cxn ang="0">
                  <a:pos x="connsiteX9337" y="connsiteY9337"/>
                </a:cxn>
                <a:cxn ang="0">
                  <a:pos x="connsiteX9338" y="connsiteY9338"/>
                </a:cxn>
                <a:cxn ang="0">
                  <a:pos x="connsiteX9339" y="connsiteY9339"/>
                </a:cxn>
                <a:cxn ang="0">
                  <a:pos x="connsiteX9340" y="connsiteY9340"/>
                </a:cxn>
                <a:cxn ang="0">
                  <a:pos x="connsiteX9341" y="connsiteY9341"/>
                </a:cxn>
                <a:cxn ang="0">
                  <a:pos x="connsiteX9342" y="connsiteY9342"/>
                </a:cxn>
                <a:cxn ang="0">
                  <a:pos x="connsiteX9343" y="connsiteY9343"/>
                </a:cxn>
                <a:cxn ang="0">
                  <a:pos x="connsiteX9344" y="connsiteY9344"/>
                </a:cxn>
                <a:cxn ang="0">
                  <a:pos x="connsiteX9345" y="connsiteY9345"/>
                </a:cxn>
                <a:cxn ang="0">
                  <a:pos x="connsiteX9346" y="connsiteY9346"/>
                </a:cxn>
                <a:cxn ang="0">
                  <a:pos x="connsiteX9347" y="connsiteY9347"/>
                </a:cxn>
                <a:cxn ang="0">
                  <a:pos x="connsiteX9348" y="connsiteY9348"/>
                </a:cxn>
                <a:cxn ang="0">
                  <a:pos x="connsiteX9349" y="connsiteY9349"/>
                </a:cxn>
                <a:cxn ang="0">
                  <a:pos x="connsiteX9350" y="connsiteY9350"/>
                </a:cxn>
                <a:cxn ang="0">
                  <a:pos x="connsiteX9351" y="connsiteY9351"/>
                </a:cxn>
                <a:cxn ang="0">
                  <a:pos x="connsiteX9352" y="connsiteY9352"/>
                </a:cxn>
                <a:cxn ang="0">
                  <a:pos x="connsiteX9353" y="connsiteY9353"/>
                </a:cxn>
                <a:cxn ang="0">
                  <a:pos x="connsiteX9354" y="connsiteY9354"/>
                </a:cxn>
                <a:cxn ang="0">
                  <a:pos x="connsiteX9355" y="connsiteY9355"/>
                </a:cxn>
                <a:cxn ang="0">
                  <a:pos x="connsiteX9356" y="connsiteY9356"/>
                </a:cxn>
                <a:cxn ang="0">
                  <a:pos x="connsiteX9357" y="connsiteY9357"/>
                </a:cxn>
                <a:cxn ang="0">
                  <a:pos x="connsiteX9358" y="connsiteY9358"/>
                </a:cxn>
                <a:cxn ang="0">
                  <a:pos x="connsiteX9359" y="connsiteY9359"/>
                </a:cxn>
                <a:cxn ang="0">
                  <a:pos x="connsiteX9360" y="connsiteY9360"/>
                </a:cxn>
                <a:cxn ang="0">
                  <a:pos x="connsiteX9361" y="connsiteY9361"/>
                </a:cxn>
                <a:cxn ang="0">
                  <a:pos x="connsiteX9362" y="connsiteY9362"/>
                </a:cxn>
                <a:cxn ang="0">
                  <a:pos x="connsiteX9363" y="connsiteY9363"/>
                </a:cxn>
                <a:cxn ang="0">
                  <a:pos x="connsiteX9364" y="connsiteY9364"/>
                </a:cxn>
                <a:cxn ang="0">
                  <a:pos x="connsiteX9365" y="connsiteY9365"/>
                </a:cxn>
                <a:cxn ang="0">
                  <a:pos x="connsiteX9366" y="connsiteY9366"/>
                </a:cxn>
                <a:cxn ang="0">
                  <a:pos x="connsiteX9367" y="connsiteY9367"/>
                </a:cxn>
                <a:cxn ang="0">
                  <a:pos x="connsiteX9368" y="connsiteY9368"/>
                </a:cxn>
                <a:cxn ang="0">
                  <a:pos x="connsiteX9369" y="connsiteY9369"/>
                </a:cxn>
                <a:cxn ang="0">
                  <a:pos x="connsiteX9370" y="connsiteY9370"/>
                </a:cxn>
                <a:cxn ang="0">
                  <a:pos x="connsiteX9371" y="connsiteY9371"/>
                </a:cxn>
                <a:cxn ang="0">
                  <a:pos x="connsiteX9372" y="connsiteY9372"/>
                </a:cxn>
                <a:cxn ang="0">
                  <a:pos x="connsiteX9373" y="connsiteY9373"/>
                </a:cxn>
                <a:cxn ang="0">
                  <a:pos x="connsiteX9374" y="connsiteY9374"/>
                </a:cxn>
                <a:cxn ang="0">
                  <a:pos x="connsiteX9375" y="connsiteY9375"/>
                </a:cxn>
                <a:cxn ang="0">
                  <a:pos x="connsiteX9376" y="connsiteY9376"/>
                </a:cxn>
                <a:cxn ang="0">
                  <a:pos x="connsiteX9377" y="connsiteY9377"/>
                </a:cxn>
                <a:cxn ang="0">
                  <a:pos x="connsiteX9378" y="connsiteY9378"/>
                </a:cxn>
                <a:cxn ang="0">
                  <a:pos x="connsiteX9379" y="connsiteY9379"/>
                </a:cxn>
                <a:cxn ang="0">
                  <a:pos x="connsiteX9380" y="connsiteY9380"/>
                </a:cxn>
                <a:cxn ang="0">
                  <a:pos x="connsiteX9381" y="connsiteY9381"/>
                </a:cxn>
                <a:cxn ang="0">
                  <a:pos x="connsiteX9382" y="connsiteY9382"/>
                </a:cxn>
                <a:cxn ang="0">
                  <a:pos x="connsiteX9383" y="connsiteY9383"/>
                </a:cxn>
                <a:cxn ang="0">
                  <a:pos x="connsiteX9384" y="connsiteY9384"/>
                </a:cxn>
                <a:cxn ang="0">
                  <a:pos x="connsiteX9385" y="connsiteY9385"/>
                </a:cxn>
                <a:cxn ang="0">
                  <a:pos x="connsiteX9386" y="connsiteY9386"/>
                </a:cxn>
                <a:cxn ang="0">
                  <a:pos x="connsiteX9387" y="connsiteY9387"/>
                </a:cxn>
                <a:cxn ang="0">
                  <a:pos x="connsiteX9388" y="connsiteY9388"/>
                </a:cxn>
                <a:cxn ang="0">
                  <a:pos x="connsiteX9389" y="connsiteY9389"/>
                </a:cxn>
                <a:cxn ang="0">
                  <a:pos x="connsiteX9390" y="connsiteY9390"/>
                </a:cxn>
                <a:cxn ang="0">
                  <a:pos x="connsiteX9391" y="connsiteY9391"/>
                </a:cxn>
                <a:cxn ang="0">
                  <a:pos x="connsiteX9392" y="connsiteY9392"/>
                </a:cxn>
                <a:cxn ang="0">
                  <a:pos x="connsiteX9393" y="connsiteY9393"/>
                </a:cxn>
                <a:cxn ang="0">
                  <a:pos x="connsiteX9394" y="connsiteY9394"/>
                </a:cxn>
                <a:cxn ang="0">
                  <a:pos x="connsiteX9395" y="connsiteY9395"/>
                </a:cxn>
                <a:cxn ang="0">
                  <a:pos x="connsiteX9396" y="connsiteY9396"/>
                </a:cxn>
                <a:cxn ang="0">
                  <a:pos x="connsiteX9397" y="connsiteY9397"/>
                </a:cxn>
                <a:cxn ang="0">
                  <a:pos x="connsiteX9398" y="connsiteY9398"/>
                </a:cxn>
                <a:cxn ang="0">
                  <a:pos x="connsiteX9399" y="connsiteY9399"/>
                </a:cxn>
                <a:cxn ang="0">
                  <a:pos x="connsiteX9400" y="connsiteY9400"/>
                </a:cxn>
                <a:cxn ang="0">
                  <a:pos x="connsiteX9401" y="connsiteY9401"/>
                </a:cxn>
                <a:cxn ang="0">
                  <a:pos x="connsiteX9402" y="connsiteY9402"/>
                </a:cxn>
                <a:cxn ang="0">
                  <a:pos x="connsiteX9403" y="connsiteY9403"/>
                </a:cxn>
                <a:cxn ang="0">
                  <a:pos x="connsiteX9404" y="connsiteY9404"/>
                </a:cxn>
                <a:cxn ang="0">
                  <a:pos x="connsiteX9405" y="connsiteY9405"/>
                </a:cxn>
                <a:cxn ang="0">
                  <a:pos x="connsiteX9406" y="connsiteY9406"/>
                </a:cxn>
                <a:cxn ang="0">
                  <a:pos x="connsiteX9407" y="connsiteY9407"/>
                </a:cxn>
                <a:cxn ang="0">
                  <a:pos x="connsiteX9408" y="connsiteY9408"/>
                </a:cxn>
                <a:cxn ang="0">
                  <a:pos x="connsiteX9409" y="connsiteY9409"/>
                </a:cxn>
                <a:cxn ang="0">
                  <a:pos x="connsiteX9410" y="connsiteY9410"/>
                </a:cxn>
                <a:cxn ang="0">
                  <a:pos x="connsiteX9411" y="connsiteY9411"/>
                </a:cxn>
                <a:cxn ang="0">
                  <a:pos x="connsiteX9412" y="connsiteY9412"/>
                </a:cxn>
                <a:cxn ang="0">
                  <a:pos x="connsiteX9413" y="connsiteY9413"/>
                </a:cxn>
                <a:cxn ang="0">
                  <a:pos x="connsiteX9414" y="connsiteY9414"/>
                </a:cxn>
                <a:cxn ang="0">
                  <a:pos x="connsiteX9415" y="connsiteY9415"/>
                </a:cxn>
                <a:cxn ang="0">
                  <a:pos x="connsiteX9416" y="connsiteY9416"/>
                </a:cxn>
                <a:cxn ang="0">
                  <a:pos x="connsiteX9417" y="connsiteY9417"/>
                </a:cxn>
                <a:cxn ang="0">
                  <a:pos x="connsiteX9418" y="connsiteY9418"/>
                </a:cxn>
                <a:cxn ang="0">
                  <a:pos x="connsiteX9419" y="connsiteY9419"/>
                </a:cxn>
                <a:cxn ang="0">
                  <a:pos x="connsiteX9420" y="connsiteY9420"/>
                </a:cxn>
                <a:cxn ang="0">
                  <a:pos x="connsiteX9421" y="connsiteY9421"/>
                </a:cxn>
                <a:cxn ang="0">
                  <a:pos x="connsiteX9422" y="connsiteY9422"/>
                </a:cxn>
                <a:cxn ang="0">
                  <a:pos x="connsiteX9423" y="connsiteY9423"/>
                </a:cxn>
                <a:cxn ang="0">
                  <a:pos x="connsiteX9424" y="connsiteY9424"/>
                </a:cxn>
                <a:cxn ang="0">
                  <a:pos x="connsiteX9425" y="connsiteY9425"/>
                </a:cxn>
                <a:cxn ang="0">
                  <a:pos x="connsiteX9426" y="connsiteY9426"/>
                </a:cxn>
                <a:cxn ang="0">
                  <a:pos x="connsiteX9427" y="connsiteY9427"/>
                </a:cxn>
                <a:cxn ang="0">
                  <a:pos x="connsiteX9428" y="connsiteY9428"/>
                </a:cxn>
                <a:cxn ang="0">
                  <a:pos x="connsiteX9429" y="connsiteY9429"/>
                </a:cxn>
                <a:cxn ang="0">
                  <a:pos x="connsiteX9430" y="connsiteY9430"/>
                </a:cxn>
                <a:cxn ang="0">
                  <a:pos x="connsiteX9431" y="connsiteY9431"/>
                </a:cxn>
                <a:cxn ang="0">
                  <a:pos x="connsiteX9432" y="connsiteY9432"/>
                </a:cxn>
                <a:cxn ang="0">
                  <a:pos x="connsiteX9433" y="connsiteY9433"/>
                </a:cxn>
                <a:cxn ang="0">
                  <a:pos x="connsiteX9434" y="connsiteY9434"/>
                </a:cxn>
                <a:cxn ang="0">
                  <a:pos x="connsiteX9435" y="connsiteY9435"/>
                </a:cxn>
                <a:cxn ang="0">
                  <a:pos x="connsiteX9436" y="connsiteY9436"/>
                </a:cxn>
                <a:cxn ang="0">
                  <a:pos x="connsiteX9437" y="connsiteY9437"/>
                </a:cxn>
                <a:cxn ang="0">
                  <a:pos x="connsiteX9438" y="connsiteY9438"/>
                </a:cxn>
                <a:cxn ang="0">
                  <a:pos x="connsiteX9439" y="connsiteY9439"/>
                </a:cxn>
                <a:cxn ang="0">
                  <a:pos x="connsiteX9440" y="connsiteY9440"/>
                </a:cxn>
                <a:cxn ang="0">
                  <a:pos x="connsiteX9441" y="connsiteY9441"/>
                </a:cxn>
                <a:cxn ang="0">
                  <a:pos x="connsiteX9442" y="connsiteY9442"/>
                </a:cxn>
                <a:cxn ang="0">
                  <a:pos x="connsiteX9443" y="connsiteY9443"/>
                </a:cxn>
                <a:cxn ang="0">
                  <a:pos x="connsiteX9444" y="connsiteY9444"/>
                </a:cxn>
                <a:cxn ang="0">
                  <a:pos x="connsiteX9445" y="connsiteY9445"/>
                </a:cxn>
                <a:cxn ang="0">
                  <a:pos x="connsiteX9446" y="connsiteY9446"/>
                </a:cxn>
                <a:cxn ang="0">
                  <a:pos x="connsiteX9447" y="connsiteY9447"/>
                </a:cxn>
                <a:cxn ang="0">
                  <a:pos x="connsiteX9448" y="connsiteY9448"/>
                </a:cxn>
                <a:cxn ang="0">
                  <a:pos x="connsiteX9449" y="connsiteY9449"/>
                </a:cxn>
                <a:cxn ang="0">
                  <a:pos x="connsiteX9450" y="connsiteY9450"/>
                </a:cxn>
                <a:cxn ang="0">
                  <a:pos x="connsiteX9451" y="connsiteY9451"/>
                </a:cxn>
                <a:cxn ang="0">
                  <a:pos x="connsiteX9452" y="connsiteY9452"/>
                </a:cxn>
                <a:cxn ang="0">
                  <a:pos x="connsiteX9453" y="connsiteY9453"/>
                </a:cxn>
                <a:cxn ang="0">
                  <a:pos x="connsiteX9454" y="connsiteY9454"/>
                </a:cxn>
                <a:cxn ang="0">
                  <a:pos x="connsiteX9455" y="connsiteY9455"/>
                </a:cxn>
                <a:cxn ang="0">
                  <a:pos x="connsiteX9456" y="connsiteY9456"/>
                </a:cxn>
                <a:cxn ang="0">
                  <a:pos x="connsiteX9457" y="connsiteY9457"/>
                </a:cxn>
                <a:cxn ang="0">
                  <a:pos x="connsiteX9458" y="connsiteY9458"/>
                </a:cxn>
                <a:cxn ang="0">
                  <a:pos x="connsiteX9459" y="connsiteY9459"/>
                </a:cxn>
                <a:cxn ang="0">
                  <a:pos x="connsiteX9460" y="connsiteY9460"/>
                </a:cxn>
                <a:cxn ang="0">
                  <a:pos x="connsiteX9461" y="connsiteY9461"/>
                </a:cxn>
                <a:cxn ang="0">
                  <a:pos x="connsiteX9462" y="connsiteY9462"/>
                </a:cxn>
                <a:cxn ang="0">
                  <a:pos x="connsiteX9463" y="connsiteY9463"/>
                </a:cxn>
                <a:cxn ang="0">
                  <a:pos x="connsiteX9464" y="connsiteY9464"/>
                </a:cxn>
                <a:cxn ang="0">
                  <a:pos x="connsiteX9465" y="connsiteY9465"/>
                </a:cxn>
                <a:cxn ang="0">
                  <a:pos x="connsiteX9466" y="connsiteY9466"/>
                </a:cxn>
                <a:cxn ang="0">
                  <a:pos x="connsiteX9467" y="connsiteY9467"/>
                </a:cxn>
                <a:cxn ang="0">
                  <a:pos x="connsiteX9468" y="connsiteY9468"/>
                </a:cxn>
                <a:cxn ang="0">
                  <a:pos x="connsiteX9469" y="connsiteY9469"/>
                </a:cxn>
                <a:cxn ang="0">
                  <a:pos x="connsiteX9470" y="connsiteY9470"/>
                </a:cxn>
                <a:cxn ang="0">
                  <a:pos x="connsiteX9471" y="connsiteY9471"/>
                </a:cxn>
                <a:cxn ang="0">
                  <a:pos x="connsiteX9472" y="connsiteY9472"/>
                </a:cxn>
                <a:cxn ang="0">
                  <a:pos x="connsiteX9473" y="connsiteY9473"/>
                </a:cxn>
                <a:cxn ang="0">
                  <a:pos x="connsiteX9474" y="connsiteY9474"/>
                </a:cxn>
                <a:cxn ang="0">
                  <a:pos x="connsiteX9475" y="connsiteY9475"/>
                </a:cxn>
                <a:cxn ang="0">
                  <a:pos x="connsiteX9476" y="connsiteY9476"/>
                </a:cxn>
                <a:cxn ang="0">
                  <a:pos x="connsiteX9477" y="connsiteY9477"/>
                </a:cxn>
                <a:cxn ang="0">
                  <a:pos x="connsiteX9478" y="connsiteY9478"/>
                </a:cxn>
                <a:cxn ang="0">
                  <a:pos x="connsiteX9479" y="connsiteY9479"/>
                </a:cxn>
                <a:cxn ang="0">
                  <a:pos x="connsiteX9480" y="connsiteY9480"/>
                </a:cxn>
                <a:cxn ang="0">
                  <a:pos x="connsiteX9481" y="connsiteY9481"/>
                </a:cxn>
                <a:cxn ang="0">
                  <a:pos x="connsiteX9482" y="connsiteY9482"/>
                </a:cxn>
                <a:cxn ang="0">
                  <a:pos x="connsiteX9483" y="connsiteY9483"/>
                </a:cxn>
                <a:cxn ang="0">
                  <a:pos x="connsiteX9484" y="connsiteY9484"/>
                </a:cxn>
                <a:cxn ang="0">
                  <a:pos x="connsiteX9485" y="connsiteY9485"/>
                </a:cxn>
                <a:cxn ang="0">
                  <a:pos x="connsiteX9486" y="connsiteY9486"/>
                </a:cxn>
                <a:cxn ang="0">
                  <a:pos x="connsiteX9487" y="connsiteY9487"/>
                </a:cxn>
                <a:cxn ang="0">
                  <a:pos x="connsiteX9488" y="connsiteY9488"/>
                </a:cxn>
                <a:cxn ang="0">
                  <a:pos x="connsiteX9489" y="connsiteY9489"/>
                </a:cxn>
                <a:cxn ang="0">
                  <a:pos x="connsiteX9490" y="connsiteY9490"/>
                </a:cxn>
                <a:cxn ang="0">
                  <a:pos x="connsiteX9491" y="connsiteY9491"/>
                </a:cxn>
                <a:cxn ang="0">
                  <a:pos x="connsiteX9492" y="connsiteY9492"/>
                </a:cxn>
                <a:cxn ang="0">
                  <a:pos x="connsiteX9493" y="connsiteY9493"/>
                </a:cxn>
                <a:cxn ang="0">
                  <a:pos x="connsiteX9494" y="connsiteY9494"/>
                </a:cxn>
                <a:cxn ang="0">
                  <a:pos x="connsiteX9495" y="connsiteY9495"/>
                </a:cxn>
                <a:cxn ang="0">
                  <a:pos x="connsiteX9496" y="connsiteY9496"/>
                </a:cxn>
                <a:cxn ang="0">
                  <a:pos x="connsiteX9497" y="connsiteY9497"/>
                </a:cxn>
                <a:cxn ang="0">
                  <a:pos x="connsiteX9498" y="connsiteY9498"/>
                </a:cxn>
                <a:cxn ang="0">
                  <a:pos x="connsiteX9499" y="connsiteY9499"/>
                </a:cxn>
                <a:cxn ang="0">
                  <a:pos x="connsiteX9500" y="connsiteY9500"/>
                </a:cxn>
                <a:cxn ang="0">
                  <a:pos x="connsiteX9501" y="connsiteY9501"/>
                </a:cxn>
                <a:cxn ang="0">
                  <a:pos x="connsiteX9502" y="connsiteY9502"/>
                </a:cxn>
                <a:cxn ang="0">
                  <a:pos x="connsiteX9503" y="connsiteY9503"/>
                </a:cxn>
                <a:cxn ang="0">
                  <a:pos x="connsiteX9504" y="connsiteY9504"/>
                </a:cxn>
                <a:cxn ang="0">
                  <a:pos x="connsiteX9505" y="connsiteY9505"/>
                </a:cxn>
                <a:cxn ang="0">
                  <a:pos x="connsiteX9506" y="connsiteY9506"/>
                </a:cxn>
                <a:cxn ang="0">
                  <a:pos x="connsiteX9507" y="connsiteY9507"/>
                </a:cxn>
                <a:cxn ang="0">
                  <a:pos x="connsiteX9508" y="connsiteY9508"/>
                </a:cxn>
                <a:cxn ang="0">
                  <a:pos x="connsiteX9509" y="connsiteY9509"/>
                </a:cxn>
                <a:cxn ang="0">
                  <a:pos x="connsiteX9510" y="connsiteY9510"/>
                </a:cxn>
                <a:cxn ang="0">
                  <a:pos x="connsiteX9511" y="connsiteY9511"/>
                </a:cxn>
                <a:cxn ang="0">
                  <a:pos x="connsiteX9512" y="connsiteY9512"/>
                </a:cxn>
                <a:cxn ang="0">
                  <a:pos x="connsiteX9513" y="connsiteY9513"/>
                </a:cxn>
                <a:cxn ang="0">
                  <a:pos x="connsiteX9514" y="connsiteY9514"/>
                </a:cxn>
                <a:cxn ang="0">
                  <a:pos x="connsiteX9515" y="connsiteY9515"/>
                </a:cxn>
                <a:cxn ang="0">
                  <a:pos x="connsiteX9516" y="connsiteY9516"/>
                </a:cxn>
                <a:cxn ang="0">
                  <a:pos x="connsiteX9517" y="connsiteY9517"/>
                </a:cxn>
                <a:cxn ang="0">
                  <a:pos x="connsiteX9518" y="connsiteY9518"/>
                </a:cxn>
                <a:cxn ang="0">
                  <a:pos x="connsiteX9519" y="connsiteY9519"/>
                </a:cxn>
                <a:cxn ang="0">
                  <a:pos x="connsiteX9520" y="connsiteY9520"/>
                </a:cxn>
                <a:cxn ang="0">
                  <a:pos x="connsiteX9521" y="connsiteY9521"/>
                </a:cxn>
                <a:cxn ang="0">
                  <a:pos x="connsiteX9522" y="connsiteY9522"/>
                </a:cxn>
                <a:cxn ang="0">
                  <a:pos x="connsiteX9523" y="connsiteY9523"/>
                </a:cxn>
                <a:cxn ang="0">
                  <a:pos x="connsiteX9524" y="connsiteY9524"/>
                </a:cxn>
                <a:cxn ang="0">
                  <a:pos x="connsiteX9525" y="connsiteY9525"/>
                </a:cxn>
                <a:cxn ang="0">
                  <a:pos x="connsiteX9526" y="connsiteY9526"/>
                </a:cxn>
                <a:cxn ang="0">
                  <a:pos x="connsiteX9527" y="connsiteY9527"/>
                </a:cxn>
                <a:cxn ang="0">
                  <a:pos x="connsiteX9528" y="connsiteY9528"/>
                </a:cxn>
                <a:cxn ang="0">
                  <a:pos x="connsiteX9529" y="connsiteY9529"/>
                </a:cxn>
                <a:cxn ang="0">
                  <a:pos x="connsiteX9530" y="connsiteY9530"/>
                </a:cxn>
                <a:cxn ang="0">
                  <a:pos x="connsiteX9531" y="connsiteY9531"/>
                </a:cxn>
                <a:cxn ang="0">
                  <a:pos x="connsiteX9532" y="connsiteY9532"/>
                </a:cxn>
                <a:cxn ang="0">
                  <a:pos x="connsiteX9533" y="connsiteY9533"/>
                </a:cxn>
                <a:cxn ang="0">
                  <a:pos x="connsiteX9534" y="connsiteY9534"/>
                </a:cxn>
                <a:cxn ang="0">
                  <a:pos x="connsiteX9535" y="connsiteY9535"/>
                </a:cxn>
                <a:cxn ang="0">
                  <a:pos x="connsiteX9536" y="connsiteY9536"/>
                </a:cxn>
                <a:cxn ang="0">
                  <a:pos x="connsiteX9537" y="connsiteY9537"/>
                </a:cxn>
                <a:cxn ang="0">
                  <a:pos x="connsiteX9538" y="connsiteY9538"/>
                </a:cxn>
                <a:cxn ang="0">
                  <a:pos x="connsiteX9539" y="connsiteY9539"/>
                </a:cxn>
                <a:cxn ang="0">
                  <a:pos x="connsiteX9540" y="connsiteY9540"/>
                </a:cxn>
                <a:cxn ang="0">
                  <a:pos x="connsiteX9541" y="connsiteY9541"/>
                </a:cxn>
                <a:cxn ang="0">
                  <a:pos x="connsiteX9542" y="connsiteY9542"/>
                </a:cxn>
                <a:cxn ang="0">
                  <a:pos x="connsiteX9543" y="connsiteY9543"/>
                </a:cxn>
                <a:cxn ang="0">
                  <a:pos x="connsiteX9544" y="connsiteY9544"/>
                </a:cxn>
                <a:cxn ang="0">
                  <a:pos x="connsiteX9545" y="connsiteY9545"/>
                </a:cxn>
                <a:cxn ang="0">
                  <a:pos x="connsiteX9546" y="connsiteY9546"/>
                </a:cxn>
                <a:cxn ang="0">
                  <a:pos x="connsiteX9547" y="connsiteY9547"/>
                </a:cxn>
                <a:cxn ang="0">
                  <a:pos x="connsiteX9548" y="connsiteY9548"/>
                </a:cxn>
                <a:cxn ang="0">
                  <a:pos x="connsiteX9549" y="connsiteY9549"/>
                </a:cxn>
                <a:cxn ang="0">
                  <a:pos x="connsiteX9550" y="connsiteY9550"/>
                </a:cxn>
                <a:cxn ang="0">
                  <a:pos x="connsiteX9551" y="connsiteY9551"/>
                </a:cxn>
                <a:cxn ang="0">
                  <a:pos x="connsiteX9552" y="connsiteY9552"/>
                </a:cxn>
                <a:cxn ang="0">
                  <a:pos x="connsiteX9553" y="connsiteY9553"/>
                </a:cxn>
                <a:cxn ang="0">
                  <a:pos x="connsiteX9554" y="connsiteY9554"/>
                </a:cxn>
                <a:cxn ang="0">
                  <a:pos x="connsiteX9555" y="connsiteY9555"/>
                </a:cxn>
                <a:cxn ang="0">
                  <a:pos x="connsiteX9556" y="connsiteY9556"/>
                </a:cxn>
                <a:cxn ang="0">
                  <a:pos x="connsiteX9557" y="connsiteY9557"/>
                </a:cxn>
                <a:cxn ang="0">
                  <a:pos x="connsiteX9558" y="connsiteY9558"/>
                </a:cxn>
                <a:cxn ang="0">
                  <a:pos x="connsiteX9559" y="connsiteY9559"/>
                </a:cxn>
                <a:cxn ang="0">
                  <a:pos x="connsiteX9560" y="connsiteY9560"/>
                </a:cxn>
                <a:cxn ang="0">
                  <a:pos x="connsiteX9561" y="connsiteY9561"/>
                </a:cxn>
                <a:cxn ang="0">
                  <a:pos x="connsiteX9562" y="connsiteY9562"/>
                </a:cxn>
                <a:cxn ang="0">
                  <a:pos x="connsiteX9563" y="connsiteY9563"/>
                </a:cxn>
                <a:cxn ang="0">
                  <a:pos x="connsiteX9564" y="connsiteY9564"/>
                </a:cxn>
                <a:cxn ang="0">
                  <a:pos x="connsiteX9565" y="connsiteY9565"/>
                </a:cxn>
                <a:cxn ang="0">
                  <a:pos x="connsiteX9566" y="connsiteY9566"/>
                </a:cxn>
                <a:cxn ang="0">
                  <a:pos x="connsiteX9567" y="connsiteY9567"/>
                </a:cxn>
                <a:cxn ang="0">
                  <a:pos x="connsiteX9568" y="connsiteY9568"/>
                </a:cxn>
                <a:cxn ang="0">
                  <a:pos x="connsiteX9569" y="connsiteY9569"/>
                </a:cxn>
                <a:cxn ang="0">
                  <a:pos x="connsiteX9570" y="connsiteY9570"/>
                </a:cxn>
                <a:cxn ang="0">
                  <a:pos x="connsiteX9571" y="connsiteY9571"/>
                </a:cxn>
                <a:cxn ang="0">
                  <a:pos x="connsiteX9572" y="connsiteY9572"/>
                </a:cxn>
                <a:cxn ang="0">
                  <a:pos x="connsiteX9573" y="connsiteY9573"/>
                </a:cxn>
                <a:cxn ang="0">
                  <a:pos x="connsiteX9574" y="connsiteY9574"/>
                </a:cxn>
                <a:cxn ang="0">
                  <a:pos x="connsiteX9575" y="connsiteY9575"/>
                </a:cxn>
                <a:cxn ang="0">
                  <a:pos x="connsiteX9576" y="connsiteY9576"/>
                </a:cxn>
                <a:cxn ang="0">
                  <a:pos x="connsiteX9577" y="connsiteY9577"/>
                </a:cxn>
                <a:cxn ang="0">
                  <a:pos x="connsiteX9578" y="connsiteY9578"/>
                </a:cxn>
                <a:cxn ang="0">
                  <a:pos x="connsiteX9579" y="connsiteY9579"/>
                </a:cxn>
                <a:cxn ang="0">
                  <a:pos x="connsiteX9580" y="connsiteY9580"/>
                </a:cxn>
                <a:cxn ang="0">
                  <a:pos x="connsiteX9581" y="connsiteY9581"/>
                </a:cxn>
                <a:cxn ang="0">
                  <a:pos x="connsiteX9582" y="connsiteY9582"/>
                </a:cxn>
                <a:cxn ang="0">
                  <a:pos x="connsiteX9583" y="connsiteY9583"/>
                </a:cxn>
                <a:cxn ang="0">
                  <a:pos x="connsiteX9584" y="connsiteY9584"/>
                </a:cxn>
                <a:cxn ang="0">
                  <a:pos x="connsiteX9585" y="connsiteY9585"/>
                </a:cxn>
                <a:cxn ang="0">
                  <a:pos x="connsiteX9586" y="connsiteY9586"/>
                </a:cxn>
                <a:cxn ang="0">
                  <a:pos x="connsiteX9587" y="connsiteY9587"/>
                </a:cxn>
                <a:cxn ang="0">
                  <a:pos x="connsiteX9588" y="connsiteY9588"/>
                </a:cxn>
                <a:cxn ang="0">
                  <a:pos x="connsiteX9589" y="connsiteY9589"/>
                </a:cxn>
                <a:cxn ang="0">
                  <a:pos x="connsiteX9590" y="connsiteY9590"/>
                </a:cxn>
                <a:cxn ang="0">
                  <a:pos x="connsiteX9591" y="connsiteY9591"/>
                </a:cxn>
                <a:cxn ang="0">
                  <a:pos x="connsiteX9592" y="connsiteY9592"/>
                </a:cxn>
                <a:cxn ang="0">
                  <a:pos x="connsiteX9593" y="connsiteY9593"/>
                </a:cxn>
                <a:cxn ang="0">
                  <a:pos x="connsiteX9594" y="connsiteY9594"/>
                </a:cxn>
                <a:cxn ang="0">
                  <a:pos x="connsiteX9595" y="connsiteY9595"/>
                </a:cxn>
                <a:cxn ang="0">
                  <a:pos x="connsiteX9596" y="connsiteY9596"/>
                </a:cxn>
                <a:cxn ang="0">
                  <a:pos x="connsiteX9597" y="connsiteY9597"/>
                </a:cxn>
                <a:cxn ang="0">
                  <a:pos x="connsiteX9598" y="connsiteY9598"/>
                </a:cxn>
                <a:cxn ang="0">
                  <a:pos x="connsiteX9599" y="connsiteY9599"/>
                </a:cxn>
                <a:cxn ang="0">
                  <a:pos x="connsiteX9600" y="connsiteY9600"/>
                </a:cxn>
                <a:cxn ang="0">
                  <a:pos x="connsiteX9601" y="connsiteY9601"/>
                </a:cxn>
                <a:cxn ang="0">
                  <a:pos x="connsiteX9602" y="connsiteY9602"/>
                </a:cxn>
                <a:cxn ang="0">
                  <a:pos x="connsiteX9603" y="connsiteY9603"/>
                </a:cxn>
                <a:cxn ang="0">
                  <a:pos x="connsiteX9604" y="connsiteY9604"/>
                </a:cxn>
                <a:cxn ang="0">
                  <a:pos x="connsiteX9605" y="connsiteY9605"/>
                </a:cxn>
                <a:cxn ang="0">
                  <a:pos x="connsiteX9606" y="connsiteY9606"/>
                </a:cxn>
                <a:cxn ang="0">
                  <a:pos x="connsiteX9607" y="connsiteY9607"/>
                </a:cxn>
                <a:cxn ang="0">
                  <a:pos x="connsiteX9608" y="connsiteY9608"/>
                </a:cxn>
                <a:cxn ang="0">
                  <a:pos x="connsiteX9609" y="connsiteY9609"/>
                </a:cxn>
                <a:cxn ang="0">
                  <a:pos x="connsiteX9610" y="connsiteY9610"/>
                </a:cxn>
                <a:cxn ang="0">
                  <a:pos x="connsiteX9611" y="connsiteY9611"/>
                </a:cxn>
                <a:cxn ang="0">
                  <a:pos x="connsiteX9612" y="connsiteY9612"/>
                </a:cxn>
                <a:cxn ang="0">
                  <a:pos x="connsiteX9613" y="connsiteY9613"/>
                </a:cxn>
                <a:cxn ang="0">
                  <a:pos x="connsiteX9614" y="connsiteY9614"/>
                </a:cxn>
                <a:cxn ang="0">
                  <a:pos x="connsiteX9615" y="connsiteY9615"/>
                </a:cxn>
                <a:cxn ang="0">
                  <a:pos x="connsiteX9616" y="connsiteY9616"/>
                </a:cxn>
                <a:cxn ang="0">
                  <a:pos x="connsiteX9617" y="connsiteY9617"/>
                </a:cxn>
                <a:cxn ang="0">
                  <a:pos x="connsiteX9618" y="connsiteY9618"/>
                </a:cxn>
                <a:cxn ang="0">
                  <a:pos x="connsiteX9619" y="connsiteY9619"/>
                </a:cxn>
                <a:cxn ang="0">
                  <a:pos x="connsiteX9620" y="connsiteY9620"/>
                </a:cxn>
                <a:cxn ang="0">
                  <a:pos x="connsiteX9621" y="connsiteY9621"/>
                </a:cxn>
                <a:cxn ang="0">
                  <a:pos x="connsiteX9622" y="connsiteY9622"/>
                </a:cxn>
                <a:cxn ang="0">
                  <a:pos x="connsiteX9623" y="connsiteY9623"/>
                </a:cxn>
                <a:cxn ang="0">
                  <a:pos x="connsiteX9624" y="connsiteY9624"/>
                </a:cxn>
                <a:cxn ang="0">
                  <a:pos x="connsiteX9625" y="connsiteY9625"/>
                </a:cxn>
                <a:cxn ang="0">
                  <a:pos x="connsiteX9626" y="connsiteY9626"/>
                </a:cxn>
                <a:cxn ang="0">
                  <a:pos x="connsiteX9627" y="connsiteY9627"/>
                </a:cxn>
                <a:cxn ang="0">
                  <a:pos x="connsiteX9628" y="connsiteY9628"/>
                </a:cxn>
                <a:cxn ang="0">
                  <a:pos x="connsiteX9629" y="connsiteY9629"/>
                </a:cxn>
                <a:cxn ang="0">
                  <a:pos x="connsiteX9630" y="connsiteY9630"/>
                </a:cxn>
                <a:cxn ang="0">
                  <a:pos x="connsiteX9631" y="connsiteY9631"/>
                </a:cxn>
                <a:cxn ang="0">
                  <a:pos x="connsiteX9632" y="connsiteY9632"/>
                </a:cxn>
                <a:cxn ang="0">
                  <a:pos x="connsiteX9633" y="connsiteY9633"/>
                </a:cxn>
                <a:cxn ang="0">
                  <a:pos x="connsiteX9634" y="connsiteY9634"/>
                </a:cxn>
                <a:cxn ang="0">
                  <a:pos x="connsiteX9635" y="connsiteY9635"/>
                </a:cxn>
                <a:cxn ang="0">
                  <a:pos x="connsiteX9636" y="connsiteY9636"/>
                </a:cxn>
                <a:cxn ang="0">
                  <a:pos x="connsiteX9637" y="connsiteY9637"/>
                </a:cxn>
                <a:cxn ang="0">
                  <a:pos x="connsiteX9638" y="connsiteY9638"/>
                </a:cxn>
                <a:cxn ang="0">
                  <a:pos x="connsiteX9639" y="connsiteY9639"/>
                </a:cxn>
                <a:cxn ang="0">
                  <a:pos x="connsiteX9640" y="connsiteY9640"/>
                </a:cxn>
                <a:cxn ang="0">
                  <a:pos x="connsiteX9641" y="connsiteY9641"/>
                </a:cxn>
                <a:cxn ang="0">
                  <a:pos x="connsiteX9642" y="connsiteY9642"/>
                </a:cxn>
                <a:cxn ang="0">
                  <a:pos x="connsiteX9643" y="connsiteY9643"/>
                </a:cxn>
                <a:cxn ang="0">
                  <a:pos x="connsiteX9644" y="connsiteY9644"/>
                </a:cxn>
                <a:cxn ang="0">
                  <a:pos x="connsiteX9645" y="connsiteY9645"/>
                </a:cxn>
                <a:cxn ang="0">
                  <a:pos x="connsiteX9646" y="connsiteY9646"/>
                </a:cxn>
                <a:cxn ang="0">
                  <a:pos x="connsiteX9647" y="connsiteY9647"/>
                </a:cxn>
                <a:cxn ang="0">
                  <a:pos x="connsiteX9648" y="connsiteY9648"/>
                </a:cxn>
                <a:cxn ang="0">
                  <a:pos x="connsiteX9649" y="connsiteY9649"/>
                </a:cxn>
                <a:cxn ang="0">
                  <a:pos x="connsiteX9650" y="connsiteY9650"/>
                </a:cxn>
                <a:cxn ang="0">
                  <a:pos x="connsiteX9651" y="connsiteY9651"/>
                </a:cxn>
                <a:cxn ang="0">
                  <a:pos x="connsiteX9652" y="connsiteY9652"/>
                </a:cxn>
                <a:cxn ang="0">
                  <a:pos x="connsiteX9653" y="connsiteY9653"/>
                </a:cxn>
                <a:cxn ang="0">
                  <a:pos x="connsiteX9654" y="connsiteY9654"/>
                </a:cxn>
                <a:cxn ang="0">
                  <a:pos x="connsiteX9655" y="connsiteY9655"/>
                </a:cxn>
                <a:cxn ang="0">
                  <a:pos x="connsiteX9656" y="connsiteY9656"/>
                </a:cxn>
                <a:cxn ang="0">
                  <a:pos x="connsiteX9657" y="connsiteY9657"/>
                </a:cxn>
                <a:cxn ang="0">
                  <a:pos x="connsiteX9658" y="connsiteY9658"/>
                </a:cxn>
                <a:cxn ang="0">
                  <a:pos x="connsiteX9659" y="connsiteY9659"/>
                </a:cxn>
                <a:cxn ang="0">
                  <a:pos x="connsiteX9660" y="connsiteY9660"/>
                </a:cxn>
                <a:cxn ang="0">
                  <a:pos x="connsiteX9661" y="connsiteY9661"/>
                </a:cxn>
                <a:cxn ang="0">
                  <a:pos x="connsiteX9662" y="connsiteY9662"/>
                </a:cxn>
                <a:cxn ang="0">
                  <a:pos x="connsiteX9663" y="connsiteY9663"/>
                </a:cxn>
                <a:cxn ang="0">
                  <a:pos x="connsiteX9664" y="connsiteY9664"/>
                </a:cxn>
                <a:cxn ang="0">
                  <a:pos x="connsiteX9665" y="connsiteY9665"/>
                </a:cxn>
                <a:cxn ang="0">
                  <a:pos x="connsiteX9666" y="connsiteY9666"/>
                </a:cxn>
                <a:cxn ang="0">
                  <a:pos x="connsiteX9667" y="connsiteY9667"/>
                </a:cxn>
                <a:cxn ang="0">
                  <a:pos x="connsiteX9668" y="connsiteY9668"/>
                </a:cxn>
                <a:cxn ang="0">
                  <a:pos x="connsiteX9669" y="connsiteY9669"/>
                </a:cxn>
                <a:cxn ang="0">
                  <a:pos x="connsiteX9670" y="connsiteY9670"/>
                </a:cxn>
                <a:cxn ang="0">
                  <a:pos x="connsiteX9671" y="connsiteY9671"/>
                </a:cxn>
                <a:cxn ang="0">
                  <a:pos x="connsiteX9672" y="connsiteY9672"/>
                </a:cxn>
                <a:cxn ang="0">
                  <a:pos x="connsiteX9673" y="connsiteY9673"/>
                </a:cxn>
                <a:cxn ang="0">
                  <a:pos x="connsiteX9674" y="connsiteY9674"/>
                </a:cxn>
                <a:cxn ang="0">
                  <a:pos x="connsiteX9675" y="connsiteY9675"/>
                </a:cxn>
                <a:cxn ang="0">
                  <a:pos x="connsiteX9676" y="connsiteY9676"/>
                </a:cxn>
                <a:cxn ang="0">
                  <a:pos x="connsiteX9677" y="connsiteY9677"/>
                </a:cxn>
                <a:cxn ang="0">
                  <a:pos x="connsiteX9678" y="connsiteY9678"/>
                </a:cxn>
                <a:cxn ang="0">
                  <a:pos x="connsiteX9679" y="connsiteY9679"/>
                </a:cxn>
                <a:cxn ang="0">
                  <a:pos x="connsiteX9680" y="connsiteY9680"/>
                </a:cxn>
                <a:cxn ang="0">
                  <a:pos x="connsiteX9681" y="connsiteY9681"/>
                </a:cxn>
                <a:cxn ang="0">
                  <a:pos x="connsiteX9682" y="connsiteY9682"/>
                </a:cxn>
                <a:cxn ang="0">
                  <a:pos x="connsiteX9683" y="connsiteY9683"/>
                </a:cxn>
                <a:cxn ang="0">
                  <a:pos x="connsiteX9684" y="connsiteY9684"/>
                </a:cxn>
                <a:cxn ang="0">
                  <a:pos x="connsiteX9685" y="connsiteY9685"/>
                </a:cxn>
                <a:cxn ang="0">
                  <a:pos x="connsiteX9686" y="connsiteY9686"/>
                </a:cxn>
                <a:cxn ang="0">
                  <a:pos x="connsiteX9687" y="connsiteY9687"/>
                </a:cxn>
                <a:cxn ang="0">
                  <a:pos x="connsiteX9688" y="connsiteY9688"/>
                </a:cxn>
                <a:cxn ang="0">
                  <a:pos x="connsiteX9689" y="connsiteY9689"/>
                </a:cxn>
                <a:cxn ang="0">
                  <a:pos x="connsiteX9690" y="connsiteY9690"/>
                </a:cxn>
                <a:cxn ang="0">
                  <a:pos x="connsiteX9691" y="connsiteY9691"/>
                </a:cxn>
                <a:cxn ang="0">
                  <a:pos x="connsiteX9692" y="connsiteY9692"/>
                </a:cxn>
                <a:cxn ang="0">
                  <a:pos x="connsiteX9693" y="connsiteY9693"/>
                </a:cxn>
                <a:cxn ang="0">
                  <a:pos x="connsiteX9694" y="connsiteY9694"/>
                </a:cxn>
                <a:cxn ang="0">
                  <a:pos x="connsiteX9695" y="connsiteY9695"/>
                </a:cxn>
                <a:cxn ang="0">
                  <a:pos x="connsiteX9696" y="connsiteY9696"/>
                </a:cxn>
                <a:cxn ang="0">
                  <a:pos x="connsiteX9697" y="connsiteY9697"/>
                </a:cxn>
                <a:cxn ang="0">
                  <a:pos x="connsiteX9698" y="connsiteY9698"/>
                </a:cxn>
                <a:cxn ang="0">
                  <a:pos x="connsiteX9699" y="connsiteY9699"/>
                </a:cxn>
                <a:cxn ang="0">
                  <a:pos x="connsiteX9700" y="connsiteY9700"/>
                </a:cxn>
                <a:cxn ang="0">
                  <a:pos x="connsiteX9701" y="connsiteY9701"/>
                </a:cxn>
                <a:cxn ang="0">
                  <a:pos x="connsiteX9702" y="connsiteY9702"/>
                </a:cxn>
                <a:cxn ang="0">
                  <a:pos x="connsiteX9703" y="connsiteY9703"/>
                </a:cxn>
                <a:cxn ang="0">
                  <a:pos x="connsiteX9704" y="connsiteY9704"/>
                </a:cxn>
                <a:cxn ang="0">
                  <a:pos x="connsiteX9705" y="connsiteY9705"/>
                </a:cxn>
                <a:cxn ang="0">
                  <a:pos x="connsiteX9706" y="connsiteY9706"/>
                </a:cxn>
                <a:cxn ang="0">
                  <a:pos x="connsiteX9707" y="connsiteY9707"/>
                </a:cxn>
                <a:cxn ang="0">
                  <a:pos x="connsiteX9708" y="connsiteY9708"/>
                </a:cxn>
                <a:cxn ang="0">
                  <a:pos x="connsiteX9709" y="connsiteY9709"/>
                </a:cxn>
                <a:cxn ang="0">
                  <a:pos x="connsiteX9710" y="connsiteY9710"/>
                </a:cxn>
                <a:cxn ang="0">
                  <a:pos x="connsiteX9711" y="connsiteY9711"/>
                </a:cxn>
                <a:cxn ang="0">
                  <a:pos x="connsiteX9712" y="connsiteY9712"/>
                </a:cxn>
                <a:cxn ang="0">
                  <a:pos x="connsiteX9713" y="connsiteY9713"/>
                </a:cxn>
                <a:cxn ang="0">
                  <a:pos x="connsiteX9714" y="connsiteY9714"/>
                </a:cxn>
                <a:cxn ang="0">
                  <a:pos x="connsiteX9715" y="connsiteY9715"/>
                </a:cxn>
                <a:cxn ang="0">
                  <a:pos x="connsiteX9716" y="connsiteY9716"/>
                </a:cxn>
                <a:cxn ang="0">
                  <a:pos x="connsiteX9717" y="connsiteY9717"/>
                </a:cxn>
                <a:cxn ang="0">
                  <a:pos x="connsiteX9718" y="connsiteY9718"/>
                </a:cxn>
                <a:cxn ang="0">
                  <a:pos x="connsiteX9719" y="connsiteY9719"/>
                </a:cxn>
                <a:cxn ang="0">
                  <a:pos x="connsiteX9720" y="connsiteY9720"/>
                </a:cxn>
                <a:cxn ang="0">
                  <a:pos x="connsiteX9721" y="connsiteY9721"/>
                </a:cxn>
                <a:cxn ang="0">
                  <a:pos x="connsiteX9722" y="connsiteY9722"/>
                </a:cxn>
                <a:cxn ang="0">
                  <a:pos x="connsiteX9723" y="connsiteY9723"/>
                </a:cxn>
                <a:cxn ang="0">
                  <a:pos x="connsiteX9724" y="connsiteY9724"/>
                </a:cxn>
                <a:cxn ang="0">
                  <a:pos x="connsiteX9725" y="connsiteY9725"/>
                </a:cxn>
                <a:cxn ang="0">
                  <a:pos x="connsiteX9726" y="connsiteY9726"/>
                </a:cxn>
                <a:cxn ang="0">
                  <a:pos x="connsiteX9727" y="connsiteY9727"/>
                </a:cxn>
                <a:cxn ang="0">
                  <a:pos x="connsiteX9728" y="connsiteY9728"/>
                </a:cxn>
                <a:cxn ang="0">
                  <a:pos x="connsiteX9729" y="connsiteY9729"/>
                </a:cxn>
                <a:cxn ang="0">
                  <a:pos x="connsiteX9730" y="connsiteY9730"/>
                </a:cxn>
                <a:cxn ang="0">
                  <a:pos x="connsiteX9731" y="connsiteY9731"/>
                </a:cxn>
                <a:cxn ang="0">
                  <a:pos x="connsiteX9732" y="connsiteY9732"/>
                </a:cxn>
                <a:cxn ang="0">
                  <a:pos x="connsiteX9733" y="connsiteY9733"/>
                </a:cxn>
                <a:cxn ang="0">
                  <a:pos x="connsiteX9734" y="connsiteY9734"/>
                </a:cxn>
                <a:cxn ang="0">
                  <a:pos x="connsiteX9735" y="connsiteY9735"/>
                </a:cxn>
                <a:cxn ang="0">
                  <a:pos x="connsiteX9736" y="connsiteY9736"/>
                </a:cxn>
                <a:cxn ang="0">
                  <a:pos x="connsiteX9737" y="connsiteY9737"/>
                </a:cxn>
                <a:cxn ang="0">
                  <a:pos x="connsiteX9738" y="connsiteY9738"/>
                </a:cxn>
                <a:cxn ang="0">
                  <a:pos x="connsiteX9739" y="connsiteY9739"/>
                </a:cxn>
                <a:cxn ang="0">
                  <a:pos x="connsiteX9740" y="connsiteY9740"/>
                </a:cxn>
                <a:cxn ang="0">
                  <a:pos x="connsiteX9741" y="connsiteY9741"/>
                </a:cxn>
                <a:cxn ang="0">
                  <a:pos x="connsiteX9742" y="connsiteY9742"/>
                </a:cxn>
                <a:cxn ang="0">
                  <a:pos x="connsiteX9743" y="connsiteY9743"/>
                </a:cxn>
                <a:cxn ang="0">
                  <a:pos x="connsiteX9744" y="connsiteY9744"/>
                </a:cxn>
                <a:cxn ang="0">
                  <a:pos x="connsiteX9745" y="connsiteY9745"/>
                </a:cxn>
                <a:cxn ang="0">
                  <a:pos x="connsiteX9746" y="connsiteY9746"/>
                </a:cxn>
                <a:cxn ang="0">
                  <a:pos x="connsiteX9747" y="connsiteY9747"/>
                </a:cxn>
                <a:cxn ang="0">
                  <a:pos x="connsiteX9748" y="connsiteY9748"/>
                </a:cxn>
                <a:cxn ang="0">
                  <a:pos x="connsiteX9749" y="connsiteY9749"/>
                </a:cxn>
                <a:cxn ang="0">
                  <a:pos x="connsiteX9750" y="connsiteY9750"/>
                </a:cxn>
                <a:cxn ang="0">
                  <a:pos x="connsiteX9751" y="connsiteY9751"/>
                </a:cxn>
                <a:cxn ang="0">
                  <a:pos x="connsiteX9752" y="connsiteY9752"/>
                </a:cxn>
                <a:cxn ang="0">
                  <a:pos x="connsiteX9753" y="connsiteY9753"/>
                </a:cxn>
                <a:cxn ang="0">
                  <a:pos x="connsiteX9754" y="connsiteY9754"/>
                </a:cxn>
                <a:cxn ang="0">
                  <a:pos x="connsiteX9755" y="connsiteY9755"/>
                </a:cxn>
                <a:cxn ang="0">
                  <a:pos x="connsiteX9756" y="connsiteY9756"/>
                </a:cxn>
                <a:cxn ang="0">
                  <a:pos x="connsiteX9757" y="connsiteY9757"/>
                </a:cxn>
                <a:cxn ang="0">
                  <a:pos x="connsiteX9758" y="connsiteY9758"/>
                </a:cxn>
                <a:cxn ang="0">
                  <a:pos x="connsiteX9759" y="connsiteY9759"/>
                </a:cxn>
                <a:cxn ang="0">
                  <a:pos x="connsiteX9760" y="connsiteY9760"/>
                </a:cxn>
                <a:cxn ang="0">
                  <a:pos x="connsiteX9761" y="connsiteY9761"/>
                </a:cxn>
                <a:cxn ang="0">
                  <a:pos x="connsiteX9762" y="connsiteY9762"/>
                </a:cxn>
                <a:cxn ang="0">
                  <a:pos x="connsiteX9763" y="connsiteY9763"/>
                </a:cxn>
                <a:cxn ang="0">
                  <a:pos x="connsiteX9764" y="connsiteY9764"/>
                </a:cxn>
                <a:cxn ang="0">
                  <a:pos x="connsiteX9765" y="connsiteY9765"/>
                </a:cxn>
                <a:cxn ang="0">
                  <a:pos x="connsiteX9766" y="connsiteY9766"/>
                </a:cxn>
                <a:cxn ang="0">
                  <a:pos x="connsiteX9767" y="connsiteY9767"/>
                </a:cxn>
                <a:cxn ang="0">
                  <a:pos x="connsiteX9768" y="connsiteY9768"/>
                </a:cxn>
                <a:cxn ang="0">
                  <a:pos x="connsiteX9769" y="connsiteY9769"/>
                </a:cxn>
                <a:cxn ang="0">
                  <a:pos x="connsiteX9770" y="connsiteY9770"/>
                </a:cxn>
                <a:cxn ang="0">
                  <a:pos x="connsiteX9771" y="connsiteY9771"/>
                </a:cxn>
                <a:cxn ang="0">
                  <a:pos x="connsiteX9772" y="connsiteY9772"/>
                </a:cxn>
                <a:cxn ang="0">
                  <a:pos x="connsiteX9773" y="connsiteY9773"/>
                </a:cxn>
                <a:cxn ang="0">
                  <a:pos x="connsiteX9774" y="connsiteY9774"/>
                </a:cxn>
                <a:cxn ang="0">
                  <a:pos x="connsiteX9775" y="connsiteY9775"/>
                </a:cxn>
                <a:cxn ang="0">
                  <a:pos x="connsiteX9776" y="connsiteY9776"/>
                </a:cxn>
                <a:cxn ang="0">
                  <a:pos x="connsiteX9777" y="connsiteY9777"/>
                </a:cxn>
                <a:cxn ang="0">
                  <a:pos x="connsiteX9778" y="connsiteY9778"/>
                </a:cxn>
                <a:cxn ang="0">
                  <a:pos x="connsiteX9779" y="connsiteY9779"/>
                </a:cxn>
                <a:cxn ang="0">
                  <a:pos x="connsiteX9780" y="connsiteY9780"/>
                </a:cxn>
                <a:cxn ang="0">
                  <a:pos x="connsiteX9781" y="connsiteY9781"/>
                </a:cxn>
                <a:cxn ang="0">
                  <a:pos x="connsiteX9782" y="connsiteY9782"/>
                </a:cxn>
                <a:cxn ang="0">
                  <a:pos x="connsiteX9783" y="connsiteY9783"/>
                </a:cxn>
                <a:cxn ang="0">
                  <a:pos x="connsiteX9784" y="connsiteY9784"/>
                </a:cxn>
                <a:cxn ang="0">
                  <a:pos x="connsiteX9785" y="connsiteY9785"/>
                </a:cxn>
                <a:cxn ang="0">
                  <a:pos x="connsiteX9786" y="connsiteY9786"/>
                </a:cxn>
                <a:cxn ang="0">
                  <a:pos x="connsiteX9787" y="connsiteY9787"/>
                </a:cxn>
                <a:cxn ang="0">
                  <a:pos x="connsiteX9788" y="connsiteY9788"/>
                </a:cxn>
                <a:cxn ang="0">
                  <a:pos x="connsiteX9789" y="connsiteY9789"/>
                </a:cxn>
                <a:cxn ang="0">
                  <a:pos x="connsiteX9790" y="connsiteY9790"/>
                </a:cxn>
                <a:cxn ang="0">
                  <a:pos x="connsiteX9791" y="connsiteY9791"/>
                </a:cxn>
                <a:cxn ang="0">
                  <a:pos x="connsiteX9792" y="connsiteY9792"/>
                </a:cxn>
                <a:cxn ang="0">
                  <a:pos x="connsiteX9793" y="connsiteY9793"/>
                </a:cxn>
                <a:cxn ang="0">
                  <a:pos x="connsiteX9794" y="connsiteY9794"/>
                </a:cxn>
                <a:cxn ang="0">
                  <a:pos x="connsiteX9795" y="connsiteY9795"/>
                </a:cxn>
                <a:cxn ang="0">
                  <a:pos x="connsiteX9796" y="connsiteY9796"/>
                </a:cxn>
                <a:cxn ang="0">
                  <a:pos x="connsiteX9797" y="connsiteY9797"/>
                </a:cxn>
                <a:cxn ang="0">
                  <a:pos x="connsiteX9798" y="connsiteY9798"/>
                </a:cxn>
                <a:cxn ang="0">
                  <a:pos x="connsiteX9799" y="connsiteY9799"/>
                </a:cxn>
                <a:cxn ang="0">
                  <a:pos x="connsiteX9800" y="connsiteY9800"/>
                </a:cxn>
                <a:cxn ang="0">
                  <a:pos x="connsiteX9801" y="connsiteY9801"/>
                </a:cxn>
                <a:cxn ang="0">
                  <a:pos x="connsiteX9802" y="connsiteY9802"/>
                </a:cxn>
                <a:cxn ang="0">
                  <a:pos x="connsiteX9803" y="connsiteY9803"/>
                </a:cxn>
                <a:cxn ang="0">
                  <a:pos x="connsiteX9804" y="connsiteY9804"/>
                </a:cxn>
                <a:cxn ang="0">
                  <a:pos x="connsiteX9805" y="connsiteY9805"/>
                </a:cxn>
                <a:cxn ang="0">
                  <a:pos x="connsiteX9806" y="connsiteY9806"/>
                </a:cxn>
                <a:cxn ang="0">
                  <a:pos x="connsiteX9807" y="connsiteY9807"/>
                </a:cxn>
                <a:cxn ang="0">
                  <a:pos x="connsiteX9808" y="connsiteY9808"/>
                </a:cxn>
                <a:cxn ang="0">
                  <a:pos x="connsiteX9809" y="connsiteY9809"/>
                </a:cxn>
                <a:cxn ang="0">
                  <a:pos x="connsiteX9810" y="connsiteY9810"/>
                </a:cxn>
                <a:cxn ang="0">
                  <a:pos x="connsiteX9811" y="connsiteY9811"/>
                </a:cxn>
                <a:cxn ang="0">
                  <a:pos x="connsiteX9812" y="connsiteY9812"/>
                </a:cxn>
                <a:cxn ang="0">
                  <a:pos x="connsiteX9813" y="connsiteY9813"/>
                </a:cxn>
                <a:cxn ang="0">
                  <a:pos x="connsiteX9814" y="connsiteY9814"/>
                </a:cxn>
                <a:cxn ang="0">
                  <a:pos x="connsiteX9815" y="connsiteY9815"/>
                </a:cxn>
                <a:cxn ang="0">
                  <a:pos x="connsiteX9816" y="connsiteY9816"/>
                </a:cxn>
                <a:cxn ang="0">
                  <a:pos x="connsiteX9817" y="connsiteY9817"/>
                </a:cxn>
                <a:cxn ang="0">
                  <a:pos x="connsiteX9818" y="connsiteY9818"/>
                </a:cxn>
                <a:cxn ang="0">
                  <a:pos x="connsiteX9819" y="connsiteY9819"/>
                </a:cxn>
                <a:cxn ang="0">
                  <a:pos x="connsiteX9820" y="connsiteY9820"/>
                </a:cxn>
                <a:cxn ang="0">
                  <a:pos x="connsiteX9821" y="connsiteY9821"/>
                </a:cxn>
                <a:cxn ang="0">
                  <a:pos x="connsiteX9822" y="connsiteY9822"/>
                </a:cxn>
                <a:cxn ang="0">
                  <a:pos x="connsiteX9823" y="connsiteY9823"/>
                </a:cxn>
                <a:cxn ang="0">
                  <a:pos x="connsiteX9824" y="connsiteY9824"/>
                </a:cxn>
                <a:cxn ang="0">
                  <a:pos x="connsiteX9825" y="connsiteY9825"/>
                </a:cxn>
                <a:cxn ang="0">
                  <a:pos x="connsiteX9826" y="connsiteY9826"/>
                </a:cxn>
                <a:cxn ang="0">
                  <a:pos x="connsiteX9827" y="connsiteY9827"/>
                </a:cxn>
                <a:cxn ang="0">
                  <a:pos x="connsiteX9828" y="connsiteY9828"/>
                </a:cxn>
                <a:cxn ang="0">
                  <a:pos x="connsiteX9829" y="connsiteY9829"/>
                </a:cxn>
                <a:cxn ang="0">
                  <a:pos x="connsiteX9830" y="connsiteY9830"/>
                </a:cxn>
                <a:cxn ang="0">
                  <a:pos x="connsiteX9831" y="connsiteY9831"/>
                </a:cxn>
                <a:cxn ang="0">
                  <a:pos x="connsiteX9832" y="connsiteY9832"/>
                </a:cxn>
                <a:cxn ang="0">
                  <a:pos x="connsiteX9833" y="connsiteY9833"/>
                </a:cxn>
                <a:cxn ang="0">
                  <a:pos x="connsiteX9834" y="connsiteY9834"/>
                </a:cxn>
                <a:cxn ang="0">
                  <a:pos x="connsiteX9835" y="connsiteY9835"/>
                </a:cxn>
                <a:cxn ang="0">
                  <a:pos x="connsiteX9836" y="connsiteY9836"/>
                </a:cxn>
                <a:cxn ang="0">
                  <a:pos x="connsiteX9837" y="connsiteY9837"/>
                </a:cxn>
                <a:cxn ang="0">
                  <a:pos x="connsiteX9838" y="connsiteY9838"/>
                </a:cxn>
                <a:cxn ang="0">
                  <a:pos x="connsiteX9839" y="connsiteY9839"/>
                </a:cxn>
                <a:cxn ang="0">
                  <a:pos x="connsiteX9840" y="connsiteY9840"/>
                </a:cxn>
                <a:cxn ang="0">
                  <a:pos x="connsiteX9841" y="connsiteY9841"/>
                </a:cxn>
                <a:cxn ang="0">
                  <a:pos x="connsiteX9842" y="connsiteY9842"/>
                </a:cxn>
                <a:cxn ang="0">
                  <a:pos x="connsiteX9843" y="connsiteY9843"/>
                </a:cxn>
                <a:cxn ang="0">
                  <a:pos x="connsiteX9844" y="connsiteY9844"/>
                </a:cxn>
                <a:cxn ang="0">
                  <a:pos x="connsiteX9845" y="connsiteY9845"/>
                </a:cxn>
                <a:cxn ang="0">
                  <a:pos x="connsiteX9846" y="connsiteY9846"/>
                </a:cxn>
                <a:cxn ang="0">
                  <a:pos x="connsiteX9847" y="connsiteY9847"/>
                </a:cxn>
                <a:cxn ang="0">
                  <a:pos x="connsiteX9848" y="connsiteY9848"/>
                </a:cxn>
                <a:cxn ang="0">
                  <a:pos x="connsiteX9849" y="connsiteY9849"/>
                </a:cxn>
                <a:cxn ang="0">
                  <a:pos x="connsiteX9850" y="connsiteY9850"/>
                </a:cxn>
                <a:cxn ang="0">
                  <a:pos x="connsiteX9851" y="connsiteY9851"/>
                </a:cxn>
                <a:cxn ang="0">
                  <a:pos x="connsiteX9852" y="connsiteY9852"/>
                </a:cxn>
                <a:cxn ang="0">
                  <a:pos x="connsiteX9853" y="connsiteY9853"/>
                </a:cxn>
                <a:cxn ang="0">
                  <a:pos x="connsiteX9854" y="connsiteY9854"/>
                </a:cxn>
                <a:cxn ang="0">
                  <a:pos x="connsiteX9855" y="connsiteY9855"/>
                </a:cxn>
                <a:cxn ang="0">
                  <a:pos x="connsiteX9856" y="connsiteY9856"/>
                </a:cxn>
                <a:cxn ang="0">
                  <a:pos x="connsiteX9857" y="connsiteY9857"/>
                </a:cxn>
                <a:cxn ang="0">
                  <a:pos x="connsiteX9858" y="connsiteY9858"/>
                </a:cxn>
                <a:cxn ang="0">
                  <a:pos x="connsiteX9859" y="connsiteY9859"/>
                </a:cxn>
                <a:cxn ang="0">
                  <a:pos x="connsiteX9860" y="connsiteY9860"/>
                </a:cxn>
                <a:cxn ang="0">
                  <a:pos x="connsiteX9861" y="connsiteY9861"/>
                </a:cxn>
                <a:cxn ang="0">
                  <a:pos x="connsiteX9862" y="connsiteY9862"/>
                </a:cxn>
                <a:cxn ang="0">
                  <a:pos x="connsiteX9863" y="connsiteY9863"/>
                </a:cxn>
                <a:cxn ang="0">
                  <a:pos x="connsiteX9864" y="connsiteY9864"/>
                </a:cxn>
                <a:cxn ang="0">
                  <a:pos x="connsiteX9865" y="connsiteY9865"/>
                </a:cxn>
                <a:cxn ang="0">
                  <a:pos x="connsiteX9866" y="connsiteY9866"/>
                </a:cxn>
                <a:cxn ang="0">
                  <a:pos x="connsiteX9867" y="connsiteY9867"/>
                </a:cxn>
                <a:cxn ang="0">
                  <a:pos x="connsiteX9868" y="connsiteY9868"/>
                </a:cxn>
                <a:cxn ang="0">
                  <a:pos x="connsiteX9869" y="connsiteY9869"/>
                </a:cxn>
                <a:cxn ang="0">
                  <a:pos x="connsiteX9870" y="connsiteY9870"/>
                </a:cxn>
                <a:cxn ang="0">
                  <a:pos x="connsiteX9871" y="connsiteY9871"/>
                </a:cxn>
                <a:cxn ang="0">
                  <a:pos x="connsiteX9872" y="connsiteY9872"/>
                </a:cxn>
                <a:cxn ang="0">
                  <a:pos x="connsiteX9873" y="connsiteY9873"/>
                </a:cxn>
                <a:cxn ang="0">
                  <a:pos x="connsiteX9874" y="connsiteY9874"/>
                </a:cxn>
                <a:cxn ang="0">
                  <a:pos x="connsiteX9875" y="connsiteY9875"/>
                </a:cxn>
                <a:cxn ang="0">
                  <a:pos x="connsiteX9876" y="connsiteY9876"/>
                </a:cxn>
                <a:cxn ang="0">
                  <a:pos x="connsiteX9877" y="connsiteY9877"/>
                </a:cxn>
                <a:cxn ang="0">
                  <a:pos x="connsiteX9878" y="connsiteY9878"/>
                </a:cxn>
                <a:cxn ang="0">
                  <a:pos x="connsiteX9879" y="connsiteY9879"/>
                </a:cxn>
                <a:cxn ang="0">
                  <a:pos x="connsiteX9880" y="connsiteY9880"/>
                </a:cxn>
                <a:cxn ang="0">
                  <a:pos x="connsiteX9881" y="connsiteY9881"/>
                </a:cxn>
                <a:cxn ang="0">
                  <a:pos x="connsiteX9882" y="connsiteY9882"/>
                </a:cxn>
                <a:cxn ang="0">
                  <a:pos x="connsiteX9883" y="connsiteY9883"/>
                </a:cxn>
                <a:cxn ang="0">
                  <a:pos x="connsiteX9884" y="connsiteY9884"/>
                </a:cxn>
                <a:cxn ang="0">
                  <a:pos x="connsiteX9885" y="connsiteY9885"/>
                </a:cxn>
                <a:cxn ang="0">
                  <a:pos x="connsiteX9886" y="connsiteY9886"/>
                </a:cxn>
                <a:cxn ang="0">
                  <a:pos x="connsiteX9887" y="connsiteY9887"/>
                </a:cxn>
                <a:cxn ang="0">
                  <a:pos x="connsiteX9888" y="connsiteY9888"/>
                </a:cxn>
                <a:cxn ang="0">
                  <a:pos x="connsiteX9889" y="connsiteY9889"/>
                </a:cxn>
                <a:cxn ang="0">
                  <a:pos x="connsiteX9890" y="connsiteY9890"/>
                </a:cxn>
                <a:cxn ang="0">
                  <a:pos x="connsiteX9891" y="connsiteY9891"/>
                </a:cxn>
                <a:cxn ang="0">
                  <a:pos x="connsiteX9892" y="connsiteY9892"/>
                </a:cxn>
                <a:cxn ang="0">
                  <a:pos x="connsiteX9893" y="connsiteY9893"/>
                </a:cxn>
                <a:cxn ang="0">
                  <a:pos x="connsiteX9894" y="connsiteY9894"/>
                </a:cxn>
                <a:cxn ang="0">
                  <a:pos x="connsiteX9895" y="connsiteY9895"/>
                </a:cxn>
                <a:cxn ang="0">
                  <a:pos x="connsiteX9896" y="connsiteY9896"/>
                </a:cxn>
                <a:cxn ang="0">
                  <a:pos x="connsiteX9897" y="connsiteY9897"/>
                </a:cxn>
                <a:cxn ang="0">
                  <a:pos x="connsiteX9898" y="connsiteY9898"/>
                </a:cxn>
                <a:cxn ang="0">
                  <a:pos x="connsiteX9899" y="connsiteY9899"/>
                </a:cxn>
                <a:cxn ang="0">
                  <a:pos x="connsiteX9900" y="connsiteY9900"/>
                </a:cxn>
                <a:cxn ang="0">
                  <a:pos x="connsiteX9901" y="connsiteY9901"/>
                </a:cxn>
                <a:cxn ang="0">
                  <a:pos x="connsiteX9902" y="connsiteY9902"/>
                </a:cxn>
                <a:cxn ang="0">
                  <a:pos x="connsiteX9903" y="connsiteY9903"/>
                </a:cxn>
                <a:cxn ang="0">
                  <a:pos x="connsiteX9904" y="connsiteY9904"/>
                </a:cxn>
                <a:cxn ang="0">
                  <a:pos x="connsiteX9905" y="connsiteY9905"/>
                </a:cxn>
                <a:cxn ang="0">
                  <a:pos x="connsiteX9906" y="connsiteY9906"/>
                </a:cxn>
                <a:cxn ang="0">
                  <a:pos x="connsiteX9907" y="connsiteY9907"/>
                </a:cxn>
                <a:cxn ang="0">
                  <a:pos x="connsiteX9908" y="connsiteY9908"/>
                </a:cxn>
                <a:cxn ang="0">
                  <a:pos x="connsiteX9909" y="connsiteY9909"/>
                </a:cxn>
                <a:cxn ang="0">
                  <a:pos x="connsiteX9910" y="connsiteY9910"/>
                </a:cxn>
                <a:cxn ang="0">
                  <a:pos x="connsiteX9911" y="connsiteY9911"/>
                </a:cxn>
                <a:cxn ang="0">
                  <a:pos x="connsiteX9912" y="connsiteY9912"/>
                </a:cxn>
                <a:cxn ang="0">
                  <a:pos x="connsiteX9913" y="connsiteY9913"/>
                </a:cxn>
                <a:cxn ang="0">
                  <a:pos x="connsiteX9914" y="connsiteY9914"/>
                </a:cxn>
                <a:cxn ang="0">
                  <a:pos x="connsiteX9915" y="connsiteY9915"/>
                </a:cxn>
                <a:cxn ang="0">
                  <a:pos x="connsiteX9916" y="connsiteY9916"/>
                </a:cxn>
                <a:cxn ang="0">
                  <a:pos x="connsiteX9917" y="connsiteY9917"/>
                </a:cxn>
                <a:cxn ang="0">
                  <a:pos x="connsiteX9918" y="connsiteY9918"/>
                </a:cxn>
                <a:cxn ang="0">
                  <a:pos x="connsiteX9919" y="connsiteY9919"/>
                </a:cxn>
                <a:cxn ang="0">
                  <a:pos x="connsiteX9920" y="connsiteY9920"/>
                </a:cxn>
                <a:cxn ang="0">
                  <a:pos x="connsiteX9921" y="connsiteY9921"/>
                </a:cxn>
                <a:cxn ang="0">
                  <a:pos x="connsiteX9922" y="connsiteY9922"/>
                </a:cxn>
                <a:cxn ang="0">
                  <a:pos x="connsiteX9923" y="connsiteY9923"/>
                </a:cxn>
                <a:cxn ang="0">
                  <a:pos x="connsiteX9924" y="connsiteY9924"/>
                </a:cxn>
                <a:cxn ang="0">
                  <a:pos x="connsiteX9925" y="connsiteY9925"/>
                </a:cxn>
                <a:cxn ang="0">
                  <a:pos x="connsiteX9926" y="connsiteY9926"/>
                </a:cxn>
                <a:cxn ang="0">
                  <a:pos x="connsiteX9927" y="connsiteY9927"/>
                </a:cxn>
                <a:cxn ang="0">
                  <a:pos x="connsiteX9928" y="connsiteY9928"/>
                </a:cxn>
                <a:cxn ang="0">
                  <a:pos x="connsiteX9929" y="connsiteY9929"/>
                </a:cxn>
                <a:cxn ang="0">
                  <a:pos x="connsiteX9930" y="connsiteY9930"/>
                </a:cxn>
                <a:cxn ang="0">
                  <a:pos x="connsiteX9931" y="connsiteY9931"/>
                </a:cxn>
                <a:cxn ang="0">
                  <a:pos x="connsiteX9932" y="connsiteY9932"/>
                </a:cxn>
                <a:cxn ang="0">
                  <a:pos x="connsiteX9933" y="connsiteY9933"/>
                </a:cxn>
                <a:cxn ang="0">
                  <a:pos x="connsiteX9934" y="connsiteY9934"/>
                </a:cxn>
                <a:cxn ang="0">
                  <a:pos x="connsiteX9935" y="connsiteY9935"/>
                </a:cxn>
                <a:cxn ang="0">
                  <a:pos x="connsiteX9936" y="connsiteY9936"/>
                </a:cxn>
                <a:cxn ang="0">
                  <a:pos x="connsiteX9937" y="connsiteY9937"/>
                </a:cxn>
                <a:cxn ang="0">
                  <a:pos x="connsiteX9938" y="connsiteY9938"/>
                </a:cxn>
                <a:cxn ang="0">
                  <a:pos x="connsiteX9939" y="connsiteY9939"/>
                </a:cxn>
                <a:cxn ang="0">
                  <a:pos x="connsiteX9940" y="connsiteY9940"/>
                </a:cxn>
                <a:cxn ang="0">
                  <a:pos x="connsiteX9941" y="connsiteY9941"/>
                </a:cxn>
                <a:cxn ang="0">
                  <a:pos x="connsiteX9942" y="connsiteY9942"/>
                </a:cxn>
                <a:cxn ang="0">
                  <a:pos x="connsiteX9943" y="connsiteY9943"/>
                </a:cxn>
                <a:cxn ang="0">
                  <a:pos x="connsiteX9944" y="connsiteY9944"/>
                </a:cxn>
                <a:cxn ang="0">
                  <a:pos x="connsiteX9945" y="connsiteY9945"/>
                </a:cxn>
                <a:cxn ang="0">
                  <a:pos x="connsiteX9946" y="connsiteY9946"/>
                </a:cxn>
                <a:cxn ang="0">
                  <a:pos x="connsiteX9947" y="connsiteY9947"/>
                </a:cxn>
                <a:cxn ang="0">
                  <a:pos x="connsiteX9948" y="connsiteY9948"/>
                </a:cxn>
                <a:cxn ang="0">
                  <a:pos x="connsiteX9949" y="connsiteY9949"/>
                </a:cxn>
                <a:cxn ang="0">
                  <a:pos x="connsiteX9950" y="connsiteY9950"/>
                </a:cxn>
                <a:cxn ang="0">
                  <a:pos x="connsiteX9951" y="connsiteY9951"/>
                </a:cxn>
                <a:cxn ang="0">
                  <a:pos x="connsiteX9952" y="connsiteY9952"/>
                </a:cxn>
                <a:cxn ang="0">
                  <a:pos x="connsiteX9953" y="connsiteY9953"/>
                </a:cxn>
                <a:cxn ang="0">
                  <a:pos x="connsiteX9954" y="connsiteY9954"/>
                </a:cxn>
                <a:cxn ang="0">
                  <a:pos x="connsiteX9955" y="connsiteY9955"/>
                </a:cxn>
                <a:cxn ang="0">
                  <a:pos x="connsiteX9956" y="connsiteY9956"/>
                </a:cxn>
                <a:cxn ang="0">
                  <a:pos x="connsiteX9957" y="connsiteY9957"/>
                </a:cxn>
                <a:cxn ang="0">
                  <a:pos x="connsiteX9958" y="connsiteY9958"/>
                </a:cxn>
                <a:cxn ang="0">
                  <a:pos x="connsiteX9959" y="connsiteY9959"/>
                </a:cxn>
                <a:cxn ang="0">
                  <a:pos x="connsiteX9960" y="connsiteY9960"/>
                </a:cxn>
                <a:cxn ang="0">
                  <a:pos x="connsiteX9961" y="connsiteY9961"/>
                </a:cxn>
                <a:cxn ang="0">
                  <a:pos x="connsiteX9962" y="connsiteY9962"/>
                </a:cxn>
                <a:cxn ang="0">
                  <a:pos x="connsiteX9963" y="connsiteY9963"/>
                </a:cxn>
                <a:cxn ang="0">
                  <a:pos x="connsiteX9964" y="connsiteY9964"/>
                </a:cxn>
                <a:cxn ang="0">
                  <a:pos x="connsiteX9965" y="connsiteY9965"/>
                </a:cxn>
                <a:cxn ang="0">
                  <a:pos x="connsiteX9966" y="connsiteY9966"/>
                </a:cxn>
                <a:cxn ang="0">
                  <a:pos x="connsiteX9967" y="connsiteY9967"/>
                </a:cxn>
                <a:cxn ang="0">
                  <a:pos x="connsiteX9968" y="connsiteY9968"/>
                </a:cxn>
                <a:cxn ang="0">
                  <a:pos x="connsiteX9969" y="connsiteY9969"/>
                </a:cxn>
                <a:cxn ang="0">
                  <a:pos x="connsiteX9970" y="connsiteY9970"/>
                </a:cxn>
                <a:cxn ang="0">
                  <a:pos x="connsiteX9971" y="connsiteY9971"/>
                </a:cxn>
                <a:cxn ang="0">
                  <a:pos x="connsiteX9972" y="connsiteY9972"/>
                </a:cxn>
                <a:cxn ang="0">
                  <a:pos x="connsiteX9973" y="connsiteY9973"/>
                </a:cxn>
                <a:cxn ang="0">
                  <a:pos x="connsiteX9974" y="connsiteY9974"/>
                </a:cxn>
                <a:cxn ang="0">
                  <a:pos x="connsiteX9975" y="connsiteY9975"/>
                </a:cxn>
                <a:cxn ang="0">
                  <a:pos x="connsiteX9976" y="connsiteY9976"/>
                </a:cxn>
                <a:cxn ang="0">
                  <a:pos x="connsiteX9977" y="connsiteY9977"/>
                </a:cxn>
                <a:cxn ang="0">
                  <a:pos x="connsiteX9978" y="connsiteY9978"/>
                </a:cxn>
                <a:cxn ang="0">
                  <a:pos x="connsiteX9979" y="connsiteY9979"/>
                </a:cxn>
                <a:cxn ang="0">
                  <a:pos x="connsiteX9980" y="connsiteY9980"/>
                </a:cxn>
                <a:cxn ang="0">
                  <a:pos x="connsiteX9981" y="connsiteY9981"/>
                </a:cxn>
                <a:cxn ang="0">
                  <a:pos x="connsiteX9982" y="connsiteY9982"/>
                </a:cxn>
                <a:cxn ang="0">
                  <a:pos x="connsiteX9983" y="connsiteY9983"/>
                </a:cxn>
                <a:cxn ang="0">
                  <a:pos x="connsiteX9984" y="connsiteY9984"/>
                </a:cxn>
                <a:cxn ang="0">
                  <a:pos x="connsiteX9985" y="connsiteY9985"/>
                </a:cxn>
                <a:cxn ang="0">
                  <a:pos x="connsiteX9986" y="connsiteY9986"/>
                </a:cxn>
                <a:cxn ang="0">
                  <a:pos x="connsiteX9987" y="connsiteY9987"/>
                </a:cxn>
                <a:cxn ang="0">
                  <a:pos x="connsiteX9988" y="connsiteY9988"/>
                </a:cxn>
                <a:cxn ang="0">
                  <a:pos x="connsiteX9989" y="connsiteY9989"/>
                </a:cxn>
                <a:cxn ang="0">
                  <a:pos x="connsiteX9990" y="connsiteY9990"/>
                </a:cxn>
                <a:cxn ang="0">
                  <a:pos x="connsiteX9991" y="connsiteY9991"/>
                </a:cxn>
                <a:cxn ang="0">
                  <a:pos x="connsiteX9992" y="connsiteY9992"/>
                </a:cxn>
                <a:cxn ang="0">
                  <a:pos x="connsiteX9993" y="connsiteY9993"/>
                </a:cxn>
                <a:cxn ang="0">
                  <a:pos x="connsiteX9994" y="connsiteY9994"/>
                </a:cxn>
                <a:cxn ang="0">
                  <a:pos x="connsiteX9995" y="connsiteY9995"/>
                </a:cxn>
                <a:cxn ang="0">
                  <a:pos x="connsiteX9996" y="connsiteY9996"/>
                </a:cxn>
                <a:cxn ang="0">
                  <a:pos x="connsiteX9997" y="connsiteY9997"/>
                </a:cxn>
                <a:cxn ang="0">
                  <a:pos x="connsiteX9998" y="connsiteY9998"/>
                </a:cxn>
                <a:cxn ang="0">
                  <a:pos x="connsiteX9999" y="connsiteY9999"/>
                </a:cxn>
                <a:cxn ang="0">
                  <a:pos x="connsiteX10000" y="connsiteY10000"/>
                </a:cxn>
                <a:cxn ang="0">
                  <a:pos x="connsiteX10001" y="connsiteY10001"/>
                </a:cxn>
                <a:cxn ang="0">
                  <a:pos x="connsiteX10002" y="connsiteY10002"/>
                </a:cxn>
                <a:cxn ang="0">
                  <a:pos x="connsiteX10003" y="connsiteY10003"/>
                </a:cxn>
                <a:cxn ang="0">
                  <a:pos x="connsiteX10004" y="connsiteY10004"/>
                </a:cxn>
                <a:cxn ang="0">
                  <a:pos x="connsiteX10005" y="connsiteY10005"/>
                </a:cxn>
                <a:cxn ang="0">
                  <a:pos x="connsiteX10006" y="connsiteY10006"/>
                </a:cxn>
                <a:cxn ang="0">
                  <a:pos x="connsiteX10007" y="connsiteY10007"/>
                </a:cxn>
                <a:cxn ang="0">
                  <a:pos x="connsiteX10008" y="connsiteY10008"/>
                </a:cxn>
                <a:cxn ang="0">
                  <a:pos x="connsiteX10009" y="connsiteY10009"/>
                </a:cxn>
                <a:cxn ang="0">
                  <a:pos x="connsiteX10010" y="connsiteY10010"/>
                </a:cxn>
                <a:cxn ang="0">
                  <a:pos x="connsiteX10011" y="connsiteY10011"/>
                </a:cxn>
                <a:cxn ang="0">
                  <a:pos x="connsiteX10012" y="connsiteY10012"/>
                </a:cxn>
                <a:cxn ang="0">
                  <a:pos x="connsiteX10013" y="connsiteY10013"/>
                </a:cxn>
                <a:cxn ang="0">
                  <a:pos x="connsiteX10014" y="connsiteY10014"/>
                </a:cxn>
                <a:cxn ang="0">
                  <a:pos x="connsiteX10015" y="connsiteY10015"/>
                </a:cxn>
                <a:cxn ang="0">
                  <a:pos x="connsiteX10016" y="connsiteY10016"/>
                </a:cxn>
                <a:cxn ang="0">
                  <a:pos x="connsiteX10017" y="connsiteY10017"/>
                </a:cxn>
                <a:cxn ang="0">
                  <a:pos x="connsiteX10018" y="connsiteY10018"/>
                </a:cxn>
                <a:cxn ang="0">
                  <a:pos x="connsiteX10019" y="connsiteY10019"/>
                </a:cxn>
                <a:cxn ang="0">
                  <a:pos x="connsiteX10020" y="connsiteY10020"/>
                </a:cxn>
                <a:cxn ang="0">
                  <a:pos x="connsiteX10021" y="connsiteY10021"/>
                </a:cxn>
                <a:cxn ang="0">
                  <a:pos x="connsiteX10022" y="connsiteY10022"/>
                </a:cxn>
                <a:cxn ang="0">
                  <a:pos x="connsiteX10023" y="connsiteY10023"/>
                </a:cxn>
                <a:cxn ang="0">
                  <a:pos x="connsiteX10024" y="connsiteY10024"/>
                </a:cxn>
                <a:cxn ang="0">
                  <a:pos x="connsiteX10025" y="connsiteY10025"/>
                </a:cxn>
                <a:cxn ang="0">
                  <a:pos x="connsiteX10026" y="connsiteY10026"/>
                </a:cxn>
                <a:cxn ang="0">
                  <a:pos x="connsiteX10027" y="connsiteY10027"/>
                </a:cxn>
                <a:cxn ang="0">
                  <a:pos x="connsiteX10028" y="connsiteY10028"/>
                </a:cxn>
                <a:cxn ang="0">
                  <a:pos x="connsiteX10029" y="connsiteY10029"/>
                </a:cxn>
                <a:cxn ang="0">
                  <a:pos x="connsiteX10030" y="connsiteY10030"/>
                </a:cxn>
                <a:cxn ang="0">
                  <a:pos x="connsiteX10031" y="connsiteY10031"/>
                </a:cxn>
                <a:cxn ang="0">
                  <a:pos x="connsiteX10032" y="connsiteY10032"/>
                </a:cxn>
                <a:cxn ang="0">
                  <a:pos x="connsiteX10033" y="connsiteY10033"/>
                </a:cxn>
                <a:cxn ang="0">
                  <a:pos x="connsiteX10034" y="connsiteY10034"/>
                </a:cxn>
                <a:cxn ang="0">
                  <a:pos x="connsiteX10035" y="connsiteY10035"/>
                </a:cxn>
                <a:cxn ang="0">
                  <a:pos x="connsiteX10036" y="connsiteY10036"/>
                </a:cxn>
                <a:cxn ang="0">
                  <a:pos x="connsiteX10037" y="connsiteY10037"/>
                </a:cxn>
                <a:cxn ang="0">
                  <a:pos x="connsiteX10038" y="connsiteY10038"/>
                </a:cxn>
                <a:cxn ang="0">
                  <a:pos x="connsiteX10039" y="connsiteY10039"/>
                </a:cxn>
                <a:cxn ang="0">
                  <a:pos x="connsiteX10040" y="connsiteY10040"/>
                </a:cxn>
                <a:cxn ang="0">
                  <a:pos x="connsiteX10041" y="connsiteY10041"/>
                </a:cxn>
                <a:cxn ang="0">
                  <a:pos x="connsiteX10042" y="connsiteY10042"/>
                </a:cxn>
                <a:cxn ang="0">
                  <a:pos x="connsiteX10043" y="connsiteY10043"/>
                </a:cxn>
                <a:cxn ang="0">
                  <a:pos x="connsiteX10044" y="connsiteY10044"/>
                </a:cxn>
                <a:cxn ang="0">
                  <a:pos x="connsiteX10045" y="connsiteY10045"/>
                </a:cxn>
                <a:cxn ang="0">
                  <a:pos x="connsiteX10046" y="connsiteY10046"/>
                </a:cxn>
                <a:cxn ang="0">
                  <a:pos x="connsiteX10047" y="connsiteY10047"/>
                </a:cxn>
                <a:cxn ang="0">
                  <a:pos x="connsiteX10048" y="connsiteY10048"/>
                </a:cxn>
                <a:cxn ang="0">
                  <a:pos x="connsiteX10049" y="connsiteY10049"/>
                </a:cxn>
                <a:cxn ang="0">
                  <a:pos x="connsiteX10050" y="connsiteY10050"/>
                </a:cxn>
                <a:cxn ang="0">
                  <a:pos x="connsiteX10051" y="connsiteY10051"/>
                </a:cxn>
                <a:cxn ang="0">
                  <a:pos x="connsiteX10052" y="connsiteY10052"/>
                </a:cxn>
                <a:cxn ang="0">
                  <a:pos x="connsiteX10053" y="connsiteY10053"/>
                </a:cxn>
                <a:cxn ang="0">
                  <a:pos x="connsiteX10054" y="connsiteY10054"/>
                </a:cxn>
                <a:cxn ang="0">
                  <a:pos x="connsiteX10055" y="connsiteY10055"/>
                </a:cxn>
                <a:cxn ang="0">
                  <a:pos x="connsiteX10056" y="connsiteY10056"/>
                </a:cxn>
                <a:cxn ang="0">
                  <a:pos x="connsiteX10057" y="connsiteY10057"/>
                </a:cxn>
                <a:cxn ang="0">
                  <a:pos x="connsiteX10058" y="connsiteY10058"/>
                </a:cxn>
                <a:cxn ang="0">
                  <a:pos x="connsiteX10059" y="connsiteY10059"/>
                </a:cxn>
                <a:cxn ang="0">
                  <a:pos x="connsiteX10060" y="connsiteY10060"/>
                </a:cxn>
                <a:cxn ang="0">
                  <a:pos x="connsiteX10061" y="connsiteY10061"/>
                </a:cxn>
                <a:cxn ang="0">
                  <a:pos x="connsiteX10062" y="connsiteY10062"/>
                </a:cxn>
                <a:cxn ang="0">
                  <a:pos x="connsiteX10063" y="connsiteY10063"/>
                </a:cxn>
                <a:cxn ang="0">
                  <a:pos x="connsiteX10064" y="connsiteY10064"/>
                </a:cxn>
                <a:cxn ang="0">
                  <a:pos x="connsiteX10065" y="connsiteY10065"/>
                </a:cxn>
                <a:cxn ang="0">
                  <a:pos x="connsiteX10066" y="connsiteY10066"/>
                </a:cxn>
                <a:cxn ang="0">
                  <a:pos x="connsiteX10067" y="connsiteY10067"/>
                </a:cxn>
                <a:cxn ang="0">
                  <a:pos x="connsiteX10068" y="connsiteY10068"/>
                </a:cxn>
                <a:cxn ang="0">
                  <a:pos x="connsiteX10069" y="connsiteY10069"/>
                </a:cxn>
                <a:cxn ang="0">
                  <a:pos x="connsiteX10070" y="connsiteY10070"/>
                </a:cxn>
                <a:cxn ang="0">
                  <a:pos x="connsiteX10071" y="connsiteY10071"/>
                </a:cxn>
                <a:cxn ang="0">
                  <a:pos x="connsiteX10072" y="connsiteY10072"/>
                </a:cxn>
                <a:cxn ang="0">
                  <a:pos x="connsiteX10073" y="connsiteY10073"/>
                </a:cxn>
                <a:cxn ang="0">
                  <a:pos x="connsiteX10074" y="connsiteY10074"/>
                </a:cxn>
                <a:cxn ang="0">
                  <a:pos x="connsiteX10075" y="connsiteY10075"/>
                </a:cxn>
                <a:cxn ang="0">
                  <a:pos x="connsiteX10076" y="connsiteY10076"/>
                </a:cxn>
                <a:cxn ang="0">
                  <a:pos x="connsiteX10077" y="connsiteY10077"/>
                </a:cxn>
                <a:cxn ang="0">
                  <a:pos x="connsiteX10078" y="connsiteY10078"/>
                </a:cxn>
                <a:cxn ang="0">
                  <a:pos x="connsiteX10079" y="connsiteY10079"/>
                </a:cxn>
                <a:cxn ang="0">
                  <a:pos x="connsiteX10080" y="connsiteY10080"/>
                </a:cxn>
                <a:cxn ang="0">
                  <a:pos x="connsiteX10081" y="connsiteY10081"/>
                </a:cxn>
                <a:cxn ang="0">
                  <a:pos x="connsiteX10082" y="connsiteY10082"/>
                </a:cxn>
                <a:cxn ang="0">
                  <a:pos x="connsiteX10083" y="connsiteY10083"/>
                </a:cxn>
                <a:cxn ang="0">
                  <a:pos x="connsiteX10084" y="connsiteY10084"/>
                </a:cxn>
                <a:cxn ang="0">
                  <a:pos x="connsiteX10085" y="connsiteY10085"/>
                </a:cxn>
                <a:cxn ang="0">
                  <a:pos x="connsiteX10086" y="connsiteY10086"/>
                </a:cxn>
                <a:cxn ang="0">
                  <a:pos x="connsiteX10087" y="connsiteY10087"/>
                </a:cxn>
                <a:cxn ang="0">
                  <a:pos x="connsiteX10088" y="connsiteY10088"/>
                </a:cxn>
                <a:cxn ang="0">
                  <a:pos x="connsiteX10089" y="connsiteY10089"/>
                </a:cxn>
                <a:cxn ang="0">
                  <a:pos x="connsiteX10090" y="connsiteY10090"/>
                </a:cxn>
                <a:cxn ang="0">
                  <a:pos x="connsiteX10091" y="connsiteY10091"/>
                </a:cxn>
                <a:cxn ang="0">
                  <a:pos x="connsiteX10092" y="connsiteY10092"/>
                </a:cxn>
                <a:cxn ang="0">
                  <a:pos x="connsiteX10093" y="connsiteY10093"/>
                </a:cxn>
                <a:cxn ang="0">
                  <a:pos x="connsiteX10094" y="connsiteY10094"/>
                </a:cxn>
                <a:cxn ang="0">
                  <a:pos x="connsiteX10095" y="connsiteY10095"/>
                </a:cxn>
                <a:cxn ang="0">
                  <a:pos x="connsiteX10096" y="connsiteY10096"/>
                </a:cxn>
                <a:cxn ang="0">
                  <a:pos x="connsiteX10097" y="connsiteY10097"/>
                </a:cxn>
                <a:cxn ang="0">
                  <a:pos x="connsiteX10098" y="connsiteY10098"/>
                </a:cxn>
                <a:cxn ang="0">
                  <a:pos x="connsiteX10099" y="connsiteY10099"/>
                </a:cxn>
                <a:cxn ang="0">
                  <a:pos x="connsiteX10100" y="connsiteY10100"/>
                </a:cxn>
                <a:cxn ang="0">
                  <a:pos x="connsiteX10101" y="connsiteY10101"/>
                </a:cxn>
                <a:cxn ang="0">
                  <a:pos x="connsiteX10102" y="connsiteY10102"/>
                </a:cxn>
                <a:cxn ang="0">
                  <a:pos x="connsiteX10103" y="connsiteY10103"/>
                </a:cxn>
                <a:cxn ang="0">
                  <a:pos x="connsiteX10104" y="connsiteY10104"/>
                </a:cxn>
                <a:cxn ang="0">
                  <a:pos x="connsiteX10105" y="connsiteY10105"/>
                </a:cxn>
                <a:cxn ang="0">
                  <a:pos x="connsiteX10106" y="connsiteY10106"/>
                </a:cxn>
                <a:cxn ang="0">
                  <a:pos x="connsiteX10107" y="connsiteY10107"/>
                </a:cxn>
                <a:cxn ang="0">
                  <a:pos x="connsiteX10108" y="connsiteY10108"/>
                </a:cxn>
                <a:cxn ang="0">
                  <a:pos x="connsiteX10109" y="connsiteY10109"/>
                </a:cxn>
                <a:cxn ang="0">
                  <a:pos x="connsiteX10110" y="connsiteY10110"/>
                </a:cxn>
                <a:cxn ang="0">
                  <a:pos x="connsiteX10111" y="connsiteY10111"/>
                </a:cxn>
                <a:cxn ang="0">
                  <a:pos x="connsiteX10112" y="connsiteY10112"/>
                </a:cxn>
                <a:cxn ang="0">
                  <a:pos x="connsiteX10113" y="connsiteY10113"/>
                </a:cxn>
                <a:cxn ang="0">
                  <a:pos x="connsiteX10114" y="connsiteY10114"/>
                </a:cxn>
                <a:cxn ang="0">
                  <a:pos x="connsiteX10115" y="connsiteY10115"/>
                </a:cxn>
                <a:cxn ang="0">
                  <a:pos x="connsiteX10116" y="connsiteY10116"/>
                </a:cxn>
                <a:cxn ang="0">
                  <a:pos x="connsiteX10117" y="connsiteY10117"/>
                </a:cxn>
                <a:cxn ang="0">
                  <a:pos x="connsiteX10118" y="connsiteY10118"/>
                </a:cxn>
                <a:cxn ang="0">
                  <a:pos x="connsiteX10119" y="connsiteY10119"/>
                </a:cxn>
                <a:cxn ang="0">
                  <a:pos x="connsiteX10120" y="connsiteY10120"/>
                </a:cxn>
                <a:cxn ang="0">
                  <a:pos x="connsiteX10121" y="connsiteY10121"/>
                </a:cxn>
                <a:cxn ang="0">
                  <a:pos x="connsiteX10122" y="connsiteY10122"/>
                </a:cxn>
                <a:cxn ang="0">
                  <a:pos x="connsiteX10123" y="connsiteY10123"/>
                </a:cxn>
                <a:cxn ang="0">
                  <a:pos x="connsiteX10124" y="connsiteY10124"/>
                </a:cxn>
                <a:cxn ang="0">
                  <a:pos x="connsiteX10125" y="connsiteY10125"/>
                </a:cxn>
                <a:cxn ang="0">
                  <a:pos x="connsiteX10126" y="connsiteY10126"/>
                </a:cxn>
                <a:cxn ang="0">
                  <a:pos x="connsiteX10127" y="connsiteY10127"/>
                </a:cxn>
                <a:cxn ang="0">
                  <a:pos x="connsiteX10128" y="connsiteY10128"/>
                </a:cxn>
                <a:cxn ang="0">
                  <a:pos x="connsiteX10129" y="connsiteY10129"/>
                </a:cxn>
                <a:cxn ang="0">
                  <a:pos x="connsiteX10130" y="connsiteY10130"/>
                </a:cxn>
                <a:cxn ang="0">
                  <a:pos x="connsiteX10131" y="connsiteY10131"/>
                </a:cxn>
                <a:cxn ang="0">
                  <a:pos x="connsiteX10132" y="connsiteY10132"/>
                </a:cxn>
                <a:cxn ang="0">
                  <a:pos x="connsiteX10133" y="connsiteY10133"/>
                </a:cxn>
                <a:cxn ang="0">
                  <a:pos x="connsiteX10134" y="connsiteY10134"/>
                </a:cxn>
                <a:cxn ang="0">
                  <a:pos x="connsiteX10135" y="connsiteY10135"/>
                </a:cxn>
                <a:cxn ang="0">
                  <a:pos x="connsiteX10136" y="connsiteY10136"/>
                </a:cxn>
                <a:cxn ang="0">
                  <a:pos x="connsiteX10137" y="connsiteY10137"/>
                </a:cxn>
                <a:cxn ang="0">
                  <a:pos x="connsiteX10138" y="connsiteY10138"/>
                </a:cxn>
                <a:cxn ang="0">
                  <a:pos x="connsiteX10139" y="connsiteY10139"/>
                </a:cxn>
                <a:cxn ang="0">
                  <a:pos x="connsiteX10140" y="connsiteY10140"/>
                </a:cxn>
                <a:cxn ang="0">
                  <a:pos x="connsiteX10141" y="connsiteY10141"/>
                </a:cxn>
                <a:cxn ang="0">
                  <a:pos x="connsiteX10142" y="connsiteY10142"/>
                </a:cxn>
                <a:cxn ang="0">
                  <a:pos x="connsiteX10143" y="connsiteY10143"/>
                </a:cxn>
                <a:cxn ang="0">
                  <a:pos x="connsiteX10144" y="connsiteY10144"/>
                </a:cxn>
                <a:cxn ang="0">
                  <a:pos x="connsiteX10145" y="connsiteY10145"/>
                </a:cxn>
                <a:cxn ang="0">
                  <a:pos x="connsiteX10146" y="connsiteY10146"/>
                </a:cxn>
                <a:cxn ang="0">
                  <a:pos x="connsiteX10147" y="connsiteY10147"/>
                </a:cxn>
                <a:cxn ang="0">
                  <a:pos x="connsiteX10148" y="connsiteY10148"/>
                </a:cxn>
                <a:cxn ang="0">
                  <a:pos x="connsiteX10149" y="connsiteY10149"/>
                </a:cxn>
                <a:cxn ang="0">
                  <a:pos x="connsiteX10150" y="connsiteY10150"/>
                </a:cxn>
                <a:cxn ang="0">
                  <a:pos x="connsiteX10151" y="connsiteY10151"/>
                </a:cxn>
                <a:cxn ang="0">
                  <a:pos x="connsiteX10152" y="connsiteY10152"/>
                </a:cxn>
                <a:cxn ang="0">
                  <a:pos x="connsiteX10153" y="connsiteY10153"/>
                </a:cxn>
                <a:cxn ang="0">
                  <a:pos x="connsiteX10154" y="connsiteY10154"/>
                </a:cxn>
                <a:cxn ang="0">
                  <a:pos x="connsiteX10155" y="connsiteY10155"/>
                </a:cxn>
                <a:cxn ang="0">
                  <a:pos x="connsiteX10156" y="connsiteY10156"/>
                </a:cxn>
                <a:cxn ang="0">
                  <a:pos x="connsiteX10157" y="connsiteY10157"/>
                </a:cxn>
                <a:cxn ang="0">
                  <a:pos x="connsiteX10158" y="connsiteY10158"/>
                </a:cxn>
                <a:cxn ang="0">
                  <a:pos x="connsiteX10159" y="connsiteY10159"/>
                </a:cxn>
                <a:cxn ang="0">
                  <a:pos x="connsiteX10160" y="connsiteY10160"/>
                </a:cxn>
                <a:cxn ang="0">
                  <a:pos x="connsiteX10161" y="connsiteY10161"/>
                </a:cxn>
                <a:cxn ang="0">
                  <a:pos x="connsiteX10162" y="connsiteY10162"/>
                </a:cxn>
                <a:cxn ang="0">
                  <a:pos x="connsiteX10163" y="connsiteY10163"/>
                </a:cxn>
                <a:cxn ang="0">
                  <a:pos x="connsiteX10164" y="connsiteY10164"/>
                </a:cxn>
                <a:cxn ang="0">
                  <a:pos x="connsiteX10165" y="connsiteY10165"/>
                </a:cxn>
                <a:cxn ang="0">
                  <a:pos x="connsiteX10166" y="connsiteY10166"/>
                </a:cxn>
                <a:cxn ang="0">
                  <a:pos x="connsiteX10167" y="connsiteY10167"/>
                </a:cxn>
                <a:cxn ang="0">
                  <a:pos x="connsiteX10168" y="connsiteY10168"/>
                </a:cxn>
                <a:cxn ang="0">
                  <a:pos x="connsiteX10169" y="connsiteY10169"/>
                </a:cxn>
                <a:cxn ang="0">
                  <a:pos x="connsiteX10170" y="connsiteY10170"/>
                </a:cxn>
                <a:cxn ang="0">
                  <a:pos x="connsiteX10171" y="connsiteY10171"/>
                </a:cxn>
                <a:cxn ang="0">
                  <a:pos x="connsiteX10172" y="connsiteY10172"/>
                </a:cxn>
                <a:cxn ang="0">
                  <a:pos x="connsiteX10173" y="connsiteY10173"/>
                </a:cxn>
                <a:cxn ang="0">
                  <a:pos x="connsiteX10174" y="connsiteY10174"/>
                </a:cxn>
                <a:cxn ang="0">
                  <a:pos x="connsiteX10175" y="connsiteY10175"/>
                </a:cxn>
                <a:cxn ang="0">
                  <a:pos x="connsiteX10176" y="connsiteY10176"/>
                </a:cxn>
                <a:cxn ang="0">
                  <a:pos x="connsiteX10177" y="connsiteY10177"/>
                </a:cxn>
                <a:cxn ang="0">
                  <a:pos x="connsiteX10178" y="connsiteY10178"/>
                </a:cxn>
                <a:cxn ang="0">
                  <a:pos x="connsiteX10179" y="connsiteY10179"/>
                </a:cxn>
                <a:cxn ang="0">
                  <a:pos x="connsiteX10180" y="connsiteY10180"/>
                </a:cxn>
                <a:cxn ang="0">
                  <a:pos x="connsiteX10181" y="connsiteY10181"/>
                </a:cxn>
                <a:cxn ang="0">
                  <a:pos x="connsiteX10182" y="connsiteY10182"/>
                </a:cxn>
                <a:cxn ang="0">
                  <a:pos x="connsiteX10183" y="connsiteY10183"/>
                </a:cxn>
                <a:cxn ang="0">
                  <a:pos x="connsiteX10184" y="connsiteY10184"/>
                </a:cxn>
                <a:cxn ang="0">
                  <a:pos x="connsiteX10185" y="connsiteY10185"/>
                </a:cxn>
                <a:cxn ang="0">
                  <a:pos x="connsiteX10186" y="connsiteY10186"/>
                </a:cxn>
                <a:cxn ang="0">
                  <a:pos x="connsiteX10187" y="connsiteY10187"/>
                </a:cxn>
                <a:cxn ang="0">
                  <a:pos x="connsiteX10188" y="connsiteY10188"/>
                </a:cxn>
                <a:cxn ang="0">
                  <a:pos x="connsiteX10189" y="connsiteY10189"/>
                </a:cxn>
                <a:cxn ang="0">
                  <a:pos x="connsiteX10190" y="connsiteY10190"/>
                </a:cxn>
                <a:cxn ang="0">
                  <a:pos x="connsiteX10191" y="connsiteY10191"/>
                </a:cxn>
                <a:cxn ang="0">
                  <a:pos x="connsiteX10192" y="connsiteY10192"/>
                </a:cxn>
                <a:cxn ang="0">
                  <a:pos x="connsiteX10193" y="connsiteY10193"/>
                </a:cxn>
                <a:cxn ang="0">
                  <a:pos x="connsiteX10194" y="connsiteY10194"/>
                </a:cxn>
                <a:cxn ang="0">
                  <a:pos x="connsiteX10195" y="connsiteY10195"/>
                </a:cxn>
                <a:cxn ang="0">
                  <a:pos x="connsiteX10196" y="connsiteY10196"/>
                </a:cxn>
                <a:cxn ang="0">
                  <a:pos x="connsiteX10197" y="connsiteY10197"/>
                </a:cxn>
                <a:cxn ang="0">
                  <a:pos x="connsiteX10198" y="connsiteY10198"/>
                </a:cxn>
                <a:cxn ang="0">
                  <a:pos x="connsiteX10199" y="connsiteY10199"/>
                </a:cxn>
                <a:cxn ang="0">
                  <a:pos x="connsiteX10200" y="connsiteY10200"/>
                </a:cxn>
                <a:cxn ang="0">
                  <a:pos x="connsiteX10201" y="connsiteY10201"/>
                </a:cxn>
                <a:cxn ang="0">
                  <a:pos x="connsiteX10202" y="connsiteY10202"/>
                </a:cxn>
                <a:cxn ang="0">
                  <a:pos x="connsiteX10203" y="connsiteY10203"/>
                </a:cxn>
                <a:cxn ang="0">
                  <a:pos x="connsiteX10204" y="connsiteY10204"/>
                </a:cxn>
                <a:cxn ang="0">
                  <a:pos x="connsiteX10205" y="connsiteY10205"/>
                </a:cxn>
                <a:cxn ang="0">
                  <a:pos x="connsiteX10206" y="connsiteY10206"/>
                </a:cxn>
                <a:cxn ang="0">
                  <a:pos x="connsiteX10207" y="connsiteY10207"/>
                </a:cxn>
                <a:cxn ang="0">
                  <a:pos x="connsiteX10208" y="connsiteY10208"/>
                </a:cxn>
                <a:cxn ang="0">
                  <a:pos x="connsiteX10209" y="connsiteY10209"/>
                </a:cxn>
                <a:cxn ang="0">
                  <a:pos x="connsiteX10210" y="connsiteY10210"/>
                </a:cxn>
                <a:cxn ang="0">
                  <a:pos x="connsiteX10211" y="connsiteY10211"/>
                </a:cxn>
                <a:cxn ang="0">
                  <a:pos x="connsiteX10212" y="connsiteY10212"/>
                </a:cxn>
                <a:cxn ang="0">
                  <a:pos x="connsiteX10213" y="connsiteY10213"/>
                </a:cxn>
                <a:cxn ang="0">
                  <a:pos x="connsiteX10214" y="connsiteY10214"/>
                </a:cxn>
                <a:cxn ang="0">
                  <a:pos x="connsiteX10215" y="connsiteY10215"/>
                </a:cxn>
                <a:cxn ang="0">
                  <a:pos x="connsiteX10216" y="connsiteY10216"/>
                </a:cxn>
                <a:cxn ang="0">
                  <a:pos x="connsiteX10217" y="connsiteY10217"/>
                </a:cxn>
                <a:cxn ang="0">
                  <a:pos x="connsiteX10218" y="connsiteY10218"/>
                </a:cxn>
                <a:cxn ang="0">
                  <a:pos x="connsiteX10219" y="connsiteY10219"/>
                </a:cxn>
                <a:cxn ang="0">
                  <a:pos x="connsiteX10220" y="connsiteY10220"/>
                </a:cxn>
                <a:cxn ang="0">
                  <a:pos x="connsiteX10221" y="connsiteY10221"/>
                </a:cxn>
                <a:cxn ang="0">
                  <a:pos x="connsiteX10222" y="connsiteY10222"/>
                </a:cxn>
                <a:cxn ang="0">
                  <a:pos x="connsiteX10223" y="connsiteY10223"/>
                </a:cxn>
                <a:cxn ang="0">
                  <a:pos x="connsiteX10224" y="connsiteY10224"/>
                </a:cxn>
                <a:cxn ang="0">
                  <a:pos x="connsiteX10225" y="connsiteY10225"/>
                </a:cxn>
                <a:cxn ang="0">
                  <a:pos x="connsiteX10226" y="connsiteY10226"/>
                </a:cxn>
                <a:cxn ang="0">
                  <a:pos x="connsiteX10227" y="connsiteY10227"/>
                </a:cxn>
                <a:cxn ang="0">
                  <a:pos x="connsiteX10228" y="connsiteY10228"/>
                </a:cxn>
                <a:cxn ang="0">
                  <a:pos x="connsiteX10229" y="connsiteY10229"/>
                </a:cxn>
                <a:cxn ang="0">
                  <a:pos x="connsiteX10230" y="connsiteY10230"/>
                </a:cxn>
                <a:cxn ang="0">
                  <a:pos x="connsiteX10231" y="connsiteY10231"/>
                </a:cxn>
                <a:cxn ang="0">
                  <a:pos x="connsiteX10232" y="connsiteY10232"/>
                </a:cxn>
                <a:cxn ang="0">
                  <a:pos x="connsiteX10233" y="connsiteY10233"/>
                </a:cxn>
                <a:cxn ang="0">
                  <a:pos x="connsiteX10234" y="connsiteY10234"/>
                </a:cxn>
                <a:cxn ang="0">
                  <a:pos x="connsiteX10235" y="connsiteY10235"/>
                </a:cxn>
                <a:cxn ang="0">
                  <a:pos x="connsiteX10236" y="connsiteY10236"/>
                </a:cxn>
                <a:cxn ang="0">
                  <a:pos x="connsiteX10237" y="connsiteY10237"/>
                </a:cxn>
                <a:cxn ang="0">
                  <a:pos x="connsiteX10238" y="connsiteY10238"/>
                </a:cxn>
                <a:cxn ang="0">
                  <a:pos x="connsiteX10239" y="connsiteY10239"/>
                </a:cxn>
                <a:cxn ang="0">
                  <a:pos x="connsiteX10240" y="connsiteY10240"/>
                </a:cxn>
                <a:cxn ang="0">
                  <a:pos x="connsiteX10241" y="connsiteY10241"/>
                </a:cxn>
                <a:cxn ang="0">
                  <a:pos x="connsiteX10242" y="connsiteY10242"/>
                </a:cxn>
                <a:cxn ang="0">
                  <a:pos x="connsiteX10243" y="connsiteY10243"/>
                </a:cxn>
                <a:cxn ang="0">
                  <a:pos x="connsiteX10244" y="connsiteY10244"/>
                </a:cxn>
                <a:cxn ang="0">
                  <a:pos x="connsiteX10245" y="connsiteY10245"/>
                </a:cxn>
                <a:cxn ang="0">
                  <a:pos x="connsiteX10246" y="connsiteY10246"/>
                </a:cxn>
                <a:cxn ang="0">
                  <a:pos x="connsiteX10247" y="connsiteY10247"/>
                </a:cxn>
                <a:cxn ang="0">
                  <a:pos x="connsiteX10248" y="connsiteY10248"/>
                </a:cxn>
                <a:cxn ang="0">
                  <a:pos x="connsiteX10249" y="connsiteY10249"/>
                </a:cxn>
                <a:cxn ang="0">
                  <a:pos x="connsiteX10250" y="connsiteY10250"/>
                </a:cxn>
                <a:cxn ang="0">
                  <a:pos x="connsiteX10251" y="connsiteY10251"/>
                </a:cxn>
                <a:cxn ang="0">
                  <a:pos x="connsiteX10252" y="connsiteY10252"/>
                </a:cxn>
                <a:cxn ang="0">
                  <a:pos x="connsiteX10253" y="connsiteY10253"/>
                </a:cxn>
                <a:cxn ang="0">
                  <a:pos x="connsiteX10254" y="connsiteY10254"/>
                </a:cxn>
                <a:cxn ang="0">
                  <a:pos x="connsiteX10255" y="connsiteY10255"/>
                </a:cxn>
                <a:cxn ang="0">
                  <a:pos x="connsiteX10256" y="connsiteY10256"/>
                </a:cxn>
                <a:cxn ang="0">
                  <a:pos x="connsiteX10257" y="connsiteY10257"/>
                </a:cxn>
                <a:cxn ang="0">
                  <a:pos x="connsiteX10258" y="connsiteY10258"/>
                </a:cxn>
                <a:cxn ang="0">
                  <a:pos x="connsiteX10259" y="connsiteY10259"/>
                </a:cxn>
                <a:cxn ang="0">
                  <a:pos x="connsiteX10260" y="connsiteY10260"/>
                </a:cxn>
                <a:cxn ang="0">
                  <a:pos x="connsiteX10261" y="connsiteY10261"/>
                </a:cxn>
                <a:cxn ang="0">
                  <a:pos x="connsiteX10262" y="connsiteY10262"/>
                </a:cxn>
                <a:cxn ang="0">
                  <a:pos x="connsiteX10263" y="connsiteY10263"/>
                </a:cxn>
                <a:cxn ang="0">
                  <a:pos x="connsiteX10264" y="connsiteY10264"/>
                </a:cxn>
                <a:cxn ang="0">
                  <a:pos x="connsiteX10265" y="connsiteY10265"/>
                </a:cxn>
                <a:cxn ang="0">
                  <a:pos x="connsiteX10266" y="connsiteY10266"/>
                </a:cxn>
                <a:cxn ang="0">
                  <a:pos x="connsiteX10267" y="connsiteY10267"/>
                </a:cxn>
                <a:cxn ang="0">
                  <a:pos x="connsiteX10268" y="connsiteY10268"/>
                </a:cxn>
                <a:cxn ang="0">
                  <a:pos x="connsiteX10269" y="connsiteY10269"/>
                </a:cxn>
                <a:cxn ang="0">
                  <a:pos x="connsiteX10270" y="connsiteY10270"/>
                </a:cxn>
                <a:cxn ang="0">
                  <a:pos x="connsiteX10271" y="connsiteY10271"/>
                </a:cxn>
                <a:cxn ang="0">
                  <a:pos x="connsiteX10272" y="connsiteY10272"/>
                </a:cxn>
                <a:cxn ang="0">
                  <a:pos x="connsiteX10273" y="connsiteY10273"/>
                </a:cxn>
                <a:cxn ang="0">
                  <a:pos x="connsiteX10274" y="connsiteY10274"/>
                </a:cxn>
                <a:cxn ang="0">
                  <a:pos x="connsiteX10275" y="connsiteY10275"/>
                </a:cxn>
                <a:cxn ang="0">
                  <a:pos x="connsiteX10276" y="connsiteY10276"/>
                </a:cxn>
                <a:cxn ang="0">
                  <a:pos x="connsiteX10277" y="connsiteY10277"/>
                </a:cxn>
                <a:cxn ang="0">
                  <a:pos x="connsiteX10278" y="connsiteY10278"/>
                </a:cxn>
                <a:cxn ang="0">
                  <a:pos x="connsiteX10279" y="connsiteY10279"/>
                </a:cxn>
                <a:cxn ang="0">
                  <a:pos x="connsiteX10280" y="connsiteY10280"/>
                </a:cxn>
                <a:cxn ang="0">
                  <a:pos x="connsiteX10281" y="connsiteY10281"/>
                </a:cxn>
                <a:cxn ang="0">
                  <a:pos x="connsiteX10282" y="connsiteY10282"/>
                </a:cxn>
                <a:cxn ang="0">
                  <a:pos x="connsiteX10283" y="connsiteY10283"/>
                </a:cxn>
                <a:cxn ang="0">
                  <a:pos x="connsiteX10284" y="connsiteY10284"/>
                </a:cxn>
                <a:cxn ang="0">
                  <a:pos x="connsiteX10285" y="connsiteY10285"/>
                </a:cxn>
                <a:cxn ang="0">
                  <a:pos x="connsiteX10286" y="connsiteY10286"/>
                </a:cxn>
                <a:cxn ang="0">
                  <a:pos x="connsiteX10287" y="connsiteY10287"/>
                </a:cxn>
                <a:cxn ang="0">
                  <a:pos x="connsiteX10288" y="connsiteY10288"/>
                </a:cxn>
                <a:cxn ang="0">
                  <a:pos x="connsiteX10289" y="connsiteY10289"/>
                </a:cxn>
                <a:cxn ang="0">
                  <a:pos x="connsiteX10290" y="connsiteY10290"/>
                </a:cxn>
                <a:cxn ang="0">
                  <a:pos x="connsiteX10291" y="connsiteY10291"/>
                </a:cxn>
                <a:cxn ang="0">
                  <a:pos x="connsiteX10292" y="connsiteY10292"/>
                </a:cxn>
                <a:cxn ang="0">
                  <a:pos x="connsiteX10293" y="connsiteY10293"/>
                </a:cxn>
                <a:cxn ang="0">
                  <a:pos x="connsiteX10294" y="connsiteY10294"/>
                </a:cxn>
                <a:cxn ang="0">
                  <a:pos x="connsiteX10295" y="connsiteY10295"/>
                </a:cxn>
                <a:cxn ang="0">
                  <a:pos x="connsiteX10296" y="connsiteY10296"/>
                </a:cxn>
                <a:cxn ang="0">
                  <a:pos x="connsiteX10297" y="connsiteY10297"/>
                </a:cxn>
                <a:cxn ang="0">
                  <a:pos x="connsiteX10298" y="connsiteY10298"/>
                </a:cxn>
                <a:cxn ang="0">
                  <a:pos x="connsiteX10299" y="connsiteY10299"/>
                </a:cxn>
                <a:cxn ang="0">
                  <a:pos x="connsiteX10300" y="connsiteY10300"/>
                </a:cxn>
                <a:cxn ang="0">
                  <a:pos x="connsiteX10301" y="connsiteY10301"/>
                </a:cxn>
                <a:cxn ang="0">
                  <a:pos x="connsiteX10302" y="connsiteY10302"/>
                </a:cxn>
                <a:cxn ang="0">
                  <a:pos x="connsiteX10303" y="connsiteY10303"/>
                </a:cxn>
                <a:cxn ang="0">
                  <a:pos x="connsiteX10304" y="connsiteY10304"/>
                </a:cxn>
                <a:cxn ang="0">
                  <a:pos x="connsiteX10305" y="connsiteY10305"/>
                </a:cxn>
                <a:cxn ang="0">
                  <a:pos x="connsiteX10306" y="connsiteY10306"/>
                </a:cxn>
                <a:cxn ang="0">
                  <a:pos x="connsiteX10307" y="connsiteY10307"/>
                </a:cxn>
                <a:cxn ang="0">
                  <a:pos x="connsiteX10308" y="connsiteY10308"/>
                </a:cxn>
                <a:cxn ang="0">
                  <a:pos x="connsiteX10309" y="connsiteY10309"/>
                </a:cxn>
                <a:cxn ang="0">
                  <a:pos x="connsiteX10310" y="connsiteY10310"/>
                </a:cxn>
                <a:cxn ang="0">
                  <a:pos x="connsiteX10311" y="connsiteY10311"/>
                </a:cxn>
                <a:cxn ang="0">
                  <a:pos x="connsiteX10312" y="connsiteY10312"/>
                </a:cxn>
                <a:cxn ang="0">
                  <a:pos x="connsiteX10313" y="connsiteY10313"/>
                </a:cxn>
                <a:cxn ang="0">
                  <a:pos x="connsiteX10314" y="connsiteY10314"/>
                </a:cxn>
                <a:cxn ang="0">
                  <a:pos x="connsiteX10315" y="connsiteY10315"/>
                </a:cxn>
                <a:cxn ang="0">
                  <a:pos x="connsiteX10316" y="connsiteY10316"/>
                </a:cxn>
                <a:cxn ang="0">
                  <a:pos x="connsiteX10317" y="connsiteY10317"/>
                </a:cxn>
                <a:cxn ang="0">
                  <a:pos x="connsiteX10318" y="connsiteY10318"/>
                </a:cxn>
                <a:cxn ang="0">
                  <a:pos x="connsiteX10319" y="connsiteY10319"/>
                </a:cxn>
                <a:cxn ang="0">
                  <a:pos x="connsiteX10320" y="connsiteY10320"/>
                </a:cxn>
                <a:cxn ang="0">
                  <a:pos x="connsiteX10321" y="connsiteY10321"/>
                </a:cxn>
                <a:cxn ang="0">
                  <a:pos x="connsiteX10322" y="connsiteY10322"/>
                </a:cxn>
                <a:cxn ang="0">
                  <a:pos x="connsiteX10323" y="connsiteY10323"/>
                </a:cxn>
                <a:cxn ang="0">
                  <a:pos x="connsiteX10324" y="connsiteY10324"/>
                </a:cxn>
                <a:cxn ang="0">
                  <a:pos x="connsiteX10325" y="connsiteY10325"/>
                </a:cxn>
                <a:cxn ang="0">
                  <a:pos x="connsiteX10326" y="connsiteY10326"/>
                </a:cxn>
                <a:cxn ang="0">
                  <a:pos x="connsiteX10327" y="connsiteY10327"/>
                </a:cxn>
                <a:cxn ang="0">
                  <a:pos x="connsiteX10328" y="connsiteY10328"/>
                </a:cxn>
                <a:cxn ang="0">
                  <a:pos x="connsiteX10329" y="connsiteY10329"/>
                </a:cxn>
                <a:cxn ang="0">
                  <a:pos x="connsiteX10330" y="connsiteY10330"/>
                </a:cxn>
                <a:cxn ang="0">
                  <a:pos x="connsiteX10331" y="connsiteY10331"/>
                </a:cxn>
                <a:cxn ang="0">
                  <a:pos x="connsiteX10332" y="connsiteY10332"/>
                </a:cxn>
                <a:cxn ang="0">
                  <a:pos x="connsiteX10333" y="connsiteY10333"/>
                </a:cxn>
                <a:cxn ang="0">
                  <a:pos x="connsiteX10334" y="connsiteY10334"/>
                </a:cxn>
                <a:cxn ang="0">
                  <a:pos x="connsiteX10335" y="connsiteY10335"/>
                </a:cxn>
                <a:cxn ang="0">
                  <a:pos x="connsiteX10336" y="connsiteY10336"/>
                </a:cxn>
                <a:cxn ang="0">
                  <a:pos x="connsiteX10337" y="connsiteY10337"/>
                </a:cxn>
                <a:cxn ang="0">
                  <a:pos x="connsiteX10338" y="connsiteY10338"/>
                </a:cxn>
                <a:cxn ang="0">
                  <a:pos x="connsiteX10339" y="connsiteY10339"/>
                </a:cxn>
                <a:cxn ang="0">
                  <a:pos x="connsiteX10340" y="connsiteY10340"/>
                </a:cxn>
                <a:cxn ang="0">
                  <a:pos x="connsiteX10341" y="connsiteY10341"/>
                </a:cxn>
                <a:cxn ang="0">
                  <a:pos x="connsiteX10342" y="connsiteY10342"/>
                </a:cxn>
                <a:cxn ang="0">
                  <a:pos x="connsiteX10343" y="connsiteY10343"/>
                </a:cxn>
                <a:cxn ang="0">
                  <a:pos x="connsiteX10344" y="connsiteY10344"/>
                </a:cxn>
                <a:cxn ang="0">
                  <a:pos x="connsiteX10345" y="connsiteY10345"/>
                </a:cxn>
                <a:cxn ang="0">
                  <a:pos x="connsiteX10346" y="connsiteY10346"/>
                </a:cxn>
                <a:cxn ang="0">
                  <a:pos x="connsiteX10347" y="connsiteY10347"/>
                </a:cxn>
                <a:cxn ang="0">
                  <a:pos x="connsiteX10348" y="connsiteY10348"/>
                </a:cxn>
                <a:cxn ang="0">
                  <a:pos x="connsiteX10349" y="connsiteY10349"/>
                </a:cxn>
                <a:cxn ang="0">
                  <a:pos x="connsiteX10350" y="connsiteY10350"/>
                </a:cxn>
                <a:cxn ang="0">
                  <a:pos x="connsiteX10351" y="connsiteY10351"/>
                </a:cxn>
                <a:cxn ang="0">
                  <a:pos x="connsiteX10352" y="connsiteY10352"/>
                </a:cxn>
                <a:cxn ang="0">
                  <a:pos x="connsiteX10353" y="connsiteY10353"/>
                </a:cxn>
                <a:cxn ang="0">
                  <a:pos x="connsiteX10354" y="connsiteY10354"/>
                </a:cxn>
                <a:cxn ang="0">
                  <a:pos x="connsiteX10355" y="connsiteY10355"/>
                </a:cxn>
                <a:cxn ang="0">
                  <a:pos x="connsiteX10356" y="connsiteY10356"/>
                </a:cxn>
                <a:cxn ang="0">
                  <a:pos x="connsiteX10357" y="connsiteY10357"/>
                </a:cxn>
                <a:cxn ang="0">
                  <a:pos x="connsiteX10358" y="connsiteY10358"/>
                </a:cxn>
                <a:cxn ang="0">
                  <a:pos x="connsiteX10359" y="connsiteY10359"/>
                </a:cxn>
                <a:cxn ang="0">
                  <a:pos x="connsiteX10360" y="connsiteY10360"/>
                </a:cxn>
                <a:cxn ang="0">
                  <a:pos x="connsiteX10361" y="connsiteY10361"/>
                </a:cxn>
                <a:cxn ang="0">
                  <a:pos x="connsiteX10362" y="connsiteY10362"/>
                </a:cxn>
                <a:cxn ang="0">
                  <a:pos x="connsiteX10363" y="connsiteY10363"/>
                </a:cxn>
                <a:cxn ang="0">
                  <a:pos x="connsiteX10364" y="connsiteY10364"/>
                </a:cxn>
                <a:cxn ang="0">
                  <a:pos x="connsiteX10365" y="connsiteY10365"/>
                </a:cxn>
                <a:cxn ang="0">
                  <a:pos x="connsiteX10366" y="connsiteY10366"/>
                </a:cxn>
                <a:cxn ang="0">
                  <a:pos x="connsiteX10367" y="connsiteY10367"/>
                </a:cxn>
                <a:cxn ang="0">
                  <a:pos x="connsiteX10368" y="connsiteY10368"/>
                </a:cxn>
                <a:cxn ang="0">
                  <a:pos x="connsiteX10369" y="connsiteY10369"/>
                </a:cxn>
                <a:cxn ang="0">
                  <a:pos x="connsiteX10370" y="connsiteY10370"/>
                </a:cxn>
                <a:cxn ang="0">
                  <a:pos x="connsiteX10371" y="connsiteY10371"/>
                </a:cxn>
                <a:cxn ang="0">
                  <a:pos x="connsiteX10372" y="connsiteY10372"/>
                </a:cxn>
                <a:cxn ang="0">
                  <a:pos x="connsiteX10373" y="connsiteY10373"/>
                </a:cxn>
                <a:cxn ang="0">
                  <a:pos x="connsiteX10374" y="connsiteY10374"/>
                </a:cxn>
                <a:cxn ang="0">
                  <a:pos x="connsiteX10375" y="connsiteY10375"/>
                </a:cxn>
                <a:cxn ang="0">
                  <a:pos x="connsiteX10376" y="connsiteY10376"/>
                </a:cxn>
                <a:cxn ang="0">
                  <a:pos x="connsiteX10377" y="connsiteY10377"/>
                </a:cxn>
                <a:cxn ang="0">
                  <a:pos x="connsiteX10378" y="connsiteY10378"/>
                </a:cxn>
                <a:cxn ang="0">
                  <a:pos x="connsiteX10379" y="connsiteY10379"/>
                </a:cxn>
                <a:cxn ang="0">
                  <a:pos x="connsiteX10380" y="connsiteY10380"/>
                </a:cxn>
                <a:cxn ang="0">
                  <a:pos x="connsiteX10381" y="connsiteY10381"/>
                </a:cxn>
                <a:cxn ang="0">
                  <a:pos x="connsiteX10382" y="connsiteY10382"/>
                </a:cxn>
                <a:cxn ang="0">
                  <a:pos x="connsiteX10383" y="connsiteY10383"/>
                </a:cxn>
                <a:cxn ang="0">
                  <a:pos x="connsiteX10384" y="connsiteY10384"/>
                </a:cxn>
                <a:cxn ang="0">
                  <a:pos x="connsiteX10385" y="connsiteY10385"/>
                </a:cxn>
                <a:cxn ang="0">
                  <a:pos x="connsiteX10386" y="connsiteY10386"/>
                </a:cxn>
                <a:cxn ang="0">
                  <a:pos x="connsiteX10387" y="connsiteY10387"/>
                </a:cxn>
                <a:cxn ang="0">
                  <a:pos x="connsiteX10388" y="connsiteY10388"/>
                </a:cxn>
                <a:cxn ang="0">
                  <a:pos x="connsiteX10389" y="connsiteY10389"/>
                </a:cxn>
                <a:cxn ang="0">
                  <a:pos x="connsiteX10390" y="connsiteY10390"/>
                </a:cxn>
                <a:cxn ang="0">
                  <a:pos x="connsiteX10391" y="connsiteY10391"/>
                </a:cxn>
                <a:cxn ang="0">
                  <a:pos x="connsiteX10392" y="connsiteY10392"/>
                </a:cxn>
                <a:cxn ang="0">
                  <a:pos x="connsiteX10393" y="connsiteY10393"/>
                </a:cxn>
                <a:cxn ang="0">
                  <a:pos x="connsiteX10394" y="connsiteY10394"/>
                </a:cxn>
                <a:cxn ang="0">
                  <a:pos x="connsiteX10395" y="connsiteY10395"/>
                </a:cxn>
                <a:cxn ang="0">
                  <a:pos x="connsiteX10396" y="connsiteY10396"/>
                </a:cxn>
                <a:cxn ang="0">
                  <a:pos x="connsiteX10397" y="connsiteY10397"/>
                </a:cxn>
                <a:cxn ang="0">
                  <a:pos x="connsiteX10398" y="connsiteY10398"/>
                </a:cxn>
                <a:cxn ang="0">
                  <a:pos x="connsiteX10399" y="connsiteY10399"/>
                </a:cxn>
                <a:cxn ang="0">
                  <a:pos x="connsiteX10400" y="connsiteY10400"/>
                </a:cxn>
                <a:cxn ang="0">
                  <a:pos x="connsiteX10401" y="connsiteY10401"/>
                </a:cxn>
                <a:cxn ang="0">
                  <a:pos x="connsiteX10402" y="connsiteY10402"/>
                </a:cxn>
                <a:cxn ang="0">
                  <a:pos x="connsiteX10403" y="connsiteY10403"/>
                </a:cxn>
                <a:cxn ang="0">
                  <a:pos x="connsiteX10404" y="connsiteY10404"/>
                </a:cxn>
                <a:cxn ang="0">
                  <a:pos x="connsiteX10405" y="connsiteY10405"/>
                </a:cxn>
                <a:cxn ang="0">
                  <a:pos x="connsiteX10406" y="connsiteY10406"/>
                </a:cxn>
                <a:cxn ang="0">
                  <a:pos x="connsiteX10407" y="connsiteY10407"/>
                </a:cxn>
                <a:cxn ang="0">
                  <a:pos x="connsiteX10408" y="connsiteY10408"/>
                </a:cxn>
                <a:cxn ang="0">
                  <a:pos x="connsiteX10409" y="connsiteY10409"/>
                </a:cxn>
                <a:cxn ang="0">
                  <a:pos x="connsiteX10410" y="connsiteY10410"/>
                </a:cxn>
                <a:cxn ang="0">
                  <a:pos x="connsiteX10411" y="connsiteY10411"/>
                </a:cxn>
                <a:cxn ang="0">
                  <a:pos x="connsiteX10412" y="connsiteY10412"/>
                </a:cxn>
                <a:cxn ang="0">
                  <a:pos x="connsiteX10413" y="connsiteY10413"/>
                </a:cxn>
                <a:cxn ang="0">
                  <a:pos x="connsiteX10414" y="connsiteY10414"/>
                </a:cxn>
                <a:cxn ang="0">
                  <a:pos x="connsiteX10415" y="connsiteY10415"/>
                </a:cxn>
                <a:cxn ang="0">
                  <a:pos x="connsiteX10416" y="connsiteY10416"/>
                </a:cxn>
                <a:cxn ang="0">
                  <a:pos x="connsiteX10417" y="connsiteY10417"/>
                </a:cxn>
                <a:cxn ang="0">
                  <a:pos x="connsiteX10418" y="connsiteY10418"/>
                </a:cxn>
                <a:cxn ang="0">
                  <a:pos x="connsiteX10419" y="connsiteY10419"/>
                </a:cxn>
                <a:cxn ang="0">
                  <a:pos x="connsiteX10420" y="connsiteY10420"/>
                </a:cxn>
                <a:cxn ang="0">
                  <a:pos x="connsiteX10421" y="connsiteY10421"/>
                </a:cxn>
                <a:cxn ang="0">
                  <a:pos x="connsiteX10422" y="connsiteY10422"/>
                </a:cxn>
                <a:cxn ang="0">
                  <a:pos x="connsiteX10423" y="connsiteY10423"/>
                </a:cxn>
                <a:cxn ang="0">
                  <a:pos x="connsiteX10424" y="connsiteY10424"/>
                </a:cxn>
                <a:cxn ang="0">
                  <a:pos x="connsiteX10425" y="connsiteY10425"/>
                </a:cxn>
                <a:cxn ang="0">
                  <a:pos x="connsiteX10426" y="connsiteY10426"/>
                </a:cxn>
                <a:cxn ang="0">
                  <a:pos x="connsiteX10427" y="connsiteY10427"/>
                </a:cxn>
                <a:cxn ang="0">
                  <a:pos x="connsiteX10428" y="connsiteY10428"/>
                </a:cxn>
                <a:cxn ang="0">
                  <a:pos x="connsiteX10429" y="connsiteY10429"/>
                </a:cxn>
                <a:cxn ang="0">
                  <a:pos x="connsiteX10430" y="connsiteY10430"/>
                </a:cxn>
                <a:cxn ang="0">
                  <a:pos x="connsiteX10431" y="connsiteY10431"/>
                </a:cxn>
                <a:cxn ang="0">
                  <a:pos x="connsiteX10432" y="connsiteY10432"/>
                </a:cxn>
                <a:cxn ang="0">
                  <a:pos x="connsiteX10433" y="connsiteY10433"/>
                </a:cxn>
                <a:cxn ang="0">
                  <a:pos x="connsiteX10434" y="connsiteY10434"/>
                </a:cxn>
                <a:cxn ang="0">
                  <a:pos x="connsiteX10435" y="connsiteY10435"/>
                </a:cxn>
                <a:cxn ang="0">
                  <a:pos x="connsiteX10436" y="connsiteY10436"/>
                </a:cxn>
                <a:cxn ang="0">
                  <a:pos x="connsiteX10437" y="connsiteY10437"/>
                </a:cxn>
                <a:cxn ang="0">
                  <a:pos x="connsiteX10438" y="connsiteY10438"/>
                </a:cxn>
                <a:cxn ang="0">
                  <a:pos x="connsiteX10439" y="connsiteY10439"/>
                </a:cxn>
                <a:cxn ang="0">
                  <a:pos x="connsiteX10440" y="connsiteY10440"/>
                </a:cxn>
                <a:cxn ang="0">
                  <a:pos x="connsiteX10441" y="connsiteY10441"/>
                </a:cxn>
                <a:cxn ang="0">
                  <a:pos x="connsiteX10442" y="connsiteY10442"/>
                </a:cxn>
                <a:cxn ang="0">
                  <a:pos x="connsiteX10443" y="connsiteY10443"/>
                </a:cxn>
                <a:cxn ang="0">
                  <a:pos x="connsiteX10444" y="connsiteY10444"/>
                </a:cxn>
                <a:cxn ang="0">
                  <a:pos x="connsiteX10445" y="connsiteY10445"/>
                </a:cxn>
                <a:cxn ang="0">
                  <a:pos x="connsiteX10446" y="connsiteY10446"/>
                </a:cxn>
                <a:cxn ang="0">
                  <a:pos x="connsiteX10447" y="connsiteY10447"/>
                </a:cxn>
                <a:cxn ang="0">
                  <a:pos x="connsiteX10448" y="connsiteY10448"/>
                </a:cxn>
                <a:cxn ang="0">
                  <a:pos x="connsiteX10449" y="connsiteY10449"/>
                </a:cxn>
                <a:cxn ang="0">
                  <a:pos x="connsiteX10450" y="connsiteY10450"/>
                </a:cxn>
                <a:cxn ang="0">
                  <a:pos x="connsiteX10451" y="connsiteY10451"/>
                </a:cxn>
                <a:cxn ang="0">
                  <a:pos x="connsiteX10452" y="connsiteY10452"/>
                </a:cxn>
                <a:cxn ang="0">
                  <a:pos x="connsiteX10453" y="connsiteY10453"/>
                </a:cxn>
                <a:cxn ang="0">
                  <a:pos x="connsiteX10454" y="connsiteY10454"/>
                </a:cxn>
                <a:cxn ang="0">
                  <a:pos x="connsiteX10455" y="connsiteY10455"/>
                </a:cxn>
                <a:cxn ang="0">
                  <a:pos x="connsiteX10456" y="connsiteY10456"/>
                </a:cxn>
                <a:cxn ang="0">
                  <a:pos x="connsiteX10457" y="connsiteY10457"/>
                </a:cxn>
                <a:cxn ang="0">
                  <a:pos x="connsiteX10458" y="connsiteY10458"/>
                </a:cxn>
                <a:cxn ang="0">
                  <a:pos x="connsiteX10459" y="connsiteY10459"/>
                </a:cxn>
                <a:cxn ang="0">
                  <a:pos x="connsiteX10460" y="connsiteY10460"/>
                </a:cxn>
                <a:cxn ang="0">
                  <a:pos x="connsiteX10461" y="connsiteY10461"/>
                </a:cxn>
                <a:cxn ang="0">
                  <a:pos x="connsiteX10462" y="connsiteY10462"/>
                </a:cxn>
                <a:cxn ang="0">
                  <a:pos x="connsiteX10463" y="connsiteY10463"/>
                </a:cxn>
                <a:cxn ang="0">
                  <a:pos x="connsiteX10464" y="connsiteY10464"/>
                </a:cxn>
                <a:cxn ang="0">
                  <a:pos x="connsiteX10465" y="connsiteY10465"/>
                </a:cxn>
                <a:cxn ang="0">
                  <a:pos x="connsiteX10466" y="connsiteY10466"/>
                </a:cxn>
                <a:cxn ang="0">
                  <a:pos x="connsiteX10467" y="connsiteY10467"/>
                </a:cxn>
                <a:cxn ang="0">
                  <a:pos x="connsiteX10468" y="connsiteY10468"/>
                </a:cxn>
                <a:cxn ang="0">
                  <a:pos x="connsiteX10469" y="connsiteY10469"/>
                </a:cxn>
                <a:cxn ang="0">
                  <a:pos x="connsiteX10470" y="connsiteY10470"/>
                </a:cxn>
                <a:cxn ang="0">
                  <a:pos x="connsiteX10471" y="connsiteY10471"/>
                </a:cxn>
                <a:cxn ang="0">
                  <a:pos x="connsiteX10472" y="connsiteY10472"/>
                </a:cxn>
                <a:cxn ang="0">
                  <a:pos x="connsiteX10473" y="connsiteY10473"/>
                </a:cxn>
                <a:cxn ang="0">
                  <a:pos x="connsiteX10474" y="connsiteY10474"/>
                </a:cxn>
                <a:cxn ang="0">
                  <a:pos x="connsiteX10475" y="connsiteY10475"/>
                </a:cxn>
                <a:cxn ang="0">
                  <a:pos x="connsiteX10476" y="connsiteY10476"/>
                </a:cxn>
                <a:cxn ang="0">
                  <a:pos x="connsiteX10477" y="connsiteY10477"/>
                </a:cxn>
                <a:cxn ang="0">
                  <a:pos x="connsiteX10478" y="connsiteY10478"/>
                </a:cxn>
                <a:cxn ang="0">
                  <a:pos x="connsiteX10479" y="connsiteY10479"/>
                </a:cxn>
                <a:cxn ang="0">
                  <a:pos x="connsiteX10480" y="connsiteY10480"/>
                </a:cxn>
                <a:cxn ang="0">
                  <a:pos x="connsiteX10481" y="connsiteY10481"/>
                </a:cxn>
                <a:cxn ang="0">
                  <a:pos x="connsiteX10482" y="connsiteY10482"/>
                </a:cxn>
                <a:cxn ang="0">
                  <a:pos x="connsiteX10483" y="connsiteY10483"/>
                </a:cxn>
                <a:cxn ang="0">
                  <a:pos x="connsiteX10484" y="connsiteY10484"/>
                </a:cxn>
                <a:cxn ang="0">
                  <a:pos x="connsiteX10485" y="connsiteY10485"/>
                </a:cxn>
                <a:cxn ang="0">
                  <a:pos x="connsiteX10486" y="connsiteY10486"/>
                </a:cxn>
                <a:cxn ang="0">
                  <a:pos x="connsiteX10487" y="connsiteY10487"/>
                </a:cxn>
                <a:cxn ang="0">
                  <a:pos x="connsiteX10488" y="connsiteY10488"/>
                </a:cxn>
                <a:cxn ang="0">
                  <a:pos x="connsiteX10489" y="connsiteY10489"/>
                </a:cxn>
                <a:cxn ang="0">
                  <a:pos x="connsiteX10490" y="connsiteY10490"/>
                </a:cxn>
                <a:cxn ang="0">
                  <a:pos x="connsiteX10491" y="connsiteY10491"/>
                </a:cxn>
                <a:cxn ang="0">
                  <a:pos x="connsiteX10492" y="connsiteY10492"/>
                </a:cxn>
                <a:cxn ang="0">
                  <a:pos x="connsiteX10493" y="connsiteY10493"/>
                </a:cxn>
                <a:cxn ang="0">
                  <a:pos x="connsiteX10494" y="connsiteY10494"/>
                </a:cxn>
                <a:cxn ang="0">
                  <a:pos x="connsiteX10495" y="connsiteY10495"/>
                </a:cxn>
                <a:cxn ang="0">
                  <a:pos x="connsiteX10496" y="connsiteY10496"/>
                </a:cxn>
                <a:cxn ang="0">
                  <a:pos x="connsiteX10497" y="connsiteY10497"/>
                </a:cxn>
                <a:cxn ang="0">
                  <a:pos x="connsiteX10498" y="connsiteY10498"/>
                </a:cxn>
                <a:cxn ang="0">
                  <a:pos x="connsiteX10499" y="connsiteY10499"/>
                </a:cxn>
                <a:cxn ang="0">
                  <a:pos x="connsiteX10500" y="connsiteY10500"/>
                </a:cxn>
                <a:cxn ang="0">
                  <a:pos x="connsiteX10501" y="connsiteY10501"/>
                </a:cxn>
                <a:cxn ang="0">
                  <a:pos x="connsiteX10502" y="connsiteY10502"/>
                </a:cxn>
                <a:cxn ang="0">
                  <a:pos x="connsiteX10503" y="connsiteY10503"/>
                </a:cxn>
                <a:cxn ang="0">
                  <a:pos x="connsiteX10504" y="connsiteY10504"/>
                </a:cxn>
                <a:cxn ang="0">
                  <a:pos x="connsiteX10505" y="connsiteY10505"/>
                </a:cxn>
                <a:cxn ang="0">
                  <a:pos x="connsiteX10506" y="connsiteY10506"/>
                </a:cxn>
                <a:cxn ang="0">
                  <a:pos x="connsiteX10507" y="connsiteY10507"/>
                </a:cxn>
                <a:cxn ang="0">
                  <a:pos x="connsiteX10508" y="connsiteY10508"/>
                </a:cxn>
                <a:cxn ang="0">
                  <a:pos x="connsiteX10509" y="connsiteY10509"/>
                </a:cxn>
                <a:cxn ang="0">
                  <a:pos x="connsiteX10510" y="connsiteY10510"/>
                </a:cxn>
                <a:cxn ang="0">
                  <a:pos x="connsiteX10511" y="connsiteY10511"/>
                </a:cxn>
                <a:cxn ang="0">
                  <a:pos x="connsiteX10512" y="connsiteY10512"/>
                </a:cxn>
                <a:cxn ang="0">
                  <a:pos x="connsiteX10513" y="connsiteY10513"/>
                </a:cxn>
                <a:cxn ang="0">
                  <a:pos x="connsiteX10514" y="connsiteY10514"/>
                </a:cxn>
                <a:cxn ang="0">
                  <a:pos x="connsiteX10515" y="connsiteY10515"/>
                </a:cxn>
                <a:cxn ang="0">
                  <a:pos x="connsiteX10516" y="connsiteY10516"/>
                </a:cxn>
                <a:cxn ang="0">
                  <a:pos x="connsiteX10517" y="connsiteY10517"/>
                </a:cxn>
                <a:cxn ang="0">
                  <a:pos x="connsiteX10518" y="connsiteY10518"/>
                </a:cxn>
                <a:cxn ang="0">
                  <a:pos x="connsiteX10519" y="connsiteY10519"/>
                </a:cxn>
                <a:cxn ang="0">
                  <a:pos x="connsiteX10520" y="connsiteY10520"/>
                </a:cxn>
                <a:cxn ang="0">
                  <a:pos x="connsiteX10521" y="connsiteY10521"/>
                </a:cxn>
                <a:cxn ang="0">
                  <a:pos x="connsiteX10522" y="connsiteY10522"/>
                </a:cxn>
                <a:cxn ang="0">
                  <a:pos x="connsiteX10523" y="connsiteY10523"/>
                </a:cxn>
                <a:cxn ang="0">
                  <a:pos x="connsiteX10524" y="connsiteY10524"/>
                </a:cxn>
                <a:cxn ang="0">
                  <a:pos x="connsiteX10525" y="connsiteY10525"/>
                </a:cxn>
                <a:cxn ang="0">
                  <a:pos x="connsiteX10526" y="connsiteY10526"/>
                </a:cxn>
                <a:cxn ang="0">
                  <a:pos x="connsiteX10527" y="connsiteY10527"/>
                </a:cxn>
                <a:cxn ang="0">
                  <a:pos x="connsiteX10528" y="connsiteY10528"/>
                </a:cxn>
                <a:cxn ang="0">
                  <a:pos x="connsiteX10529" y="connsiteY10529"/>
                </a:cxn>
                <a:cxn ang="0">
                  <a:pos x="connsiteX10530" y="connsiteY10530"/>
                </a:cxn>
                <a:cxn ang="0">
                  <a:pos x="connsiteX10531" y="connsiteY10531"/>
                </a:cxn>
                <a:cxn ang="0">
                  <a:pos x="connsiteX10532" y="connsiteY10532"/>
                </a:cxn>
                <a:cxn ang="0">
                  <a:pos x="connsiteX10533" y="connsiteY10533"/>
                </a:cxn>
                <a:cxn ang="0">
                  <a:pos x="connsiteX10534" y="connsiteY10534"/>
                </a:cxn>
                <a:cxn ang="0">
                  <a:pos x="connsiteX10535" y="connsiteY10535"/>
                </a:cxn>
                <a:cxn ang="0">
                  <a:pos x="connsiteX10536" y="connsiteY10536"/>
                </a:cxn>
                <a:cxn ang="0">
                  <a:pos x="connsiteX10537" y="connsiteY10537"/>
                </a:cxn>
                <a:cxn ang="0">
                  <a:pos x="connsiteX10538" y="connsiteY10538"/>
                </a:cxn>
                <a:cxn ang="0">
                  <a:pos x="connsiteX10539" y="connsiteY10539"/>
                </a:cxn>
                <a:cxn ang="0">
                  <a:pos x="connsiteX10540" y="connsiteY10540"/>
                </a:cxn>
                <a:cxn ang="0">
                  <a:pos x="connsiteX10541" y="connsiteY10541"/>
                </a:cxn>
                <a:cxn ang="0">
                  <a:pos x="connsiteX10542" y="connsiteY10542"/>
                </a:cxn>
                <a:cxn ang="0">
                  <a:pos x="connsiteX10543" y="connsiteY10543"/>
                </a:cxn>
                <a:cxn ang="0">
                  <a:pos x="connsiteX10544" y="connsiteY10544"/>
                </a:cxn>
                <a:cxn ang="0">
                  <a:pos x="connsiteX10545" y="connsiteY10545"/>
                </a:cxn>
                <a:cxn ang="0">
                  <a:pos x="connsiteX10546" y="connsiteY10546"/>
                </a:cxn>
                <a:cxn ang="0">
                  <a:pos x="connsiteX10547" y="connsiteY10547"/>
                </a:cxn>
                <a:cxn ang="0">
                  <a:pos x="connsiteX10548" y="connsiteY10548"/>
                </a:cxn>
                <a:cxn ang="0">
                  <a:pos x="connsiteX10549" y="connsiteY10549"/>
                </a:cxn>
                <a:cxn ang="0">
                  <a:pos x="connsiteX10550" y="connsiteY10550"/>
                </a:cxn>
                <a:cxn ang="0">
                  <a:pos x="connsiteX10551" y="connsiteY10551"/>
                </a:cxn>
                <a:cxn ang="0">
                  <a:pos x="connsiteX10552" y="connsiteY10552"/>
                </a:cxn>
                <a:cxn ang="0">
                  <a:pos x="connsiteX10553" y="connsiteY10553"/>
                </a:cxn>
                <a:cxn ang="0">
                  <a:pos x="connsiteX10554" y="connsiteY10554"/>
                </a:cxn>
                <a:cxn ang="0">
                  <a:pos x="connsiteX10555" y="connsiteY10555"/>
                </a:cxn>
                <a:cxn ang="0">
                  <a:pos x="connsiteX10556" y="connsiteY10556"/>
                </a:cxn>
                <a:cxn ang="0">
                  <a:pos x="connsiteX10557" y="connsiteY10557"/>
                </a:cxn>
                <a:cxn ang="0">
                  <a:pos x="connsiteX10558" y="connsiteY10558"/>
                </a:cxn>
                <a:cxn ang="0">
                  <a:pos x="connsiteX10559" y="connsiteY10559"/>
                </a:cxn>
                <a:cxn ang="0">
                  <a:pos x="connsiteX10560" y="connsiteY10560"/>
                </a:cxn>
                <a:cxn ang="0">
                  <a:pos x="connsiteX10561" y="connsiteY10561"/>
                </a:cxn>
                <a:cxn ang="0">
                  <a:pos x="connsiteX10562" y="connsiteY10562"/>
                </a:cxn>
                <a:cxn ang="0">
                  <a:pos x="connsiteX10563" y="connsiteY10563"/>
                </a:cxn>
                <a:cxn ang="0">
                  <a:pos x="connsiteX10564" y="connsiteY10564"/>
                </a:cxn>
                <a:cxn ang="0">
                  <a:pos x="connsiteX10565" y="connsiteY10565"/>
                </a:cxn>
                <a:cxn ang="0">
                  <a:pos x="connsiteX10566" y="connsiteY10566"/>
                </a:cxn>
                <a:cxn ang="0">
                  <a:pos x="connsiteX10567" y="connsiteY10567"/>
                </a:cxn>
                <a:cxn ang="0">
                  <a:pos x="connsiteX10568" y="connsiteY10568"/>
                </a:cxn>
                <a:cxn ang="0">
                  <a:pos x="connsiteX10569" y="connsiteY10569"/>
                </a:cxn>
                <a:cxn ang="0">
                  <a:pos x="connsiteX10570" y="connsiteY10570"/>
                </a:cxn>
                <a:cxn ang="0">
                  <a:pos x="connsiteX10571" y="connsiteY10571"/>
                </a:cxn>
                <a:cxn ang="0">
                  <a:pos x="connsiteX10572" y="connsiteY10572"/>
                </a:cxn>
                <a:cxn ang="0">
                  <a:pos x="connsiteX10573" y="connsiteY10573"/>
                </a:cxn>
                <a:cxn ang="0">
                  <a:pos x="connsiteX10574" y="connsiteY10574"/>
                </a:cxn>
                <a:cxn ang="0">
                  <a:pos x="connsiteX10575" y="connsiteY10575"/>
                </a:cxn>
                <a:cxn ang="0">
                  <a:pos x="connsiteX10576" y="connsiteY10576"/>
                </a:cxn>
                <a:cxn ang="0">
                  <a:pos x="connsiteX10577" y="connsiteY10577"/>
                </a:cxn>
                <a:cxn ang="0">
                  <a:pos x="connsiteX10578" y="connsiteY10578"/>
                </a:cxn>
                <a:cxn ang="0">
                  <a:pos x="connsiteX10579" y="connsiteY10579"/>
                </a:cxn>
                <a:cxn ang="0">
                  <a:pos x="connsiteX10580" y="connsiteY10580"/>
                </a:cxn>
                <a:cxn ang="0">
                  <a:pos x="connsiteX10581" y="connsiteY10581"/>
                </a:cxn>
                <a:cxn ang="0">
                  <a:pos x="connsiteX10582" y="connsiteY10582"/>
                </a:cxn>
                <a:cxn ang="0">
                  <a:pos x="connsiteX10583" y="connsiteY10583"/>
                </a:cxn>
                <a:cxn ang="0">
                  <a:pos x="connsiteX10584" y="connsiteY10584"/>
                </a:cxn>
                <a:cxn ang="0">
                  <a:pos x="connsiteX10585" y="connsiteY10585"/>
                </a:cxn>
                <a:cxn ang="0">
                  <a:pos x="connsiteX10586" y="connsiteY10586"/>
                </a:cxn>
                <a:cxn ang="0">
                  <a:pos x="connsiteX10587" y="connsiteY10587"/>
                </a:cxn>
                <a:cxn ang="0">
                  <a:pos x="connsiteX10588" y="connsiteY10588"/>
                </a:cxn>
                <a:cxn ang="0">
                  <a:pos x="connsiteX10589" y="connsiteY10589"/>
                </a:cxn>
                <a:cxn ang="0">
                  <a:pos x="connsiteX10590" y="connsiteY10590"/>
                </a:cxn>
                <a:cxn ang="0">
                  <a:pos x="connsiteX10591" y="connsiteY10591"/>
                </a:cxn>
                <a:cxn ang="0">
                  <a:pos x="connsiteX10592" y="connsiteY10592"/>
                </a:cxn>
                <a:cxn ang="0">
                  <a:pos x="connsiteX10593" y="connsiteY10593"/>
                </a:cxn>
                <a:cxn ang="0">
                  <a:pos x="connsiteX10594" y="connsiteY10594"/>
                </a:cxn>
                <a:cxn ang="0">
                  <a:pos x="connsiteX10595" y="connsiteY10595"/>
                </a:cxn>
                <a:cxn ang="0">
                  <a:pos x="connsiteX10596" y="connsiteY10596"/>
                </a:cxn>
                <a:cxn ang="0">
                  <a:pos x="connsiteX10597" y="connsiteY10597"/>
                </a:cxn>
                <a:cxn ang="0">
                  <a:pos x="connsiteX10598" y="connsiteY10598"/>
                </a:cxn>
                <a:cxn ang="0">
                  <a:pos x="connsiteX10599" y="connsiteY10599"/>
                </a:cxn>
                <a:cxn ang="0">
                  <a:pos x="connsiteX10600" y="connsiteY10600"/>
                </a:cxn>
                <a:cxn ang="0">
                  <a:pos x="connsiteX10601" y="connsiteY10601"/>
                </a:cxn>
                <a:cxn ang="0">
                  <a:pos x="connsiteX10602" y="connsiteY10602"/>
                </a:cxn>
                <a:cxn ang="0">
                  <a:pos x="connsiteX10603" y="connsiteY10603"/>
                </a:cxn>
                <a:cxn ang="0">
                  <a:pos x="connsiteX10604" y="connsiteY10604"/>
                </a:cxn>
                <a:cxn ang="0">
                  <a:pos x="connsiteX10605" y="connsiteY10605"/>
                </a:cxn>
                <a:cxn ang="0">
                  <a:pos x="connsiteX10606" y="connsiteY10606"/>
                </a:cxn>
                <a:cxn ang="0">
                  <a:pos x="connsiteX10607" y="connsiteY10607"/>
                </a:cxn>
                <a:cxn ang="0">
                  <a:pos x="connsiteX10608" y="connsiteY10608"/>
                </a:cxn>
                <a:cxn ang="0">
                  <a:pos x="connsiteX10609" y="connsiteY10609"/>
                </a:cxn>
                <a:cxn ang="0">
                  <a:pos x="connsiteX10610" y="connsiteY10610"/>
                </a:cxn>
                <a:cxn ang="0">
                  <a:pos x="connsiteX10611" y="connsiteY10611"/>
                </a:cxn>
                <a:cxn ang="0">
                  <a:pos x="connsiteX10612" y="connsiteY10612"/>
                </a:cxn>
                <a:cxn ang="0">
                  <a:pos x="connsiteX10613" y="connsiteY10613"/>
                </a:cxn>
                <a:cxn ang="0">
                  <a:pos x="connsiteX10614" y="connsiteY10614"/>
                </a:cxn>
                <a:cxn ang="0">
                  <a:pos x="connsiteX10615" y="connsiteY10615"/>
                </a:cxn>
                <a:cxn ang="0">
                  <a:pos x="connsiteX10616" y="connsiteY10616"/>
                </a:cxn>
                <a:cxn ang="0">
                  <a:pos x="connsiteX10617" y="connsiteY10617"/>
                </a:cxn>
                <a:cxn ang="0">
                  <a:pos x="connsiteX10618" y="connsiteY10618"/>
                </a:cxn>
                <a:cxn ang="0">
                  <a:pos x="connsiteX10619" y="connsiteY10619"/>
                </a:cxn>
                <a:cxn ang="0">
                  <a:pos x="connsiteX10620" y="connsiteY10620"/>
                </a:cxn>
                <a:cxn ang="0">
                  <a:pos x="connsiteX10621" y="connsiteY10621"/>
                </a:cxn>
                <a:cxn ang="0">
                  <a:pos x="connsiteX10622" y="connsiteY10622"/>
                </a:cxn>
                <a:cxn ang="0">
                  <a:pos x="connsiteX10623" y="connsiteY10623"/>
                </a:cxn>
                <a:cxn ang="0">
                  <a:pos x="connsiteX10624" y="connsiteY10624"/>
                </a:cxn>
                <a:cxn ang="0">
                  <a:pos x="connsiteX10625" y="connsiteY10625"/>
                </a:cxn>
                <a:cxn ang="0">
                  <a:pos x="connsiteX10626" y="connsiteY10626"/>
                </a:cxn>
                <a:cxn ang="0">
                  <a:pos x="connsiteX10627" y="connsiteY10627"/>
                </a:cxn>
                <a:cxn ang="0">
                  <a:pos x="connsiteX10628" y="connsiteY10628"/>
                </a:cxn>
                <a:cxn ang="0">
                  <a:pos x="connsiteX10629" y="connsiteY10629"/>
                </a:cxn>
                <a:cxn ang="0">
                  <a:pos x="connsiteX10630" y="connsiteY10630"/>
                </a:cxn>
                <a:cxn ang="0">
                  <a:pos x="connsiteX10631" y="connsiteY10631"/>
                </a:cxn>
                <a:cxn ang="0">
                  <a:pos x="connsiteX10632" y="connsiteY10632"/>
                </a:cxn>
                <a:cxn ang="0">
                  <a:pos x="connsiteX10633" y="connsiteY10633"/>
                </a:cxn>
                <a:cxn ang="0">
                  <a:pos x="connsiteX10634" y="connsiteY10634"/>
                </a:cxn>
                <a:cxn ang="0">
                  <a:pos x="connsiteX10635" y="connsiteY10635"/>
                </a:cxn>
                <a:cxn ang="0">
                  <a:pos x="connsiteX10636" y="connsiteY10636"/>
                </a:cxn>
                <a:cxn ang="0">
                  <a:pos x="connsiteX10637" y="connsiteY10637"/>
                </a:cxn>
                <a:cxn ang="0">
                  <a:pos x="connsiteX10638" y="connsiteY10638"/>
                </a:cxn>
                <a:cxn ang="0">
                  <a:pos x="connsiteX10639" y="connsiteY10639"/>
                </a:cxn>
                <a:cxn ang="0">
                  <a:pos x="connsiteX10640" y="connsiteY10640"/>
                </a:cxn>
                <a:cxn ang="0">
                  <a:pos x="connsiteX10641" y="connsiteY10641"/>
                </a:cxn>
                <a:cxn ang="0">
                  <a:pos x="connsiteX10642" y="connsiteY10642"/>
                </a:cxn>
                <a:cxn ang="0">
                  <a:pos x="connsiteX10643" y="connsiteY10643"/>
                </a:cxn>
                <a:cxn ang="0">
                  <a:pos x="connsiteX10644" y="connsiteY10644"/>
                </a:cxn>
                <a:cxn ang="0">
                  <a:pos x="connsiteX10645" y="connsiteY10645"/>
                </a:cxn>
                <a:cxn ang="0">
                  <a:pos x="connsiteX10646" y="connsiteY10646"/>
                </a:cxn>
                <a:cxn ang="0">
                  <a:pos x="connsiteX10647" y="connsiteY10647"/>
                </a:cxn>
                <a:cxn ang="0">
                  <a:pos x="connsiteX10648" y="connsiteY10648"/>
                </a:cxn>
                <a:cxn ang="0">
                  <a:pos x="connsiteX10649" y="connsiteY10649"/>
                </a:cxn>
                <a:cxn ang="0">
                  <a:pos x="connsiteX10650" y="connsiteY10650"/>
                </a:cxn>
                <a:cxn ang="0">
                  <a:pos x="connsiteX10651" y="connsiteY10651"/>
                </a:cxn>
                <a:cxn ang="0">
                  <a:pos x="connsiteX10652" y="connsiteY10652"/>
                </a:cxn>
                <a:cxn ang="0">
                  <a:pos x="connsiteX10653" y="connsiteY10653"/>
                </a:cxn>
                <a:cxn ang="0">
                  <a:pos x="connsiteX10654" y="connsiteY10654"/>
                </a:cxn>
                <a:cxn ang="0">
                  <a:pos x="connsiteX10655" y="connsiteY10655"/>
                </a:cxn>
                <a:cxn ang="0">
                  <a:pos x="connsiteX10656" y="connsiteY10656"/>
                </a:cxn>
                <a:cxn ang="0">
                  <a:pos x="connsiteX10657" y="connsiteY10657"/>
                </a:cxn>
                <a:cxn ang="0">
                  <a:pos x="connsiteX10658" y="connsiteY10658"/>
                </a:cxn>
                <a:cxn ang="0">
                  <a:pos x="connsiteX10659" y="connsiteY10659"/>
                </a:cxn>
                <a:cxn ang="0">
                  <a:pos x="connsiteX10660" y="connsiteY10660"/>
                </a:cxn>
                <a:cxn ang="0">
                  <a:pos x="connsiteX10661" y="connsiteY10661"/>
                </a:cxn>
                <a:cxn ang="0">
                  <a:pos x="connsiteX10662" y="connsiteY10662"/>
                </a:cxn>
                <a:cxn ang="0">
                  <a:pos x="connsiteX10663" y="connsiteY10663"/>
                </a:cxn>
                <a:cxn ang="0">
                  <a:pos x="connsiteX10664" y="connsiteY10664"/>
                </a:cxn>
                <a:cxn ang="0">
                  <a:pos x="connsiteX10665" y="connsiteY10665"/>
                </a:cxn>
                <a:cxn ang="0">
                  <a:pos x="connsiteX10666" y="connsiteY10666"/>
                </a:cxn>
                <a:cxn ang="0">
                  <a:pos x="connsiteX10667" y="connsiteY10667"/>
                </a:cxn>
                <a:cxn ang="0">
                  <a:pos x="connsiteX10668" y="connsiteY10668"/>
                </a:cxn>
                <a:cxn ang="0">
                  <a:pos x="connsiteX10669" y="connsiteY10669"/>
                </a:cxn>
                <a:cxn ang="0">
                  <a:pos x="connsiteX10670" y="connsiteY10670"/>
                </a:cxn>
                <a:cxn ang="0">
                  <a:pos x="connsiteX10671" y="connsiteY10671"/>
                </a:cxn>
                <a:cxn ang="0">
                  <a:pos x="connsiteX10672" y="connsiteY10672"/>
                </a:cxn>
                <a:cxn ang="0">
                  <a:pos x="connsiteX10673" y="connsiteY10673"/>
                </a:cxn>
                <a:cxn ang="0">
                  <a:pos x="connsiteX10674" y="connsiteY10674"/>
                </a:cxn>
                <a:cxn ang="0">
                  <a:pos x="connsiteX10675" y="connsiteY10675"/>
                </a:cxn>
                <a:cxn ang="0">
                  <a:pos x="connsiteX10676" y="connsiteY10676"/>
                </a:cxn>
                <a:cxn ang="0">
                  <a:pos x="connsiteX10677" y="connsiteY10677"/>
                </a:cxn>
                <a:cxn ang="0">
                  <a:pos x="connsiteX10678" y="connsiteY10678"/>
                </a:cxn>
                <a:cxn ang="0">
                  <a:pos x="connsiteX10679" y="connsiteY10679"/>
                </a:cxn>
                <a:cxn ang="0">
                  <a:pos x="connsiteX10680" y="connsiteY10680"/>
                </a:cxn>
                <a:cxn ang="0">
                  <a:pos x="connsiteX10681" y="connsiteY10681"/>
                </a:cxn>
                <a:cxn ang="0">
                  <a:pos x="connsiteX10682" y="connsiteY10682"/>
                </a:cxn>
                <a:cxn ang="0">
                  <a:pos x="connsiteX10683" y="connsiteY10683"/>
                </a:cxn>
                <a:cxn ang="0">
                  <a:pos x="connsiteX10684" y="connsiteY10684"/>
                </a:cxn>
                <a:cxn ang="0">
                  <a:pos x="connsiteX10685" y="connsiteY10685"/>
                </a:cxn>
                <a:cxn ang="0">
                  <a:pos x="connsiteX10686" y="connsiteY10686"/>
                </a:cxn>
                <a:cxn ang="0">
                  <a:pos x="connsiteX10687" y="connsiteY10687"/>
                </a:cxn>
                <a:cxn ang="0">
                  <a:pos x="connsiteX10688" y="connsiteY10688"/>
                </a:cxn>
                <a:cxn ang="0">
                  <a:pos x="connsiteX10689" y="connsiteY10689"/>
                </a:cxn>
                <a:cxn ang="0">
                  <a:pos x="connsiteX10690" y="connsiteY10690"/>
                </a:cxn>
                <a:cxn ang="0">
                  <a:pos x="connsiteX10691" y="connsiteY10691"/>
                </a:cxn>
                <a:cxn ang="0">
                  <a:pos x="connsiteX10692" y="connsiteY10692"/>
                </a:cxn>
                <a:cxn ang="0">
                  <a:pos x="connsiteX10693" y="connsiteY10693"/>
                </a:cxn>
                <a:cxn ang="0">
                  <a:pos x="connsiteX10694" y="connsiteY10694"/>
                </a:cxn>
                <a:cxn ang="0">
                  <a:pos x="connsiteX10695" y="connsiteY10695"/>
                </a:cxn>
                <a:cxn ang="0">
                  <a:pos x="connsiteX10696" y="connsiteY10696"/>
                </a:cxn>
                <a:cxn ang="0">
                  <a:pos x="connsiteX10697" y="connsiteY10697"/>
                </a:cxn>
                <a:cxn ang="0">
                  <a:pos x="connsiteX10698" y="connsiteY10698"/>
                </a:cxn>
                <a:cxn ang="0">
                  <a:pos x="connsiteX10699" y="connsiteY10699"/>
                </a:cxn>
                <a:cxn ang="0">
                  <a:pos x="connsiteX10700" y="connsiteY10700"/>
                </a:cxn>
                <a:cxn ang="0">
                  <a:pos x="connsiteX10701" y="connsiteY10701"/>
                </a:cxn>
                <a:cxn ang="0">
                  <a:pos x="connsiteX10702" y="connsiteY10702"/>
                </a:cxn>
                <a:cxn ang="0">
                  <a:pos x="connsiteX10703" y="connsiteY10703"/>
                </a:cxn>
                <a:cxn ang="0">
                  <a:pos x="connsiteX10704" y="connsiteY10704"/>
                </a:cxn>
                <a:cxn ang="0">
                  <a:pos x="connsiteX10705" y="connsiteY10705"/>
                </a:cxn>
                <a:cxn ang="0">
                  <a:pos x="connsiteX10706" y="connsiteY10706"/>
                </a:cxn>
                <a:cxn ang="0">
                  <a:pos x="connsiteX10707" y="connsiteY10707"/>
                </a:cxn>
                <a:cxn ang="0">
                  <a:pos x="connsiteX10708" y="connsiteY10708"/>
                </a:cxn>
                <a:cxn ang="0">
                  <a:pos x="connsiteX10709" y="connsiteY10709"/>
                </a:cxn>
                <a:cxn ang="0">
                  <a:pos x="connsiteX10710" y="connsiteY10710"/>
                </a:cxn>
                <a:cxn ang="0">
                  <a:pos x="connsiteX10711" y="connsiteY10711"/>
                </a:cxn>
                <a:cxn ang="0">
                  <a:pos x="connsiteX10712" y="connsiteY10712"/>
                </a:cxn>
                <a:cxn ang="0">
                  <a:pos x="connsiteX10713" y="connsiteY10713"/>
                </a:cxn>
                <a:cxn ang="0">
                  <a:pos x="connsiteX10714" y="connsiteY10714"/>
                </a:cxn>
                <a:cxn ang="0">
                  <a:pos x="connsiteX10715" y="connsiteY10715"/>
                </a:cxn>
                <a:cxn ang="0">
                  <a:pos x="connsiteX10716" y="connsiteY10716"/>
                </a:cxn>
                <a:cxn ang="0">
                  <a:pos x="connsiteX10717" y="connsiteY10717"/>
                </a:cxn>
                <a:cxn ang="0">
                  <a:pos x="connsiteX10718" y="connsiteY10718"/>
                </a:cxn>
                <a:cxn ang="0">
                  <a:pos x="connsiteX10719" y="connsiteY10719"/>
                </a:cxn>
                <a:cxn ang="0">
                  <a:pos x="connsiteX10720" y="connsiteY10720"/>
                </a:cxn>
                <a:cxn ang="0">
                  <a:pos x="connsiteX10721" y="connsiteY10721"/>
                </a:cxn>
                <a:cxn ang="0">
                  <a:pos x="connsiteX10722" y="connsiteY10722"/>
                </a:cxn>
                <a:cxn ang="0">
                  <a:pos x="connsiteX10723" y="connsiteY10723"/>
                </a:cxn>
                <a:cxn ang="0">
                  <a:pos x="connsiteX10724" y="connsiteY10724"/>
                </a:cxn>
                <a:cxn ang="0">
                  <a:pos x="connsiteX10725" y="connsiteY10725"/>
                </a:cxn>
                <a:cxn ang="0">
                  <a:pos x="connsiteX10726" y="connsiteY10726"/>
                </a:cxn>
                <a:cxn ang="0">
                  <a:pos x="connsiteX10727" y="connsiteY10727"/>
                </a:cxn>
                <a:cxn ang="0">
                  <a:pos x="connsiteX10728" y="connsiteY10728"/>
                </a:cxn>
                <a:cxn ang="0">
                  <a:pos x="connsiteX10729" y="connsiteY10729"/>
                </a:cxn>
                <a:cxn ang="0">
                  <a:pos x="connsiteX10730" y="connsiteY10730"/>
                </a:cxn>
                <a:cxn ang="0">
                  <a:pos x="connsiteX10731" y="connsiteY10731"/>
                </a:cxn>
                <a:cxn ang="0">
                  <a:pos x="connsiteX10732" y="connsiteY10732"/>
                </a:cxn>
                <a:cxn ang="0">
                  <a:pos x="connsiteX10733" y="connsiteY10733"/>
                </a:cxn>
                <a:cxn ang="0">
                  <a:pos x="connsiteX10734" y="connsiteY10734"/>
                </a:cxn>
                <a:cxn ang="0">
                  <a:pos x="connsiteX10735" y="connsiteY10735"/>
                </a:cxn>
                <a:cxn ang="0">
                  <a:pos x="connsiteX10736" y="connsiteY10736"/>
                </a:cxn>
                <a:cxn ang="0">
                  <a:pos x="connsiteX10737" y="connsiteY10737"/>
                </a:cxn>
                <a:cxn ang="0">
                  <a:pos x="connsiteX10738" y="connsiteY10738"/>
                </a:cxn>
                <a:cxn ang="0">
                  <a:pos x="connsiteX10739" y="connsiteY10739"/>
                </a:cxn>
                <a:cxn ang="0">
                  <a:pos x="connsiteX10740" y="connsiteY10740"/>
                </a:cxn>
                <a:cxn ang="0">
                  <a:pos x="connsiteX10741" y="connsiteY10741"/>
                </a:cxn>
                <a:cxn ang="0">
                  <a:pos x="connsiteX10742" y="connsiteY10742"/>
                </a:cxn>
                <a:cxn ang="0">
                  <a:pos x="connsiteX10743" y="connsiteY10743"/>
                </a:cxn>
                <a:cxn ang="0">
                  <a:pos x="connsiteX10744" y="connsiteY10744"/>
                </a:cxn>
                <a:cxn ang="0">
                  <a:pos x="connsiteX10745" y="connsiteY10745"/>
                </a:cxn>
                <a:cxn ang="0">
                  <a:pos x="connsiteX10746" y="connsiteY10746"/>
                </a:cxn>
                <a:cxn ang="0">
                  <a:pos x="connsiteX10747" y="connsiteY10747"/>
                </a:cxn>
                <a:cxn ang="0">
                  <a:pos x="connsiteX10748" y="connsiteY10748"/>
                </a:cxn>
                <a:cxn ang="0">
                  <a:pos x="connsiteX10749" y="connsiteY10749"/>
                </a:cxn>
                <a:cxn ang="0">
                  <a:pos x="connsiteX10750" y="connsiteY10750"/>
                </a:cxn>
                <a:cxn ang="0">
                  <a:pos x="connsiteX10751" y="connsiteY10751"/>
                </a:cxn>
                <a:cxn ang="0">
                  <a:pos x="connsiteX10752" y="connsiteY10752"/>
                </a:cxn>
                <a:cxn ang="0">
                  <a:pos x="connsiteX10753" y="connsiteY10753"/>
                </a:cxn>
                <a:cxn ang="0">
                  <a:pos x="connsiteX10754" y="connsiteY10754"/>
                </a:cxn>
                <a:cxn ang="0">
                  <a:pos x="connsiteX10755" y="connsiteY10755"/>
                </a:cxn>
                <a:cxn ang="0">
                  <a:pos x="connsiteX10756" y="connsiteY10756"/>
                </a:cxn>
                <a:cxn ang="0">
                  <a:pos x="connsiteX10757" y="connsiteY10757"/>
                </a:cxn>
                <a:cxn ang="0">
                  <a:pos x="connsiteX10758" y="connsiteY10758"/>
                </a:cxn>
                <a:cxn ang="0">
                  <a:pos x="connsiteX10759" y="connsiteY10759"/>
                </a:cxn>
                <a:cxn ang="0">
                  <a:pos x="connsiteX10760" y="connsiteY10760"/>
                </a:cxn>
                <a:cxn ang="0">
                  <a:pos x="connsiteX10761" y="connsiteY10761"/>
                </a:cxn>
                <a:cxn ang="0">
                  <a:pos x="connsiteX10762" y="connsiteY10762"/>
                </a:cxn>
                <a:cxn ang="0">
                  <a:pos x="connsiteX10763" y="connsiteY10763"/>
                </a:cxn>
                <a:cxn ang="0">
                  <a:pos x="connsiteX10764" y="connsiteY10764"/>
                </a:cxn>
                <a:cxn ang="0">
                  <a:pos x="connsiteX10765" y="connsiteY10765"/>
                </a:cxn>
                <a:cxn ang="0">
                  <a:pos x="connsiteX10766" y="connsiteY10766"/>
                </a:cxn>
                <a:cxn ang="0">
                  <a:pos x="connsiteX10767" y="connsiteY10767"/>
                </a:cxn>
                <a:cxn ang="0">
                  <a:pos x="connsiteX10768" y="connsiteY10768"/>
                </a:cxn>
                <a:cxn ang="0">
                  <a:pos x="connsiteX10769" y="connsiteY10769"/>
                </a:cxn>
                <a:cxn ang="0">
                  <a:pos x="connsiteX10770" y="connsiteY10770"/>
                </a:cxn>
                <a:cxn ang="0">
                  <a:pos x="connsiteX10771" y="connsiteY10771"/>
                </a:cxn>
                <a:cxn ang="0">
                  <a:pos x="connsiteX10772" y="connsiteY10772"/>
                </a:cxn>
                <a:cxn ang="0">
                  <a:pos x="connsiteX10773" y="connsiteY10773"/>
                </a:cxn>
                <a:cxn ang="0">
                  <a:pos x="connsiteX10774" y="connsiteY10774"/>
                </a:cxn>
                <a:cxn ang="0">
                  <a:pos x="connsiteX10775" y="connsiteY10775"/>
                </a:cxn>
                <a:cxn ang="0">
                  <a:pos x="connsiteX10776" y="connsiteY10776"/>
                </a:cxn>
                <a:cxn ang="0">
                  <a:pos x="connsiteX10777" y="connsiteY10777"/>
                </a:cxn>
                <a:cxn ang="0">
                  <a:pos x="connsiteX10778" y="connsiteY10778"/>
                </a:cxn>
                <a:cxn ang="0">
                  <a:pos x="connsiteX10779" y="connsiteY10779"/>
                </a:cxn>
                <a:cxn ang="0">
                  <a:pos x="connsiteX10780" y="connsiteY10780"/>
                </a:cxn>
                <a:cxn ang="0">
                  <a:pos x="connsiteX10781" y="connsiteY10781"/>
                </a:cxn>
                <a:cxn ang="0">
                  <a:pos x="connsiteX10782" y="connsiteY10782"/>
                </a:cxn>
                <a:cxn ang="0">
                  <a:pos x="connsiteX10783" y="connsiteY10783"/>
                </a:cxn>
                <a:cxn ang="0">
                  <a:pos x="connsiteX10784" y="connsiteY10784"/>
                </a:cxn>
                <a:cxn ang="0">
                  <a:pos x="connsiteX10785" y="connsiteY10785"/>
                </a:cxn>
                <a:cxn ang="0">
                  <a:pos x="connsiteX10786" y="connsiteY10786"/>
                </a:cxn>
                <a:cxn ang="0">
                  <a:pos x="connsiteX10787" y="connsiteY10787"/>
                </a:cxn>
                <a:cxn ang="0">
                  <a:pos x="connsiteX10788" y="connsiteY10788"/>
                </a:cxn>
                <a:cxn ang="0">
                  <a:pos x="connsiteX10789" y="connsiteY10789"/>
                </a:cxn>
                <a:cxn ang="0">
                  <a:pos x="connsiteX10790" y="connsiteY10790"/>
                </a:cxn>
                <a:cxn ang="0">
                  <a:pos x="connsiteX10791" y="connsiteY10791"/>
                </a:cxn>
                <a:cxn ang="0">
                  <a:pos x="connsiteX10792" y="connsiteY10792"/>
                </a:cxn>
                <a:cxn ang="0">
                  <a:pos x="connsiteX10793" y="connsiteY10793"/>
                </a:cxn>
                <a:cxn ang="0">
                  <a:pos x="connsiteX10794" y="connsiteY10794"/>
                </a:cxn>
                <a:cxn ang="0">
                  <a:pos x="connsiteX10795" y="connsiteY10795"/>
                </a:cxn>
                <a:cxn ang="0">
                  <a:pos x="connsiteX10796" y="connsiteY10796"/>
                </a:cxn>
                <a:cxn ang="0">
                  <a:pos x="connsiteX10797" y="connsiteY10797"/>
                </a:cxn>
                <a:cxn ang="0">
                  <a:pos x="connsiteX10798" y="connsiteY10798"/>
                </a:cxn>
                <a:cxn ang="0">
                  <a:pos x="connsiteX10799" y="connsiteY10799"/>
                </a:cxn>
                <a:cxn ang="0">
                  <a:pos x="connsiteX10800" y="connsiteY10800"/>
                </a:cxn>
                <a:cxn ang="0">
                  <a:pos x="connsiteX10801" y="connsiteY10801"/>
                </a:cxn>
                <a:cxn ang="0">
                  <a:pos x="connsiteX10802" y="connsiteY10802"/>
                </a:cxn>
                <a:cxn ang="0">
                  <a:pos x="connsiteX10803" y="connsiteY10803"/>
                </a:cxn>
                <a:cxn ang="0">
                  <a:pos x="connsiteX10804" y="connsiteY10804"/>
                </a:cxn>
                <a:cxn ang="0">
                  <a:pos x="connsiteX10805" y="connsiteY10805"/>
                </a:cxn>
                <a:cxn ang="0">
                  <a:pos x="connsiteX10806" y="connsiteY10806"/>
                </a:cxn>
                <a:cxn ang="0">
                  <a:pos x="connsiteX10807" y="connsiteY10807"/>
                </a:cxn>
                <a:cxn ang="0">
                  <a:pos x="connsiteX10808" y="connsiteY10808"/>
                </a:cxn>
                <a:cxn ang="0">
                  <a:pos x="connsiteX10809" y="connsiteY10809"/>
                </a:cxn>
                <a:cxn ang="0">
                  <a:pos x="connsiteX10810" y="connsiteY10810"/>
                </a:cxn>
                <a:cxn ang="0">
                  <a:pos x="connsiteX10811" y="connsiteY10811"/>
                </a:cxn>
                <a:cxn ang="0">
                  <a:pos x="connsiteX10812" y="connsiteY10812"/>
                </a:cxn>
                <a:cxn ang="0">
                  <a:pos x="connsiteX10813" y="connsiteY10813"/>
                </a:cxn>
                <a:cxn ang="0">
                  <a:pos x="connsiteX10814" y="connsiteY10814"/>
                </a:cxn>
                <a:cxn ang="0">
                  <a:pos x="connsiteX10815" y="connsiteY10815"/>
                </a:cxn>
                <a:cxn ang="0">
                  <a:pos x="connsiteX10816" y="connsiteY10816"/>
                </a:cxn>
                <a:cxn ang="0">
                  <a:pos x="connsiteX10817" y="connsiteY10817"/>
                </a:cxn>
                <a:cxn ang="0">
                  <a:pos x="connsiteX10818" y="connsiteY10818"/>
                </a:cxn>
                <a:cxn ang="0">
                  <a:pos x="connsiteX10819" y="connsiteY10819"/>
                </a:cxn>
                <a:cxn ang="0">
                  <a:pos x="connsiteX10820" y="connsiteY10820"/>
                </a:cxn>
                <a:cxn ang="0">
                  <a:pos x="connsiteX10821" y="connsiteY10821"/>
                </a:cxn>
                <a:cxn ang="0">
                  <a:pos x="connsiteX10822" y="connsiteY10822"/>
                </a:cxn>
                <a:cxn ang="0">
                  <a:pos x="connsiteX10823" y="connsiteY10823"/>
                </a:cxn>
                <a:cxn ang="0">
                  <a:pos x="connsiteX10824" y="connsiteY10824"/>
                </a:cxn>
                <a:cxn ang="0">
                  <a:pos x="connsiteX10825" y="connsiteY10825"/>
                </a:cxn>
                <a:cxn ang="0">
                  <a:pos x="connsiteX10826" y="connsiteY10826"/>
                </a:cxn>
                <a:cxn ang="0">
                  <a:pos x="connsiteX10827" y="connsiteY10827"/>
                </a:cxn>
                <a:cxn ang="0">
                  <a:pos x="connsiteX10828" y="connsiteY10828"/>
                </a:cxn>
                <a:cxn ang="0">
                  <a:pos x="connsiteX10829" y="connsiteY10829"/>
                </a:cxn>
                <a:cxn ang="0">
                  <a:pos x="connsiteX10830" y="connsiteY10830"/>
                </a:cxn>
                <a:cxn ang="0">
                  <a:pos x="connsiteX10831" y="connsiteY10831"/>
                </a:cxn>
                <a:cxn ang="0">
                  <a:pos x="connsiteX10832" y="connsiteY10832"/>
                </a:cxn>
                <a:cxn ang="0">
                  <a:pos x="connsiteX10833" y="connsiteY10833"/>
                </a:cxn>
                <a:cxn ang="0">
                  <a:pos x="connsiteX10834" y="connsiteY10834"/>
                </a:cxn>
                <a:cxn ang="0">
                  <a:pos x="connsiteX10835" y="connsiteY10835"/>
                </a:cxn>
                <a:cxn ang="0">
                  <a:pos x="connsiteX10836" y="connsiteY10836"/>
                </a:cxn>
                <a:cxn ang="0">
                  <a:pos x="connsiteX10837" y="connsiteY10837"/>
                </a:cxn>
                <a:cxn ang="0">
                  <a:pos x="connsiteX10838" y="connsiteY10838"/>
                </a:cxn>
                <a:cxn ang="0">
                  <a:pos x="connsiteX10839" y="connsiteY10839"/>
                </a:cxn>
                <a:cxn ang="0">
                  <a:pos x="connsiteX10840" y="connsiteY10840"/>
                </a:cxn>
                <a:cxn ang="0">
                  <a:pos x="connsiteX10841" y="connsiteY10841"/>
                </a:cxn>
                <a:cxn ang="0">
                  <a:pos x="connsiteX10842" y="connsiteY10842"/>
                </a:cxn>
                <a:cxn ang="0">
                  <a:pos x="connsiteX10843" y="connsiteY10843"/>
                </a:cxn>
                <a:cxn ang="0">
                  <a:pos x="connsiteX10844" y="connsiteY10844"/>
                </a:cxn>
                <a:cxn ang="0">
                  <a:pos x="connsiteX10845" y="connsiteY10845"/>
                </a:cxn>
                <a:cxn ang="0">
                  <a:pos x="connsiteX10846" y="connsiteY10846"/>
                </a:cxn>
                <a:cxn ang="0">
                  <a:pos x="connsiteX10847" y="connsiteY10847"/>
                </a:cxn>
                <a:cxn ang="0">
                  <a:pos x="connsiteX10848" y="connsiteY10848"/>
                </a:cxn>
                <a:cxn ang="0">
                  <a:pos x="connsiteX10849" y="connsiteY10849"/>
                </a:cxn>
                <a:cxn ang="0">
                  <a:pos x="connsiteX10850" y="connsiteY10850"/>
                </a:cxn>
                <a:cxn ang="0">
                  <a:pos x="connsiteX10851" y="connsiteY10851"/>
                </a:cxn>
                <a:cxn ang="0">
                  <a:pos x="connsiteX10852" y="connsiteY10852"/>
                </a:cxn>
                <a:cxn ang="0">
                  <a:pos x="connsiteX10853" y="connsiteY10853"/>
                </a:cxn>
                <a:cxn ang="0">
                  <a:pos x="connsiteX10854" y="connsiteY10854"/>
                </a:cxn>
                <a:cxn ang="0">
                  <a:pos x="connsiteX10855" y="connsiteY10855"/>
                </a:cxn>
                <a:cxn ang="0">
                  <a:pos x="connsiteX10856" y="connsiteY10856"/>
                </a:cxn>
                <a:cxn ang="0">
                  <a:pos x="connsiteX10857" y="connsiteY10857"/>
                </a:cxn>
                <a:cxn ang="0">
                  <a:pos x="connsiteX10858" y="connsiteY10858"/>
                </a:cxn>
                <a:cxn ang="0">
                  <a:pos x="connsiteX10859" y="connsiteY10859"/>
                </a:cxn>
                <a:cxn ang="0">
                  <a:pos x="connsiteX10860" y="connsiteY10860"/>
                </a:cxn>
                <a:cxn ang="0">
                  <a:pos x="connsiteX10861" y="connsiteY10861"/>
                </a:cxn>
                <a:cxn ang="0">
                  <a:pos x="connsiteX10862" y="connsiteY10862"/>
                </a:cxn>
                <a:cxn ang="0">
                  <a:pos x="connsiteX10863" y="connsiteY10863"/>
                </a:cxn>
                <a:cxn ang="0">
                  <a:pos x="connsiteX10864" y="connsiteY10864"/>
                </a:cxn>
                <a:cxn ang="0">
                  <a:pos x="connsiteX10865" y="connsiteY10865"/>
                </a:cxn>
                <a:cxn ang="0">
                  <a:pos x="connsiteX10866" y="connsiteY10866"/>
                </a:cxn>
                <a:cxn ang="0">
                  <a:pos x="connsiteX10867" y="connsiteY10867"/>
                </a:cxn>
                <a:cxn ang="0">
                  <a:pos x="connsiteX10868" y="connsiteY10868"/>
                </a:cxn>
                <a:cxn ang="0">
                  <a:pos x="connsiteX10869" y="connsiteY10869"/>
                </a:cxn>
                <a:cxn ang="0">
                  <a:pos x="connsiteX10870" y="connsiteY10870"/>
                </a:cxn>
                <a:cxn ang="0">
                  <a:pos x="connsiteX10871" y="connsiteY10871"/>
                </a:cxn>
                <a:cxn ang="0">
                  <a:pos x="connsiteX10872" y="connsiteY10872"/>
                </a:cxn>
                <a:cxn ang="0">
                  <a:pos x="connsiteX10873" y="connsiteY10873"/>
                </a:cxn>
                <a:cxn ang="0">
                  <a:pos x="connsiteX10874" y="connsiteY10874"/>
                </a:cxn>
                <a:cxn ang="0">
                  <a:pos x="connsiteX10875" y="connsiteY10875"/>
                </a:cxn>
                <a:cxn ang="0">
                  <a:pos x="connsiteX10876" y="connsiteY10876"/>
                </a:cxn>
                <a:cxn ang="0">
                  <a:pos x="connsiteX10877" y="connsiteY10877"/>
                </a:cxn>
                <a:cxn ang="0">
                  <a:pos x="connsiteX10878" y="connsiteY10878"/>
                </a:cxn>
                <a:cxn ang="0">
                  <a:pos x="connsiteX10879" y="connsiteY10879"/>
                </a:cxn>
                <a:cxn ang="0">
                  <a:pos x="connsiteX10880" y="connsiteY10880"/>
                </a:cxn>
                <a:cxn ang="0">
                  <a:pos x="connsiteX10881" y="connsiteY10881"/>
                </a:cxn>
                <a:cxn ang="0">
                  <a:pos x="connsiteX10882" y="connsiteY10882"/>
                </a:cxn>
                <a:cxn ang="0">
                  <a:pos x="connsiteX10883" y="connsiteY10883"/>
                </a:cxn>
                <a:cxn ang="0">
                  <a:pos x="connsiteX10884" y="connsiteY10884"/>
                </a:cxn>
                <a:cxn ang="0">
                  <a:pos x="connsiteX10885" y="connsiteY10885"/>
                </a:cxn>
                <a:cxn ang="0">
                  <a:pos x="connsiteX10886" y="connsiteY10886"/>
                </a:cxn>
                <a:cxn ang="0">
                  <a:pos x="connsiteX10887" y="connsiteY10887"/>
                </a:cxn>
                <a:cxn ang="0">
                  <a:pos x="connsiteX10888" y="connsiteY10888"/>
                </a:cxn>
                <a:cxn ang="0">
                  <a:pos x="connsiteX10889" y="connsiteY10889"/>
                </a:cxn>
                <a:cxn ang="0">
                  <a:pos x="connsiteX10890" y="connsiteY10890"/>
                </a:cxn>
                <a:cxn ang="0">
                  <a:pos x="connsiteX10891" y="connsiteY10891"/>
                </a:cxn>
                <a:cxn ang="0">
                  <a:pos x="connsiteX10892" y="connsiteY10892"/>
                </a:cxn>
                <a:cxn ang="0">
                  <a:pos x="connsiteX10893" y="connsiteY10893"/>
                </a:cxn>
                <a:cxn ang="0">
                  <a:pos x="connsiteX10894" y="connsiteY10894"/>
                </a:cxn>
                <a:cxn ang="0">
                  <a:pos x="connsiteX10895" y="connsiteY10895"/>
                </a:cxn>
                <a:cxn ang="0">
                  <a:pos x="connsiteX10896" y="connsiteY10896"/>
                </a:cxn>
                <a:cxn ang="0">
                  <a:pos x="connsiteX10897" y="connsiteY10897"/>
                </a:cxn>
                <a:cxn ang="0">
                  <a:pos x="connsiteX10898" y="connsiteY10898"/>
                </a:cxn>
                <a:cxn ang="0">
                  <a:pos x="connsiteX10899" y="connsiteY10899"/>
                </a:cxn>
                <a:cxn ang="0">
                  <a:pos x="connsiteX10900" y="connsiteY10900"/>
                </a:cxn>
                <a:cxn ang="0">
                  <a:pos x="connsiteX10901" y="connsiteY10901"/>
                </a:cxn>
                <a:cxn ang="0">
                  <a:pos x="connsiteX10902" y="connsiteY10902"/>
                </a:cxn>
                <a:cxn ang="0">
                  <a:pos x="connsiteX10903" y="connsiteY10903"/>
                </a:cxn>
                <a:cxn ang="0">
                  <a:pos x="connsiteX10904" y="connsiteY10904"/>
                </a:cxn>
                <a:cxn ang="0">
                  <a:pos x="connsiteX10905" y="connsiteY10905"/>
                </a:cxn>
                <a:cxn ang="0">
                  <a:pos x="connsiteX10906" y="connsiteY10906"/>
                </a:cxn>
                <a:cxn ang="0">
                  <a:pos x="connsiteX10907" y="connsiteY10907"/>
                </a:cxn>
                <a:cxn ang="0">
                  <a:pos x="connsiteX10908" y="connsiteY10908"/>
                </a:cxn>
                <a:cxn ang="0">
                  <a:pos x="connsiteX10909" y="connsiteY10909"/>
                </a:cxn>
                <a:cxn ang="0">
                  <a:pos x="connsiteX10910" y="connsiteY10910"/>
                </a:cxn>
                <a:cxn ang="0">
                  <a:pos x="connsiteX10911" y="connsiteY10911"/>
                </a:cxn>
                <a:cxn ang="0">
                  <a:pos x="connsiteX10912" y="connsiteY10912"/>
                </a:cxn>
                <a:cxn ang="0">
                  <a:pos x="connsiteX10913" y="connsiteY10913"/>
                </a:cxn>
                <a:cxn ang="0">
                  <a:pos x="connsiteX10914" y="connsiteY10914"/>
                </a:cxn>
                <a:cxn ang="0">
                  <a:pos x="connsiteX10915" y="connsiteY10915"/>
                </a:cxn>
                <a:cxn ang="0">
                  <a:pos x="connsiteX10916" y="connsiteY10916"/>
                </a:cxn>
                <a:cxn ang="0">
                  <a:pos x="connsiteX10917" y="connsiteY10917"/>
                </a:cxn>
                <a:cxn ang="0">
                  <a:pos x="connsiteX10918" y="connsiteY10918"/>
                </a:cxn>
                <a:cxn ang="0">
                  <a:pos x="connsiteX10919" y="connsiteY10919"/>
                </a:cxn>
                <a:cxn ang="0">
                  <a:pos x="connsiteX10920" y="connsiteY10920"/>
                </a:cxn>
                <a:cxn ang="0">
                  <a:pos x="connsiteX10921" y="connsiteY10921"/>
                </a:cxn>
                <a:cxn ang="0">
                  <a:pos x="connsiteX10922" y="connsiteY10922"/>
                </a:cxn>
                <a:cxn ang="0">
                  <a:pos x="connsiteX10923" y="connsiteY10923"/>
                </a:cxn>
                <a:cxn ang="0">
                  <a:pos x="connsiteX10924" y="connsiteY10924"/>
                </a:cxn>
                <a:cxn ang="0">
                  <a:pos x="connsiteX10925" y="connsiteY10925"/>
                </a:cxn>
                <a:cxn ang="0">
                  <a:pos x="connsiteX10926" y="connsiteY10926"/>
                </a:cxn>
                <a:cxn ang="0">
                  <a:pos x="connsiteX10927" y="connsiteY10927"/>
                </a:cxn>
                <a:cxn ang="0">
                  <a:pos x="connsiteX10928" y="connsiteY10928"/>
                </a:cxn>
                <a:cxn ang="0">
                  <a:pos x="connsiteX10929" y="connsiteY10929"/>
                </a:cxn>
                <a:cxn ang="0">
                  <a:pos x="connsiteX10930" y="connsiteY10930"/>
                </a:cxn>
                <a:cxn ang="0">
                  <a:pos x="connsiteX10931" y="connsiteY10931"/>
                </a:cxn>
                <a:cxn ang="0">
                  <a:pos x="connsiteX10932" y="connsiteY10932"/>
                </a:cxn>
                <a:cxn ang="0">
                  <a:pos x="connsiteX10933" y="connsiteY10933"/>
                </a:cxn>
                <a:cxn ang="0">
                  <a:pos x="connsiteX10934" y="connsiteY10934"/>
                </a:cxn>
                <a:cxn ang="0">
                  <a:pos x="connsiteX10935" y="connsiteY10935"/>
                </a:cxn>
                <a:cxn ang="0">
                  <a:pos x="connsiteX10936" y="connsiteY10936"/>
                </a:cxn>
                <a:cxn ang="0">
                  <a:pos x="connsiteX10937" y="connsiteY10937"/>
                </a:cxn>
                <a:cxn ang="0">
                  <a:pos x="connsiteX10938" y="connsiteY10938"/>
                </a:cxn>
                <a:cxn ang="0">
                  <a:pos x="connsiteX10939" y="connsiteY10939"/>
                </a:cxn>
                <a:cxn ang="0">
                  <a:pos x="connsiteX10940" y="connsiteY10940"/>
                </a:cxn>
                <a:cxn ang="0">
                  <a:pos x="connsiteX10941" y="connsiteY10941"/>
                </a:cxn>
                <a:cxn ang="0">
                  <a:pos x="connsiteX10942" y="connsiteY10942"/>
                </a:cxn>
                <a:cxn ang="0">
                  <a:pos x="connsiteX10943" y="connsiteY10943"/>
                </a:cxn>
                <a:cxn ang="0">
                  <a:pos x="connsiteX10944" y="connsiteY10944"/>
                </a:cxn>
                <a:cxn ang="0">
                  <a:pos x="connsiteX10945" y="connsiteY10945"/>
                </a:cxn>
                <a:cxn ang="0">
                  <a:pos x="connsiteX10946" y="connsiteY10946"/>
                </a:cxn>
                <a:cxn ang="0">
                  <a:pos x="connsiteX10947" y="connsiteY10947"/>
                </a:cxn>
                <a:cxn ang="0">
                  <a:pos x="connsiteX10948" y="connsiteY10948"/>
                </a:cxn>
                <a:cxn ang="0">
                  <a:pos x="connsiteX10949" y="connsiteY10949"/>
                </a:cxn>
                <a:cxn ang="0">
                  <a:pos x="connsiteX10950" y="connsiteY10950"/>
                </a:cxn>
                <a:cxn ang="0">
                  <a:pos x="connsiteX10951" y="connsiteY10951"/>
                </a:cxn>
                <a:cxn ang="0">
                  <a:pos x="connsiteX10952" y="connsiteY10952"/>
                </a:cxn>
                <a:cxn ang="0">
                  <a:pos x="connsiteX10953" y="connsiteY10953"/>
                </a:cxn>
                <a:cxn ang="0">
                  <a:pos x="connsiteX10954" y="connsiteY10954"/>
                </a:cxn>
                <a:cxn ang="0">
                  <a:pos x="connsiteX10955" y="connsiteY10955"/>
                </a:cxn>
                <a:cxn ang="0">
                  <a:pos x="connsiteX10956" y="connsiteY10956"/>
                </a:cxn>
                <a:cxn ang="0">
                  <a:pos x="connsiteX10957" y="connsiteY10957"/>
                </a:cxn>
                <a:cxn ang="0">
                  <a:pos x="connsiteX10958" y="connsiteY10958"/>
                </a:cxn>
                <a:cxn ang="0">
                  <a:pos x="connsiteX10959" y="connsiteY10959"/>
                </a:cxn>
                <a:cxn ang="0">
                  <a:pos x="connsiteX10960" y="connsiteY10960"/>
                </a:cxn>
                <a:cxn ang="0">
                  <a:pos x="connsiteX10961" y="connsiteY10961"/>
                </a:cxn>
                <a:cxn ang="0">
                  <a:pos x="connsiteX10962" y="connsiteY10962"/>
                </a:cxn>
                <a:cxn ang="0">
                  <a:pos x="connsiteX10963" y="connsiteY10963"/>
                </a:cxn>
                <a:cxn ang="0">
                  <a:pos x="connsiteX10964" y="connsiteY10964"/>
                </a:cxn>
                <a:cxn ang="0">
                  <a:pos x="connsiteX10965" y="connsiteY10965"/>
                </a:cxn>
                <a:cxn ang="0">
                  <a:pos x="connsiteX10966" y="connsiteY10966"/>
                </a:cxn>
                <a:cxn ang="0">
                  <a:pos x="connsiteX10967" y="connsiteY10967"/>
                </a:cxn>
                <a:cxn ang="0">
                  <a:pos x="connsiteX10968" y="connsiteY10968"/>
                </a:cxn>
                <a:cxn ang="0">
                  <a:pos x="connsiteX10969" y="connsiteY10969"/>
                </a:cxn>
                <a:cxn ang="0">
                  <a:pos x="connsiteX10970" y="connsiteY10970"/>
                </a:cxn>
                <a:cxn ang="0">
                  <a:pos x="connsiteX10971" y="connsiteY10971"/>
                </a:cxn>
                <a:cxn ang="0">
                  <a:pos x="connsiteX10972" y="connsiteY10972"/>
                </a:cxn>
                <a:cxn ang="0">
                  <a:pos x="connsiteX10973" y="connsiteY10973"/>
                </a:cxn>
                <a:cxn ang="0">
                  <a:pos x="connsiteX10974" y="connsiteY10974"/>
                </a:cxn>
                <a:cxn ang="0">
                  <a:pos x="connsiteX10975" y="connsiteY10975"/>
                </a:cxn>
                <a:cxn ang="0">
                  <a:pos x="connsiteX10976" y="connsiteY10976"/>
                </a:cxn>
                <a:cxn ang="0">
                  <a:pos x="connsiteX10977" y="connsiteY10977"/>
                </a:cxn>
                <a:cxn ang="0">
                  <a:pos x="connsiteX10978" y="connsiteY10978"/>
                </a:cxn>
                <a:cxn ang="0">
                  <a:pos x="connsiteX10979" y="connsiteY10979"/>
                </a:cxn>
                <a:cxn ang="0">
                  <a:pos x="connsiteX10980" y="connsiteY10980"/>
                </a:cxn>
                <a:cxn ang="0">
                  <a:pos x="connsiteX10981" y="connsiteY10981"/>
                </a:cxn>
                <a:cxn ang="0">
                  <a:pos x="connsiteX10982" y="connsiteY10982"/>
                </a:cxn>
                <a:cxn ang="0">
                  <a:pos x="connsiteX10983" y="connsiteY10983"/>
                </a:cxn>
                <a:cxn ang="0">
                  <a:pos x="connsiteX10984" y="connsiteY10984"/>
                </a:cxn>
                <a:cxn ang="0">
                  <a:pos x="connsiteX10985" y="connsiteY10985"/>
                </a:cxn>
                <a:cxn ang="0">
                  <a:pos x="connsiteX10986" y="connsiteY10986"/>
                </a:cxn>
                <a:cxn ang="0">
                  <a:pos x="connsiteX10987" y="connsiteY10987"/>
                </a:cxn>
                <a:cxn ang="0">
                  <a:pos x="connsiteX10988" y="connsiteY10988"/>
                </a:cxn>
                <a:cxn ang="0">
                  <a:pos x="connsiteX10989" y="connsiteY10989"/>
                </a:cxn>
                <a:cxn ang="0">
                  <a:pos x="connsiteX10990" y="connsiteY10990"/>
                </a:cxn>
                <a:cxn ang="0">
                  <a:pos x="connsiteX10991" y="connsiteY10991"/>
                </a:cxn>
                <a:cxn ang="0">
                  <a:pos x="connsiteX10992" y="connsiteY10992"/>
                </a:cxn>
                <a:cxn ang="0">
                  <a:pos x="connsiteX10993" y="connsiteY10993"/>
                </a:cxn>
                <a:cxn ang="0">
                  <a:pos x="connsiteX10994" y="connsiteY10994"/>
                </a:cxn>
                <a:cxn ang="0">
                  <a:pos x="connsiteX10995" y="connsiteY10995"/>
                </a:cxn>
                <a:cxn ang="0">
                  <a:pos x="connsiteX10996" y="connsiteY10996"/>
                </a:cxn>
                <a:cxn ang="0">
                  <a:pos x="connsiteX10997" y="connsiteY10997"/>
                </a:cxn>
                <a:cxn ang="0">
                  <a:pos x="connsiteX10998" y="connsiteY10998"/>
                </a:cxn>
                <a:cxn ang="0">
                  <a:pos x="connsiteX10999" y="connsiteY10999"/>
                </a:cxn>
                <a:cxn ang="0">
                  <a:pos x="connsiteX11000" y="connsiteY11000"/>
                </a:cxn>
                <a:cxn ang="0">
                  <a:pos x="connsiteX11001" y="connsiteY11001"/>
                </a:cxn>
                <a:cxn ang="0">
                  <a:pos x="connsiteX11002" y="connsiteY11002"/>
                </a:cxn>
                <a:cxn ang="0">
                  <a:pos x="connsiteX11003" y="connsiteY11003"/>
                </a:cxn>
                <a:cxn ang="0">
                  <a:pos x="connsiteX11004" y="connsiteY11004"/>
                </a:cxn>
                <a:cxn ang="0">
                  <a:pos x="connsiteX11005" y="connsiteY11005"/>
                </a:cxn>
                <a:cxn ang="0">
                  <a:pos x="connsiteX11006" y="connsiteY11006"/>
                </a:cxn>
                <a:cxn ang="0">
                  <a:pos x="connsiteX11007" y="connsiteY11007"/>
                </a:cxn>
                <a:cxn ang="0">
                  <a:pos x="connsiteX11008" y="connsiteY11008"/>
                </a:cxn>
                <a:cxn ang="0">
                  <a:pos x="connsiteX11009" y="connsiteY11009"/>
                </a:cxn>
                <a:cxn ang="0">
                  <a:pos x="connsiteX11010" y="connsiteY11010"/>
                </a:cxn>
                <a:cxn ang="0">
                  <a:pos x="connsiteX11011" y="connsiteY11011"/>
                </a:cxn>
                <a:cxn ang="0">
                  <a:pos x="connsiteX11012" y="connsiteY11012"/>
                </a:cxn>
                <a:cxn ang="0">
                  <a:pos x="connsiteX11013" y="connsiteY11013"/>
                </a:cxn>
                <a:cxn ang="0">
                  <a:pos x="connsiteX11014" y="connsiteY11014"/>
                </a:cxn>
                <a:cxn ang="0">
                  <a:pos x="connsiteX11015" y="connsiteY11015"/>
                </a:cxn>
                <a:cxn ang="0">
                  <a:pos x="connsiteX11016" y="connsiteY11016"/>
                </a:cxn>
                <a:cxn ang="0">
                  <a:pos x="connsiteX11017" y="connsiteY11017"/>
                </a:cxn>
                <a:cxn ang="0">
                  <a:pos x="connsiteX11018" y="connsiteY11018"/>
                </a:cxn>
                <a:cxn ang="0">
                  <a:pos x="connsiteX11019" y="connsiteY11019"/>
                </a:cxn>
                <a:cxn ang="0">
                  <a:pos x="connsiteX11020" y="connsiteY11020"/>
                </a:cxn>
                <a:cxn ang="0">
                  <a:pos x="connsiteX11021" y="connsiteY11021"/>
                </a:cxn>
                <a:cxn ang="0">
                  <a:pos x="connsiteX11022" y="connsiteY11022"/>
                </a:cxn>
                <a:cxn ang="0">
                  <a:pos x="connsiteX11023" y="connsiteY11023"/>
                </a:cxn>
                <a:cxn ang="0">
                  <a:pos x="connsiteX11024" y="connsiteY11024"/>
                </a:cxn>
                <a:cxn ang="0">
                  <a:pos x="connsiteX11025" y="connsiteY11025"/>
                </a:cxn>
                <a:cxn ang="0">
                  <a:pos x="connsiteX11026" y="connsiteY11026"/>
                </a:cxn>
                <a:cxn ang="0">
                  <a:pos x="connsiteX11027" y="connsiteY11027"/>
                </a:cxn>
                <a:cxn ang="0">
                  <a:pos x="connsiteX11028" y="connsiteY11028"/>
                </a:cxn>
                <a:cxn ang="0">
                  <a:pos x="connsiteX11029" y="connsiteY11029"/>
                </a:cxn>
                <a:cxn ang="0">
                  <a:pos x="connsiteX11030" y="connsiteY11030"/>
                </a:cxn>
                <a:cxn ang="0">
                  <a:pos x="connsiteX11031" y="connsiteY11031"/>
                </a:cxn>
                <a:cxn ang="0">
                  <a:pos x="connsiteX11032" y="connsiteY11032"/>
                </a:cxn>
                <a:cxn ang="0">
                  <a:pos x="connsiteX11033" y="connsiteY11033"/>
                </a:cxn>
                <a:cxn ang="0">
                  <a:pos x="connsiteX11034" y="connsiteY11034"/>
                </a:cxn>
                <a:cxn ang="0">
                  <a:pos x="connsiteX11035" y="connsiteY11035"/>
                </a:cxn>
                <a:cxn ang="0">
                  <a:pos x="connsiteX11036" y="connsiteY11036"/>
                </a:cxn>
                <a:cxn ang="0">
                  <a:pos x="connsiteX11037" y="connsiteY11037"/>
                </a:cxn>
                <a:cxn ang="0">
                  <a:pos x="connsiteX11038" y="connsiteY11038"/>
                </a:cxn>
                <a:cxn ang="0">
                  <a:pos x="connsiteX11039" y="connsiteY11039"/>
                </a:cxn>
                <a:cxn ang="0">
                  <a:pos x="connsiteX11040" y="connsiteY11040"/>
                </a:cxn>
                <a:cxn ang="0">
                  <a:pos x="connsiteX11041" y="connsiteY11041"/>
                </a:cxn>
                <a:cxn ang="0">
                  <a:pos x="connsiteX11042" y="connsiteY11042"/>
                </a:cxn>
                <a:cxn ang="0">
                  <a:pos x="connsiteX11043" y="connsiteY11043"/>
                </a:cxn>
                <a:cxn ang="0">
                  <a:pos x="connsiteX11044" y="connsiteY11044"/>
                </a:cxn>
                <a:cxn ang="0">
                  <a:pos x="connsiteX11045" y="connsiteY11045"/>
                </a:cxn>
                <a:cxn ang="0">
                  <a:pos x="connsiteX11046" y="connsiteY11046"/>
                </a:cxn>
                <a:cxn ang="0">
                  <a:pos x="connsiteX11047" y="connsiteY11047"/>
                </a:cxn>
                <a:cxn ang="0">
                  <a:pos x="connsiteX11048" y="connsiteY11048"/>
                </a:cxn>
                <a:cxn ang="0">
                  <a:pos x="connsiteX11049" y="connsiteY11049"/>
                </a:cxn>
                <a:cxn ang="0">
                  <a:pos x="connsiteX11050" y="connsiteY11050"/>
                </a:cxn>
                <a:cxn ang="0">
                  <a:pos x="connsiteX11051" y="connsiteY11051"/>
                </a:cxn>
                <a:cxn ang="0">
                  <a:pos x="connsiteX11052" y="connsiteY11052"/>
                </a:cxn>
                <a:cxn ang="0">
                  <a:pos x="connsiteX11053" y="connsiteY11053"/>
                </a:cxn>
                <a:cxn ang="0">
                  <a:pos x="connsiteX11054" y="connsiteY11054"/>
                </a:cxn>
                <a:cxn ang="0">
                  <a:pos x="connsiteX11055" y="connsiteY11055"/>
                </a:cxn>
                <a:cxn ang="0">
                  <a:pos x="connsiteX11056" y="connsiteY11056"/>
                </a:cxn>
                <a:cxn ang="0">
                  <a:pos x="connsiteX11057" y="connsiteY11057"/>
                </a:cxn>
                <a:cxn ang="0">
                  <a:pos x="connsiteX11058" y="connsiteY11058"/>
                </a:cxn>
                <a:cxn ang="0">
                  <a:pos x="connsiteX11059" y="connsiteY11059"/>
                </a:cxn>
                <a:cxn ang="0">
                  <a:pos x="connsiteX11060" y="connsiteY11060"/>
                </a:cxn>
                <a:cxn ang="0">
                  <a:pos x="connsiteX11061" y="connsiteY11061"/>
                </a:cxn>
                <a:cxn ang="0">
                  <a:pos x="connsiteX11062" y="connsiteY11062"/>
                </a:cxn>
                <a:cxn ang="0">
                  <a:pos x="connsiteX11063" y="connsiteY11063"/>
                </a:cxn>
                <a:cxn ang="0">
                  <a:pos x="connsiteX11064" y="connsiteY11064"/>
                </a:cxn>
                <a:cxn ang="0">
                  <a:pos x="connsiteX11065" y="connsiteY11065"/>
                </a:cxn>
                <a:cxn ang="0">
                  <a:pos x="connsiteX11066" y="connsiteY11066"/>
                </a:cxn>
                <a:cxn ang="0">
                  <a:pos x="connsiteX11067" y="connsiteY11067"/>
                </a:cxn>
                <a:cxn ang="0">
                  <a:pos x="connsiteX11068" y="connsiteY11068"/>
                </a:cxn>
                <a:cxn ang="0">
                  <a:pos x="connsiteX11069" y="connsiteY11069"/>
                </a:cxn>
                <a:cxn ang="0">
                  <a:pos x="connsiteX11070" y="connsiteY11070"/>
                </a:cxn>
                <a:cxn ang="0">
                  <a:pos x="connsiteX11071" y="connsiteY11071"/>
                </a:cxn>
                <a:cxn ang="0">
                  <a:pos x="connsiteX11072" y="connsiteY11072"/>
                </a:cxn>
                <a:cxn ang="0">
                  <a:pos x="connsiteX11073" y="connsiteY11073"/>
                </a:cxn>
                <a:cxn ang="0">
                  <a:pos x="connsiteX11074" y="connsiteY11074"/>
                </a:cxn>
                <a:cxn ang="0">
                  <a:pos x="connsiteX11075" y="connsiteY11075"/>
                </a:cxn>
                <a:cxn ang="0">
                  <a:pos x="connsiteX11076" y="connsiteY11076"/>
                </a:cxn>
                <a:cxn ang="0">
                  <a:pos x="connsiteX11077" y="connsiteY11077"/>
                </a:cxn>
                <a:cxn ang="0">
                  <a:pos x="connsiteX11078" y="connsiteY11078"/>
                </a:cxn>
                <a:cxn ang="0">
                  <a:pos x="connsiteX11079" y="connsiteY11079"/>
                </a:cxn>
                <a:cxn ang="0">
                  <a:pos x="connsiteX11080" y="connsiteY11080"/>
                </a:cxn>
                <a:cxn ang="0">
                  <a:pos x="connsiteX11081" y="connsiteY11081"/>
                </a:cxn>
                <a:cxn ang="0">
                  <a:pos x="connsiteX11082" y="connsiteY11082"/>
                </a:cxn>
                <a:cxn ang="0">
                  <a:pos x="connsiteX11083" y="connsiteY11083"/>
                </a:cxn>
                <a:cxn ang="0">
                  <a:pos x="connsiteX11084" y="connsiteY11084"/>
                </a:cxn>
                <a:cxn ang="0">
                  <a:pos x="connsiteX11085" y="connsiteY11085"/>
                </a:cxn>
                <a:cxn ang="0">
                  <a:pos x="connsiteX11086" y="connsiteY11086"/>
                </a:cxn>
                <a:cxn ang="0">
                  <a:pos x="connsiteX11087" y="connsiteY11087"/>
                </a:cxn>
                <a:cxn ang="0">
                  <a:pos x="connsiteX11088" y="connsiteY11088"/>
                </a:cxn>
                <a:cxn ang="0">
                  <a:pos x="connsiteX11089" y="connsiteY11089"/>
                </a:cxn>
                <a:cxn ang="0">
                  <a:pos x="connsiteX11090" y="connsiteY11090"/>
                </a:cxn>
                <a:cxn ang="0">
                  <a:pos x="connsiteX11091" y="connsiteY11091"/>
                </a:cxn>
                <a:cxn ang="0">
                  <a:pos x="connsiteX11092" y="connsiteY11092"/>
                </a:cxn>
                <a:cxn ang="0">
                  <a:pos x="connsiteX11093" y="connsiteY11093"/>
                </a:cxn>
                <a:cxn ang="0">
                  <a:pos x="connsiteX11094" y="connsiteY11094"/>
                </a:cxn>
                <a:cxn ang="0">
                  <a:pos x="connsiteX11095" y="connsiteY11095"/>
                </a:cxn>
                <a:cxn ang="0">
                  <a:pos x="connsiteX11096" y="connsiteY11096"/>
                </a:cxn>
                <a:cxn ang="0">
                  <a:pos x="connsiteX11097" y="connsiteY11097"/>
                </a:cxn>
                <a:cxn ang="0">
                  <a:pos x="connsiteX11098" y="connsiteY11098"/>
                </a:cxn>
                <a:cxn ang="0">
                  <a:pos x="connsiteX11099" y="connsiteY11099"/>
                </a:cxn>
                <a:cxn ang="0">
                  <a:pos x="connsiteX11100" y="connsiteY11100"/>
                </a:cxn>
                <a:cxn ang="0">
                  <a:pos x="connsiteX11101" y="connsiteY11101"/>
                </a:cxn>
                <a:cxn ang="0">
                  <a:pos x="connsiteX11102" y="connsiteY11102"/>
                </a:cxn>
                <a:cxn ang="0">
                  <a:pos x="connsiteX11103" y="connsiteY11103"/>
                </a:cxn>
                <a:cxn ang="0">
                  <a:pos x="connsiteX11104" y="connsiteY11104"/>
                </a:cxn>
                <a:cxn ang="0">
                  <a:pos x="connsiteX11105" y="connsiteY11105"/>
                </a:cxn>
                <a:cxn ang="0">
                  <a:pos x="connsiteX11106" y="connsiteY11106"/>
                </a:cxn>
                <a:cxn ang="0">
                  <a:pos x="connsiteX11107" y="connsiteY11107"/>
                </a:cxn>
                <a:cxn ang="0">
                  <a:pos x="connsiteX11108" y="connsiteY11108"/>
                </a:cxn>
                <a:cxn ang="0">
                  <a:pos x="connsiteX11109" y="connsiteY11109"/>
                </a:cxn>
                <a:cxn ang="0">
                  <a:pos x="connsiteX11110" y="connsiteY11110"/>
                </a:cxn>
                <a:cxn ang="0">
                  <a:pos x="connsiteX11111" y="connsiteY11111"/>
                </a:cxn>
                <a:cxn ang="0">
                  <a:pos x="connsiteX11112" y="connsiteY11112"/>
                </a:cxn>
                <a:cxn ang="0">
                  <a:pos x="connsiteX11113" y="connsiteY11113"/>
                </a:cxn>
                <a:cxn ang="0">
                  <a:pos x="connsiteX11114" y="connsiteY11114"/>
                </a:cxn>
                <a:cxn ang="0">
                  <a:pos x="connsiteX11115" y="connsiteY11115"/>
                </a:cxn>
                <a:cxn ang="0">
                  <a:pos x="connsiteX11116" y="connsiteY11116"/>
                </a:cxn>
                <a:cxn ang="0">
                  <a:pos x="connsiteX11117" y="connsiteY11117"/>
                </a:cxn>
                <a:cxn ang="0">
                  <a:pos x="connsiteX11118" y="connsiteY11118"/>
                </a:cxn>
                <a:cxn ang="0">
                  <a:pos x="connsiteX11119" y="connsiteY11119"/>
                </a:cxn>
                <a:cxn ang="0">
                  <a:pos x="connsiteX11120" y="connsiteY11120"/>
                </a:cxn>
                <a:cxn ang="0">
                  <a:pos x="connsiteX11121" y="connsiteY11121"/>
                </a:cxn>
                <a:cxn ang="0">
                  <a:pos x="connsiteX11122" y="connsiteY11122"/>
                </a:cxn>
                <a:cxn ang="0">
                  <a:pos x="connsiteX11123" y="connsiteY11123"/>
                </a:cxn>
                <a:cxn ang="0">
                  <a:pos x="connsiteX11124" y="connsiteY11124"/>
                </a:cxn>
                <a:cxn ang="0">
                  <a:pos x="connsiteX11125" y="connsiteY11125"/>
                </a:cxn>
                <a:cxn ang="0">
                  <a:pos x="connsiteX11126" y="connsiteY11126"/>
                </a:cxn>
                <a:cxn ang="0">
                  <a:pos x="connsiteX11127" y="connsiteY11127"/>
                </a:cxn>
                <a:cxn ang="0">
                  <a:pos x="connsiteX11128" y="connsiteY11128"/>
                </a:cxn>
                <a:cxn ang="0">
                  <a:pos x="connsiteX11129" y="connsiteY11129"/>
                </a:cxn>
                <a:cxn ang="0">
                  <a:pos x="connsiteX11130" y="connsiteY11130"/>
                </a:cxn>
                <a:cxn ang="0">
                  <a:pos x="connsiteX11131" y="connsiteY11131"/>
                </a:cxn>
                <a:cxn ang="0">
                  <a:pos x="connsiteX11132" y="connsiteY11132"/>
                </a:cxn>
                <a:cxn ang="0">
                  <a:pos x="connsiteX11133" y="connsiteY11133"/>
                </a:cxn>
                <a:cxn ang="0">
                  <a:pos x="connsiteX11134" y="connsiteY11134"/>
                </a:cxn>
                <a:cxn ang="0">
                  <a:pos x="connsiteX11135" y="connsiteY11135"/>
                </a:cxn>
                <a:cxn ang="0">
                  <a:pos x="connsiteX11136" y="connsiteY11136"/>
                </a:cxn>
                <a:cxn ang="0">
                  <a:pos x="connsiteX11137" y="connsiteY11137"/>
                </a:cxn>
                <a:cxn ang="0">
                  <a:pos x="connsiteX11138" y="connsiteY11138"/>
                </a:cxn>
                <a:cxn ang="0">
                  <a:pos x="connsiteX11139" y="connsiteY11139"/>
                </a:cxn>
                <a:cxn ang="0">
                  <a:pos x="connsiteX11140" y="connsiteY11140"/>
                </a:cxn>
                <a:cxn ang="0">
                  <a:pos x="connsiteX11141" y="connsiteY11141"/>
                </a:cxn>
                <a:cxn ang="0">
                  <a:pos x="connsiteX11142" y="connsiteY11142"/>
                </a:cxn>
                <a:cxn ang="0">
                  <a:pos x="connsiteX11143" y="connsiteY11143"/>
                </a:cxn>
                <a:cxn ang="0">
                  <a:pos x="connsiteX11144" y="connsiteY11144"/>
                </a:cxn>
                <a:cxn ang="0">
                  <a:pos x="connsiteX11145" y="connsiteY11145"/>
                </a:cxn>
                <a:cxn ang="0">
                  <a:pos x="connsiteX11146" y="connsiteY11146"/>
                </a:cxn>
                <a:cxn ang="0">
                  <a:pos x="connsiteX11147" y="connsiteY11147"/>
                </a:cxn>
                <a:cxn ang="0">
                  <a:pos x="connsiteX11148" y="connsiteY11148"/>
                </a:cxn>
                <a:cxn ang="0">
                  <a:pos x="connsiteX11149" y="connsiteY11149"/>
                </a:cxn>
                <a:cxn ang="0">
                  <a:pos x="connsiteX11150" y="connsiteY11150"/>
                </a:cxn>
                <a:cxn ang="0">
                  <a:pos x="connsiteX11151" y="connsiteY11151"/>
                </a:cxn>
                <a:cxn ang="0">
                  <a:pos x="connsiteX11152" y="connsiteY11152"/>
                </a:cxn>
                <a:cxn ang="0">
                  <a:pos x="connsiteX11153" y="connsiteY11153"/>
                </a:cxn>
                <a:cxn ang="0">
                  <a:pos x="connsiteX11154" y="connsiteY11154"/>
                </a:cxn>
                <a:cxn ang="0">
                  <a:pos x="connsiteX11155" y="connsiteY11155"/>
                </a:cxn>
                <a:cxn ang="0">
                  <a:pos x="connsiteX11156" y="connsiteY11156"/>
                </a:cxn>
                <a:cxn ang="0">
                  <a:pos x="connsiteX11157" y="connsiteY11157"/>
                </a:cxn>
                <a:cxn ang="0">
                  <a:pos x="connsiteX11158" y="connsiteY11158"/>
                </a:cxn>
                <a:cxn ang="0">
                  <a:pos x="connsiteX11159" y="connsiteY11159"/>
                </a:cxn>
                <a:cxn ang="0">
                  <a:pos x="connsiteX11160" y="connsiteY11160"/>
                </a:cxn>
                <a:cxn ang="0">
                  <a:pos x="connsiteX11161" y="connsiteY11161"/>
                </a:cxn>
                <a:cxn ang="0">
                  <a:pos x="connsiteX11162" y="connsiteY11162"/>
                </a:cxn>
                <a:cxn ang="0">
                  <a:pos x="connsiteX11163" y="connsiteY11163"/>
                </a:cxn>
                <a:cxn ang="0">
                  <a:pos x="connsiteX11164" y="connsiteY11164"/>
                </a:cxn>
                <a:cxn ang="0">
                  <a:pos x="connsiteX11165" y="connsiteY11165"/>
                </a:cxn>
                <a:cxn ang="0">
                  <a:pos x="connsiteX11166" y="connsiteY11166"/>
                </a:cxn>
                <a:cxn ang="0">
                  <a:pos x="connsiteX11167" y="connsiteY11167"/>
                </a:cxn>
                <a:cxn ang="0">
                  <a:pos x="connsiteX11168" y="connsiteY11168"/>
                </a:cxn>
                <a:cxn ang="0">
                  <a:pos x="connsiteX11169" y="connsiteY11169"/>
                </a:cxn>
                <a:cxn ang="0">
                  <a:pos x="connsiteX11170" y="connsiteY11170"/>
                </a:cxn>
                <a:cxn ang="0">
                  <a:pos x="connsiteX11171" y="connsiteY11171"/>
                </a:cxn>
                <a:cxn ang="0">
                  <a:pos x="connsiteX11172" y="connsiteY11172"/>
                </a:cxn>
                <a:cxn ang="0">
                  <a:pos x="connsiteX11173" y="connsiteY11173"/>
                </a:cxn>
                <a:cxn ang="0">
                  <a:pos x="connsiteX11174" y="connsiteY11174"/>
                </a:cxn>
                <a:cxn ang="0">
                  <a:pos x="connsiteX11175" y="connsiteY11175"/>
                </a:cxn>
                <a:cxn ang="0">
                  <a:pos x="connsiteX11176" y="connsiteY11176"/>
                </a:cxn>
                <a:cxn ang="0">
                  <a:pos x="connsiteX11177" y="connsiteY11177"/>
                </a:cxn>
                <a:cxn ang="0">
                  <a:pos x="connsiteX11178" y="connsiteY11178"/>
                </a:cxn>
                <a:cxn ang="0">
                  <a:pos x="connsiteX11179" y="connsiteY11179"/>
                </a:cxn>
                <a:cxn ang="0">
                  <a:pos x="connsiteX11180" y="connsiteY11180"/>
                </a:cxn>
                <a:cxn ang="0">
                  <a:pos x="connsiteX11181" y="connsiteY11181"/>
                </a:cxn>
                <a:cxn ang="0">
                  <a:pos x="connsiteX11182" y="connsiteY11182"/>
                </a:cxn>
                <a:cxn ang="0">
                  <a:pos x="connsiteX11183" y="connsiteY11183"/>
                </a:cxn>
                <a:cxn ang="0">
                  <a:pos x="connsiteX11184" y="connsiteY11184"/>
                </a:cxn>
                <a:cxn ang="0">
                  <a:pos x="connsiteX11185" y="connsiteY11185"/>
                </a:cxn>
                <a:cxn ang="0">
                  <a:pos x="connsiteX11186" y="connsiteY11186"/>
                </a:cxn>
                <a:cxn ang="0">
                  <a:pos x="connsiteX11187" y="connsiteY11187"/>
                </a:cxn>
                <a:cxn ang="0">
                  <a:pos x="connsiteX11188" y="connsiteY11188"/>
                </a:cxn>
                <a:cxn ang="0">
                  <a:pos x="connsiteX11189" y="connsiteY11189"/>
                </a:cxn>
                <a:cxn ang="0">
                  <a:pos x="connsiteX11190" y="connsiteY11190"/>
                </a:cxn>
                <a:cxn ang="0">
                  <a:pos x="connsiteX11191" y="connsiteY11191"/>
                </a:cxn>
                <a:cxn ang="0">
                  <a:pos x="connsiteX11192" y="connsiteY11192"/>
                </a:cxn>
                <a:cxn ang="0">
                  <a:pos x="connsiteX11193" y="connsiteY11193"/>
                </a:cxn>
                <a:cxn ang="0">
                  <a:pos x="connsiteX11194" y="connsiteY11194"/>
                </a:cxn>
                <a:cxn ang="0">
                  <a:pos x="connsiteX11195" y="connsiteY11195"/>
                </a:cxn>
                <a:cxn ang="0">
                  <a:pos x="connsiteX11196" y="connsiteY11196"/>
                </a:cxn>
                <a:cxn ang="0">
                  <a:pos x="connsiteX11197" y="connsiteY11197"/>
                </a:cxn>
                <a:cxn ang="0">
                  <a:pos x="connsiteX11198" y="connsiteY11198"/>
                </a:cxn>
                <a:cxn ang="0">
                  <a:pos x="connsiteX11199" y="connsiteY11199"/>
                </a:cxn>
                <a:cxn ang="0">
                  <a:pos x="connsiteX11200" y="connsiteY11200"/>
                </a:cxn>
                <a:cxn ang="0">
                  <a:pos x="connsiteX11201" y="connsiteY11201"/>
                </a:cxn>
                <a:cxn ang="0">
                  <a:pos x="connsiteX11202" y="connsiteY11202"/>
                </a:cxn>
                <a:cxn ang="0">
                  <a:pos x="connsiteX11203" y="connsiteY11203"/>
                </a:cxn>
                <a:cxn ang="0">
                  <a:pos x="connsiteX11204" y="connsiteY11204"/>
                </a:cxn>
                <a:cxn ang="0">
                  <a:pos x="connsiteX11205" y="connsiteY11205"/>
                </a:cxn>
                <a:cxn ang="0">
                  <a:pos x="connsiteX11206" y="connsiteY11206"/>
                </a:cxn>
                <a:cxn ang="0">
                  <a:pos x="connsiteX11207" y="connsiteY11207"/>
                </a:cxn>
                <a:cxn ang="0">
                  <a:pos x="connsiteX11208" y="connsiteY11208"/>
                </a:cxn>
                <a:cxn ang="0">
                  <a:pos x="connsiteX11209" y="connsiteY11209"/>
                </a:cxn>
                <a:cxn ang="0">
                  <a:pos x="connsiteX11210" y="connsiteY11210"/>
                </a:cxn>
                <a:cxn ang="0">
                  <a:pos x="connsiteX11211" y="connsiteY11211"/>
                </a:cxn>
                <a:cxn ang="0">
                  <a:pos x="connsiteX11212" y="connsiteY11212"/>
                </a:cxn>
                <a:cxn ang="0">
                  <a:pos x="connsiteX11213" y="connsiteY11213"/>
                </a:cxn>
                <a:cxn ang="0">
                  <a:pos x="connsiteX11214" y="connsiteY11214"/>
                </a:cxn>
                <a:cxn ang="0">
                  <a:pos x="connsiteX11215" y="connsiteY11215"/>
                </a:cxn>
                <a:cxn ang="0">
                  <a:pos x="connsiteX11216" y="connsiteY11216"/>
                </a:cxn>
                <a:cxn ang="0">
                  <a:pos x="connsiteX11217" y="connsiteY11217"/>
                </a:cxn>
                <a:cxn ang="0">
                  <a:pos x="connsiteX11218" y="connsiteY11218"/>
                </a:cxn>
                <a:cxn ang="0">
                  <a:pos x="connsiteX11219" y="connsiteY11219"/>
                </a:cxn>
                <a:cxn ang="0">
                  <a:pos x="connsiteX11220" y="connsiteY11220"/>
                </a:cxn>
                <a:cxn ang="0">
                  <a:pos x="connsiteX11221" y="connsiteY11221"/>
                </a:cxn>
                <a:cxn ang="0">
                  <a:pos x="connsiteX11222" y="connsiteY11222"/>
                </a:cxn>
                <a:cxn ang="0">
                  <a:pos x="connsiteX11223" y="connsiteY11223"/>
                </a:cxn>
                <a:cxn ang="0">
                  <a:pos x="connsiteX11224" y="connsiteY11224"/>
                </a:cxn>
                <a:cxn ang="0">
                  <a:pos x="connsiteX11225" y="connsiteY11225"/>
                </a:cxn>
                <a:cxn ang="0">
                  <a:pos x="connsiteX11226" y="connsiteY11226"/>
                </a:cxn>
                <a:cxn ang="0">
                  <a:pos x="connsiteX11227" y="connsiteY11227"/>
                </a:cxn>
                <a:cxn ang="0">
                  <a:pos x="connsiteX11228" y="connsiteY11228"/>
                </a:cxn>
                <a:cxn ang="0">
                  <a:pos x="connsiteX11229" y="connsiteY11229"/>
                </a:cxn>
                <a:cxn ang="0">
                  <a:pos x="connsiteX11230" y="connsiteY11230"/>
                </a:cxn>
                <a:cxn ang="0">
                  <a:pos x="connsiteX11231" y="connsiteY11231"/>
                </a:cxn>
                <a:cxn ang="0">
                  <a:pos x="connsiteX11232" y="connsiteY11232"/>
                </a:cxn>
                <a:cxn ang="0">
                  <a:pos x="connsiteX11233" y="connsiteY11233"/>
                </a:cxn>
                <a:cxn ang="0">
                  <a:pos x="connsiteX11234" y="connsiteY11234"/>
                </a:cxn>
                <a:cxn ang="0">
                  <a:pos x="connsiteX11235" y="connsiteY11235"/>
                </a:cxn>
                <a:cxn ang="0">
                  <a:pos x="connsiteX11236" y="connsiteY11236"/>
                </a:cxn>
                <a:cxn ang="0">
                  <a:pos x="connsiteX11237" y="connsiteY11237"/>
                </a:cxn>
                <a:cxn ang="0">
                  <a:pos x="connsiteX11238" y="connsiteY11238"/>
                </a:cxn>
                <a:cxn ang="0">
                  <a:pos x="connsiteX11239" y="connsiteY11239"/>
                </a:cxn>
                <a:cxn ang="0">
                  <a:pos x="connsiteX11240" y="connsiteY11240"/>
                </a:cxn>
                <a:cxn ang="0">
                  <a:pos x="connsiteX11241" y="connsiteY11241"/>
                </a:cxn>
                <a:cxn ang="0">
                  <a:pos x="connsiteX11242" y="connsiteY11242"/>
                </a:cxn>
                <a:cxn ang="0">
                  <a:pos x="connsiteX11243" y="connsiteY11243"/>
                </a:cxn>
                <a:cxn ang="0">
                  <a:pos x="connsiteX11244" y="connsiteY11244"/>
                </a:cxn>
                <a:cxn ang="0">
                  <a:pos x="connsiteX11245" y="connsiteY11245"/>
                </a:cxn>
                <a:cxn ang="0">
                  <a:pos x="connsiteX11246" y="connsiteY11246"/>
                </a:cxn>
                <a:cxn ang="0">
                  <a:pos x="connsiteX11247" y="connsiteY11247"/>
                </a:cxn>
                <a:cxn ang="0">
                  <a:pos x="connsiteX11248" y="connsiteY11248"/>
                </a:cxn>
                <a:cxn ang="0">
                  <a:pos x="connsiteX11249" y="connsiteY11249"/>
                </a:cxn>
                <a:cxn ang="0">
                  <a:pos x="connsiteX11250" y="connsiteY11250"/>
                </a:cxn>
                <a:cxn ang="0">
                  <a:pos x="connsiteX11251" y="connsiteY11251"/>
                </a:cxn>
                <a:cxn ang="0">
                  <a:pos x="connsiteX11252" y="connsiteY11252"/>
                </a:cxn>
                <a:cxn ang="0">
                  <a:pos x="connsiteX11253" y="connsiteY11253"/>
                </a:cxn>
                <a:cxn ang="0">
                  <a:pos x="connsiteX11254" y="connsiteY11254"/>
                </a:cxn>
                <a:cxn ang="0">
                  <a:pos x="connsiteX11255" y="connsiteY11255"/>
                </a:cxn>
                <a:cxn ang="0">
                  <a:pos x="connsiteX11256" y="connsiteY11256"/>
                </a:cxn>
                <a:cxn ang="0">
                  <a:pos x="connsiteX11257" y="connsiteY11257"/>
                </a:cxn>
                <a:cxn ang="0">
                  <a:pos x="connsiteX11258" y="connsiteY11258"/>
                </a:cxn>
                <a:cxn ang="0">
                  <a:pos x="connsiteX11259" y="connsiteY11259"/>
                </a:cxn>
                <a:cxn ang="0">
                  <a:pos x="connsiteX11260" y="connsiteY11260"/>
                </a:cxn>
                <a:cxn ang="0">
                  <a:pos x="connsiteX11261" y="connsiteY11261"/>
                </a:cxn>
                <a:cxn ang="0">
                  <a:pos x="connsiteX11262" y="connsiteY11262"/>
                </a:cxn>
                <a:cxn ang="0">
                  <a:pos x="connsiteX11263" y="connsiteY11263"/>
                </a:cxn>
                <a:cxn ang="0">
                  <a:pos x="connsiteX11264" y="connsiteY11264"/>
                </a:cxn>
                <a:cxn ang="0">
                  <a:pos x="connsiteX11265" y="connsiteY11265"/>
                </a:cxn>
                <a:cxn ang="0">
                  <a:pos x="connsiteX11266" y="connsiteY11266"/>
                </a:cxn>
                <a:cxn ang="0">
                  <a:pos x="connsiteX11267" y="connsiteY11267"/>
                </a:cxn>
                <a:cxn ang="0">
                  <a:pos x="connsiteX11268" y="connsiteY11268"/>
                </a:cxn>
                <a:cxn ang="0">
                  <a:pos x="connsiteX11269" y="connsiteY11269"/>
                </a:cxn>
                <a:cxn ang="0">
                  <a:pos x="connsiteX11270" y="connsiteY11270"/>
                </a:cxn>
                <a:cxn ang="0">
                  <a:pos x="connsiteX11271" y="connsiteY11271"/>
                </a:cxn>
                <a:cxn ang="0">
                  <a:pos x="connsiteX11272" y="connsiteY11272"/>
                </a:cxn>
                <a:cxn ang="0">
                  <a:pos x="connsiteX11273" y="connsiteY11273"/>
                </a:cxn>
                <a:cxn ang="0">
                  <a:pos x="connsiteX11274" y="connsiteY11274"/>
                </a:cxn>
                <a:cxn ang="0">
                  <a:pos x="connsiteX11275" y="connsiteY11275"/>
                </a:cxn>
                <a:cxn ang="0">
                  <a:pos x="connsiteX11276" y="connsiteY11276"/>
                </a:cxn>
                <a:cxn ang="0">
                  <a:pos x="connsiteX11277" y="connsiteY11277"/>
                </a:cxn>
                <a:cxn ang="0">
                  <a:pos x="connsiteX11278" y="connsiteY11278"/>
                </a:cxn>
                <a:cxn ang="0">
                  <a:pos x="connsiteX11279" y="connsiteY11279"/>
                </a:cxn>
                <a:cxn ang="0">
                  <a:pos x="connsiteX11280" y="connsiteY11280"/>
                </a:cxn>
                <a:cxn ang="0">
                  <a:pos x="connsiteX11281" y="connsiteY11281"/>
                </a:cxn>
                <a:cxn ang="0">
                  <a:pos x="connsiteX11282" y="connsiteY11282"/>
                </a:cxn>
                <a:cxn ang="0">
                  <a:pos x="connsiteX11283" y="connsiteY11283"/>
                </a:cxn>
                <a:cxn ang="0">
                  <a:pos x="connsiteX11284" y="connsiteY11284"/>
                </a:cxn>
                <a:cxn ang="0">
                  <a:pos x="connsiteX11285" y="connsiteY11285"/>
                </a:cxn>
                <a:cxn ang="0">
                  <a:pos x="connsiteX11286" y="connsiteY11286"/>
                </a:cxn>
                <a:cxn ang="0">
                  <a:pos x="connsiteX11287" y="connsiteY11287"/>
                </a:cxn>
                <a:cxn ang="0">
                  <a:pos x="connsiteX11288" y="connsiteY11288"/>
                </a:cxn>
                <a:cxn ang="0">
                  <a:pos x="connsiteX11289" y="connsiteY11289"/>
                </a:cxn>
                <a:cxn ang="0">
                  <a:pos x="connsiteX11290" y="connsiteY11290"/>
                </a:cxn>
                <a:cxn ang="0">
                  <a:pos x="connsiteX11291" y="connsiteY11291"/>
                </a:cxn>
                <a:cxn ang="0">
                  <a:pos x="connsiteX11292" y="connsiteY11292"/>
                </a:cxn>
                <a:cxn ang="0">
                  <a:pos x="connsiteX11293" y="connsiteY11293"/>
                </a:cxn>
                <a:cxn ang="0">
                  <a:pos x="connsiteX11294" y="connsiteY11294"/>
                </a:cxn>
                <a:cxn ang="0">
                  <a:pos x="connsiteX11295" y="connsiteY11295"/>
                </a:cxn>
                <a:cxn ang="0">
                  <a:pos x="connsiteX11296" y="connsiteY11296"/>
                </a:cxn>
                <a:cxn ang="0">
                  <a:pos x="connsiteX11297" y="connsiteY11297"/>
                </a:cxn>
                <a:cxn ang="0">
                  <a:pos x="connsiteX11298" y="connsiteY11298"/>
                </a:cxn>
                <a:cxn ang="0">
                  <a:pos x="connsiteX11299" y="connsiteY11299"/>
                </a:cxn>
                <a:cxn ang="0">
                  <a:pos x="connsiteX11300" y="connsiteY11300"/>
                </a:cxn>
                <a:cxn ang="0">
                  <a:pos x="connsiteX11301" y="connsiteY11301"/>
                </a:cxn>
                <a:cxn ang="0">
                  <a:pos x="connsiteX11302" y="connsiteY11302"/>
                </a:cxn>
                <a:cxn ang="0">
                  <a:pos x="connsiteX11303" y="connsiteY11303"/>
                </a:cxn>
                <a:cxn ang="0">
                  <a:pos x="connsiteX11304" y="connsiteY11304"/>
                </a:cxn>
                <a:cxn ang="0">
                  <a:pos x="connsiteX11305" y="connsiteY11305"/>
                </a:cxn>
                <a:cxn ang="0">
                  <a:pos x="connsiteX11306" y="connsiteY11306"/>
                </a:cxn>
                <a:cxn ang="0">
                  <a:pos x="connsiteX11307" y="connsiteY11307"/>
                </a:cxn>
                <a:cxn ang="0">
                  <a:pos x="connsiteX11308" y="connsiteY11308"/>
                </a:cxn>
                <a:cxn ang="0">
                  <a:pos x="connsiteX11309" y="connsiteY11309"/>
                </a:cxn>
                <a:cxn ang="0">
                  <a:pos x="connsiteX11310" y="connsiteY11310"/>
                </a:cxn>
                <a:cxn ang="0">
                  <a:pos x="connsiteX11311" y="connsiteY11311"/>
                </a:cxn>
                <a:cxn ang="0">
                  <a:pos x="connsiteX11312" y="connsiteY11312"/>
                </a:cxn>
                <a:cxn ang="0">
                  <a:pos x="connsiteX11313" y="connsiteY11313"/>
                </a:cxn>
                <a:cxn ang="0">
                  <a:pos x="connsiteX11314" y="connsiteY11314"/>
                </a:cxn>
                <a:cxn ang="0">
                  <a:pos x="connsiteX11315" y="connsiteY11315"/>
                </a:cxn>
                <a:cxn ang="0">
                  <a:pos x="connsiteX11316" y="connsiteY11316"/>
                </a:cxn>
                <a:cxn ang="0">
                  <a:pos x="connsiteX11317" y="connsiteY11317"/>
                </a:cxn>
                <a:cxn ang="0">
                  <a:pos x="connsiteX11318" y="connsiteY11318"/>
                </a:cxn>
                <a:cxn ang="0">
                  <a:pos x="connsiteX11319" y="connsiteY11319"/>
                </a:cxn>
                <a:cxn ang="0">
                  <a:pos x="connsiteX11320" y="connsiteY11320"/>
                </a:cxn>
                <a:cxn ang="0">
                  <a:pos x="connsiteX11321" y="connsiteY11321"/>
                </a:cxn>
                <a:cxn ang="0">
                  <a:pos x="connsiteX11322" y="connsiteY11322"/>
                </a:cxn>
                <a:cxn ang="0">
                  <a:pos x="connsiteX11323" y="connsiteY11323"/>
                </a:cxn>
                <a:cxn ang="0">
                  <a:pos x="connsiteX11324" y="connsiteY11324"/>
                </a:cxn>
                <a:cxn ang="0">
                  <a:pos x="connsiteX11325" y="connsiteY11325"/>
                </a:cxn>
                <a:cxn ang="0">
                  <a:pos x="connsiteX11326" y="connsiteY11326"/>
                </a:cxn>
                <a:cxn ang="0">
                  <a:pos x="connsiteX11327" y="connsiteY11327"/>
                </a:cxn>
                <a:cxn ang="0">
                  <a:pos x="connsiteX11328" y="connsiteY11328"/>
                </a:cxn>
                <a:cxn ang="0">
                  <a:pos x="connsiteX11329" y="connsiteY11329"/>
                </a:cxn>
                <a:cxn ang="0">
                  <a:pos x="connsiteX11330" y="connsiteY11330"/>
                </a:cxn>
                <a:cxn ang="0">
                  <a:pos x="connsiteX11331" y="connsiteY11331"/>
                </a:cxn>
                <a:cxn ang="0">
                  <a:pos x="connsiteX11332" y="connsiteY11332"/>
                </a:cxn>
                <a:cxn ang="0">
                  <a:pos x="connsiteX11333" y="connsiteY11333"/>
                </a:cxn>
                <a:cxn ang="0">
                  <a:pos x="connsiteX11334" y="connsiteY11334"/>
                </a:cxn>
                <a:cxn ang="0">
                  <a:pos x="connsiteX11335" y="connsiteY11335"/>
                </a:cxn>
                <a:cxn ang="0">
                  <a:pos x="connsiteX11336" y="connsiteY11336"/>
                </a:cxn>
                <a:cxn ang="0">
                  <a:pos x="connsiteX11337" y="connsiteY11337"/>
                </a:cxn>
                <a:cxn ang="0">
                  <a:pos x="connsiteX11338" y="connsiteY11338"/>
                </a:cxn>
                <a:cxn ang="0">
                  <a:pos x="connsiteX11339" y="connsiteY11339"/>
                </a:cxn>
                <a:cxn ang="0">
                  <a:pos x="connsiteX11340" y="connsiteY11340"/>
                </a:cxn>
                <a:cxn ang="0">
                  <a:pos x="connsiteX11341" y="connsiteY11341"/>
                </a:cxn>
                <a:cxn ang="0">
                  <a:pos x="connsiteX11342" y="connsiteY11342"/>
                </a:cxn>
                <a:cxn ang="0">
                  <a:pos x="connsiteX11343" y="connsiteY11343"/>
                </a:cxn>
                <a:cxn ang="0">
                  <a:pos x="connsiteX11344" y="connsiteY11344"/>
                </a:cxn>
                <a:cxn ang="0">
                  <a:pos x="connsiteX11345" y="connsiteY11345"/>
                </a:cxn>
                <a:cxn ang="0">
                  <a:pos x="connsiteX11346" y="connsiteY11346"/>
                </a:cxn>
                <a:cxn ang="0">
                  <a:pos x="connsiteX11347" y="connsiteY11347"/>
                </a:cxn>
                <a:cxn ang="0">
                  <a:pos x="connsiteX11348" y="connsiteY11348"/>
                </a:cxn>
                <a:cxn ang="0">
                  <a:pos x="connsiteX11349" y="connsiteY11349"/>
                </a:cxn>
                <a:cxn ang="0">
                  <a:pos x="connsiteX11350" y="connsiteY11350"/>
                </a:cxn>
                <a:cxn ang="0">
                  <a:pos x="connsiteX11351" y="connsiteY11351"/>
                </a:cxn>
                <a:cxn ang="0">
                  <a:pos x="connsiteX11352" y="connsiteY11352"/>
                </a:cxn>
                <a:cxn ang="0">
                  <a:pos x="connsiteX11353" y="connsiteY11353"/>
                </a:cxn>
                <a:cxn ang="0">
                  <a:pos x="connsiteX11354" y="connsiteY11354"/>
                </a:cxn>
                <a:cxn ang="0">
                  <a:pos x="connsiteX11355" y="connsiteY11355"/>
                </a:cxn>
                <a:cxn ang="0">
                  <a:pos x="connsiteX11356" y="connsiteY11356"/>
                </a:cxn>
                <a:cxn ang="0">
                  <a:pos x="connsiteX11357" y="connsiteY11357"/>
                </a:cxn>
                <a:cxn ang="0">
                  <a:pos x="connsiteX11358" y="connsiteY11358"/>
                </a:cxn>
                <a:cxn ang="0">
                  <a:pos x="connsiteX11359" y="connsiteY11359"/>
                </a:cxn>
                <a:cxn ang="0">
                  <a:pos x="connsiteX11360" y="connsiteY11360"/>
                </a:cxn>
                <a:cxn ang="0">
                  <a:pos x="connsiteX11361" y="connsiteY11361"/>
                </a:cxn>
                <a:cxn ang="0">
                  <a:pos x="connsiteX11362" y="connsiteY11362"/>
                </a:cxn>
                <a:cxn ang="0">
                  <a:pos x="connsiteX11363" y="connsiteY11363"/>
                </a:cxn>
                <a:cxn ang="0">
                  <a:pos x="connsiteX11364" y="connsiteY11364"/>
                </a:cxn>
                <a:cxn ang="0">
                  <a:pos x="connsiteX11365" y="connsiteY11365"/>
                </a:cxn>
                <a:cxn ang="0">
                  <a:pos x="connsiteX11366" y="connsiteY11366"/>
                </a:cxn>
                <a:cxn ang="0">
                  <a:pos x="connsiteX11367" y="connsiteY11367"/>
                </a:cxn>
                <a:cxn ang="0">
                  <a:pos x="connsiteX11368" y="connsiteY11368"/>
                </a:cxn>
                <a:cxn ang="0">
                  <a:pos x="connsiteX11369" y="connsiteY11369"/>
                </a:cxn>
                <a:cxn ang="0">
                  <a:pos x="connsiteX11370" y="connsiteY11370"/>
                </a:cxn>
                <a:cxn ang="0">
                  <a:pos x="connsiteX11371" y="connsiteY11371"/>
                </a:cxn>
                <a:cxn ang="0">
                  <a:pos x="connsiteX11372" y="connsiteY11372"/>
                </a:cxn>
                <a:cxn ang="0">
                  <a:pos x="connsiteX11373" y="connsiteY11373"/>
                </a:cxn>
                <a:cxn ang="0">
                  <a:pos x="connsiteX11374" y="connsiteY11374"/>
                </a:cxn>
                <a:cxn ang="0">
                  <a:pos x="connsiteX11375" y="connsiteY11375"/>
                </a:cxn>
                <a:cxn ang="0">
                  <a:pos x="connsiteX11376" y="connsiteY11376"/>
                </a:cxn>
                <a:cxn ang="0">
                  <a:pos x="connsiteX11377" y="connsiteY11377"/>
                </a:cxn>
                <a:cxn ang="0">
                  <a:pos x="connsiteX11378" y="connsiteY11378"/>
                </a:cxn>
                <a:cxn ang="0">
                  <a:pos x="connsiteX11379" y="connsiteY11379"/>
                </a:cxn>
                <a:cxn ang="0">
                  <a:pos x="connsiteX11380" y="connsiteY11380"/>
                </a:cxn>
                <a:cxn ang="0">
                  <a:pos x="connsiteX11381" y="connsiteY11381"/>
                </a:cxn>
                <a:cxn ang="0">
                  <a:pos x="connsiteX11382" y="connsiteY11382"/>
                </a:cxn>
                <a:cxn ang="0">
                  <a:pos x="connsiteX11383" y="connsiteY11383"/>
                </a:cxn>
                <a:cxn ang="0">
                  <a:pos x="connsiteX11384" y="connsiteY11384"/>
                </a:cxn>
                <a:cxn ang="0">
                  <a:pos x="connsiteX11385" y="connsiteY11385"/>
                </a:cxn>
                <a:cxn ang="0">
                  <a:pos x="connsiteX11386" y="connsiteY11386"/>
                </a:cxn>
                <a:cxn ang="0">
                  <a:pos x="connsiteX11387" y="connsiteY11387"/>
                </a:cxn>
                <a:cxn ang="0">
                  <a:pos x="connsiteX11388" y="connsiteY11388"/>
                </a:cxn>
                <a:cxn ang="0">
                  <a:pos x="connsiteX11389" y="connsiteY11389"/>
                </a:cxn>
                <a:cxn ang="0">
                  <a:pos x="connsiteX11390" y="connsiteY11390"/>
                </a:cxn>
                <a:cxn ang="0">
                  <a:pos x="connsiteX11391" y="connsiteY11391"/>
                </a:cxn>
                <a:cxn ang="0">
                  <a:pos x="connsiteX11392" y="connsiteY11392"/>
                </a:cxn>
                <a:cxn ang="0">
                  <a:pos x="connsiteX11393" y="connsiteY11393"/>
                </a:cxn>
                <a:cxn ang="0">
                  <a:pos x="connsiteX11394" y="connsiteY11394"/>
                </a:cxn>
                <a:cxn ang="0">
                  <a:pos x="connsiteX11395" y="connsiteY11395"/>
                </a:cxn>
                <a:cxn ang="0">
                  <a:pos x="connsiteX11396" y="connsiteY11396"/>
                </a:cxn>
                <a:cxn ang="0">
                  <a:pos x="connsiteX11397" y="connsiteY11397"/>
                </a:cxn>
                <a:cxn ang="0">
                  <a:pos x="connsiteX11398" y="connsiteY11398"/>
                </a:cxn>
                <a:cxn ang="0">
                  <a:pos x="connsiteX11399" y="connsiteY11399"/>
                </a:cxn>
                <a:cxn ang="0">
                  <a:pos x="connsiteX11400" y="connsiteY11400"/>
                </a:cxn>
                <a:cxn ang="0">
                  <a:pos x="connsiteX11401" y="connsiteY11401"/>
                </a:cxn>
                <a:cxn ang="0">
                  <a:pos x="connsiteX11402" y="connsiteY11402"/>
                </a:cxn>
                <a:cxn ang="0">
                  <a:pos x="connsiteX11403" y="connsiteY11403"/>
                </a:cxn>
                <a:cxn ang="0">
                  <a:pos x="connsiteX11404" y="connsiteY11404"/>
                </a:cxn>
                <a:cxn ang="0">
                  <a:pos x="connsiteX11405" y="connsiteY11405"/>
                </a:cxn>
                <a:cxn ang="0">
                  <a:pos x="connsiteX11406" y="connsiteY11406"/>
                </a:cxn>
                <a:cxn ang="0">
                  <a:pos x="connsiteX11407" y="connsiteY11407"/>
                </a:cxn>
                <a:cxn ang="0">
                  <a:pos x="connsiteX11408" y="connsiteY11408"/>
                </a:cxn>
                <a:cxn ang="0">
                  <a:pos x="connsiteX11409" y="connsiteY11409"/>
                </a:cxn>
                <a:cxn ang="0">
                  <a:pos x="connsiteX11410" y="connsiteY11410"/>
                </a:cxn>
                <a:cxn ang="0">
                  <a:pos x="connsiteX11411" y="connsiteY11411"/>
                </a:cxn>
                <a:cxn ang="0">
                  <a:pos x="connsiteX11412" y="connsiteY11412"/>
                </a:cxn>
                <a:cxn ang="0">
                  <a:pos x="connsiteX11413" y="connsiteY11413"/>
                </a:cxn>
                <a:cxn ang="0">
                  <a:pos x="connsiteX11414" y="connsiteY11414"/>
                </a:cxn>
                <a:cxn ang="0">
                  <a:pos x="connsiteX11415" y="connsiteY11415"/>
                </a:cxn>
                <a:cxn ang="0">
                  <a:pos x="connsiteX11416" y="connsiteY11416"/>
                </a:cxn>
                <a:cxn ang="0">
                  <a:pos x="connsiteX11417" y="connsiteY11417"/>
                </a:cxn>
                <a:cxn ang="0">
                  <a:pos x="connsiteX11418" y="connsiteY11418"/>
                </a:cxn>
                <a:cxn ang="0">
                  <a:pos x="connsiteX11419" y="connsiteY11419"/>
                </a:cxn>
                <a:cxn ang="0">
                  <a:pos x="connsiteX11420" y="connsiteY11420"/>
                </a:cxn>
                <a:cxn ang="0">
                  <a:pos x="connsiteX11421" y="connsiteY11421"/>
                </a:cxn>
                <a:cxn ang="0">
                  <a:pos x="connsiteX11422" y="connsiteY11422"/>
                </a:cxn>
                <a:cxn ang="0">
                  <a:pos x="connsiteX11423" y="connsiteY11423"/>
                </a:cxn>
                <a:cxn ang="0">
                  <a:pos x="connsiteX11424" y="connsiteY11424"/>
                </a:cxn>
                <a:cxn ang="0">
                  <a:pos x="connsiteX11425" y="connsiteY11425"/>
                </a:cxn>
                <a:cxn ang="0">
                  <a:pos x="connsiteX11426" y="connsiteY11426"/>
                </a:cxn>
                <a:cxn ang="0">
                  <a:pos x="connsiteX11427" y="connsiteY11427"/>
                </a:cxn>
                <a:cxn ang="0">
                  <a:pos x="connsiteX11428" y="connsiteY11428"/>
                </a:cxn>
                <a:cxn ang="0">
                  <a:pos x="connsiteX11429" y="connsiteY11429"/>
                </a:cxn>
                <a:cxn ang="0">
                  <a:pos x="connsiteX11430" y="connsiteY11430"/>
                </a:cxn>
                <a:cxn ang="0">
                  <a:pos x="connsiteX11431" y="connsiteY11431"/>
                </a:cxn>
                <a:cxn ang="0">
                  <a:pos x="connsiteX11432" y="connsiteY11432"/>
                </a:cxn>
                <a:cxn ang="0">
                  <a:pos x="connsiteX11433" y="connsiteY11433"/>
                </a:cxn>
                <a:cxn ang="0">
                  <a:pos x="connsiteX11434" y="connsiteY11434"/>
                </a:cxn>
                <a:cxn ang="0">
                  <a:pos x="connsiteX11435" y="connsiteY11435"/>
                </a:cxn>
                <a:cxn ang="0">
                  <a:pos x="connsiteX11436" y="connsiteY11436"/>
                </a:cxn>
                <a:cxn ang="0">
                  <a:pos x="connsiteX11437" y="connsiteY11437"/>
                </a:cxn>
                <a:cxn ang="0">
                  <a:pos x="connsiteX11438" y="connsiteY11438"/>
                </a:cxn>
                <a:cxn ang="0">
                  <a:pos x="connsiteX11439" y="connsiteY11439"/>
                </a:cxn>
                <a:cxn ang="0">
                  <a:pos x="connsiteX11440" y="connsiteY11440"/>
                </a:cxn>
                <a:cxn ang="0">
                  <a:pos x="connsiteX11441" y="connsiteY11441"/>
                </a:cxn>
                <a:cxn ang="0">
                  <a:pos x="connsiteX11442" y="connsiteY11442"/>
                </a:cxn>
                <a:cxn ang="0">
                  <a:pos x="connsiteX11443" y="connsiteY11443"/>
                </a:cxn>
                <a:cxn ang="0">
                  <a:pos x="connsiteX11444" y="connsiteY11444"/>
                </a:cxn>
                <a:cxn ang="0">
                  <a:pos x="connsiteX11445" y="connsiteY11445"/>
                </a:cxn>
                <a:cxn ang="0">
                  <a:pos x="connsiteX11446" y="connsiteY11446"/>
                </a:cxn>
                <a:cxn ang="0">
                  <a:pos x="connsiteX11447" y="connsiteY11447"/>
                </a:cxn>
                <a:cxn ang="0">
                  <a:pos x="connsiteX11448" y="connsiteY11448"/>
                </a:cxn>
                <a:cxn ang="0">
                  <a:pos x="connsiteX11449" y="connsiteY11449"/>
                </a:cxn>
                <a:cxn ang="0">
                  <a:pos x="connsiteX11450" y="connsiteY11450"/>
                </a:cxn>
                <a:cxn ang="0">
                  <a:pos x="connsiteX11451" y="connsiteY11451"/>
                </a:cxn>
                <a:cxn ang="0">
                  <a:pos x="connsiteX11452" y="connsiteY11452"/>
                </a:cxn>
                <a:cxn ang="0">
                  <a:pos x="connsiteX11453" y="connsiteY11453"/>
                </a:cxn>
                <a:cxn ang="0">
                  <a:pos x="connsiteX11454" y="connsiteY11454"/>
                </a:cxn>
                <a:cxn ang="0">
                  <a:pos x="connsiteX11455" y="connsiteY11455"/>
                </a:cxn>
                <a:cxn ang="0">
                  <a:pos x="connsiteX11456" y="connsiteY11456"/>
                </a:cxn>
                <a:cxn ang="0">
                  <a:pos x="connsiteX11457" y="connsiteY11457"/>
                </a:cxn>
                <a:cxn ang="0">
                  <a:pos x="connsiteX11458" y="connsiteY11458"/>
                </a:cxn>
                <a:cxn ang="0">
                  <a:pos x="connsiteX11459" y="connsiteY11459"/>
                </a:cxn>
                <a:cxn ang="0">
                  <a:pos x="connsiteX11460" y="connsiteY11460"/>
                </a:cxn>
                <a:cxn ang="0">
                  <a:pos x="connsiteX11461" y="connsiteY11461"/>
                </a:cxn>
                <a:cxn ang="0">
                  <a:pos x="connsiteX11462" y="connsiteY11462"/>
                </a:cxn>
                <a:cxn ang="0">
                  <a:pos x="connsiteX11463" y="connsiteY11463"/>
                </a:cxn>
                <a:cxn ang="0">
                  <a:pos x="connsiteX11464" y="connsiteY11464"/>
                </a:cxn>
                <a:cxn ang="0">
                  <a:pos x="connsiteX11465" y="connsiteY11465"/>
                </a:cxn>
                <a:cxn ang="0">
                  <a:pos x="connsiteX11466" y="connsiteY11466"/>
                </a:cxn>
                <a:cxn ang="0">
                  <a:pos x="connsiteX11467" y="connsiteY11467"/>
                </a:cxn>
                <a:cxn ang="0">
                  <a:pos x="connsiteX11468" y="connsiteY11468"/>
                </a:cxn>
                <a:cxn ang="0">
                  <a:pos x="connsiteX11469" y="connsiteY11469"/>
                </a:cxn>
                <a:cxn ang="0">
                  <a:pos x="connsiteX11470" y="connsiteY11470"/>
                </a:cxn>
                <a:cxn ang="0">
                  <a:pos x="connsiteX11471" y="connsiteY11471"/>
                </a:cxn>
                <a:cxn ang="0">
                  <a:pos x="connsiteX11472" y="connsiteY11472"/>
                </a:cxn>
                <a:cxn ang="0">
                  <a:pos x="connsiteX11473" y="connsiteY11473"/>
                </a:cxn>
                <a:cxn ang="0">
                  <a:pos x="connsiteX11474" y="connsiteY11474"/>
                </a:cxn>
                <a:cxn ang="0">
                  <a:pos x="connsiteX11475" y="connsiteY11475"/>
                </a:cxn>
                <a:cxn ang="0">
                  <a:pos x="connsiteX11476" y="connsiteY11476"/>
                </a:cxn>
                <a:cxn ang="0">
                  <a:pos x="connsiteX11477" y="connsiteY11477"/>
                </a:cxn>
                <a:cxn ang="0">
                  <a:pos x="connsiteX11478" y="connsiteY11478"/>
                </a:cxn>
                <a:cxn ang="0">
                  <a:pos x="connsiteX11479" y="connsiteY11479"/>
                </a:cxn>
                <a:cxn ang="0">
                  <a:pos x="connsiteX11480" y="connsiteY11480"/>
                </a:cxn>
                <a:cxn ang="0">
                  <a:pos x="connsiteX11481" y="connsiteY11481"/>
                </a:cxn>
                <a:cxn ang="0">
                  <a:pos x="connsiteX11482" y="connsiteY11482"/>
                </a:cxn>
                <a:cxn ang="0">
                  <a:pos x="connsiteX11483" y="connsiteY11483"/>
                </a:cxn>
                <a:cxn ang="0">
                  <a:pos x="connsiteX11484" y="connsiteY11484"/>
                </a:cxn>
                <a:cxn ang="0">
                  <a:pos x="connsiteX11485" y="connsiteY11485"/>
                </a:cxn>
                <a:cxn ang="0">
                  <a:pos x="connsiteX11486" y="connsiteY11486"/>
                </a:cxn>
                <a:cxn ang="0">
                  <a:pos x="connsiteX11487" y="connsiteY11487"/>
                </a:cxn>
                <a:cxn ang="0">
                  <a:pos x="connsiteX11488" y="connsiteY11488"/>
                </a:cxn>
                <a:cxn ang="0">
                  <a:pos x="connsiteX11489" y="connsiteY11489"/>
                </a:cxn>
                <a:cxn ang="0">
                  <a:pos x="connsiteX11490" y="connsiteY11490"/>
                </a:cxn>
                <a:cxn ang="0">
                  <a:pos x="connsiteX11491" y="connsiteY11491"/>
                </a:cxn>
                <a:cxn ang="0">
                  <a:pos x="connsiteX11492" y="connsiteY11492"/>
                </a:cxn>
                <a:cxn ang="0">
                  <a:pos x="connsiteX11493" y="connsiteY11493"/>
                </a:cxn>
                <a:cxn ang="0">
                  <a:pos x="connsiteX11494" y="connsiteY11494"/>
                </a:cxn>
                <a:cxn ang="0">
                  <a:pos x="connsiteX11495" y="connsiteY11495"/>
                </a:cxn>
                <a:cxn ang="0">
                  <a:pos x="connsiteX11496" y="connsiteY11496"/>
                </a:cxn>
                <a:cxn ang="0">
                  <a:pos x="connsiteX11497" y="connsiteY11497"/>
                </a:cxn>
                <a:cxn ang="0">
                  <a:pos x="connsiteX11498" y="connsiteY11498"/>
                </a:cxn>
                <a:cxn ang="0">
                  <a:pos x="connsiteX11499" y="connsiteY11499"/>
                </a:cxn>
                <a:cxn ang="0">
                  <a:pos x="connsiteX11500" y="connsiteY11500"/>
                </a:cxn>
                <a:cxn ang="0">
                  <a:pos x="connsiteX11501" y="connsiteY11501"/>
                </a:cxn>
                <a:cxn ang="0">
                  <a:pos x="connsiteX11502" y="connsiteY11502"/>
                </a:cxn>
                <a:cxn ang="0">
                  <a:pos x="connsiteX11503" y="connsiteY11503"/>
                </a:cxn>
                <a:cxn ang="0">
                  <a:pos x="connsiteX11504" y="connsiteY11504"/>
                </a:cxn>
                <a:cxn ang="0">
                  <a:pos x="connsiteX11505" y="connsiteY11505"/>
                </a:cxn>
                <a:cxn ang="0">
                  <a:pos x="connsiteX11506" y="connsiteY11506"/>
                </a:cxn>
                <a:cxn ang="0">
                  <a:pos x="connsiteX11507" y="connsiteY11507"/>
                </a:cxn>
                <a:cxn ang="0">
                  <a:pos x="connsiteX11508" y="connsiteY11508"/>
                </a:cxn>
                <a:cxn ang="0">
                  <a:pos x="connsiteX11509" y="connsiteY11509"/>
                </a:cxn>
                <a:cxn ang="0">
                  <a:pos x="connsiteX11510" y="connsiteY11510"/>
                </a:cxn>
                <a:cxn ang="0">
                  <a:pos x="connsiteX11511" y="connsiteY11511"/>
                </a:cxn>
                <a:cxn ang="0">
                  <a:pos x="connsiteX11512" y="connsiteY11512"/>
                </a:cxn>
                <a:cxn ang="0">
                  <a:pos x="connsiteX11513" y="connsiteY11513"/>
                </a:cxn>
                <a:cxn ang="0">
                  <a:pos x="connsiteX11514" y="connsiteY11514"/>
                </a:cxn>
                <a:cxn ang="0">
                  <a:pos x="connsiteX11515" y="connsiteY11515"/>
                </a:cxn>
                <a:cxn ang="0">
                  <a:pos x="connsiteX11516" y="connsiteY11516"/>
                </a:cxn>
                <a:cxn ang="0">
                  <a:pos x="connsiteX11517" y="connsiteY11517"/>
                </a:cxn>
                <a:cxn ang="0">
                  <a:pos x="connsiteX11518" y="connsiteY11518"/>
                </a:cxn>
                <a:cxn ang="0">
                  <a:pos x="connsiteX11519" y="connsiteY11519"/>
                </a:cxn>
                <a:cxn ang="0">
                  <a:pos x="connsiteX11520" y="connsiteY11520"/>
                </a:cxn>
                <a:cxn ang="0">
                  <a:pos x="connsiteX11521" y="connsiteY11521"/>
                </a:cxn>
                <a:cxn ang="0">
                  <a:pos x="connsiteX11522" y="connsiteY11522"/>
                </a:cxn>
                <a:cxn ang="0">
                  <a:pos x="connsiteX11523" y="connsiteY11523"/>
                </a:cxn>
                <a:cxn ang="0">
                  <a:pos x="connsiteX11524" y="connsiteY11524"/>
                </a:cxn>
                <a:cxn ang="0">
                  <a:pos x="connsiteX11525" y="connsiteY11525"/>
                </a:cxn>
                <a:cxn ang="0">
                  <a:pos x="connsiteX11526" y="connsiteY11526"/>
                </a:cxn>
                <a:cxn ang="0">
                  <a:pos x="connsiteX11527" y="connsiteY11527"/>
                </a:cxn>
                <a:cxn ang="0">
                  <a:pos x="connsiteX11528" y="connsiteY11528"/>
                </a:cxn>
                <a:cxn ang="0">
                  <a:pos x="connsiteX11529" y="connsiteY11529"/>
                </a:cxn>
                <a:cxn ang="0">
                  <a:pos x="connsiteX11530" y="connsiteY11530"/>
                </a:cxn>
                <a:cxn ang="0">
                  <a:pos x="connsiteX11531" y="connsiteY11531"/>
                </a:cxn>
                <a:cxn ang="0">
                  <a:pos x="connsiteX11532" y="connsiteY11532"/>
                </a:cxn>
                <a:cxn ang="0">
                  <a:pos x="connsiteX11533" y="connsiteY11533"/>
                </a:cxn>
                <a:cxn ang="0">
                  <a:pos x="connsiteX11534" y="connsiteY11534"/>
                </a:cxn>
                <a:cxn ang="0">
                  <a:pos x="connsiteX11535" y="connsiteY11535"/>
                </a:cxn>
                <a:cxn ang="0">
                  <a:pos x="connsiteX11536" y="connsiteY11536"/>
                </a:cxn>
                <a:cxn ang="0">
                  <a:pos x="connsiteX11537" y="connsiteY11537"/>
                </a:cxn>
                <a:cxn ang="0">
                  <a:pos x="connsiteX11538" y="connsiteY11538"/>
                </a:cxn>
                <a:cxn ang="0">
                  <a:pos x="connsiteX11539" y="connsiteY11539"/>
                </a:cxn>
                <a:cxn ang="0">
                  <a:pos x="connsiteX11540" y="connsiteY11540"/>
                </a:cxn>
                <a:cxn ang="0">
                  <a:pos x="connsiteX11541" y="connsiteY11541"/>
                </a:cxn>
                <a:cxn ang="0">
                  <a:pos x="connsiteX11542" y="connsiteY11542"/>
                </a:cxn>
                <a:cxn ang="0">
                  <a:pos x="connsiteX11543" y="connsiteY11543"/>
                </a:cxn>
                <a:cxn ang="0">
                  <a:pos x="connsiteX11544" y="connsiteY11544"/>
                </a:cxn>
                <a:cxn ang="0">
                  <a:pos x="connsiteX11545" y="connsiteY11545"/>
                </a:cxn>
                <a:cxn ang="0">
                  <a:pos x="connsiteX11546" y="connsiteY11546"/>
                </a:cxn>
                <a:cxn ang="0">
                  <a:pos x="connsiteX11547" y="connsiteY11547"/>
                </a:cxn>
                <a:cxn ang="0">
                  <a:pos x="connsiteX11548" y="connsiteY11548"/>
                </a:cxn>
                <a:cxn ang="0">
                  <a:pos x="connsiteX11549" y="connsiteY11549"/>
                </a:cxn>
                <a:cxn ang="0">
                  <a:pos x="connsiteX11550" y="connsiteY11550"/>
                </a:cxn>
                <a:cxn ang="0">
                  <a:pos x="connsiteX11551" y="connsiteY11551"/>
                </a:cxn>
                <a:cxn ang="0">
                  <a:pos x="connsiteX11552" y="connsiteY11552"/>
                </a:cxn>
                <a:cxn ang="0">
                  <a:pos x="connsiteX11553" y="connsiteY11553"/>
                </a:cxn>
                <a:cxn ang="0">
                  <a:pos x="connsiteX11554" y="connsiteY11554"/>
                </a:cxn>
                <a:cxn ang="0">
                  <a:pos x="connsiteX11555" y="connsiteY11555"/>
                </a:cxn>
                <a:cxn ang="0">
                  <a:pos x="connsiteX11556" y="connsiteY11556"/>
                </a:cxn>
                <a:cxn ang="0">
                  <a:pos x="connsiteX11557" y="connsiteY11557"/>
                </a:cxn>
                <a:cxn ang="0">
                  <a:pos x="connsiteX11558" y="connsiteY11558"/>
                </a:cxn>
                <a:cxn ang="0">
                  <a:pos x="connsiteX11559" y="connsiteY11559"/>
                </a:cxn>
                <a:cxn ang="0">
                  <a:pos x="connsiteX11560" y="connsiteY11560"/>
                </a:cxn>
                <a:cxn ang="0">
                  <a:pos x="connsiteX11561" y="connsiteY11561"/>
                </a:cxn>
                <a:cxn ang="0">
                  <a:pos x="connsiteX11562" y="connsiteY11562"/>
                </a:cxn>
                <a:cxn ang="0">
                  <a:pos x="connsiteX11563" y="connsiteY11563"/>
                </a:cxn>
                <a:cxn ang="0">
                  <a:pos x="connsiteX11564" y="connsiteY11564"/>
                </a:cxn>
                <a:cxn ang="0">
                  <a:pos x="connsiteX11565" y="connsiteY11565"/>
                </a:cxn>
                <a:cxn ang="0">
                  <a:pos x="connsiteX11566" y="connsiteY11566"/>
                </a:cxn>
                <a:cxn ang="0">
                  <a:pos x="connsiteX11567" y="connsiteY11567"/>
                </a:cxn>
                <a:cxn ang="0">
                  <a:pos x="connsiteX11568" y="connsiteY11568"/>
                </a:cxn>
                <a:cxn ang="0">
                  <a:pos x="connsiteX11569" y="connsiteY11569"/>
                </a:cxn>
                <a:cxn ang="0">
                  <a:pos x="connsiteX11570" y="connsiteY11570"/>
                </a:cxn>
                <a:cxn ang="0">
                  <a:pos x="connsiteX11571" y="connsiteY11571"/>
                </a:cxn>
                <a:cxn ang="0">
                  <a:pos x="connsiteX11572" y="connsiteY11572"/>
                </a:cxn>
                <a:cxn ang="0">
                  <a:pos x="connsiteX11573" y="connsiteY11573"/>
                </a:cxn>
                <a:cxn ang="0">
                  <a:pos x="connsiteX11574" y="connsiteY11574"/>
                </a:cxn>
                <a:cxn ang="0">
                  <a:pos x="connsiteX11575" y="connsiteY11575"/>
                </a:cxn>
                <a:cxn ang="0">
                  <a:pos x="connsiteX11576" y="connsiteY11576"/>
                </a:cxn>
                <a:cxn ang="0">
                  <a:pos x="connsiteX11577" y="connsiteY11577"/>
                </a:cxn>
                <a:cxn ang="0">
                  <a:pos x="connsiteX11578" y="connsiteY11578"/>
                </a:cxn>
                <a:cxn ang="0">
                  <a:pos x="connsiteX11579" y="connsiteY11579"/>
                </a:cxn>
                <a:cxn ang="0">
                  <a:pos x="connsiteX11580" y="connsiteY11580"/>
                </a:cxn>
                <a:cxn ang="0">
                  <a:pos x="connsiteX11581" y="connsiteY11581"/>
                </a:cxn>
                <a:cxn ang="0">
                  <a:pos x="connsiteX11582" y="connsiteY11582"/>
                </a:cxn>
                <a:cxn ang="0">
                  <a:pos x="connsiteX11583" y="connsiteY11583"/>
                </a:cxn>
                <a:cxn ang="0">
                  <a:pos x="connsiteX11584" y="connsiteY11584"/>
                </a:cxn>
                <a:cxn ang="0">
                  <a:pos x="connsiteX11585" y="connsiteY11585"/>
                </a:cxn>
                <a:cxn ang="0">
                  <a:pos x="connsiteX11586" y="connsiteY11586"/>
                </a:cxn>
                <a:cxn ang="0">
                  <a:pos x="connsiteX11587" y="connsiteY11587"/>
                </a:cxn>
                <a:cxn ang="0">
                  <a:pos x="connsiteX11588" y="connsiteY11588"/>
                </a:cxn>
                <a:cxn ang="0">
                  <a:pos x="connsiteX11589" y="connsiteY11589"/>
                </a:cxn>
                <a:cxn ang="0">
                  <a:pos x="connsiteX11590" y="connsiteY11590"/>
                </a:cxn>
                <a:cxn ang="0">
                  <a:pos x="connsiteX11591" y="connsiteY11591"/>
                </a:cxn>
                <a:cxn ang="0">
                  <a:pos x="connsiteX11592" y="connsiteY11592"/>
                </a:cxn>
                <a:cxn ang="0">
                  <a:pos x="connsiteX11593" y="connsiteY11593"/>
                </a:cxn>
                <a:cxn ang="0">
                  <a:pos x="connsiteX11594" y="connsiteY11594"/>
                </a:cxn>
                <a:cxn ang="0">
                  <a:pos x="connsiteX11595" y="connsiteY11595"/>
                </a:cxn>
                <a:cxn ang="0">
                  <a:pos x="connsiteX11596" y="connsiteY11596"/>
                </a:cxn>
                <a:cxn ang="0">
                  <a:pos x="connsiteX11597" y="connsiteY11597"/>
                </a:cxn>
                <a:cxn ang="0">
                  <a:pos x="connsiteX11598" y="connsiteY11598"/>
                </a:cxn>
                <a:cxn ang="0">
                  <a:pos x="connsiteX11599" y="connsiteY11599"/>
                </a:cxn>
                <a:cxn ang="0">
                  <a:pos x="connsiteX11600" y="connsiteY11600"/>
                </a:cxn>
                <a:cxn ang="0">
                  <a:pos x="connsiteX11601" y="connsiteY11601"/>
                </a:cxn>
                <a:cxn ang="0">
                  <a:pos x="connsiteX11602" y="connsiteY11602"/>
                </a:cxn>
                <a:cxn ang="0">
                  <a:pos x="connsiteX11603" y="connsiteY11603"/>
                </a:cxn>
                <a:cxn ang="0">
                  <a:pos x="connsiteX11604" y="connsiteY11604"/>
                </a:cxn>
                <a:cxn ang="0">
                  <a:pos x="connsiteX11605" y="connsiteY11605"/>
                </a:cxn>
                <a:cxn ang="0">
                  <a:pos x="connsiteX11606" y="connsiteY11606"/>
                </a:cxn>
                <a:cxn ang="0">
                  <a:pos x="connsiteX11607" y="connsiteY11607"/>
                </a:cxn>
                <a:cxn ang="0">
                  <a:pos x="connsiteX11608" y="connsiteY11608"/>
                </a:cxn>
                <a:cxn ang="0">
                  <a:pos x="connsiteX11609" y="connsiteY11609"/>
                </a:cxn>
                <a:cxn ang="0">
                  <a:pos x="connsiteX11610" y="connsiteY11610"/>
                </a:cxn>
                <a:cxn ang="0">
                  <a:pos x="connsiteX11611" y="connsiteY11611"/>
                </a:cxn>
                <a:cxn ang="0">
                  <a:pos x="connsiteX11612" y="connsiteY11612"/>
                </a:cxn>
                <a:cxn ang="0">
                  <a:pos x="connsiteX11613" y="connsiteY11613"/>
                </a:cxn>
                <a:cxn ang="0">
                  <a:pos x="connsiteX11614" y="connsiteY11614"/>
                </a:cxn>
                <a:cxn ang="0">
                  <a:pos x="connsiteX11615" y="connsiteY11615"/>
                </a:cxn>
                <a:cxn ang="0">
                  <a:pos x="connsiteX11616" y="connsiteY11616"/>
                </a:cxn>
                <a:cxn ang="0">
                  <a:pos x="connsiteX11617" y="connsiteY11617"/>
                </a:cxn>
                <a:cxn ang="0">
                  <a:pos x="connsiteX11618" y="connsiteY11618"/>
                </a:cxn>
                <a:cxn ang="0">
                  <a:pos x="connsiteX11619" y="connsiteY11619"/>
                </a:cxn>
                <a:cxn ang="0">
                  <a:pos x="connsiteX11620" y="connsiteY11620"/>
                </a:cxn>
                <a:cxn ang="0">
                  <a:pos x="connsiteX11621" y="connsiteY11621"/>
                </a:cxn>
                <a:cxn ang="0">
                  <a:pos x="connsiteX11622" y="connsiteY11622"/>
                </a:cxn>
                <a:cxn ang="0">
                  <a:pos x="connsiteX11623" y="connsiteY11623"/>
                </a:cxn>
                <a:cxn ang="0">
                  <a:pos x="connsiteX11624" y="connsiteY11624"/>
                </a:cxn>
                <a:cxn ang="0">
                  <a:pos x="connsiteX11625" y="connsiteY11625"/>
                </a:cxn>
                <a:cxn ang="0">
                  <a:pos x="connsiteX11626" y="connsiteY11626"/>
                </a:cxn>
                <a:cxn ang="0">
                  <a:pos x="connsiteX11627" y="connsiteY11627"/>
                </a:cxn>
                <a:cxn ang="0">
                  <a:pos x="connsiteX11628" y="connsiteY11628"/>
                </a:cxn>
                <a:cxn ang="0">
                  <a:pos x="connsiteX11629" y="connsiteY11629"/>
                </a:cxn>
                <a:cxn ang="0">
                  <a:pos x="connsiteX11630" y="connsiteY11630"/>
                </a:cxn>
                <a:cxn ang="0">
                  <a:pos x="connsiteX11631" y="connsiteY11631"/>
                </a:cxn>
                <a:cxn ang="0">
                  <a:pos x="connsiteX11632" y="connsiteY11632"/>
                </a:cxn>
                <a:cxn ang="0">
                  <a:pos x="connsiteX11633" y="connsiteY11633"/>
                </a:cxn>
                <a:cxn ang="0">
                  <a:pos x="connsiteX11634" y="connsiteY11634"/>
                </a:cxn>
                <a:cxn ang="0">
                  <a:pos x="connsiteX11635" y="connsiteY11635"/>
                </a:cxn>
                <a:cxn ang="0">
                  <a:pos x="connsiteX11636" y="connsiteY11636"/>
                </a:cxn>
                <a:cxn ang="0">
                  <a:pos x="connsiteX11637" y="connsiteY11637"/>
                </a:cxn>
                <a:cxn ang="0">
                  <a:pos x="connsiteX11638" y="connsiteY11638"/>
                </a:cxn>
                <a:cxn ang="0">
                  <a:pos x="connsiteX11639" y="connsiteY11639"/>
                </a:cxn>
                <a:cxn ang="0">
                  <a:pos x="connsiteX11640" y="connsiteY11640"/>
                </a:cxn>
                <a:cxn ang="0">
                  <a:pos x="connsiteX11641" y="connsiteY11641"/>
                </a:cxn>
                <a:cxn ang="0">
                  <a:pos x="connsiteX11642" y="connsiteY11642"/>
                </a:cxn>
                <a:cxn ang="0">
                  <a:pos x="connsiteX11643" y="connsiteY11643"/>
                </a:cxn>
                <a:cxn ang="0">
                  <a:pos x="connsiteX11644" y="connsiteY11644"/>
                </a:cxn>
                <a:cxn ang="0">
                  <a:pos x="connsiteX11645" y="connsiteY11645"/>
                </a:cxn>
                <a:cxn ang="0">
                  <a:pos x="connsiteX11646" y="connsiteY11646"/>
                </a:cxn>
                <a:cxn ang="0">
                  <a:pos x="connsiteX11647" y="connsiteY11647"/>
                </a:cxn>
                <a:cxn ang="0">
                  <a:pos x="connsiteX11648" y="connsiteY11648"/>
                </a:cxn>
                <a:cxn ang="0">
                  <a:pos x="connsiteX11649" y="connsiteY11649"/>
                </a:cxn>
                <a:cxn ang="0">
                  <a:pos x="connsiteX11650" y="connsiteY11650"/>
                </a:cxn>
                <a:cxn ang="0">
                  <a:pos x="connsiteX11651" y="connsiteY11651"/>
                </a:cxn>
                <a:cxn ang="0">
                  <a:pos x="connsiteX11652" y="connsiteY11652"/>
                </a:cxn>
                <a:cxn ang="0">
                  <a:pos x="connsiteX11653" y="connsiteY11653"/>
                </a:cxn>
                <a:cxn ang="0">
                  <a:pos x="connsiteX11654" y="connsiteY11654"/>
                </a:cxn>
                <a:cxn ang="0">
                  <a:pos x="connsiteX11655" y="connsiteY11655"/>
                </a:cxn>
                <a:cxn ang="0">
                  <a:pos x="connsiteX11656" y="connsiteY11656"/>
                </a:cxn>
                <a:cxn ang="0">
                  <a:pos x="connsiteX11657" y="connsiteY11657"/>
                </a:cxn>
                <a:cxn ang="0">
                  <a:pos x="connsiteX11658" y="connsiteY11658"/>
                </a:cxn>
                <a:cxn ang="0">
                  <a:pos x="connsiteX11659" y="connsiteY11659"/>
                </a:cxn>
                <a:cxn ang="0">
                  <a:pos x="connsiteX11660" y="connsiteY11660"/>
                </a:cxn>
                <a:cxn ang="0">
                  <a:pos x="connsiteX11661" y="connsiteY11661"/>
                </a:cxn>
                <a:cxn ang="0">
                  <a:pos x="connsiteX11662" y="connsiteY11662"/>
                </a:cxn>
                <a:cxn ang="0">
                  <a:pos x="connsiteX11663" y="connsiteY11663"/>
                </a:cxn>
                <a:cxn ang="0">
                  <a:pos x="connsiteX11664" y="connsiteY11664"/>
                </a:cxn>
                <a:cxn ang="0">
                  <a:pos x="connsiteX11665" y="connsiteY11665"/>
                </a:cxn>
                <a:cxn ang="0">
                  <a:pos x="connsiteX11666" y="connsiteY11666"/>
                </a:cxn>
                <a:cxn ang="0">
                  <a:pos x="connsiteX11667" y="connsiteY11667"/>
                </a:cxn>
                <a:cxn ang="0">
                  <a:pos x="connsiteX11668" y="connsiteY11668"/>
                </a:cxn>
                <a:cxn ang="0">
                  <a:pos x="connsiteX11669" y="connsiteY11669"/>
                </a:cxn>
                <a:cxn ang="0">
                  <a:pos x="connsiteX11670" y="connsiteY11670"/>
                </a:cxn>
                <a:cxn ang="0">
                  <a:pos x="connsiteX11671" y="connsiteY11671"/>
                </a:cxn>
                <a:cxn ang="0">
                  <a:pos x="connsiteX11672" y="connsiteY11672"/>
                </a:cxn>
                <a:cxn ang="0">
                  <a:pos x="connsiteX11673" y="connsiteY11673"/>
                </a:cxn>
                <a:cxn ang="0">
                  <a:pos x="connsiteX11674" y="connsiteY11674"/>
                </a:cxn>
                <a:cxn ang="0">
                  <a:pos x="connsiteX11675" y="connsiteY11675"/>
                </a:cxn>
                <a:cxn ang="0">
                  <a:pos x="connsiteX11676" y="connsiteY11676"/>
                </a:cxn>
                <a:cxn ang="0">
                  <a:pos x="connsiteX11677" y="connsiteY11677"/>
                </a:cxn>
                <a:cxn ang="0">
                  <a:pos x="connsiteX11678" y="connsiteY11678"/>
                </a:cxn>
                <a:cxn ang="0">
                  <a:pos x="connsiteX11679" y="connsiteY11679"/>
                </a:cxn>
                <a:cxn ang="0">
                  <a:pos x="connsiteX11680" y="connsiteY11680"/>
                </a:cxn>
                <a:cxn ang="0">
                  <a:pos x="connsiteX11681" y="connsiteY11681"/>
                </a:cxn>
                <a:cxn ang="0">
                  <a:pos x="connsiteX11682" y="connsiteY11682"/>
                </a:cxn>
                <a:cxn ang="0">
                  <a:pos x="connsiteX11683" y="connsiteY11683"/>
                </a:cxn>
                <a:cxn ang="0">
                  <a:pos x="connsiteX11684" y="connsiteY11684"/>
                </a:cxn>
                <a:cxn ang="0">
                  <a:pos x="connsiteX11685" y="connsiteY11685"/>
                </a:cxn>
                <a:cxn ang="0">
                  <a:pos x="connsiteX11686" y="connsiteY11686"/>
                </a:cxn>
                <a:cxn ang="0">
                  <a:pos x="connsiteX11687" y="connsiteY11687"/>
                </a:cxn>
                <a:cxn ang="0">
                  <a:pos x="connsiteX11688" y="connsiteY11688"/>
                </a:cxn>
                <a:cxn ang="0">
                  <a:pos x="connsiteX11689" y="connsiteY11689"/>
                </a:cxn>
                <a:cxn ang="0">
                  <a:pos x="connsiteX11690" y="connsiteY11690"/>
                </a:cxn>
                <a:cxn ang="0">
                  <a:pos x="connsiteX11691" y="connsiteY11691"/>
                </a:cxn>
                <a:cxn ang="0">
                  <a:pos x="connsiteX11692" y="connsiteY11692"/>
                </a:cxn>
                <a:cxn ang="0">
                  <a:pos x="connsiteX11693" y="connsiteY11693"/>
                </a:cxn>
                <a:cxn ang="0">
                  <a:pos x="connsiteX11694" y="connsiteY11694"/>
                </a:cxn>
                <a:cxn ang="0">
                  <a:pos x="connsiteX11695" y="connsiteY11695"/>
                </a:cxn>
                <a:cxn ang="0">
                  <a:pos x="connsiteX11696" y="connsiteY11696"/>
                </a:cxn>
                <a:cxn ang="0">
                  <a:pos x="connsiteX11697" y="connsiteY11697"/>
                </a:cxn>
                <a:cxn ang="0">
                  <a:pos x="connsiteX11698" y="connsiteY11698"/>
                </a:cxn>
                <a:cxn ang="0">
                  <a:pos x="connsiteX11699" y="connsiteY11699"/>
                </a:cxn>
                <a:cxn ang="0">
                  <a:pos x="connsiteX11700" y="connsiteY11700"/>
                </a:cxn>
                <a:cxn ang="0">
                  <a:pos x="connsiteX11701" y="connsiteY11701"/>
                </a:cxn>
                <a:cxn ang="0">
                  <a:pos x="connsiteX11702" y="connsiteY11702"/>
                </a:cxn>
                <a:cxn ang="0">
                  <a:pos x="connsiteX11703" y="connsiteY11703"/>
                </a:cxn>
                <a:cxn ang="0">
                  <a:pos x="connsiteX11704" y="connsiteY11704"/>
                </a:cxn>
                <a:cxn ang="0">
                  <a:pos x="connsiteX11705" y="connsiteY11705"/>
                </a:cxn>
                <a:cxn ang="0">
                  <a:pos x="connsiteX11706" y="connsiteY11706"/>
                </a:cxn>
                <a:cxn ang="0">
                  <a:pos x="connsiteX11707" y="connsiteY11707"/>
                </a:cxn>
                <a:cxn ang="0">
                  <a:pos x="connsiteX11708" y="connsiteY11708"/>
                </a:cxn>
                <a:cxn ang="0">
                  <a:pos x="connsiteX11709" y="connsiteY11709"/>
                </a:cxn>
                <a:cxn ang="0">
                  <a:pos x="connsiteX11710" y="connsiteY11710"/>
                </a:cxn>
                <a:cxn ang="0">
                  <a:pos x="connsiteX11711" y="connsiteY11711"/>
                </a:cxn>
                <a:cxn ang="0">
                  <a:pos x="connsiteX11712" y="connsiteY11712"/>
                </a:cxn>
                <a:cxn ang="0">
                  <a:pos x="connsiteX11713" y="connsiteY11713"/>
                </a:cxn>
                <a:cxn ang="0">
                  <a:pos x="connsiteX11714" y="connsiteY11714"/>
                </a:cxn>
                <a:cxn ang="0">
                  <a:pos x="connsiteX11715" y="connsiteY11715"/>
                </a:cxn>
                <a:cxn ang="0">
                  <a:pos x="connsiteX11716" y="connsiteY11716"/>
                </a:cxn>
                <a:cxn ang="0">
                  <a:pos x="connsiteX11717" y="connsiteY11717"/>
                </a:cxn>
                <a:cxn ang="0">
                  <a:pos x="connsiteX11718" y="connsiteY11718"/>
                </a:cxn>
                <a:cxn ang="0">
                  <a:pos x="connsiteX11719" y="connsiteY11719"/>
                </a:cxn>
                <a:cxn ang="0">
                  <a:pos x="connsiteX11720" y="connsiteY11720"/>
                </a:cxn>
                <a:cxn ang="0">
                  <a:pos x="connsiteX11721" y="connsiteY11721"/>
                </a:cxn>
                <a:cxn ang="0">
                  <a:pos x="connsiteX11722" y="connsiteY11722"/>
                </a:cxn>
                <a:cxn ang="0">
                  <a:pos x="connsiteX11723" y="connsiteY11723"/>
                </a:cxn>
                <a:cxn ang="0">
                  <a:pos x="connsiteX11724" y="connsiteY11724"/>
                </a:cxn>
                <a:cxn ang="0">
                  <a:pos x="connsiteX11725" y="connsiteY11725"/>
                </a:cxn>
                <a:cxn ang="0">
                  <a:pos x="connsiteX11726" y="connsiteY11726"/>
                </a:cxn>
                <a:cxn ang="0">
                  <a:pos x="connsiteX11727" y="connsiteY11727"/>
                </a:cxn>
                <a:cxn ang="0">
                  <a:pos x="connsiteX11728" y="connsiteY11728"/>
                </a:cxn>
                <a:cxn ang="0">
                  <a:pos x="connsiteX11729" y="connsiteY11729"/>
                </a:cxn>
                <a:cxn ang="0">
                  <a:pos x="connsiteX11730" y="connsiteY11730"/>
                </a:cxn>
                <a:cxn ang="0">
                  <a:pos x="connsiteX11731" y="connsiteY11731"/>
                </a:cxn>
                <a:cxn ang="0">
                  <a:pos x="connsiteX11732" y="connsiteY11732"/>
                </a:cxn>
                <a:cxn ang="0">
                  <a:pos x="connsiteX11733" y="connsiteY11733"/>
                </a:cxn>
                <a:cxn ang="0">
                  <a:pos x="connsiteX11734" y="connsiteY11734"/>
                </a:cxn>
                <a:cxn ang="0">
                  <a:pos x="connsiteX11735" y="connsiteY11735"/>
                </a:cxn>
                <a:cxn ang="0">
                  <a:pos x="connsiteX11736" y="connsiteY11736"/>
                </a:cxn>
                <a:cxn ang="0">
                  <a:pos x="connsiteX11737" y="connsiteY11737"/>
                </a:cxn>
                <a:cxn ang="0">
                  <a:pos x="connsiteX11738" y="connsiteY11738"/>
                </a:cxn>
                <a:cxn ang="0">
                  <a:pos x="connsiteX11739" y="connsiteY11739"/>
                </a:cxn>
                <a:cxn ang="0">
                  <a:pos x="connsiteX11740" y="connsiteY11740"/>
                </a:cxn>
                <a:cxn ang="0">
                  <a:pos x="connsiteX11741" y="connsiteY11741"/>
                </a:cxn>
                <a:cxn ang="0">
                  <a:pos x="connsiteX11742" y="connsiteY11742"/>
                </a:cxn>
                <a:cxn ang="0">
                  <a:pos x="connsiteX11743" y="connsiteY11743"/>
                </a:cxn>
                <a:cxn ang="0">
                  <a:pos x="connsiteX11744" y="connsiteY11744"/>
                </a:cxn>
                <a:cxn ang="0">
                  <a:pos x="connsiteX11745" y="connsiteY11745"/>
                </a:cxn>
                <a:cxn ang="0">
                  <a:pos x="connsiteX11746" y="connsiteY11746"/>
                </a:cxn>
                <a:cxn ang="0">
                  <a:pos x="connsiteX11747" y="connsiteY11747"/>
                </a:cxn>
                <a:cxn ang="0">
                  <a:pos x="connsiteX11748" y="connsiteY11748"/>
                </a:cxn>
                <a:cxn ang="0">
                  <a:pos x="connsiteX11749" y="connsiteY11749"/>
                </a:cxn>
                <a:cxn ang="0">
                  <a:pos x="connsiteX11750" y="connsiteY11750"/>
                </a:cxn>
                <a:cxn ang="0">
                  <a:pos x="connsiteX11751" y="connsiteY11751"/>
                </a:cxn>
                <a:cxn ang="0">
                  <a:pos x="connsiteX11752" y="connsiteY11752"/>
                </a:cxn>
                <a:cxn ang="0">
                  <a:pos x="connsiteX11753" y="connsiteY11753"/>
                </a:cxn>
                <a:cxn ang="0">
                  <a:pos x="connsiteX11754" y="connsiteY11754"/>
                </a:cxn>
                <a:cxn ang="0">
                  <a:pos x="connsiteX11755" y="connsiteY11755"/>
                </a:cxn>
                <a:cxn ang="0">
                  <a:pos x="connsiteX11756" y="connsiteY11756"/>
                </a:cxn>
                <a:cxn ang="0">
                  <a:pos x="connsiteX11757" y="connsiteY11757"/>
                </a:cxn>
                <a:cxn ang="0">
                  <a:pos x="connsiteX11758" y="connsiteY11758"/>
                </a:cxn>
                <a:cxn ang="0">
                  <a:pos x="connsiteX11759" y="connsiteY11759"/>
                </a:cxn>
                <a:cxn ang="0">
                  <a:pos x="connsiteX11760" y="connsiteY11760"/>
                </a:cxn>
                <a:cxn ang="0">
                  <a:pos x="connsiteX11761" y="connsiteY11761"/>
                </a:cxn>
                <a:cxn ang="0">
                  <a:pos x="connsiteX11762" y="connsiteY11762"/>
                </a:cxn>
                <a:cxn ang="0">
                  <a:pos x="connsiteX11763" y="connsiteY11763"/>
                </a:cxn>
                <a:cxn ang="0">
                  <a:pos x="connsiteX11764" y="connsiteY11764"/>
                </a:cxn>
                <a:cxn ang="0">
                  <a:pos x="connsiteX11765" y="connsiteY11765"/>
                </a:cxn>
                <a:cxn ang="0">
                  <a:pos x="connsiteX11766" y="connsiteY11766"/>
                </a:cxn>
                <a:cxn ang="0">
                  <a:pos x="connsiteX11767" y="connsiteY11767"/>
                </a:cxn>
                <a:cxn ang="0">
                  <a:pos x="connsiteX11768" y="connsiteY11768"/>
                </a:cxn>
                <a:cxn ang="0">
                  <a:pos x="connsiteX11769" y="connsiteY11769"/>
                </a:cxn>
                <a:cxn ang="0">
                  <a:pos x="connsiteX11770" y="connsiteY11770"/>
                </a:cxn>
                <a:cxn ang="0">
                  <a:pos x="connsiteX11771" y="connsiteY11771"/>
                </a:cxn>
                <a:cxn ang="0">
                  <a:pos x="connsiteX11772" y="connsiteY11772"/>
                </a:cxn>
                <a:cxn ang="0">
                  <a:pos x="connsiteX11773" y="connsiteY11773"/>
                </a:cxn>
                <a:cxn ang="0">
                  <a:pos x="connsiteX11774" y="connsiteY11774"/>
                </a:cxn>
                <a:cxn ang="0">
                  <a:pos x="connsiteX11775" y="connsiteY11775"/>
                </a:cxn>
                <a:cxn ang="0">
                  <a:pos x="connsiteX11776" y="connsiteY11776"/>
                </a:cxn>
                <a:cxn ang="0">
                  <a:pos x="connsiteX11777" y="connsiteY11777"/>
                </a:cxn>
                <a:cxn ang="0">
                  <a:pos x="connsiteX11778" y="connsiteY11778"/>
                </a:cxn>
                <a:cxn ang="0">
                  <a:pos x="connsiteX11779" y="connsiteY11779"/>
                </a:cxn>
                <a:cxn ang="0">
                  <a:pos x="connsiteX11780" y="connsiteY11780"/>
                </a:cxn>
                <a:cxn ang="0">
                  <a:pos x="connsiteX11781" y="connsiteY11781"/>
                </a:cxn>
                <a:cxn ang="0">
                  <a:pos x="connsiteX11782" y="connsiteY11782"/>
                </a:cxn>
                <a:cxn ang="0">
                  <a:pos x="connsiteX11783" y="connsiteY11783"/>
                </a:cxn>
                <a:cxn ang="0">
                  <a:pos x="connsiteX11784" y="connsiteY11784"/>
                </a:cxn>
                <a:cxn ang="0">
                  <a:pos x="connsiteX11785" y="connsiteY11785"/>
                </a:cxn>
                <a:cxn ang="0">
                  <a:pos x="connsiteX11786" y="connsiteY11786"/>
                </a:cxn>
                <a:cxn ang="0">
                  <a:pos x="connsiteX11787" y="connsiteY11787"/>
                </a:cxn>
                <a:cxn ang="0">
                  <a:pos x="connsiteX11788" y="connsiteY11788"/>
                </a:cxn>
                <a:cxn ang="0">
                  <a:pos x="connsiteX11789" y="connsiteY11789"/>
                </a:cxn>
                <a:cxn ang="0">
                  <a:pos x="connsiteX11790" y="connsiteY11790"/>
                </a:cxn>
                <a:cxn ang="0">
                  <a:pos x="connsiteX11791" y="connsiteY11791"/>
                </a:cxn>
                <a:cxn ang="0">
                  <a:pos x="connsiteX11792" y="connsiteY11792"/>
                </a:cxn>
                <a:cxn ang="0">
                  <a:pos x="connsiteX11793" y="connsiteY11793"/>
                </a:cxn>
                <a:cxn ang="0">
                  <a:pos x="connsiteX11794" y="connsiteY11794"/>
                </a:cxn>
                <a:cxn ang="0">
                  <a:pos x="connsiteX11795" y="connsiteY11795"/>
                </a:cxn>
                <a:cxn ang="0">
                  <a:pos x="connsiteX11796" y="connsiteY11796"/>
                </a:cxn>
                <a:cxn ang="0">
                  <a:pos x="connsiteX11797" y="connsiteY11797"/>
                </a:cxn>
                <a:cxn ang="0">
                  <a:pos x="connsiteX11798" y="connsiteY11798"/>
                </a:cxn>
                <a:cxn ang="0">
                  <a:pos x="connsiteX11799" y="connsiteY11799"/>
                </a:cxn>
                <a:cxn ang="0">
                  <a:pos x="connsiteX11800" y="connsiteY11800"/>
                </a:cxn>
                <a:cxn ang="0">
                  <a:pos x="connsiteX11801" y="connsiteY11801"/>
                </a:cxn>
                <a:cxn ang="0">
                  <a:pos x="connsiteX11802" y="connsiteY11802"/>
                </a:cxn>
                <a:cxn ang="0">
                  <a:pos x="connsiteX11803" y="connsiteY11803"/>
                </a:cxn>
                <a:cxn ang="0">
                  <a:pos x="connsiteX11804" y="connsiteY11804"/>
                </a:cxn>
                <a:cxn ang="0">
                  <a:pos x="connsiteX11805" y="connsiteY11805"/>
                </a:cxn>
                <a:cxn ang="0">
                  <a:pos x="connsiteX11806" y="connsiteY11806"/>
                </a:cxn>
                <a:cxn ang="0">
                  <a:pos x="connsiteX11807" y="connsiteY11807"/>
                </a:cxn>
                <a:cxn ang="0">
                  <a:pos x="connsiteX11808" y="connsiteY11808"/>
                </a:cxn>
                <a:cxn ang="0">
                  <a:pos x="connsiteX11809" y="connsiteY11809"/>
                </a:cxn>
                <a:cxn ang="0">
                  <a:pos x="connsiteX11810" y="connsiteY11810"/>
                </a:cxn>
                <a:cxn ang="0">
                  <a:pos x="connsiteX11811" y="connsiteY11811"/>
                </a:cxn>
                <a:cxn ang="0">
                  <a:pos x="connsiteX11812" y="connsiteY11812"/>
                </a:cxn>
                <a:cxn ang="0">
                  <a:pos x="connsiteX11813" y="connsiteY11813"/>
                </a:cxn>
                <a:cxn ang="0">
                  <a:pos x="connsiteX11814" y="connsiteY11814"/>
                </a:cxn>
                <a:cxn ang="0">
                  <a:pos x="connsiteX11815" y="connsiteY11815"/>
                </a:cxn>
                <a:cxn ang="0">
                  <a:pos x="connsiteX11816" y="connsiteY11816"/>
                </a:cxn>
                <a:cxn ang="0">
                  <a:pos x="connsiteX11817" y="connsiteY11817"/>
                </a:cxn>
                <a:cxn ang="0">
                  <a:pos x="connsiteX11818" y="connsiteY11818"/>
                </a:cxn>
                <a:cxn ang="0">
                  <a:pos x="connsiteX11819" y="connsiteY11819"/>
                </a:cxn>
                <a:cxn ang="0">
                  <a:pos x="connsiteX11820" y="connsiteY11820"/>
                </a:cxn>
                <a:cxn ang="0">
                  <a:pos x="connsiteX11821" y="connsiteY11821"/>
                </a:cxn>
                <a:cxn ang="0">
                  <a:pos x="connsiteX11822" y="connsiteY11822"/>
                </a:cxn>
                <a:cxn ang="0">
                  <a:pos x="connsiteX11823" y="connsiteY11823"/>
                </a:cxn>
                <a:cxn ang="0">
                  <a:pos x="connsiteX11824" y="connsiteY11824"/>
                </a:cxn>
                <a:cxn ang="0">
                  <a:pos x="connsiteX11825" y="connsiteY11825"/>
                </a:cxn>
                <a:cxn ang="0">
                  <a:pos x="connsiteX11826" y="connsiteY11826"/>
                </a:cxn>
                <a:cxn ang="0">
                  <a:pos x="connsiteX11827" y="connsiteY11827"/>
                </a:cxn>
                <a:cxn ang="0">
                  <a:pos x="connsiteX11828" y="connsiteY11828"/>
                </a:cxn>
                <a:cxn ang="0">
                  <a:pos x="connsiteX11829" y="connsiteY11829"/>
                </a:cxn>
                <a:cxn ang="0">
                  <a:pos x="connsiteX11830" y="connsiteY11830"/>
                </a:cxn>
                <a:cxn ang="0">
                  <a:pos x="connsiteX11831" y="connsiteY11831"/>
                </a:cxn>
                <a:cxn ang="0">
                  <a:pos x="connsiteX11832" y="connsiteY11832"/>
                </a:cxn>
                <a:cxn ang="0">
                  <a:pos x="connsiteX11833" y="connsiteY11833"/>
                </a:cxn>
                <a:cxn ang="0">
                  <a:pos x="connsiteX11834" y="connsiteY11834"/>
                </a:cxn>
                <a:cxn ang="0">
                  <a:pos x="connsiteX11835" y="connsiteY11835"/>
                </a:cxn>
                <a:cxn ang="0">
                  <a:pos x="connsiteX11836" y="connsiteY11836"/>
                </a:cxn>
                <a:cxn ang="0">
                  <a:pos x="connsiteX11837" y="connsiteY11837"/>
                </a:cxn>
                <a:cxn ang="0">
                  <a:pos x="connsiteX11838" y="connsiteY11838"/>
                </a:cxn>
                <a:cxn ang="0">
                  <a:pos x="connsiteX11839" y="connsiteY11839"/>
                </a:cxn>
                <a:cxn ang="0">
                  <a:pos x="connsiteX11840" y="connsiteY11840"/>
                </a:cxn>
                <a:cxn ang="0">
                  <a:pos x="connsiteX11841" y="connsiteY11841"/>
                </a:cxn>
                <a:cxn ang="0">
                  <a:pos x="connsiteX11842" y="connsiteY11842"/>
                </a:cxn>
                <a:cxn ang="0">
                  <a:pos x="connsiteX11843" y="connsiteY11843"/>
                </a:cxn>
                <a:cxn ang="0">
                  <a:pos x="connsiteX11844" y="connsiteY11844"/>
                </a:cxn>
                <a:cxn ang="0">
                  <a:pos x="connsiteX11845" y="connsiteY11845"/>
                </a:cxn>
                <a:cxn ang="0">
                  <a:pos x="connsiteX11846" y="connsiteY11846"/>
                </a:cxn>
                <a:cxn ang="0">
                  <a:pos x="connsiteX11847" y="connsiteY11847"/>
                </a:cxn>
                <a:cxn ang="0">
                  <a:pos x="connsiteX11848" y="connsiteY11848"/>
                </a:cxn>
                <a:cxn ang="0">
                  <a:pos x="connsiteX11849" y="connsiteY11849"/>
                </a:cxn>
                <a:cxn ang="0">
                  <a:pos x="connsiteX11850" y="connsiteY11850"/>
                </a:cxn>
                <a:cxn ang="0">
                  <a:pos x="connsiteX11851" y="connsiteY11851"/>
                </a:cxn>
                <a:cxn ang="0">
                  <a:pos x="connsiteX11852" y="connsiteY11852"/>
                </a:cxn>
                <a:cxn ang="0">
                  <a:pos x="connsiteX11853" y="connsiteY11853"/>
                </a:cxn>
                <a:cxn ang="0">
                  <a:pos x="connsiteX11854" y="connsiteY11854"/>
                </a:cxn>
                <a:cxn ang="0">
                  <a:pos x="connsiteX11855" y="connsiteY11855"/>
                </a:cxn>
                <a:cxn ang="0">
                  <a:pos x="connsiteX11856" y="connsiteY11856"/>
                </a:cxn>
                <a:cxn ang="0">
                  <a:pos x="connsiteX11857" y="connsiteY11857"/>
                </a:cxn>
                <a:cxn ang="0">
                  <a:pos x="connsiteX11858" y="connsiteY11858"/>
                </a:cxn>
                <a:cxn ang="0">
                  <a:pos x="connsiteX11859" y="connsiteY11859"/>
                </a:cxn>
                <a:cxn ang="0">
                  <a:pos x="connsiteX11860" y="connsiteY11860"/>
                </a:cxn>
                <a:cxn ang="0">
                  <a:pos x="connsiteX11861" y="connsiteY11861"/>
                </a:cxn>
                <a:cxn ang="0">
                  <a:pos x="connsiteX11862" y="connsiteY11862"/>
                </a:cxn>
                <a:cxn ang="0">
                  <a:pos x="connsiteX11863" y="connsiteY11863"/>
                </a:cxn>
                <a:cxn ang="0">
                  <a:pos x="connsiteX11864" y="connsiteY11864"/>
                </a:cxn>
                <a:cxn ang="0">
                  <a:pos x="connsiteX11865" y="connsiteY11865"/>
                </a:cxn>
                <a:cxn ang="0">
                  <a:pos x="connsiteX11866" y="connsiteY11866"/>
                </a:cxn>
                <a:cxn ang="0">
                  <a:pos x="connsiteX11867" y="connsiteY11867"/>
                </a:cxn>
                <a:cxn ang="0">
                  <a:pos x="connsiteX11868" y="connsiteY11868"/>
                </a:cxn>
                <a:cxn ang="0">
                  <a:pos x="connsiteX11869" y="connsiteY11869"/>
                </a:cxn>
                <a:cxn ang="0">
                  <a:pos x="connsiteX11870" y="connsiteY11870"/>
                </a:cxn>
                <a:cxn ang="0">
                  <a:pos x="connsiteX11871" y="connsiteY11871"/>
                </a:cxn>
                <a:cxn ang="0">
                  <a:pos x="connsiteX11872" y="connsiteY11872"/>
                </a:cxn>
                <a:cxn ang="0">
                  <a:pos x="connsiteX11873" y="connsiteY11873"/>
                </a:cxn>
                <a:cxn ang="0">
                  <a:pos x="connsiteX11874" y="connsiteY11874"/>
                </a:cxn>
                <a:cxn ang="0">
                  <a:pos x="connsiteX11875" y="connsiteY11875"/>
                </a:cxn>
                <a:cxn ang="0">
                  <a:pos x="connsiteX11876" y="connsiteY11876"/>
                </a:cxn>
                <a:cxn ang="0">
                  <a:pos x="connsiteX11877" y="connsiteY11877"/>
                </a:cxn>
                <a:cxn ang="0">
                  <a:pos x="connsiteX11878" y="connsiteY11878"/>
                </a:cxn>
                <a:cxn ang="0">
                  <a:pos x="connsiteX11879" y="connsiteY11879"/>
                </a:cxn>
                <a:cxn ang="0">
                  <a:pos x="connsiteX11880" y="connsiteY11880"/>
                </a:cxn>
                <a:cxn ang="0">
                  <a:pos x="connsiteX11881" y="connsiteY11881"/>
                </a:cxn>
                <a:cxn ang="0">
                  <a:pos x="connsiteX11882" y="connsiteY11882"/>
                </a:cxn>
                <a:cxn ang="0">
                  <a:pos x="connsiteX11883" y="connsiteY11883"/>
                </a:cxn>
                <a:cxn ang="0">
                  <a:pos x="connsiteX11884" y="connsiteY11884"/>
                </a:cxn>
                <a:cxn ang="0">
                  <a:pos x="connsiteX11885" y="connsiteY11885"/>
                </a:cxn>
                <a:cxn ang="0">
                  <a:pos x="connsiteX11886" y="connsiteY11886"/>
                </a:cxn>
                <a:cxn ang="0">
                  <a:pos x="connsiteX11887" y="connsiteY11887"/>
                </a:cxn>
                <a:cxn ang="0">
                  <a:pos x="connsiteX11888" y="connsiteY11888"/>
                </a:cxn>
                <a:cxn ang="0">
                  <a:pos x="connsiteX11889" y="connsiteY11889"/>
                </a:cxn>
                <a:cxn ang="0">
                  <a:pos x="connsiteX11890" y="connsiteY11890"/>
                </a:cxn>
                <a:cxn ang="0">
                  <a:pos x="connsiteX11891" y="connsiteY11891"/>
                </a:cxn>
                <a:cxn ang="0">
                  <a:pos x="connsiteX11892" y="connsiteY11892"/>
                </a:cxn>
                <a:cxn ang="0">
                  <a:pos x="connsiteX11893" y="connsiteY11893"/>
                </a:cxn>
                <a:cxn ang="0">
                  <a:pos x="connsiteX11894" y="connsiteY11894"/>
                </a:cxn>
                <a:cxn ang="0">
                  <a:pos x="connsiteX11895" y="connsiteY11895"/>
                </a:cxn>
                <a:cxn ang="0">
                  <a:pos x="connsiteX11896" y="connsiteY11896"/>
                </a:cxn>
                <a:cxn ang="0">
                  <a:pos x="connsiteX11897" y="connsiteY11897"/>
                </a:cxn>
                <a:cxn ang="0">
                  <a:pos x="connsiteX11898" y="connsiteY11898"/>
                </a:cxn>
                <a:cxn ang="0">
                  <a:pos x="connsiteX11899" y="connsiteY11899"/>
                </a:cxn>
                <a:cxn ang="0">
                  <a:pos x="connsiteX11900" y="connsiteY11900"/>
                </a:cxn>
                <a:cxn ang="0">
                  <a:pos x="connsiteX11901" y="connsiteY11901"/>
                </a:cxn>
                <a:cxn ang="0">
                  <a:pos x="connsiteX11902" y="connsiteY11902"/>
                </a:cxn>
                <a:cxn ang="0">
                  <a:pos x="connsiteX11903" y="connsiteY11903"/>
                </a:cxn>
                <a:cxn ang="0">
                  <a:pos x="connsiteX11904" y="connsiteY11904"/>
                </a:cxn>
                <a:cxn ang="0">
                  <a:pos x="connsiteX11905" y="connsiteY11905"/>
                </a:cxn>
                <a:cxn ang="0">
                  <a:pos x="connsiteX11906" y="connsiteY11906"/>
                </a:cxn>
                <a:cxn ang="0">
                  <a:pos x="connsiteX11907" y="connsiteY11907"/>
                </a:cxn>
                <a:cxn ang="0">
                  <a:pos x="connsiteX11908" y="connsiteY11908"/>
                </a:cxn>
                <a:cxn ang="0">
                  <a:pos x="connsiteX11909" y="connsiteY11909"/>
                </a:cxn>
                <a:cxn ang="0">
                  <a:pos x="connsiteX11910" y="connsiteY11910"/>
                </a:cxn>
                <a:cxn ang="0">
                  <a:pos x="connsiteX11911" y="connsiteY11911"/>
                </a:cxn>
                <a:cxn ang="0">
                  <a:pos x="connsiteX11912" y="connsiteY11912"/>
                </a:cxn>
                <a:cxn ang="0">
                  <a:pos x="connsiteX11913" y="connsiteY11913"/>
                </a:cxn>
                <a:cxn ang="0">
                  <a:pos x="connsiteX11914" y="connsiteY11914"/>
                </a:cxn>
                <a:cxn ang="0">
                  <a:pos x="connsiteX11915" y="connsiteY11915"/>
                </a:cxn>
                <a:cxn ang="0">
                  <a:pos x="connsiteX11916" y="connsiteY11916"/>
                </a:cxn>
                <a:cxn ang="0">
                  <a:pos x="connsiteX11917" y="connsiteY11917"/>
                </a:cxn>
                <a:cxn ang="0">
                  <a:pos x="connsiteX11918" y="connsiteY11918"/>
                </a:cxn>
                <a:cxn ang="0">
                  <a:pos x="connsiteX11919" y="connsiteY11919"/>
                </a:cxn>
                <a:cxn ang="0">
                  <a:pos x="connsiteX11920" y="connsiteY11920"/>
                </a:cxn>
                <a:cxn ang="0">
                  <a:pos x="connsiteX11921" y="connsiteY11921"/>
                </a:cxn>
                <a:cxn ang="0">
                  <a:pos x="connsiteX11922" y="connsiteY11922"/>
                </a:cxn>
                <a:cxn ang="0">
                  <a:pos x="connsiteX11923" y="connsiteY11923"/>
                </a:cxn>
                <a:cxn ang="0">
                  <a:pos x="connsiteX11924" y="connsiteY11924"/>
                </a:cxn>
                <a:cxn ang="0">
                  <a:pos x="connsiteX11925" y="connsiteY11925"/>
                </a:cxn>
                <a:cxn ang="0">
                  <a:pos x="connsiteX11926" y="connsiteY11926"/>
                </a:cxn>
                <a:cxn ang="0">
                  <a:pos x="connsiteX11927" y="connsiteY11927"/>
                </a:cxn>
                <a:cxn ang="0">
                  <a:pos x="connsiteX11928" y="connsiteY11928"/>
                </a:cxn>
                <a:cxn ang="0">
                  <a:pos x="connsiteX11929" y="connsiteY11929"/>
                </a:cxn>
                <a:cxn ang="0">
                  <a:pos x="connsiteX11930" y="connsiteY11930"/>
                </a:cxn>
                <a:cxn ang="0">
                  <a:pos x="connsiteX11931" y="connsiteY11931"/>
                </a:cxn>
                <a:cxn ang="0">
                  <a:pos x="connsiteX11932" y="connsiteY11932"/>
                </a:cxn>
                <a:cxn ang="0">
                  <a:pos x="connsiteX11933" y="connsiteY11933"/>
                </a:cxn>
                <a:cxn ang="0">
                  <a:pos x="connsiteX11934" y="connsiteY11934"/>
                </a:cxn>
                <a:cxn ang="0">
                  <a:pos x="connsiteX11935" y="connsiteY11935"/>
                </a:cxn>
                <a:cxn ang="0">
                  <a:pos x="connsiteX11936" y="connsiteY11936"/>
                </a:cxn>
                <a:cxn ang="0">
                  <a:pos x="connsiteX11937" y="connsiteY11937"/>
                </a:cxn>
                <a:cxn ang="0">
                  <a:pos x="connsiteX11938" y="connsiteY11938"/>
                </a:cxn>
                <a:cxn ang="0">
                  <a:pos x="connsiteX11939" y="connsiteY11939"/>
                </a:cxn>
                <a:cxn ang="0">
                  <a:pos x="connsiteX11940" y="connsiteY11940"/>
                </a:cxn>
                <a:cxn ang="0">
                  <a:pos x="connsiteX11941" y="connsiteY11941"/>
                </a:cxn>
                <a:cxn ang="0">
                  <a:pos x="connsiteX11942" y="connsiteY11942"/>
                </a:cxn>
                <a:cxn ang="0">
                  <a:pos x="connsiteX11943" y="connsiteY11943"/>
                </a:cxn>
                <a:cxn ang="0">
                  <a:pos x="connsiteX11944" y="connsiteY11944"/>
                </a:cxn>
                <a:cxn ang="0">
                  <a:pos x="connsiteX11945" y="connsiteY11945"/>
                </a:cxn>
                <a:cxn ang="0">
                  <a:pos x="connsiteX11946" y="connsiteY11946"/>
                </a:cxn>
                <a:cxn ang="0">
                  <a:pos x="connsiteX11947" y="connsiteY11947"/>
                </a:cxn>
                <a:cxn ang="0">
                  <a:pos x="connsiteX11948" y="connsiteY11948"/>
                </a:cxn>
                <a:cxn ang="0">
                  <a:pos x="connsiteX11949" y="connsiteY11949"/>
                </a:cxn>
                <a:cxn ang="0">
                  <a:pos x="connsiteX11950" y="connsiteY11950"/>
                </a:cxn>
                <a:cxn ang="0">
                  <a:pos x="connsiteX11951" y="connsiteY11951"/>
                </a:cxn>
                <a:cxn ang="0">
                  <a:pos x="connsiteX11952" y="connsiteY11952"/>
                </a:cxn>
                <a:cxn ang="0">
                  <a:pos x="connsiteX11953" y="connsiteY11953"/>
                </a:cxn>
                <a:cxn ang="0">
                  <a:pos x="connsiteX11954" y="connsiteY11954"/>
                </a:cxn>
                <a:cxn ang="0">
                  <a:pos x="connsiteX11955" y="connsiteY11955"/>
                </a:cxn>
                <a:cxn ang="0">
                  <a:pos x="connsiteX11956" y="connsiteY11956"/>
                </a:cxn>
                <a:cxn ang="0">
                  <a:pos x="connsiteX11957" y="connsiteY11957"/>
                </a:cxn>
                <a:cxn ang="0">
                  <a:pos x="connsiteX11958" y="connsiteY11958"/>
                </a:cxn>
                <a:cxn ang="0">
                  <a:pos x="connsiteX11959" y="connsiteY11959"/>
                </a:cxn>
                <a:cxn ang="0">
                  <a:pos x="connsiteX11960" y="connsiteY11960"/>
                </a:cxn>
                <a:cxn ang="0">
                  <a:pos x="connsiteX11961" y="connsiteY11961"/>
                </a:cxn>
                <a:cxn ang="0">
                  <a:pos x="connsiteX11962" y="connsiteY11962"/>
                </a:cxn>
                <a:cxn ang="0">
                  <a:pos x="connsiteX11963" y="connsiteY11963"/>
                </a:cxn>
                <a:cxn ang="0">
                  <a:pos x="connsiteX11964" y="connsiteY11964"/>
                </a:cxn>
                <a:cxn ang="0">
                  <a:pos x="connsiteX11965" y="connsiteY11965"/>
                </a:cxn>
                <a:cxn ang="0">
                  <a:pos x="connsiteX11966" y="connsiteY11966"/>
                </a:cxn>
                <a:cxn ang="0">
                  <a:pos x="connsiteX11967" y="connsiteY11967"/>
                </a:cxn>
                <a:cxn ang="0">
                  <a:pos x="connsiteX11968" y="connsiteY11968"/>
                </a:cxn>
                <a:cxn ang="0">
                  <a:pos x="connsiteX11969" y="connsiteY11969"/>
                </a:cxn>
                <a:cxn ang="0">
                  <a:pos x="connsiteX11970" y="connsiteY11970"/>
                </a:cxn>
                <a:cxn ang="0">
                  <a:pos x="connsiteX11971" y="connsiteY11971"/>
                </a:cxn>
                <a:cxn ang="0">
                  <a:pos x="connsiteX11972" y="connsiteY11972"/>
                </a:cxn>
                <a:cxn ang="0">
                  <a:pos x="connsiteX11973" y="connsiteY11973"/>
                </a:cxn>
                <a:cxn ang="0">
                  <a:pos x="connsiteX11974" y="connsiteY11974"/>
                </a:cxn>
                <a:cxn ang="0">
                  <a:pos x="connsiteX11975" y="connsiteY11975"/>
                </a:cxn>
                <a:cxn ang="0">
                  <a:pos x="connsiteX11976" y="connsiteY11976"/>
                </a:cxn>
                <a:cxn ang="0">
                  <a:pos x="connsiteX11977" y="connsiteY11977"/>
                </a:cxn>
                <a:cxn ang="0">
                  <a:pos x="connsiteX11978" y="connsiteY11978"/>
                </a:cxn>
                <a:cxn ang="0">
                  <a:pos x="connsiteX11979" y="connsiteY11979"/>
                </a:cxn>
                <a:cxn ang="0">
                  <a:pos x="connsiteX11980" y="connsiteY11980"/>
                </a:cxn>
                <a:cxn ang="0">
                  <a:pos x="connsiteX11981" y="connsiteY11981"/>
                </a:cxn>
                <a:cxn ang="0">
                  <a:pos x="connsiteX11982" y="connsiteY11982"/>
                </a:cxn>
                <a:cxn ang="0">
                  <a:pos x="connsiteX11983" y="connsiteY11983"/>
                </a:cxn>
                <a:cxn ang="0">
                  <a:pos x="connsiteX11984" y="connsiteY11984"/>
                </a:cxn>
                <a:cxn ang="0">
                  <a:pos x="connsiteX11985" y="connsiteY11985"/>
                </a:cxn>
                <a:cxn ang="0">
                  <a:pos x="connsiteX11986" y="connsiteY11986"/>
                </a:cxn>
                <a:cxn ang="0">
                  <a:pos x="connsiteX11987" y="connsiteY11987"/>
                </a:cxn>
                <a:cxn ang="0">
                  <a:pos x="connsiteX11988" y="connsiteY11988"/>
                </a:cxn>
                <a:cxn ang="0">
                  <a:pos x="connsiteX11989" y="connsiteY11989"/>
                </a:cxn>
                <a:cxn ang="0">
                  <a:pos x="connsiteX11990" y="connsiteY11990"/>
                </a:cxn>
                <a:cxn ang="0">
                  <a:pos x="connsiteX11991" y="connsiteY11991"/>
                </a:cxn>
                <a:cxn ang="0">
                  <a:pos x="connsiteX11992" y="connsiteY11992"/>
                </a:cxn>
                <a:cxn ang="0">
                  <a:pos x="connsiteX11993" y="connsiteY11993"/>
                </a:cxn>
                <a:cxn ang="0">
                  <a:pos x="connsiteX11994" y="connsiteY11994"/>
                </a:cxn>
                <a:cxn ang="0">
                  <a:pos x="connsiteX11995" y="connsiteY11995"/>
                </a:cxn>
                <a:cxn ang="0">
                  <a:pos x="connsiteX11996" y="connsiteY11996"/>
                </a:cxn>
                <a:cxn ang="0">
                  <a:pos x="connsiteX11997" y="connsiteY11997"/>
                </a:cxn>
                <a:cxn ang="0">
                  <a:pos x="connsiteX11998" y="connsiteY11998"/>
                </a:cxn>
                <a:cxn ang="0">
                  <a:pos x="connsiteX11999" y="connsiteY11999"/>
                </a:cxn>
                <a:cxn ang="0">
                  <a:pos x="connsiteX12000" y="connsiteY12000"/>
                </a:cxn>
                <a:cxn ang="0">
                  <a:pos x="connsiteX12001" y="connsiteY12001"/>
                </a:cxn>
                <a:cxn ang="0">
                  <a:pos x="connsiteX12002" y="connsiteY12002"/>
                </a:cxn>
                <a:cxn ang="0">
                  <a:pos x="connsiteX12003" y="connsiteY12003"/>
                </a:cxn>
                <a:cxn ang="0">
                  <a:pos x="connsiteX12004" y="connsiteY12004"/>
                </a:cxn>
                <a:cxn ang="0">
                  <a:pos x="connsiteX12005" y="connsiteY12005"/>
                </a:cxn>
                <a:cxn ang="0">
                  <a:pos x="connsiteX12006" y="connsiteY12006"/>
                </a:cxn>
                <a:cxn ang="0">
                  <a:pos x="connsiteX12007" y="connsiteY12007"/>
                </a:cxn>
                <a:cxn ang="0">
                  <a:pos x="connsiteX12008" y="connsiteY12008"/>
                </a:cxn>
                <a:cxn ang="0">
                  <a:pos x="connsiteX12009" y="connsiteY12009"/>
                </a:cxn>
                <a:cxn ang="0">
                  <a:pos x="connsiteX12010" y="connsiteY12010"/>
                </a:cxn>
                <a:cxn ang="0">
                  <a:pos x="connsiteX12011" y="connsiteY12011"/>
                </a:cxn>
                <a:cxn ang="0">
                  <a:pos x="connsiteX12012" y="connsiteY12012"/>
                </a:cxn>
                <a:cxn ang="0">
                  <a:pos x="connsiteX12013" y="connsiteY12013"/>
                </a:cxn>
                <a:cxn ang="0">
                  <a:pos x="connsiteX12014" y="connsiteY12014"/>
                </a:cxn>
                <a:cxn ang="0">
                  <a:pos x="connsiteX12015" y="connsiteY12015"/>
                </a:cxn>
                <a:cxn ang="0">
                  <a:pos x="connsiteX12016" y="connsiteY12016"/>
                </a:cxn>
                <a:cxn ang="0">
                  <a:pos x="connsiteX12017" y="connsiteY12017"/>
                </a:cxn>
                <a:cxn ang="0">
                  <a:pos x="connsiteX12018" y="connsiteY12018"/>
                </a:cxn>
                <a:cxn ang="0">
                  <a:pos x="connsiteX12019" y="connsiteY12019"/>
                </a:cxn>
                <a:cxn ang="0">
                  <a:pos x="connsiteX12020" y="connsiteY12020"/>
                </a:cxn>
                <a:cxn ang="0">
                  <a:pos x="connsiteX12021" y="connsiteY12021"/>
                </a:cxn>
                <a:cxn ang="0">
                  <a:pos x="connsiteX12022" y="connsiteY12022"/>
                </a:cxn>
                <a:cxn ang="0">
                  <a:pos x="connsiteX12023" y="connsiteY12023"/>
                </a:cxn>
                <a:cxn ang="0">
                  <a:pos x="connsiteX12024" y="connsiteY12024"/>
                </a:cxn>
                <a:cxn ang="0">
                  <a:pos x="connsiteX12025" y="connsiteY12025"/>
                </a:cxn>
                <a:cxn ang="0">
                  <a:pos x="connsiteX12026" y="connsiteY12026"/>
                </a:cxn>
                <a:cxn ang="0">
                  <a:pos x="connsiteX12027" y="connsiteY12027"/>
                </a:cxn>
                <a:cxn ang="0">
                  <a:pos x="connsiteX12028" y="connsiteY12028"/>
                </a:cxn>
                <a:cxn ang="0">
                  <a:pos x="connsiteX12029" y="connsiteY12029"/>
                </a:cxn>
                <a:cxn ang="0">
                  <a:pos x="connsiteX12030" y="connsiteY12030"/>
                </a:cxn>
                <a:cxn ang="0">
                  <a:pos x="connsiteX12031" y="connsiteY12031"/>
                </a:cxn>
                <a:cxn ang="0">
                  <a:pos x="connsiteX12032" y="connsiteY12032"/>
                </a:cxn>
                <a:cxn ang="0">
                  <a:pos x="connsiteX12033" y="connsiteY12033"/>
                </a:cxn>
                <a:cxn ang="0">
                  <a:pos x="connsiteX12034" y="connsiteY12034"/>
                </a:cxn>
                <a:cxn ang="0">
                  <a:pos x="connsiteX12035" y="connsiteY12035"/>
                </a:cxn>
                <a:cxn ang="0">
                  <a:pos x="connsiteX12036" y="connsiteY12036"/>
                </a:cxn>
                <a:cxn ang="0">
                  <a:pos x="connsiteX12037" y="connsiteY12037"/>
                </a:cxn>
                <a:cxn ang="0">
                  <a:pos x="connsiteX12038" y="connsiteY12038"/>
                </a:cxn>
                <a:cxn ang="0">
                  <a:pos x="connsiteX12039" y="connsiteY12039"/>
                </a:cxn>
                <a:cxn ang="0">
                  <a:pos x="connsiteX12040" y="connsiteY12040"/>
                </a:cxn>
                <a:cxn ang="0">
                  <a:pos x="connsiteX12041" y="connsiteY12041"/>
                </a:cxn>
                <a:cxn ang="0">
                  <a:pos x="connsiteX12042" y="connsiteY12042"/>
                </a:cxn>
                <a:cxn ang="0">
                  <a:pos x="connsiteX12043" y="connsiteY12043"/>
                </a:cxn>
                <a:cxn ang="0">
                  <a:pos x="connsiteX12044" y="connsiteY12044"/>
                </a:cxn>
                <a:cxn ang="0">
                  <a:pos x="connsiteX12045" y="connsiteY12045"/>
                </a:cxn>
                <a:cxn ang="0">
                  <a:pos x="connsiteX12046" y="connsiteY12046"/>
                </a:cxn>
                <a:cxn ang="0">
                  <a:pos x="connsiteX12047" y="connsiteY12047"/>
                </a:cxn>
                <a:cxn ang="0">
                  <a:pos x="connsiteX12048" y="connsiteY12048"/>
                </a:cxn>
                <a:cxn ang="0">
                  <a:pos x="connsiteX12049" y="connsiteY12049"/>
                </a:cxn>
                <a:cxn ang="0">
                  <a:pos x="connsiteX12050" y="connsiteY12050"/>
                </a:cxn>
                <a:cxn ang="0">
                  <a:pos x="connsiteX12051" y="connsiteY12051"/>
                </a:cxn>
                <a:cxn ang="0">
                  <a:pos x="connsiteX12052" y="connsiteY12052"/>
                </a:cxn>
                <a:cxn ang="0">
                  <a:pos x="connsiteX12053" y="connsiteY12053"/>
                </a:cxn>
                <a:cxn ang="0">
                  <a:pos x="connsiteX12054" y="connsiteY12054"/>
                </a:cxn>
                <a:cxn ang="0">
                  <a:pos x="connsiteX12055" y="connsiteY12055"/>
                </a:cxn>
                <a:cxn ang="0">
                  <a:pos x="connsiteX12056" y="connsiteY12056"/>
                </a:cxn>
                <a:cxn ang="0">
                  <a:pos x="connsiteX12057" y="connsiteY12057"/>
                </a:cxn>
                <a:cxn ang="0">
                  <a:pos x="connsiteX12058" y="connsiteY12058"/>
                </a:cxn>
                <a:cxn ang="0">
                  <a:pos x="connsiteX12059" y="connsiteY12059"/>
                </a:cxn>
                <a:cxn ang="0">
                  <a:pos x="connsiteX12060" y="connsiteY12060"/>
                </a:cxn>
                <a:cxn ang="0">
                  <a:pos x="connsiteX12061" y="connsiteY12061"/>
                </a:cxn>
                <a:cxn ang="0">
                  <a:pos x="connsiteX12062" y="connsiteY12062"/>
                </a:cxn>
                <a:cxn ang="0">
                  <a:pos x="connsiteX12063" y="connsiteY12063"/>
                </a:cxn>
                <a:cxn ang="0">
                  <a:pos x="connsiteX12064" y="connsiteY12064"/>
                </a:cxn>
                <a:cxn ang="0">
                  <a:pos x="connsiteX12065" y="connsiteY12065"/>
                </a:cxn>
                <a:cxn ang="0">
                  <a:pos x="connsiteX12066" y="connsiteY12066"/>
                </a:cxn>
                <a:cxn ang="0">
                  <a:pos x="connsiteX12067" y="connsiteY12067"/>
                </a:cxn>
                <a:cxn ang="0">
                  <a:pos x="connsiteX12068" y="connsiteY12068"/>
                </a:cxn>
                <a:cxn ang="0">
                  <a:pos x="connsiteX12069" y="connsiteY12069"/>
                </a:cxn>
                <a:cxn ang="0">
                  <a:pos x="connsiteX12070" y="connsiteY12070"/>
                </a:cxn>
                <a:cxn ang="0">
                  <a:pos x="connsiteX12071" y="connsiteY12071"/>
                </a:cxn>
                <a:cxn ang="0">
                  <a:pos x="connsiteX12072" y="connsiteY12072"/>
                </a:cxn>
                <a:cxn ang="0">
                  <a:pos x="connsiteX12073" y="connsiteY12073"/>
                </a:cxn>
                <a:cxn ang="0">
                  <a:pos x="connsiteX12074" y="connsiteY12074"/>
                </a:cxn>
                <a:cxn ang="0">
                  <a:pos x="connsiteX12075" y="connsiteY12075"/>
                </a:cxn>
                <a:cxn ang="0">
                  <a:pos x="connsiteX12076" y="connsiteY12076"/>
                </a:cxn>
                <a:cxn ang="0">
                  <a:pos x="connsiteX12077" y="connsiteY12077"/>
                </a:cxn>
                <a:cxn ang="0">
                  <a:pos x="connsiteX12078" y="connsiteY12078"/>
                </a:cxn>
                <a:cxn ang="0">
                  <a:pos x="connsiteX12079" y="connsiteY12079"/>
                </a:cxn>
                <a:cxn ang="0">
                  <a:pos x="connsiteX12080" y="connsiteY12080"/>
                </a:cxn>
                <a:cxn ang="0">
                  <a:pos x="connsiteX12081" y="connsiteY12081"/>
                </a:cxn>
                <a:cxn ang="0">
                  <a:pos x="connsiteX12082" y="connsiteY12082"/>
                </a:cxn>
                <a:cxn ang="0">
                  <a:pos x="connsiteX12083" y="connsiteY12083"/>
                </a:cxn>
                <a:cxn ang="0">
                  <a:pos x="connsiteX12084" y="connsiteY12084"/>
                </a:cxn>
                <a:cxn ang="0">
                  <a:pos x="connsiteX12085" y="connsiteY12085"/>
                </a:cxn>
                <a:cxn ang="0">
                  <a:pos x="connsiteX12086" y="connsiteY12086"/>
                </a:cxn>
                <a:cxn ang="0">
                  <a:pos x="connsiteX12087" y="connsiteY12087"/>
                </a:cxn>
                <a:cxn ang="0">
                  <a:pos x="connsiteX12088" y="connsiteY12088"/>
                </a:cxn>
                <a:cxn ang="0">
                  <a:pos x="connsiteX12089" y="connsiteY12089"/>
                </a:cxn>
                <a:cxn ang="0">
                  <a:pos x="connsiteX12090" y="connsiteY12090"/>
                </a:cxn>
                <a:cxn ang="0">
                  <a:pos x="connsiteX12091" y="connsiteY12091"/>
                </a:cxn>
                <a:cxn ang="0">
                  <a:pos x="connsiteX12092" y="connsiteY12092"/>
                </a:cxn>
                <a:cxn ang="0">
                  <a:pos x="connsiteX12093" y="connsiteY12093"/>
                </a:cxn>
                <a:cxn ang="0">
                  <a:pos x="connsiteX12094" y="connsiteY12094"/>
                </a:cxn>
                <a:cxn ang="0">
                  <a:pos x="connsiteX12095" y="connsiteY12095"/>
                </a:cxn>
                <a:cxn ang="0">
                  <a:pos x="connsiteX12096" y="connsiteY12096"/>
                </a:cxn>
                <a:cxn ang="0">
                  <a:pos x="connsiteX12097" y="connsiteY12097"/>
                </a:cxn>
                <a:cxn ang="0">
                  <a:pos x="connsiteX12098" y="connsiteY12098"/>
                </a:cxn>
                <a:cxn ang="0">
                  <a:pos x="connsiteX12099" y="connsiteY12099"/>
                </a:cxn>
                <a:cxn ang="0">
                  <a:pos x="connsiteX12100" y="connsiteY12100"/>
                </a:cxn>
                <a:cxn ang="0">
                  <a:pos x="connsiteX12101" y="connsiteY12101"/>
                </a:cxn>
                <a:cxn ang="0">
                  <a:pos x="connsiteX12102" y="connsiteY12102"/>
                </a:cxn>
                <a:cxn ang="0">
                  <a:pos x="connsiteX12103" y="connsiteY12103"/>
                </a:cxn>
                <a:cxn ang="0">
                  <a:pos x="connsiteX12104" y="connsiteY12104"/>
                </a:cxn>
                <a:cxn ang="0">
                  <a:pos x="connsiteX12105" y="connsiteY12105"/>
                </a:cxn>
                <a:cxn ang="0">
                  <a:pos x="connsiteX12106" y="connsiteY12106"/>
                </a:cxn>
                <a:cxn ang="0">
                  <a:pos x="connsiteX12107" y="connsiteY12107"/>
                </a:cxn>
                <a:cxn ang="0">
                  <a:pos x="connsiteX12108" y="connsiteY12108"/>
                </a:cxn>
                <a:cxn ang="0">
                  <a:pos x="connsiteX12109" y="connsiteY12109"/>
                </a:cxn>
                <a:cxn ang="0">
                  <a:pos x="connsiteX12110" y="connsiteY12110"/>
                </a:cxn>
                <a:cxn ang="0">
                  <a:pos x="connsiteX12111" y="connsiteY12111"/>
                </a:cxn>
                <a:cxn ang="0">
                  <a:pos x="connsiteX12112" y="connsiteY12112"/>
                </a:cxn>
                <a:cxn ang="0">
                  <a:pos x="connsiteX12113" y="connsiteY12113"/>
                </a:cxn>
                <a:cxn ang="0">
                  <a:pos x="connsiteX12114" y="connsiteY12114"/>
                </a:cxn>
                <a:cxn ang="0">
                  <a:pos x="connsiteX12115" y="connsiteY12115"/>
                </a:cxn>
                <a:cxn ang="0">
                  <a:pos x="connsiteX12116" y="connsiteY12116"/>
                </a:cxn>
                <a:cxn ang="0">
                  <a:pos x="connsiteX12117" y="connsiteY12117"/>
                </a:cxn>
                <a:cxn ang="0">
                  <a:pos x="connsiteX12118" y="connsiteY12118"/>
                </a:cxn>
                <a:cxn ang="0">
                  <a:pos x="connsiteX12119" y="connsiteY12119"/>
                </a:cxn>
                <a:cxn ang="0">
                  <a:pos x="connsiteX12120" y="connsiteY12120"/>
                </a:cxn>
                <a:cxn ang="0">
                  <a:pos x="connsiteX12121" y="connsiteY12121"/>
                </a:cxn>
                <a:cxn ang="0">
                  <a:pos x="connsiteX12122" y="connsiteY12122"/>
                </a:cxn>
                <a:cxn ang="0">
                  <a:pos x="connsiteX12123" y="connsiteY12123"/>
                </a:cxn>
                <a:cxn ang="0">
                  <a:pos x="connsiteX12124" y="connsiteY12124"/>
                </a:cxn>
                <a:cxn ang="0">
                  <a:pos x="connsiteX12125" y="connsiteY12125"/>
                </a:cxn>
                <a:cxn ang="0">
                  <a:pos x="connsiteX12126" y="connsiteY12126"/>
                </a:cxn>
                <a:cxn ang="0">
                  <a:pos x="connsiteX12127" y="connsiteY12127"/>
                </a:cxn>
                <a:cxn ang="0">
                  <a:pos x="connsiteX12128" y="connsiteY12128"/>
                </a:cxn>
                <a:cxn ang="0">
                  <a:pos x="connsiteX12129" y="connsiteY12129"/>
                </a:cxn>
                <a:cxn ang="0">
                  <a:pos x="connsiteX12130" y="connsiteY12130"/>
                </a:cxn>
                <a:cxn ang="0">
                  <a:pos x="connsiteX12131" y="connsiteY12131"/>
                </a:cxn>
                <a:cxn ang="0">
                  <a:pos x="connsiteX12132" y="connsiteY12132"/>
                </a:cxn>
                <a:cxn ang="0">
                  <a:pos x="connsiteX12133" y="connsiteY12133"/>
                </a:cxn>
                <a:cxn ang="0">
                  <a:pos x="connsiteX12134" y="connsiteY12134"/>
                </a:cxn>
                <a:cxn ang="0">
                  <a:pos x="connsiteX12135" y="connsiteY12135"/>
                </a:cxn>
                <a:cxn ang="0">
                  <a:pos x="connsiteX12136" y="connsiteY12136"/>
                </a:cxn>
                <a:cxn ang="0">
                  <a:pos x="connsiteX12137" y="connsiteY12137"/>
                </a:cxn>
                <a:cxn ang="0">
                  <a:pos x="connsiteX12138" y="connsiteY12138"/>
                </a:cxn>
                <a:cxn ang="0">
                  <a:pos x="connsiteX12139" y="connsiteY12139"/>
                </a:cxn>
                <a:cxn ang="0">
                  <a:pos x="connsiteX12140" y="connsiteY12140"/>
                </a:cxn>
                <a:cxn ang="0">
                  <a:pos x="connsiteX12141" y="connsiteY12141"/>
                </a:cxn>
                <a:cxn ang="0">
                  <a:pos x="connsiteX12142" y="connsiteY12142"/>
                </a:cxn>
                <a:cxn ang="0">
                  <a:pos x="connsiteX12143" y="connsiteY12143"/>
                </a:cxn>
                <a:cxn ang="0">
                  <a:pos x="connsiteX12144" y="connsiteY12144"/>
                </a:cxn>
                <a:cxn ang="0">
                  <a:pos x="connsiteX12145" y="connsiteY12145"/>
                </a:cxn>
                <a:cxn ang="0">
                  <a:pos x="connsiteX12146" y="connsiteY12146"/>
                </a:cxn>
                <a:cxn ang="0">
                  <a:pos x="connsiteX12147" y="connsiteY12147"/>
                </a:cxn>
                <a:cxn ang="0">
                  <a:pos x="connsiteX12148" y="connsiteY12148"/>
                </a:cxn>
                <a:cxn ang="0">
                  <a:pos x="connsiteX12149" y="connsiteY12149"/>
                </a:cxn>
                <a:cxn ang="0">
                  <a:pos x="connsiteX12150" y="connsiteY12150"/>
                </a:cxn>
                <a:cxn ang="0">
                  <a:pos x="connsiteX12151" y="connsiteY12151"/>
                </a:cxn>
                <a:cxn ang="0">
                  <a:pos x="connsiteX12152" y="connsiteY12152"/>
                </a:cxn>
                <a:cxn ang="0">
                  <a:pos x="connsiteX12153" y="connsiteY12153"/>
                </a:cxn>
                <a:cxn ang="0">
                  <a:pos x="connsiteX12154" y="connsiteY12154"/>
                </a:cxn>
                <a:cxn ang="0">
                  <a:pos x="connsiteX12155" y="connsiteY12155"/>
                </a:cxn>
                <a:cxn ang="0">
                  <a:pos x="connsiteX12156" y="connsiteY12156"/>
                </a:cxn>
                <a:cxn ang="0">
                  <a:pos x="connsiteX12157" y="connsiteY12157"/>
                </a:cxn>
                <a:cxn ang="0">
                  <a:pos x="connsiteX12158" y="connsiteY12158"/>
                </a:cxn>
                <a:cxn ang="0">
                  <a:pos x="connsiteX12159" y="connsiteY12159"/>
                </a:cxn>
                <a:cxn ang="0">
                  <a:pos x="connsiteX12160" y="connsiteY12160"/>
                </a:cxn>
                <a:cxn ang="0">
                  <a:pos x="connsiteX12161" y="connsiteY12161"/>
                </a:cxn>
                <a:cxn ang="0">
                  <a:pos x="connsiteX12162" y="connsiteY12162"/>
                </a:cxn>
                <a:cxn ang="0">
                  <a:pos x="connsiteX12163" y="connsiteY12163"/>
                </a:cxn>
                <a:cxn ang="0">
                  <a:pos x="connsiteX12164" y="connsiteY12164"/>
                </a:cxn>
                <a:cxn ang="0">
                  <a:pos x="connsiteX12165" y="connsiteY12165"/>
                </a:cxn>
                <a:cxn ang="0">
                  <a:pos x="connsiteX12166" y="connsiteY12166"/>
                </a:cxn>
                <a:cxn ang="0">
                  <a:pos x="connsiteX12167" y="connsiteY12167"/>
                </a:cxn>
                <a:cxn ang="0">
                  <a:pos x="connsiteX12168" y="connsiteY12168"/>
                </a:cxn>
                <a:cxn ang="0">
                  <a:pos x="connsiteX12169" y="connsiteY12169"/>
                </a:cxn>
                <a:cxn ang="0">
                  <a:pos x="connsiteX12170" y="connsiteY12170"/>
                </a:cxn>
                <a:cxn ang="0">
                  <a:pos x="connsiteX12171" y="connsiteY12171"/>
                </a:cxn>
                <a:cxn ang="0">
                  <a:pos x="connsiteX12172" y="connsiteY12172"/>
                </a:cxn>
                <a:cxn ang="0">
                  <a:pos x="connsiteX12173" y="connsiteY12173"/>
                </a:cxn>
                <a:cxn ang="0">
                  <a:pos x="connsiteX12174" y="connsiteY12174"/>
                </a:cxn>
                <a:cxn ang="0">
                  <a:pos x="connsiteX12175" y="connsiteY12175"/>
                </a:cxn>
                <a:cxn ang="0">
                  <a:pos x="connsiteX12176" y="connsiteY12176"/>
                </a:cxn>
                <a:cxn ang="0">
                  <a:pos x="connsiteX12177" y="connsiteY12177"/>
                </a:cxn>
                <a:cxn ang="0">
                  <a:pos x="connsiteX12178" y="connsiteY12178"/>
                </a:cxn>
                <a:cxn ang="0">
                  <a:pos x="connsiteX12179" y="connsiteY12179"/>
                </a:cxn>
                <a:cxn ang="0">
                  <a:pos x="connsiteX12180" y="connsiteY12180"/>
                </a:cxn>
                <a:cxn ang="0">
                  <a:pos x="connsiteX12181" y="connsiteY12181"/>
                </a:cxn>
                <a:cxn ang="0">
                  <a:pos x="connsiteX12182" y="connsiteY12182"/>
                </a:cxn>
                <a:cxn ang="0">
                  <a:pos x="connsiteX12183" y="connsiteY12183"/>
                </a:cxn>
                <a:cxn ang="0">
                  <a:pos x="connsiteX12184" y="connsiteY12184"/>
                </a:cxn>
                <a:cxn ang="0">
                  <a:pos x="connsiteX12185" y="connsiteY12185"/>
                </a:cxn>
                <a:cxn ang="0">
                  <a:pos x="connsiteX12186" y="connsiteY12186"/>
                </a:cxn>
                <a:cxn ang="0">
                  <a:pos x="connsiteX12187" y="connsiteY12187"/>
                </a:cxn>
                <a:cxn ang="0">
                  <a:pos x="connsiteX12188" y="connsiteY12188"/>
                </a:cxn>
                <a:cxn ang="0">
                  <a:pos x="connsiteX12189" y="connsiteY12189"/>
                </a:cxn>
                <a:cxn ang="0">
                  <a:pos x="connsiteX12190" y="connsiteY12190"/>
                </a:cxn>
                <a:cxn ang="0">
                  <a:pos x="connsiteX12191" y="connsiteY12191"/>
                </a:cxn>
                <a:cxn ang="0">
                  <a:pos x="connsiteX12192" y="connsiteY12192"/>
                </a:cxn>
                <a:cxn ang="0">
                  <a:pos x="connsiteX12193" y="connsiteY12193"/>
                </a:cxn>
                <a:cxn ang="0">
                  <a:pos x="connsiteX12194" y="connsiteY12194"/>
                </a:cxn>
                <a:cxn ang="0">
                  <a:pos x="connsiteX12195" y="connsiteY12195"/>
                </a:cxn>
                <a:cxn ang="0">
                  <a:pos x="connsiteX12196" y="connsiteY12196"/>
                </a:cxn>
                <a:cxn ang="0">
                  <a:pos x="connsiteX12197" y="connsiteY12197"/>
                </a:cxn>
                <a:cxn ang="0">
                  <a:pos x="connsiteX12198" y="connsiteY12198"/>
                </a:cxn>
                <a:cxn ang="0">
                  <a:pos x="connsiteX12199" y="connsiteY12199"/>
                </a:cxn>
                <a:cxn ang="0">
                  <a:pos x="connsiteX12200" y="connsiteY12200"/>
                </a:cxn>
                <a:cxn ang="0">
                  <a:pos x="connsiteX12201" y="connsiteY12201"/>
                </a:cxn>
                <a:cxn ang="0">
                  <a:pos x="connsiteX12202" y="connsiteY12202"/>
                </a:cxn>
                <a:cxn ang="0">
                  <a:pos x="connsiteX12203" y="connsiteY12203"/>
                </a:cxn>
                <a:cxn ang="0">
                  <a:pos x="connsiteX12204" y="connsiteY12204"/>
                </a:cxn>
                <a:cxn ang="0">
                  <a:pos x="connsiteX12205" y="connsiteY12205"/>
                </a:cxn>
                <a:cxn ang="0">
                  <a:pos x="connsiteX12206" y="connsiteY12206"/>
                </a:cxn>
                <a:cxn ang="0">
                  <a:pos x="connsiteX12207" y="connsiteY12207"/>
                </a:cxn>
                <a:cxn ang="0">
                  <a:pos x="connsiteX12208" y="connsiteY12208"/>
                </a:cxn>
                <a:cxn ang="0">
                  <a:pos x="connsiteX12209" y="connsiteY12209"/>
                </a:cxn>
                <a:cxn ang="0">
                  <a:pos x="connsiteX12210" y="connsiteY12210"/>
                </a:cxn>
                <a:cxn ang="0">
                  <a:pos x="connsiteX12211" y="connsiteY12211"/>
                </a:cxn>
                <a:cxn ang="0">
                  <a:pos x="connsiteX12212" y="connsiteY12212"/>
                </a:cxn>
                <a:cxn ang="0">
                  <a:pos x="connsiteX12213" y="connsiteY12213"/>
                </a:cxn>
                <a:cxn ang="0">
                  <a:pos x="connsiteX12214" y="connsiteY12214"/>
                </a:cxn>
                <a:cxn ang="0">
                  <a:pos x="connsiteX12215" y="connsiteY12215"/>
                </a:cxn>
                <a:cxn ang="0">
                  <a:pos x="connsiteX12216" y="connsiteY12216"/>
                </a:cxn>
                <a:cxn ang="0">
                  <a:pos x="connsiteX12217" y="connsiteY12217"/>
                </a:cxn>
                <a:cxn ang="0">
                  <a:pos x="connsiteX12218" y="connsiteY12218"/>
                </a:cxn>
                <a:cxn ang="0">
                  <a:pos x="connsiteX12219" y="connsiteY12219"/>
                </a:cxn>
                <a:cxn ang="0">
                  <a:pos x="connsiteX12220" y="connsiteY12220"/>
                </a:cxn>
                <a:cxn ang="0">
                  <a:pos x="connsiteX12221" y="connsiteY12221"/>
                </a:cxn>
                <a:cxn ang="0">
                  <a:pos x="connsiteX12222" y="connsiteY12222"/>
                </a:cxn>
                <a:cxn ang="0">
                  <a:pos x="connsiteX12223" y="connsiteY12223"/>
                </a:cxn>
                <a:cxn ang="0">
                  <a:pos x="connsiteX12224" y="connsiteY12224"/>
                </a:cxn>
                <a:cxn ang="0">
                  <a:pos x="connsiteX12225" y="connsiteY12225"/>
                </a:cxn>
                <a:cxn ang="0">
                  <a:pos x="connsiteX12226" y="connsiteY12226"/>
                </a:cxn>
                <a:cxn ang="0">
                  <a:pos x="connsiteX12227" y="connsiteY12227"/>
                </a:cxn>
                <a:cxn ang="0">
                  <a:pos x="connsiteX12228" y="connsiteY12228"/>
                </a:cxn>
                <a:cxn ang="0">
                  <a:pos x="connsiteX12229" y="connsiteY12229"/>
                </a:cxn>
                <a:cxn ang="0">
                  <a:pos x="connsiteX12230" y="connsiteY12230"/>
                </a:cxn>
                <a:cxn ang="0">
                  <a:pos x="connsiteX12231" y="connsiteY12231"/>
                </a:cxn>
                <a:cxn ang="0">
                  <a:pos x="connsiteX12232" y="connsiteY12232"/>
                </a:cxn>
                <a:cxn ang="0">
                  <a:pos x="connsiteX12233" y="connsiteY12233"/>
                </a:cxn>
                <a:cxn ang="0">
                  <a:pos x="connsiteX12234" y="connsiteY12234"/>
                </a:cxn>
                <a:cxn ang="0">
                  <a:pos x="connsiteX12235" y="connsiteY12235"/>
                </a:cxn>
                <a:cxn ang="0">
                  <a:pos x="connsiteX12236" y="connsiteY12236"/>
                </a:cxn>
                <a:cxn ang="0">
                  <a:pos x="connsiteX12237" y="connsiteY12237"/>
                </a:cxn>
                <a:cxn ang="0">
                  <a:pos x="connsiteX12238" y="connsiteY12238"/>
                </a:cxn>
                <a:cxn ang="0">
                  <a:pos x="connsiteX12239" y="connsiteY12239"/>
                </a:cxn>
                <a:cxn ang="0">
                  <a:pos x="connsiteX12240" y="connsiteY12240"/>
                </a:cxn>
                <a:cxn ang="0">
                  <a:pos x="connsiteX12241" y="connsiteY12241"/>
                </a:cxn>
                <a:cxn ang="0">
                  <a:pos x="connsiteX12242" y="connsiteY12242"/>
                </a:cxn>
                <a:cxn ang="0">
                  <a:pos x="connsiteX12243" y="connsiteY12243"/>
                </a:cxn>
                <a:cxn ang="0">
                  <a:pos x="connsiteX12244" y="connsiteY12244"/>
                </a:cxn>
                <a:cxn ang="0">
                  <a:pos x="connsiteX12245" y="connsiteY12245"/>
                </a:cxn>
                <a:cxn ang="0">
                  <a:pos x="connsiteX12246" y="connsiteY12246"/>
                </a:cxn>
                <a:cxn ang="0">
                  <a:pos x="connsiteX12247" y="connsiteY12247"/>
                </a:cxn>
                <a:cxn ang="0">
                  <a:pos x="connsiteX12248" y="connsiteY12248"/>
                </a:cxn>
                <a:cxn ang="0">
                  <a:pos x="connsiteX12249" y="connsiteY12249"/>
                </a:cxn>
                <a:cxn ang="0">
                  <a:pos x="connsiteX12250" y="connsiteY12250"/>
                </a:cxn>
                <a:cxn ang="0">
                  <a:pos x="connsiteX12251" y="connsiteY12251"/>
                </a:cxn>
                <a:cxn ang="0">
                  <a:pos x="connsiteX12252" y="connsiteY12252"/>
                </a:cxn>
                <a:cxn ang="0">
                  <a:pos x="connsiteX12253" y="connsiteY12253"/>
                </a:cxn>
                <a:cxn ang="0">
                  <a:pos x="connsiteX12254" y="connsiteY12254"/>
                </a:cxn>
                <a:cxn ang="0">
                  <a:pos x="connsiteX12255" y="connsiteY12255"/>
                </a:cxn>
                <a:cxn ang="0">
                  <a:pos x="connsiteX12256" y="connsiteY12256"/>
                </a:cxn>
                <a:cxn ang="0">
                  <a:pos x="connsiteX12257" y="connsiteY12257"/>
                </a:cxn>
                <a:cxn ang="0">
                  <a:pos x="connsiteX12258" y="connsiteY12258"/>
                </a:cxn>
                <a:cxn ang="0">
                  <a:pos x="connsiteX12259" y="connsiteY12259"/>
                </a:cxn>
                <a:cxn ang="0">
                  <a:pos x="connsiteX12260" y="connsiteY12260"/>
                </a:cxn>
                <a:cxn ang="0">
                  <a:pos x="connsiteX12261" y="connsiteY12261"/>
                </a:cxn>
                <a:cxn ang="0">
                  <a:pos x="connsiteX12262" y="connsiteY12262"/>
                </a:cxn>
                <a:cxn ang="0">
                  <a:pos x="connsiteX12263" y="connsiteY12263"/>
                </a:cxn>
                <a:cxn ang="0">
                  <a:pos x="connsiteX12264" y="connsiteY12264"/>
                </a:cxn>
                <a:cxn ang="0">
                  <a:pos x="connsiteX12265" y="connsiteY12265"/>
                </a:cxn>
                <a:cxn ang="0">
                  <a:pos x="connsiteX12266" y="connsiteY12266"/>
                </a:cxn>
                <a:cxn ang="0">
                  <a:pos x="connsiteX12267" y="connsiteY12267"/>
                </a:cxn>
                <a:cxn ang="0">
                  <a:pos x="connsiteX12268" y="connsiteY12268"/>
                </a:cxn>
                <a:cxn ang="0">
                  <a:pos x="connsiteX12269" y="connsiteY12269"/>
                </a:cxn>
                <a:cxn ang="0">
                  <a:pos x="connsiteX12270" y="connsiteY12270"/>
                </a:cxn>
                <a:cxn ang="0">
                  <a:pos x="connsiteX12271" y="connsiteY12271"/>
                </a:cxn>
                <a:cxn ang="0">
                  <a:pos x="connsiteX12272" y="connsiteY12272"/>
                </a:cxn>
                <a:cxn ang="0">
                  <a:pos x="connsiteX12273" y="connsiteY12273"/>
                </a:cxn>
                <a:cxn ang="0">
                  <a:pos x="connsiteX12274" y="connsiteY12274"/>
                </a:cxn>
                <a:cxn ang="0">
                  <a:pos x="connsiteX12275" y="connsiteY12275"/>
                </a:cxn>
                <a:cxn ang="0">
                  <a:pos x="connsiteX12276" y="connsiteY12276"/>
                </a:cxn>
                <a:cxn ang="0">
                  <a:pos x="connsiteX12277" y="connsiteY12277"/>
                </a:cxn>
                <a:cxn ang="0">
                  <a:pos x="connsiteX12278" y="connsiteY12278"/>
                </a:cxn>
                <a:cxn ang="0">
                  <a:pos x="connsiteX12279" y="connsiteY12279"/>
                </a:cxn>
                <a:cxn ang="0">
                  <a:pos x="connsiteX12280" y="connsiteY12280"/>
                </a:cxn>
                <a:cxn ang="0">
                  <a:pos x="connsiteX12281" y="connsiteY12281"/>
                </a:cxn>
                <a:cxn ang="0">
                  <a:pos x="connsiteX12282" y="connsiteY12282"/>
                </a:cxn>
                <a:cxn ang="0">
                  <a:pos x="connsiteX12283" y="connsiteY12283"/>
                </a:cxn>
                <a:cxn ang="0">
                  <a:pos x="connsiteX12284" y="connsiteY12284"/>
                </a:cxn>
                <a:cxn ang="0">
                  <a:pos x="connsiteX12285" y="connsiteY12285"/>
                </a:cxn>
                <a:cxn ang="0">
                  <a:pos x="connsiteX12286" y="connsiteY12286"/>
                </a:cxn>
                <a:cxn ang="0">
                  <a:pos x="connsiteX12287" y="connsiteY12287"/>
                </a:cxn>
                <a:cxn ang="0">
                  <a:pos x="connsiteX12288" y="connsiteY12288"/>
                </a:cxn>
                <a:cxn ang="0">
                  <a:pos x="connsiteX12289" y="connsiteY12289"/>
                </a:cxn>
                <a:cxn ang="0">
                  <a:pos x="connsiteX12290" y="connsiteY12290"/>
                </a:cxn>
                <a:cxn ang="0">
                  <a:pos x="connsiteX12291" y="connsiteY12291"/>
                </a:cxn>
                <a:cxn ang="0">
                  <a:pos x="connsiteX12292" y="connsiteY12292"/>
                </a:cxn>
                <a:cxn ang="0">
                  <a:pos x="connsiteX12293" y="connsiteY12293"/>
                </a:cxn>
                <a:cxn ang="0">
                  <a:pos x="connsiteX12294" y="connsiteY12294"/>
                </a:cxn>
                <a:cxn ang="0">
                  <a:pos x="connsiteX12295" y="connsiteY12295"/>
                </a:cxn>
                <a:cxn ang="0">
                  <a:pos x="connsiteX12296" y="connsiteY12296"/>
                </a:cxn>
                <a:cxn ang="0">
                  <a:pos x="connsiteX12297" y="connsiteY12297"/>
                </a:cxn>
                <a:cxn ang="0">
                  <a:pos x="connsiteX12298" y="connsiteY12298"/>
                </a:cxn>
                <a:cxn ang="0">
                  <a:pos x="connsiteX12299" y="connsiteY12299"/>
                </a:cxn>
                <a:cxn ang="0">
                  <a:pos x="connsiteX12300" y="connsiteY12300"/>
                </a:cxn>
                <a:cxn ang="0">
                  <a:pos x="connsiteX12301" y="connsiteY12301"/>
                </a:cxn>
                <a:cxn ang="0">
                  <a:pos x="connsiteX12302" y="connsiteY12302"/>
                </a:cxn>
                <a:cxn ang="0">
                  <a:pos x="connsiteX12303" y="connsiteY12303"/>
                </a:cxn>
                <a:cxn ang="0">
                  <a:pos x="connsiteX12304" y="connsiteY12304"/>
                </a:cxn>
                <a:cxn ang="0">
                  <a:pos x="connsiteX12305" y="connsiteY12305"/>
                </a:cxn>
                <a:cxn ang="0">
                  <a:pos x="connsiteX12306" y="connsiteY12306"/>
                </a:cxn>
                <a:cxn ang="0">
                  <a:pos x="connsiteX12307" y="connsiteY12307"/>
                </a:cxn>
                <a:cxn ang="0">
                  <a:pos x="connsiteX12308" y="connsiteY12308"/>
                </a:cxn>
                <a:cxn ang="0">
                  <a:pos x="connsiteX12309" y="connsiteY12309"/>
                </a:cxn>
                <a:cxn ang="0">
                  <a:pos x="connsiteX12310" y="connsiteY12310"/>
                </a:cxn>
                <a:cxn ang="0">
                  <a:pos x="connsiteX12311" y="connsiteY12311"/>
                </a:cxn>
                <a:cxn ang="0">
                  <a:pos x="connsiteX12312" y="connsiteY12312"/>
                </a:cxn>
                <a:cxn ang="0">
                  <a:pos x="connsiteX12313" y="connsiteY12313"/>
                </a:cxn>
                <a:cxn ang="0">
                  <a:pos x="connsiteX12314" y="connsiteY12314"/>
                </a:cxn>
                <a:cxn ang="0">
                  <a:pos x="connsiteX12315" y="connsiteY12315"/>
                </a:cxn>
                <a:cxn ang="0">
                  <a:pos x="connsiteX12316" y="connsiteY12316"/>
                </a:cxn>
                <a:cxn ang="0">
                  <a:pos x="connsiteX12317" y="connsiteY12317"/>
                </a:cxn>
                <a:cxn ang="0">
                  <a:pos x="connsiteX12318" y="connsiteY12318"/>
                </a:cxn>
                <a:cxn ang="0">
                  <a:pos x="connsiteX12319" y="connsiteY12319"/>
                </a:cxn>
                <a:cxn ang="0">
                  <a:pos x="connsiteX12320" y="connsiteY12320"/>
                </a:cxn>
                <a:cxn ang="0">
                  <a:pos x="connsiteX12321" y="connsiteY12321"/>
                </a:cxn>
                <a:cxn ang="0">
                  <a:pos x="connsiteX12322" y="connsiteY12322"/>
                </a:cxn>
                <a:cxn ang="0">
                  <a:pos x="connsiteX12323" y="connsiteY12323"/>
                </a:cxn>
                <a:cxn ang="0">
                  <a:pos x="connsiteX12324" y="connsiteY12324"/>
                </a:cxn>
                <a:cxn ang="0">
                  <a:pos x="connsiteX12325" y="connsiteY12325"/>
                </a:cxn>
                <a:cxn ang="0">
                  <a:pos x="connsiteX12326" y="connsiteY12326"/>
                </a:cxn>
                <a:cxn ang="0">
                  <a:pos x="connsiteX12327" y="connsiteY12327"/>
                </a:cxn>
                <a:cxn ang="0">
                  <a:pos x="connsiteX12328" y="connsiteY12328"/>
                </a:cxn>
                <a:cxn ang="0">
                  <a:pos x="connsiteX12329" y="connsiteY12329"/>
                </a:cxn>
                <a:cxn ang="0">
                  <a:pos x="connsiteX12330" y="connsiteY12330"/>
                </a:cxn>
                <a:cxn ang="0">
                  <a:pos x="connsiteX12331" y="connsiteY12331"/>
                </a:cxn>
                <a:cxn ang="0">
                  <a:pos x="connsiteX12332" y="connsiteY12332"/>
                </a:cxn>
                <a:cxn ang="0">
                  <a:pos x="connsiteX12333" y="connsiteY12333"/>
                </a:cxn>
                <a:cxn ang="0">
                  <a:pos x="connsiteX12334" y="connsiteY12334"/>
                </a:cxn>
                <a:cxn ang="0">
                  <a:pos x="connsiteX12335" y="connsiteY12335"/>
                </a:cxn>
                <a:cxn ang="0">
                  <a:pos x="connsiteX12336" y="connsiteY12336"/>
                </a:cxn>
                <a:cxn ang="0">
                  <a:pos x="connsiteX12337" y="connsiteY12337"/>
                </a:cxn>
                <a:cxn ang="0">
                  <a:pos x="connsiteX12338" y="connsiteY12338"/>
                </a:cxn>
                <a:cxn ang="0">
                  <a:pos x="connsiteX12339" y="connsiteY12339"/>
                </a:cxn>
                <a:cxn ang="0">
                  <a:pos x="connsiteX12340" y="connsiteY12340"/>
                </a:cxn>
                <a:cxn ang="0">
                  <a:pos x="connsiteX12341" y="connsiteY12341"/>
                </a:cxn>
                <a:cxn ang="0">
                  <a:pos x="connsiteX12342" y="connsiteY12342"/>
                </a:cxn>
                <a:cxn ang="0">
                  <a:pos x="connsiteX12343" y="connsiteY12343"/>
                </a:cxn>
                <a:cxn ang="0">
                  <a:pos x="connsiteX12344" y="connsiteY12344"/>
                </a:cxn>
                <a:cxn ang="0">
                  <a:pos x="connsiteX12345" y="connsiteY12345"/>
                </a:cxn>
                <a:cxn ang="0">
                  <a:pos x="connsiteX12346" y="connsiteY12346"/>
                </a:cxn>
                <a:cxn ang="0">
                  <a:pos x="connsiteX12347" y="connsiteY12347"/>
                </a:cxn>
                <a:cxn ang="0">
                  <a:pos x="connsiteX12348" y="connsiteY12348"/>
                </a:cxn>
                <a:cxn ang="0">
                  <a:pos x="connsiteX12349" y="connsiteY12349"/>
                </a:cxn>
                <a:cxn ang="0">
                  <a:pos x="connsiteX12350" y="connsiteY12350"/>
                </a:cxn>
                <a:cxn ang="0">
                  <a:pos x="connsiteX12351" y="connsiteY12351"/>
                </a:cxn>
                <a:cxn ang="0">
                  <a:pos x="connsiteX12352" y="connsiteY12352"/>
                </a:cxn>
                <a:cxn ang="0">
                  <a:pos x="connsiteX12353" y="connsiteY12353"/>
                </a:cxn>
                <a:cxn ang="0">
                  <a:pos x="connsiteX12354" y="connsiteY12354"/>
                </a:cxn>
                <a:cxn ang="0">
                  <a:pos x="connsiteX12355" y="connsiteY12355"/>
                </a:cxn>
                <a:cxn ang="0">
                  <a:pos x="connsiteX12356" y="connsiteY12356"/>
                </a:cxn>
                <a:cxn ang="0">
                  <a:pos x="connsiteX12357" y="connsiteY12357"/>
                </a:cxn>
                <a:cxn ang="0">
                  <a:pos x="connsiteX12358" y="connsiteY12358"/>
                </a:cxn>
                <a:cxn ang="0">
                  <a:pos x="connsiteX12359" y="connsiteY12359"/>
                </a:cxn>
                <a:cxn ang="0">
                  <a:pos x="connsiteX12360" y="connsiteY12360"/>
                </a:cxn>
                <a:cxn ang="0">
                  <a:pos x="connsiteX12361" y="connsiteY12361"/>
                </a:cxn>
                <a:cxn ang="0">
                  <a:pos x="connsiteX12362" y="connsiteY12362"/>
                </a:cxn>
                <a:cxn ang="0">
                  <a:pos x="connsiteX12363" y="connsiteY12363"/>
                </a:cxn>
                <a:cxn ang="0">
                  <a:pos x="connsiteX12364" y="connsiteY12364"/>
                </a:cxn>
                <a:cxn ang="0">
                  <a:pos x="connsiteX12365" y="connsiteY12365"/>
                </a:cxn>
                <a:cxn ang="0">
                  <a:pos x="connsiteX12366" y="connsiteY12366"/>
                </a:cxn>
                <a:cxn ang="0">
                  <a:pos x="connsiteX12367" y="connsiteY12367"/>
                </a:cxn>
                <a:cxn ang="0">
                  <a:pos x="connsiteX12368" y="connsiteY12368"/>
                </a:cxn>
                <a:cxn ang="0">
                  <a:pos x="connsiteX12369" y="connsiteY12369"/>
                </a:cxn>
                <a:cxn ang="0">
                  <a:pos x="connsiteX12370" y="connsiteY12370"/>
                </a:cxn>
                <a:cxn ang="0">
                  <a:pos x="connsiteX12371" y="connsiteY12371"/>
                </a:cxn>
                <a:cxn ang="0">
                  <a:pos x="connsiteX12372" y="connsiteY12372"/>
                </a:cxn>
                <a:cxn ang="0">
                  <a:pos x="connsiteX12373" y="connsiteY12373"/>
                </a:cxn>
                <a:cxn ang="0">
                  <a:pos x="connsiteX12374" y="connsiteY12374"/>
                </a:cxn>
                <a:cxn ang="0">
                  <a:pos x="connsiteX12375" y="connsiteY12375"/>
                </a:cxn>
                <a:cxn ang="0">
                  <a:pos x="connsiteX12376" y="connsiteY12376"/>
                </a:cxn>
                <a:cxn ang="0">
                  <a:pos x="connsiteX12377" y="connsiteY12377"/>
                </a:cxn>
                <a:cxn ang="0">
                  <a:pos x="connsiteX12378" y="connsiteY12378"/>
                </a:cxn>
                <a:cxn ang="0">
                  <a:pos x="connsiteX12379" y="connsiteY12379"/>
                </a:cxn>
                <a:cxn ang="0">
                  <a:pos x="connsiteX12380" y="connsiteY12380"/>
                </a:cxn>
                <a:cxn ang="0">
                  <a:pos x="connsiteX12381" y="connsiteY12381"/>
                </a:cxn>
                <a:cxn ang="0">
                  <a:pos x="connsiteX12382" y="connsiteY12382"/>
                </a:cxn>
                <a:cxn ang="0">
                  <a:pos x="connsiteX12383" y="connsiteY12383"/>
                </a:cxn>
                <a:cxn ang="0">
                  <a:pos x="connsiteX12384" y="connsiteY12384"/>
                </a:cxn>
                <a:cxn ang="0">
                  <a:pos x="connsiteX12385" y="connsiteY12385"/>
                </a:cxn>
                <a:cxn ang="0">
                  <a:pos x="connsiteX12386" y="connsiteY12386"/>
                </a:cxn>
                <a:cxn ang="0">
                  <a:pos x="connsiteX12387" y="connsiteY12387"/>
                </a:cxn>
                <a:cxn ang="0">
                  <a:pos x="connsiteX12388" y="connsiteY12388"/>
                </a:cxn>
                <a:cxn ang="0">
                  <a:pos x="connsiteX12389" y="connsiteY12389"/>
                </a:cxn>
                <a:cxn ang="0">
                  <a:pos x="connsiteX12390" y="connsiteY12390"/>
                </a:cxn>
                <a:cxn ang="0">
                  <a:pos x="connsiteX12391" y="connsiteY12391"/>
                </a:cxn>
                <a:cxn ang="0">
                  <a:pos x="connsiteX12392" y="connsiteY12392"/>
                </a:cxn>
                <a:cxn ang="0">
                  <a:pos x="connsiteX12393" y="connsiteY12393"/>
                </a:cxn>
                <a:cxn ang="0">
                  <a:pos x="connsiteX12394" y="connsiteY12394"/>
                </a:cxn>
                <a:cxn ang="0">
                  <a:pos x="connsiteX12395" y="connsiteY12395"/>
                </a:cxn>
                <a:cxn ang="0">
                  <a:pos x="connsiteX12396" y="connsiteY12396"/>
                </a:cxn>
                <a:cxn ang="0">
                  <a:pos x="connsiteX12397" y="connsiteY12397"/>
                </a:cxn>
                <a:cxn ang="0">
                  <a:pos x="connsiteX12398" y="connsiteY12398"/>
                </a:cxn>
                <a:cxn ang="0">
                  <a:pos x="connsiteX12399" y="connsiteY12399"/>
                </a:cxn>
                <a:cxn ang="0">
                  <a:pos x="connsiteX12400" y="connsiteY12400"/>
                </a:cxn>
                <a:cxn ang="0">
                  <a:pos x="connsiteX12401" y="connsiteY12401"/>
                </a:cxn>
                <a:cxn ang="0">
                  <a:pos x="connsiteX12402" y="connsiteY12402"/>
                </a:cxn>
                <a:cxn ang="0">
                  <a:pos x="connsiteX12403" y="connsiteY12403"/>
                </a:cxn>
                <a:cxn ang="0">
                  <a:pos x="connsiteX12404" y="connsiteY12404"/>
                </a:cxn>
                <a:cxn ang="0">
                  <a:pos x="connsiteX12405" y="connsiteY12405"/>
                </a:cxn>
                <a:cxn ang="0">
                  <a:pos x="connsiteX12406" y="connsiteY12406"/>
                </a:cxn>
                <a:cxn ang="0">
                  <a:pos x="connsiteX12407" y="connsiteY12407"/>
                </a:cxn>
                <a:cxn ang="0">
                  <a:pos x="connsiteX12408" y="connsiteY12408"/>
                </a:cxn>
                <a:cxn ang="0">
                  <a:pos x="connsiteX12409" y="connsiteY12409"/>
                </a:cxn>
                <a:cxn ang="0">
                  <a:pos x="connsiteX12410" y="connsiteY12410"/>
                </a:cxn>
                <a:cxn ang="0">
                  <a:pos x="connsiteX12411" y="connsiteY12411"/>
                </a:cxn>
                <a:cxn ang="0">
                  <a:pos x="connsiteX12412" y="connsiteY12412"/>
                </a:cxn>
                <a:cxn ang="0">
                  <a:pos x="connsiteX12413" y="connsiteY12413"/>
                </a:cxn>
                <a:cxn ang="0">
                  <a:pos x="connsiteX12414" y="connsiteY12414"/>
                </a:cxn>
                <a:cxn ang="0">
                  <a:pos x="connsiteX12415" y="connsiteY12415"/>
                </a:cxn>
                <a:cxn ang="0">
                  <a:pos x="connsiteX12416" y="connsiteY12416"/>
                </a:cxn>
                <a:cxn ang="0">
                  <a:pos x="connsiteX12417" y="connsiteY12417"/>
                </a:cxn>
                <a:cxn ang="0">
                  <a:pos x="connsiteX12418" y="connsiteY12418"/>
                </a:cxn>
                <a:cxn ang="0">
                  <a:pos x="connsiteX12419" y="connsiteY12419"/>
                </a:cxn>
                <a:cxn ang="0">
                  <a:pos x="connsiteX12420" y="connsiteY12420"/>
                </a:cxn>
                <a:cxn ang="0">
                  <a:pos x="connsiteX12421" y="connsiteY12421"/>
                </a:cxn>
                <a:cxn ang="0">
                  <a:pos x="connsiteX12422" y="connsiteY12422"/>
                </a:cxn>
                <a:cxn ang="0">
                  <a:pos x="connsiteX12423" y="connsiteY12423"/>
                </a:cxn>
                <a:cxn ang="0">
                  <a:pos x="connsiteX12424" y="connsiteY12424"/>
                </a:cxn>
                <a:cxn ang="0">
                  <a:pos x="connsiteX12425" y="connsiteY12425"/>
                </a:cxn>
                <a:cxn ang="0">
                  <a:pos x="connsiteX12426" y="connsiteY12426"/>
                </a:cxn>
                <a:cxn ang="0">
                  <a:pos x="connsiteX12427" y="connsiteY12427"/>
                </a:cxn>
                <a:cxn ang="0">
                  <a:pos x="connsiteX12428" y="connsiteY12428"/>
                </a:cxn>
                <a:cxn ang="0">
                  <a:pos x="connsiteX12429" y="connsiteY12429"/>
                </a:cxn>
                <a:cxn ang="0">
                  <a:pos x="connsiteX12430" y="connsiteY12430"/>
                </a:cxn>
                <a:cxn ang="0">
                  <a:pos x="connsiteX12431" y="connsiteY12431"/>
                </a:cxn>
                <a:cxn ang="0">
                  <a:pos x="connsiteX12432" y="connsiteY12432"/>
                </a:cxn>
                <a:cxn ang="0">
                  <a:pos x="connsiteX12433" y="connsiteY12433"/>
                </a:cxn>
                <a:cxn ang="0">
                  <a:pos x="connsiteX12434" y="connsiteY12434"/>
                </a:cxn>
                <a:cxn ang="0">
                  <a:pos x="connsiteX12435" y="connsiteY12435"/>
                </a:cxn>
                <a:cxn ang="0">
                  <a:pos x="connsiteX12436" y="connsiteY12436"/>
                </a:cxn>
                <a:cxn ang="0">
                  <a:pos x="connsiteX12437" y="connsiteY12437"/>
                </a:cxn>
                <a:cxn ang="0">
                  <a:pos x="connsiteX12438" y="connsiteY12438"/>
                </a:cxn>
                <a:cxn ang="0">
                  <a:pos x="connsiteX12439" y="connsiteY12439"/>
                </a:cxn>
                <a:cxn ang="0">
                  <a:pos x="connsiteX12440" y="connsiteY12440"/>
                </a:cxn>
                <a:cxn ang="0">
                  <a:pos x="connsiteX12441" y="connsiteY12441"/>
                </a:cxn>
                <a:cxn ang="0">
                  <a:pos x="connsiteX12442" y="connsiteY12442"/>
                </a:cxn>
                <a:cxn ang="0">
                  <a:pos x="connsiteX12443" y="connsiteY12443"/>
                </a:cxn>
                <a:cxn ang="0">
                  <a:pos x="connsiteX12444" y="connsiteY12444"/>
                </a:cxn>
                <a:cxn ang="0">
                  <a:pos x="connsiteX12445" y="connsiteY12445"/>
                </a:cxn>
                <a:cxn ang="0">
                  <a:pos x="connsiteX12446" y="connsiteY12446"/>
                </a:cxn>
                <a:cxn ang="0">
                  <a:pos x="connsiteX12447" y="connsiteY12447"/>
                </a:cxn>
                <a:cxn ang="0">
                  <a:pos x="connsiteX12448" y="connsiteY12448"/>
                </a:cxn>
                <a:cxn ang="0">
                  <a:pos x="connsiteX12449" y="connsiteY12449"/>
                </a:cxn>
                <a:cxn ang="0">
                  <a:pos x="connsiteX12450" y="connsiteY12450"/>
                </a:cxn>
                <a:cxn ang="0">
                  <a:pos x="connsiteX12451" y="connsiteY12451"/>
                </a:cxn>
                <a:cxn ang="0">
                  <a:pos x="connsiteX12452" y="connsiteY12452"/>
                </a:cxn>
                <a:cxn ang="0">
                  <a:pos x="connsiteX12453" y="connsiteY12453"/>
                </a:cxn>
                <a:cxn ang="0">
                  <a:pos x="connsiteX12454" y="connsiteY12454"/>
                </a:cxn>
                <a:cxn ang="0">
                  <a:pos x="connsiteX12455" y="connsiteY12455"/>
                </a:cxn>
                <a:cxn ang="0">
                  <a:pos x="connsiteX12456" y="connsiteY12456"/>
                </a:cxn>
                <a:cxn ang="0">
                  <a:pos x="connsiteX12457" y="connsiteY12457"/>
                </a:cxn>
                <a:cxn ang="0">
                  <a:pos x="connsiteX12458" y="connsiteY12458"/>
                </a:cxn>
                <a:cxn ang="0">
                  <a:pos x="connsiteX12459" y="connsiteY12459"/>
                </a:cxn>
                <a:cxn ang="0">
                  <a:pos x="connsiteX12460" y="connsiteY12460"/>
                </a:cxn>
                <a:cxn ang="0">
                  <a:pos x="connsiteX12461" y="connsiteY12461"/>
                </a:cxn>
                <a:cxn ang="0">
                  <a:pos x="connsiteX12462" y="connsiteY12462"/>
                </a:cxn>
                <a:cxn ang="0">
                  <a:pos x="connsiteX12463" y="connsiteY12463"/>
                </a:cxn>
                <a:cxn ang="0">
                  <a:pos x="connsiteX12464" y="connsiteY12464"/>
                </a:cxn>
                <a:cxn ang="0">
                  <a:pos x="connsiteX12465" y="connsiteY12465"/>
                </a:cxn>
                <a:cxn ang="0">
                  <a:pos x="connsiteX12466" y="connsiteY12466"/>
                </a:cxn>
                <a:cxn ang="0">
                  <a:pos x="connsiteX12467" y="connsiteY12467"/>
                </a:cxn>
                <a:cxn ang="0">
                  <a:pos x="connsiteX12468" y="connsiteY12468"/>
                </a:cxn>
                <a:cxn ang="0">
                  <a:pos x="connsiteX12469" y="connsiteY12469"/>
                </a:cxn>
                <a:cxn ang="0">
                  <a:pos x="connsiteX12470" y="connsiteY12470"/>
                </a:cxn>
                <a:cxn ang="0">
                  <a:pos x="connsiteX12471" y="connsiteY12471"/>
                </a:cxn>
                <a:cxn ang="0">
                  <a:pos x="connsiteX12472" y="connsiteY12472"/>
                </a:cxn>
                <a:cxn ang="0">
                  <a:pos x="connsiteX12473" y="connsiteY12473"/>
                </a:cxn>
                <a:cxn ang="0">
                  <a:pos x="connsiteX12474" y="connsiteY12474"/>
                </a:cxn>
                <a:cxn ang="0">
                  <a:pos x="connsiteX12475" y="connsiteY12475"/>
                </a:cxn>
                <a:cxn ang="0">
                  <a:pos x="connsiteX12476" y="connsiteY12476"/>
                </a:cxn>
                <a:cxn ang="0">
                  <a:pos x="connsiteX12477" y="connsiteY12477"/>
                </a:cxn>
                <a:cxn ang="0">
                  <a:pos x="connsiteX12478" y="connsiteY12478"/>
                </a:cxn>
                <a:cxn ang="0">
                  <a:pos x="connsiteX12479" y="connsiteY12479"/>
                </a:cxn>
                <a:cxn ang="0">
                  <a:pos x="connsiteX12480" y="connsiteY12480"/>
                </a:cxn>
                <a:cxn ang="0">
                  <a:pos x="connsiteX12481" y="connsiteY12481"/>
                </a:cxn>
                <a:cxn ang="0">
                  <a:pos x="connsiteX12482" y="connsiteY12482"/>
                </a:cxn>
                <a:cxn ang="0">
                  <a:pos x="connsiteX12483" y="connsiteY12483"/>
                </a:cxn>
                <a:cxn ang="0">
                  <a:pos x="connsiteX12484" y="connsiteY12484"/>
                </a:cxn>
                <a:cxn ang="0">
                  <a:pos x="connsiteX12485" y="connsiteY12485"/>
                </a:cxn>
                <a:cxn ang="0">
                  <a:pos x="connsiteX12486" y="connsiteY12486"/>
                </a:cxn>
                <a:cxn ang="0">
                  <a:pos x="connsiteX12487" y="connsiteY12487"/>
                </a:cxn>
                <a:cxn ang="0">
                  <a:pos x="connsiteX12488" y="connsiteY12488"/>
                </a:cxn>
                <a:cxn ang="0">
                  <a:pos x="connsiteX12489" y="connsiteY12489"/>
                </a:cxn>
                <a:cxn ang="0">
                  <a:pos x="connsiteX12490" y="connsiteY12490"/>
                </a:cxn>
                <a:cxn ang="0">
                  <a:pos x="connsiteX12491" y="connsiteY12491"/>
                </a:cxn>
                <a:cxn ang="0">
                  <a:pos x="connsiteX12492" y="connsiteY12492"/>
                </a:cxn>
                <a:cxn ang="0">
                  <a:pos x="connsiteX12493" y="connsiteY12493"/>
                </a:cxn>
                <a:cxn ang="0">
                  <a:pos x="connsiteX12494" y="connsiteY12494"/>
                </a:cxn>
                <a:cxn ang="0">
                  <a:pos x="connsiteX12495" y="connsiteY12495"/>
                </a:cxn>
                <a:cxn ang="0">
                  <a:pos x="connsiteX12496" y="connsiteY12496"/>
                </a:cxn>
                <a:cxn ang="0">
                  <a:pos x="connsiteX12497" y="connsiteY12497"/>
                </a:cxn>
                <a:cxn ang="0">
                  <a:pos x="connsiteX12498" y="connsiteY12498"/>
                </a:cxn>
                <a:cxn ang="0">
                  <a:pos x="connsiteX12499" y="connsiteY12499"/>
                </a:cxn>
                <a:cxn ang="0">
                  <a:pos x="connsiteX12500" y="connsiteY12500"/>
                </a:cxn>
                <a:cxn ang="0">
                  <a:pos x="connsiteX12501" y="connsiteY12501"/>
                </a:cxn>
                <a:cxn ang="0">
                  <a:pos x="connsiteX12502" y="connsiteY12502"/>
                </a:cxn>
                <a:cxn ang="0">
                  <a:pos x="connsiteX12503" y="connsiteY12503"/>
                </a:cxn>
                <a:cxn ang="0">
                  <a:pos x="connsiteX12504" y="connsiteY12504"/>
                </a:cxn>
                <a:cxn ang="0">
                  <a:pos x="connsiteX12505" y="connsiteY12505"/>
                </a:cxn>
                <a:cxn ang="0">
                  <a:pos x="connsiteX12506" y="connsiteY12506"/>
                </a:cxn>
                <a:cxn ang="0">
                  <a:pos x="connsiteX12507" y="connsiteY12507"/>
                </a:cxn>
                <a:cxn ang="0">
                  <a:pos x="connsiteX12508" y="connsiteY12508"/>
                </a:cxn>
                <a:cxn ang="0">
                  <a:pos x="connsiteX12509" y="connsiteY12509"/>
                </a:cxn>
                <a:cxn ang="0">
                  <a:pos x="connsiteX12510" y="connsiteY12510"/>
                </a:cxn>
                <a:cxn ang="0">
                  <a:pos x="connsiteX12511" y="connsiteY12511"/>
                </a:cxn>
                <a:cxn ang="0">
                  <a:pos x="connsiteX12512" y="connsiteY12512"/>
                </a:cxn>
                <a:cxn ang="0">
                  <a:pos x="connsiteX12513" y="connsiteY12513"/>
                </a:cxn>
                <a:cxn ang="0">
                  <a:pos x="connsiteX12514" y="connsiteY12514"/>
                </a:cxn>
                <a:cxn ang="0">
                  <a:pos x="connsiteX12515" y="connsiteY12515"/>
                </a:cxn>
                <a:cxn ang="0">
                  <a:pos x="connsiteX12516" y="connsiteY12516"/>
                </a:cxn>
                <a:cxn ang="0">
                  <a:pos x="connsiteX12517" y="connsiteY12517"/>
                </a:cxn>
                <a:cxn ang="0">
                  <a:pos x="connsiteX12518" y="connsiteY12518"/>
                </a:cxn>
                <a:cxn ang="0">
                  <a:pos x="connsiteX12519" y="connsiteY12519"/>
                </a:cxn>
                <a:cxn ang="0">
                  <a:pos x="connsiteX12520" y="connsiteY12520"/>
                </a:cxn>
                <a:cxn ang="0">
                  <a:pos x="connsiteX12521" y="connsiteY12521"/>
                </a:cxn>
                <a:cxn ang="0">
                  <a:pos x="connsiteX12522" y="connsiteY12522"/>
                </a:cxn>
                <a:cxn ang="0">
                  <a:pos x="connsiteX12523" y="connsiteY12523"/>
                </a:cxn>
                <a:cxn ang="0">
                  <a:pos x="connsiteX12524" y="connsiteY12524"/>
                </a:cxn>
                <a:cxn ang="0">
                  <a:pos x="connsiteX12525" y="connsiteY12525"/>
                </a:cxn>
                <a:cxn ang="0">
                  <a:pos x="connsiteX12526" y="connsiteY12526"/>
                </a:cxn>
                <a:cxn ang="0">
                  <a:pos x="connsiteX12527" y="connsiteY12527"/>
                </a:cxn>
                <a:cxn ang="0">
                  <a:pos x="connsiteX12528" y="connsiteY12528"/>
                </a:cxn>
                <a:cxn ang="0">
                  <a:pos x="connsiteX12529" y="connsiteY12529"/>
                </a:cxn>
                <a:cxn ang="0">
                  <a:pos x="connsiteX12530" y="connsiteY12530"/>
                </a:cxn>
                <a:cxn ang="0">
                  <a:pos x="connsiteX12531" y="connsiteY12531"/>
                </a:cxn>
                <a:cxn ang="0">
                  <a:pos x="connsiteX12532" y="connsiteY12532"/>
                </a:cxn>
                <a:cxn ang="0">
                  <a:pos x="connsiteX12533" y="connsiteY12533"/>
                </a:cxn>
                <a:cxn ang="0">
                  <a:pos x="connsiteX12534" y="connsiteY12534"/>
                </a:cxn>
                <a:cxn ang="0">
                  <a:pos x="connsiteX12535" y="connsiteY12535"/>
                </a:cxn>
                <a:cxn ang="0">
                  <a:pos x="connsiteX12536" y="connsiteY12536"/>
                </a:cxn>
                <a:cxn ang="0">
                  <a:pos x="connsiteX12537" y="connsiteY12537"/>
                </a:cxn>
                <a:cxn ang="0">
                  <a:pos x="connsiteX12538" y="connsiteY12538"/>
                </a:cxn>
                <a:cxn ang="0">
                  <a:pos x="connsiteX12539" y="connsiteY12539"/>
                </a:cxn>
                <a:cxn ang="0">
                  <a:pos x="connsiteX12540" y="connsiteY12540"/>
                </a:cxn>
                <a:cxn ang="0">
                  <a:pos x="connsiteX12541" y="connsiteY12541"/>
                </a:cxn>
                <a:cxn ang="0">
                  <a:pos x="connsiteX12542" y="connsiteY12542"/>
                </a:cxn>
                <a:cxn ang="0">
                  <a:pos x="connsiteX12543" y="connsiteY12543"/>
                </a:cxn>
                <a:cxn ang="0">
                  <a:pos x="connsiteX12544" y="connsiteY12544"/>
                </a:cxn>
                <a:cxn ang="0">
                  <a:pos x="connsiteX12545" y="connsiteY12545"/>
                </a:cxn>
                <a:cxn ang="0">
                  <a:pos x="connsiteX12546" y="connsiteY12546"/>
                </a:cxn>
                <a:cxn ang="0">
                  <a:pos x="connsiteX12547" y="connsiteY12547"/>
                </a:cxn>
                <a:cxn ang="0">
                  <a:pos x="connsiteX12548" y="connsiteY12548"/>
                </a:cxn>
                <a:cxn ang="0">
                  <a:pos x="connsiteX12549" y="connsiteY12549"/>
                </a:cxn>
                <a:cxn ang="0">
                  <a:pos x="connsiteX12550" y="connsiteY12550"/>
                </a:cxn>
                <a:cxn ang="0">
                  <a:pos x="connsiteX12551" y="connsiteY12551"/>
                </a:cxn>
                <a:cxn ang="0">
                  <a:pos x="connsiteX12552" y="connsiteY12552"/>
                </a:cxn>
                <a:cxn ang="0">
                  <a:pos x="connsiteX12553" y="connsiteY12553"/>
                </a:cxn>
                <a:cxn ang="0">
                  <a:pos x="connsiteX12554" y="connsiteY12554"/>
                </a:cxn>
                <a:cxn ang="0">
                  <a:pos x="connsiteX12555" y="connsiteY12555"/>
                </a:cxn>
                <a:cxn ang="0">
                  <a:pos x="connsiteX12556" y="connsiteY12556"/>
                </a:cxn>
                <a:cxn ang="0">
                  <a:pos x="connsiteX12557" y="connsiteY12557"/>
                </a:cxn>
                <a:cxn ang="0">
                  <a:pos x="connsiteX12558" y="connsiteY12558"/>
                </a:cxn>
                <a:cxn ang="0">
                  <a:pos x="connsiteX12559" y="connsiteY12559"/>
                </a:cxn>
                <a:cxn ang="0">
                  <a:pos x="connsiteX12560" y="connsiteY12560"/>
                </a:cxn>
                <a:cxn ang="0">
                  <a:pos x="connsiteX12561" y="connsiteY12561"/>
                </a:cxn>
                <a:cxn ang="0">
                  <a:pos x="connsiteX12562" y="connsiteY12562"/>
                </a:cxn>
                <a:cxn ang="0">
                  <a:pos x="connsiteX12563" y="connsiteY12563"/>
                </a:cxn>
                <a:cxn ang="0">
                  <a:pos x="connsiteX12564" y="connsiteY12564"/>
                </a:cxn>
                <a:cxn ang="0">
                  <a:pos x="connsiteX12565" y="connsiteY12565"/>
                </a:cxn>
                <a:cxn ang="0">
                  <a:pos x="connsiteX12566" y="connsiteY12566"/>
                </a:cxn>
                <a:cxn ang="0">
                  <a:pos x="connsiteX12567" y="connsiteY12567"/>
                </a:cxn>
                <a:cxn ang="0">
                  <a:pos x="connsiteX12568" y="connsiteY12568"/>
                </a:cxn>
                <a:cxn ang="0">
                  <a:pos x="connsiteX12569" y="connsiteY12569"/>
                </a:cxn>
                <a:cxn ang="0">
                  <a:pos x="connsiteX12570" y="connsiteY12570"/>
                </a:cxn>
                <a:cxn ang="0">
                  <a:pos x="connsiteX12571" y="connsiteY12571"/>
                </a:cxn>
                <a:cxn ang="0">
                  <a:pos x="connsiteX12572" y="connsiteY12572"/>
                </a:cxn>
                <a:cxn ang="0">
                  <a:pos x="connsiteX12573" y="connsiteY12573"/>
                </a:cxn>
                <a:cxn ang="0">
                  <a:pos x="connsiteX12574" y="connsiteY12574"/>
                </a:cxn>
                <a:cxn ang="0">
                  <a:pos x="connsiteX12575" y="connsiteY12575"/>
                </a:cxn>
                <a:cxn ang="0">
                  <a:pos x="connsiteX12576" y="connsiteY12576"/>
                </a:cxn>
                <a:cxn ang="0">
                  <a:pos x="connsiteX12577" y="connsiteY12577"/>
                </a:cxn>
                <a:cxn ang="0">
                  <a:pos x="connsiteX12578" y="connsiteY12578"/>
                </a:cxn>
                <a:cxn ang="0">
                  <a:pos x="connsiteX12579" y="connsiteY12579"/>
                </a:cxn>
                <a:cxn ang="0">
                  <a:pos x="connsiteX12580" y="connsiteY12580"/>
                </a:cxn>
                <a:cxn ang="0">
                  <a:pos x="connsiteX12581" y="connsiteY12581"/>
                </a:cxn>
                <a:cxn ang="0">
                  <a:pos x="connsiteX12582" y="connsiteY12582"/>
                </a:cxn>
                <a:cxn ang="0">
                  <a:pos x="connsiteX12583" y="connsiteY12583"/>
                </a:cxn>
                <a:cxn ang="0">
                  <a:pos x="connsiteX12584" y="connsiteY12584"/>
                </a:cxn>
                <a:cxn ang="0">
                  <a:pos x="connsiteX12585" y="connsiteY12585"/>
                </a:cxn>
                <a:cxn ang="0">
                  <a:pos x="connsiteX12586" y="connsiteY12586"/>
                </a:cxn>
                <a:cxn ang="0">
                  <a:pos x="connsiteX12587" y="connsiteY12587"/>
                </a:cxn>
                <a:cxn ang="0">
                  <a:pos x="connsiteX12588" y="connsiteY12588"/>
                </a:cxn>
                <a:cxn ang="0">
                  <a:pos x="connsiteX12589" y="connsiteY12589"/>
                </a:cxn>
                <a:cxn ang="0">
                  <a:pos x="connsiteX12590" y="connsiteY12590"/>
                </a:cxn>
                <a:cxn ang="0">
                  <a:pos x="connsiteX12591" y="connsiteY12591"/>
                </a:cxn>
                <a:cxn ang="0">
                  <a:pos x="connsiteX12592" y="connsiteY12592"/>
                </a:cxn>
                <a:cxn ang="0">
                  <a:pos x="connsiteX12593" y="connsiteY12593"/>
                </a:cxn>
                <a:cxn ang="0">
                  <a:pos x="connsiteX12594" y="connsiteY12594"/>
                </a:cxn>
                <a:cxn ang="0">
                  <a:pos x="connsiteX12595" y="connsiteY12595"/>
                </a:cxn>
                <a:cxn ang="0">
                  <a:pos x="connsiteX12596" y="connsiteY12596"/>
                </a:cxn>
                <a:cxn ang="0">
                  <a:pos x="connsiteX12597" y="connsiteY12597"/>
                </a:cxn>
                <a:cxn ang="0">
                  <a:pos x="connsiteX12598" y="connsiteY12598"/>
                </a:cxn>
                <a:cxn ang="0">
                  <a:pos x="connsiteX12599" y="connsiteY12599"/>
                </a:cxn>
                <a:cxn ang="0">
                  <a:pos x="connsiteX12600" y="connsiteY12600"/>
                </a:cxn>
                <a:cxn ang="0">
                  <a:pos x="connsiteX12601" y="connsiteY12601"/>
                </a:cxn>
                <a:cxn ang="0">
                  <a:pos x="connsiteX12602" y="connsiteY12602"/>
                </a:cxn>
                <a:cxn ang="0">
                  <a:pos x="connsiteX12603" y="connsiteY12603"/>
                </a:cxn>
                <a:cxn ang="0">
                  <a:pos x="connsiteX12604" y="connsiteY12604"/>
                </a:cxn>
                <a:cxn ang="0">
                  <a:pos x="connsiteX12605" y="connsiteY12605"/>
                </a:cxn>
                <a:cxn ang="0">
                  <a:pos x="connsiteX12606" y="connsiteY12606"/>
                </a:cxn>
                <a:cxn ang="0">
                  <a:pos x="connsiteX12607" y="connsiteY12607"/>
                </a:cxn>
                <a:cxn ang="0">
                  <a:pos x="connsiteX12608" y="connsiteY12608"/>
                </a:cxn>
                <a:cxn ang="0">
                  <a:pos x="connsiteX12609" y="connsiteY12609"/>
                </a:cxn>
                <a:cxn ang="0">
                  <a:pos x="connsiteX12610" y="connsiteY12610"/>
                </a:cxn>
                <a:cxn ang="0">
                  <a:pos x="connsiteX12611" y="connsiteY12611"/>
                </a:cxn>
                <a:cxn ang="0">
                  <a:pos x="connsiteX12612" y="connsiteY12612"/>
                </a:cxn>
                <a:cxn ang="0">
                  <a:pos x="connsiteX12613" y="connsiteY12613"/>
                </a:cxn>
                <a:cxn ang="0">
                  <a:pos x="connsiteX12614" y="connsiteY12614"/>
                </a:cxn>
                <a:cxn ang="0">
                  <a:pos x="connsiteX12615" y="connsiteY12615"/>
                </a:cxn>
                <a:cxn ang="0">
                  <a:pos x="connsiteX12616" y="connsiteY12616"/>
                </a:cxn>
                <a:cxn ang="0">
                  <a:pos x="connsiteX12617" y="connsiteY12617"/>
                </a:cxn>
                <a:cxn ang="0">
                  <a:pos x="connsiteX12618" y="connsiteY12618"/>
                </a:cxn>
                <a:cxn ang="0">
                  <a:pos x="connsiteX12619" y="connsiteY12619"/>
                </a:cxn>
                <a:cxn ang="0">
                  <a:pos x="connsiteX12620" y="connsiteY12620"/>
                </a:cxn>
                <a:cxn ang="0">
                  <a:pos x="connsiteX12621" y="connsiteY12621"/>
                </a:cxn>
                <a:cxn ang="0">
                  <a:pos x="connsiteX12622" y="connsiteY12622"/>
                </a:cxn>
                <a:cxn ang="0">
                  <a:pos x="connsiteX12623" y="connsiteY12623"/>
                </a:cxn>
                <a:cxn ang="0">
                  <a:pos x="connsiteX12624" y="connsiteY12624"/>
                </a:cxn>
                <a:cxn ang="0">
                  <a:pos x="connsiteX12625" y="connsiteY12625"/>
                </a:cxn>
                <a:cxn ang="0">
                  <a:pos x="connsiteX12626" y="connsiteY12626"/>
                </a:cxn>
                <a:cxn ang="0">
                  <a:pos x="connsiteX12627" y="connsiteY12627"/>
                </a:cxn>
                <a:cxn ang="0">
                  <a:pos x="connsiteX12628" y="connsiteY12628"/>
                </a:cxn>
                <a:cxn ang="0">
                  <a:pos x="connsiteX12629" y="connsiteY12629"/>
                </a:cxn>
                <a:cxn ang="0">
                  <a:pos x="connsiteX12630" y="connsiteY12630"/>
                </a:cxn>
                <a:cxn ang="0">
                  <a:pos x="connsiteX12631" y="connsiteY12631"/>
                </a:cxn>
                <a:cxn ang="0">
                  <a:pos x="connsiteX12632" y="connsiteY12632"/>
                </a:cxn>
                <a:cxn ang="0">
                  <a:pos x="connsiteX12633" y="connsiteY12633"/>
                </a:cxn>
                <a:cxn ang="0">
                  <a:pos x="connsiteX12634" y="connsiteY12634"/>
                </a:cxn>
                <a:cxn ang="0">
                  <a:pos x="connsiteX12635" y="connsiteY12635"/>
                </a:cxn>
                <a:cxn ang="0">
                  <a:pos x="connsiteX12636" y="connsiteY12636"/>
                </a:cxn>
                <a:cxn ang="0">
                  <a:pos x="connsiteX12637" y="connsiteY12637"/>
                </a:cxn>
                <a:cxn ang="0">
                  <a:pos x="connsiteX12638" y="connsiteY12638"/>
                </a:cxn>
                <a:cxn ang="0">
                  <a:pos x="connsiteX12639" y="connsiteY12639"/>
                </a:cxn>
                <a:cxn ang="0">
                  <a:pos x="connsiteX12640" y="connsiteY12640"/>
                </a:cxn>
                <a:cxn ang="0">
                  <a:pos x="connsiteX12641" y="connsiteY12641"/>
                </a:cxn>
                <a:cxn ang="0">
                  <a:pos x="connsiteX12642" y="connsiteY12642"/>
                </a:cxn>
                <a:cxn ang="0">
                  <a:pos x="connsiteX12643" y="connsiteY12643"/>
                </a:cxn>
                <a:cxn ang="0">
                  <a:pos x="connsiteX12644" y="connsiteY12644"/>
                </a:cxn>
                <a:cxn ang="0">
                  <a:pos x="connsiteX12645" y="connsiteY12645"/>
                </a:cxn>
                <a:cxn ang="0">
                  <a:pos x="connsiteX12646" y="connsiteY12646"/>
                </a:cxn>
                <a:cxn ang="0">
                  <a:pos x="connsiteX12647" y="connsiteY12647"/>
                </a:cxn>
                <a:cxn ang="0">
                  <a:pos x="connsiteX12648" y="connsiteY12648"/>
                </a:cxn>
                <a:cxn ang="0">
                  <a:pos x="connsiteX12649" y="connsiteY12649"/>
                </a:cxn>
                <a:cxn ang="0">
                  <a:pos x="connsiteX12650" y="connsiteY12650"/>
                </a:cxn>
                <a:cxn ang="0">
                  <a:pos x="connsiteX12651" y="connsiteY12651"/>
                </a:cxn>
                <a:cxn ang="0">
                  <a:pos x="connsiteX12652" y="connsiteY12652"/>
                </a:cxn>
                <a:cxn ang="0">
                  <a:pos x="connsiteX12653" y="connsiteY12653"/>
                </a:cxn>
                <a:cxn ang="0">
                  <a:pos x="connsiteX12654" y="connsiteY12654"/>
                </a:cxn>
                <a:cxn ang="0">
                  <a:pos x="connsiteX12655" y="connsiteY12655"/>
                </a:cxn>
                <a:cxn ang="0">
                  <a:pos x="connsiteX12656" y="connsiteY12656"/>
                </a:cxn>
                <a:cxn ang="0">
                  <a:pos x="connsiteX12657" y="connsiteY12657"/>
                </a:cxn>
                <a:cxn ang="0">
                  <a:pos x="connsiteX12658" y="connsiteY12658"/>
                </a:cxn>
                <a:cxn ang="0">
                  <a:pos x="connsiteX12659" y="connsiteY12659"/>
                </a:cxn>
                <a:cxn ang="0">
                  <a:pos x="connsiteX12660" y="connsiteY12660"/>
                </a:cxn>
                <a:cxn ang="0">
                  <a:pos x="connsiteX12661" y="connsiteY12661"/>
                </a:cxn>
                <a:cxn ang="0">
                  <a:pos x="connsiteX12662" y="connsiteY12662"/>
                </a:cxn>
                <a:cxn ang="0">
                  <a:pos x="connsiteX12663" y="connsiteY12663"/>
                </a:cxn>
                <a:cxn ang="0">
                  <a:pos x="connsiteX12664" y="connsiteY12664"/>
                </a:cxn>
                <a:cxn ang="0">
                  <a:pos x="connsiteX12665" y="connsiteY12665"/>
                </a:cxn>
                <a:cxn ang="0">
                  <a:pos x="connsiteX12666" y="connsiteY12666"/>
                </a:cxn>
                <a:cxn ang="0">
                  <a:pos x="connsiteX12667" y="connsiteY12667"/>
                </a:cxn>
                <a:cxn ang="0">
                  <a:pos x="connsiteX12668" y="connsiteY12668"/>
                </a:cxn>
                <a:cxn ang="0">
                  <a:pos x="connsiteX12669" y="connsiteY12669"/>
                </a:cxn>
                <a:cxn ang="0">
                  <a:pos x="connsiteX12670" y="connsiteY12670"/>
                </a:cxn>
                <a:cxn ang="0">
                  <a:pos x="connsiteX12671" y="connsiteY12671"/>
                </a:cxn>
                <a:cxn ang="0">
                  <a:pos x="connsiteX12672" y="connsiteY12672"/>
                </a:cxn>
                <a:cxn ang="0">
                  <a:pos x="connsiteX12673" y="connsiteY12673"/>
                </a:cxn>
                <a:cxn ang="0">
                  <a:pos x="connsiteX12674" y="connsiteY12674"/>
                </a:cxn>
                <a:cxn ang="0">
                  <a:pos x="connsiteX12675" y="connsiteY12675"/>
                </a:cxn>
                <a:cxn ang="0">
                  <a:pos x="connsiteX12676" y="connsiteY12676"/>
                </a:cxn>
                <a:cxn ang="0">
                  <a:pos x="connsiteX12677" y="connsiteY12677"/>
                </a:cxn>
                <a:cxn ang="0">
                  <a:pos x="connsiteX12678" y="connsiteY12678"/>
                </a:cxn>
                <a:cxn ang="0">
                  <a:pos x="connsiteX12679" y="connsiteY12679"/>
                </a:cxn>
                <a:cxn ang="0">
                  <a:pos x="connsiteX12680" y="connsiteY12680"/>
                </a:cxn>
                <a:cxn ang="0">
                  <a:pos x="connsiteX12681" y="connsiteY12681"/>
                </a:cxn>
                <a:cxn ang="0">
                  <a:pos x="connsiteX12682" y="connsiteY12682"/>
                </a:cxn>
                <a:cxn ang="0">
                  <a:pos x="connsiteX12683" y="connsiteY12683"/>
                </a:cxn>
                <a:cxn ang="0">
                  <a:pos x="connsiteX12684" y="connsiteY12684"/>
                </a:cxn>
                <a:cxn ang="0">
                  <a:pos x="connsiteX12685" y="connsiteY12685"/>
                </a:cxn>
                <a:cxn ang="0">
                  <a:pos x="connsiteX12686" y="connsiteY12686"/>
                </a:cxn>
                <a:cxn ang="0">
                  <a:pos x="connsiteX12687" y="connsiteY12687"/>
                </a:cxn>
                <a:cxn ang="0">
                  <a:pos x="connsiteX12688" y="connsiteY12688"/>
                </a:cxn>
                <a:cxn ang="0">
                  <a:pos x="connsiteX12689" y="connsiteY12689"/>
                </a:cxn>
                <a:cxn ang="0">
                  <a:pos x="connsiteX12690" y="connsiteY12690"/>
                </a:cxn>
                <a:cxn ang="0">
                  <a:pos x="connsiteX12691" y="connsiteY12691"/>
                </a:cxn>
                <a:cxn ang="0">
                  <a:pos x="connsiteX12692" y="connsiteY12692"/>
                </a:cxn>
                <a:cxn ang="0">
                  <a:pos x="connsiteX12693" y="connsiteY12693"/>
                </a:cxn>
                <a:cxn ang="0">
                  <a:pos x="connsiteX12694" y="connsiteY12694"/>
                </a:cxn>
                <a:cxn ang="0">
                  <a:pos x="connsiteX12695" y="connsiteY12695"/>
                </a:cxn>
                <a:cxn ang="0">
                  <a:pos x="connsiteX12696" y="connsiteY12696"/>
                </a:cxn>
                <a:cxn ang="0">
                  <a:pos x="connsiteX12697" y="connsiteY12697"/>
                </a:cxn>
                <a:cxn ang="0">
                  <a:pos x="connsiteX12698" y="connsiteY12698"/>
                </a:cxn>
                <a:cxn ang="0">
                  <a:pos x="connsiteX12699" y="connsiteY12699"/>
                </a:cxn>
                <a:cxn ang="0">
                  <a:pos x="connsiteX12700" y="connsiteY12700"/>
                </a:cxn>
                <a:cxn ang="0">
                  <a:pos x="connsiteX12701" y="connsiteY12701"/>
                </a:cxn>
                <a:cxn ang="0">
                  <a:pos x="connsiteX12702" y="connsiteY12702"/>
                </a:cxn>
                <a:cxn ang="0">
                  <a:pos x="connsiteX12703" y="connsiteY12703"/>
                </a:cxn>
                <a:cxn ang="0">
                  <a:pos x="connsiteX12704" y="connsiteY12704"/>
                </a:cxn>
                <a:cxn ang="0">
                  <a:pos x="connsiteX12705" y="connsiteY12705"/>
                </a:cxn>
                <a:cxn ang="0">
                  <a:pos x="connsiteX12706" y="connsiteY12706"/>
                </a:cxn>
                <a:cxn ang="0">
                  <a:pos x="connsiteX12707" y="connsiteY12707"/>
                </a:cxn>
                <a:cxn ang="0">
                  <a:pos x="connsiteX12708" y="connsiteY12708"/>
                </a:cxn>
                <a:cxn ang="0">
                  <a:pos x="connsiteX12709" y="connsiteY12709"/>
                </a:cxn>
                <a:cxn ang="0">
                  <a:pos x="connsiteX12710" y="connsiteY12710"/>
                </a:cxn>
                <a:cxn ang="0">
                  <a:pos x="connsiteX12711" y="connsiteY12711"/>
                </a:cxn>
                <a:cxn ang="0">
                  <a:pos x="connsiteX12712" y="connsiteY12712"/>
                </a:cxn>
                <a:cxn ang="0">
                  <a:pos x="connsiteX12713" y="connsiteY12713"/>
                </a:cxn>
                <a:cxn ang="0">
                  <a:pos x="connsiteX12714" y="connsiteY12714"/>
                </a:cxn>
                <a:cxn ang="0">
                  <a:pos x="connsiteX12715" y="connsiteY12715"/>
                </a:cxn>
                <a:cxn ang="0">
                  <a:pos x="connsiteX12716" y="connsiteY12716"/>
                </a:cxn>
                <a:cxn ang="0">
                  <a:pos x="connsiteX12717" y="connsiteY12717"/>
                </a:cxn>
                <a:cxn ang="0">
                  <a:pos x="connsiteX12718" y="connsiteY12718"/>
                </a:cxn>
                <a:cxn ang="0">
                  <a:pos x="connsiteX12719" y="connsiteY12719"/>
                </a:cxn>
                <a:cxn ang="0">
                  <a:pos x="connsiteX12720" y="connsiteY12720"/>
                </a:cxn>
                <a:cxn ang="0">
                  <a:pos x="connsiteX12721" y="connsiteY12721"/>
                </a:cxn>
                <a:cxn ang="0">
                  <a:pos x="connsiteX12722" y="connsiteY12722"/>
                </a:cxn>
                <a:cxn ang="0">
                  <a:pos x="connsiteX12723" y="connsiteY12723"/>
                </a:cxn>
                <a:cxn ang="0">
                  <a:pos x="connsiteX12724" y="connsiteY12724"/>
                </a:cxn>
                <a:cxn ang="0">
                  <a:pos x="connsiteX12725" y="connsiteY12725"/>
                </a:cxn>
                <a:cxn ang="0">
                  <a:pos x="connsiteX12726" y="connsiteY12726"/>
                </a:cxn>
                <a:cxn ang="0">
                  <a:pos x="connsiteX12727" y="connsiteY12727"/>
                </a:cxn>
                <a:cxn ang="0">
                  <a:pos x="connsiteX12728" y="connsiteY12728"/>
                </a:cxn>
                <a:cxn ang="0">
                  <a:pos x="connsiteX12729" y="connsiteY12729"/>
                </a:cxn>
                <a:cxn ang="0">
                  <a:pos x="connsiteX12730" y="connsiteY12730"/>
                </a:cxn>
                <a:cxn ang="0">
                  <a:pos x="connsiteX12731" y="connsiteY12731"/>
                </a:cxn>
                <a:cxn ang="0">
                  <a:pos x="connsiteX12732" y="connsiteY12732"/>
                </a:cxn>
                <a:cxn ang="0">
                  <a:pos x="connsiteX12733" y="connsiteY12733"/>
                </a:cxn>
                <a:cxn ang="0">
                  <a:pos x="connsiteX12734" y="connsiteY12734"/>
                </a:cxn>
                <a:cxn ang="0">
                  <a:pos x="connsiteX12735" y="connsiteY12735"/>
                </a:cxn>
                <a:cxn ang="0">
                  <a:pos x="connsiteX12736" y="connsiteY12736"/>
                </a:cxn>
                <a:cxn ang="0">
                  <a:pos x="connsiteX12737" y="connsiteY12737"/>
                </a:cxn>
                <a:cxn ang="0">
                  <a:pos x="connsiteX12738" y="connsiteY12738"/>
                </a:cxn>
                <a:cxn ang="0">
                  <a:pos x="connsiteX12739" y="connsiteY12739"/>
                </a:cxn>
                <a:cxn ang="0">
                  <a:pos x="connsiteX12740" y="connsiteY12740"/>
                </a:cxn>
                <a:cxn ang="0">
                  <a:pos x="connsiteX12741" y="connsiteY12741"/>
                </a:cxn>
                <a:cxn ang="0">
                  <a:pos x="connsiteX12742" y="connsiteY12742"/>
                </a:cxn>
                <a:cxn ang="0">
                  <a:pos x="connsiteX12743" y="connsiteY12743"/>
                </a:cxn>
                <a:cxn ang="0">
                  <a:pos x="connsiteX12744" y="connsiteY12744"/>
                </a:cxn>
                <a:cxn ang="0">
                  <a:pos x="connsiteX12745" y="connsiteY12745"/>
                </a:cxn>
                <a:cxn ang="0">
                  <a:pos x="connsiteX12746" y="connsiteY12746"/>
                </a:cxn>
                <a:cxn ang="0">
                  <a:pos x="connsiteX12747" y="connsiteY12747"/>
                </a:cxn>
                <a:cxn ang="0">
                  <a:pos x="connsiteX12748" y="connsiteY12748"/>
                </a:cxn>
                <a:cxn ang="0">
                  <a:pos x="connsiteX12749" y="connsiteY12749"/>
                </a:cxn>
                <a:cxn ang="0">
                  <a:pos x="connsiteX12750" y="connsiteY12750"/>
                </a:cxn>
                <a:cxn ang="0">
                  <a:pos x="connsiteX12751" y="connsiteY12751"/>
                </a:cxn>
                <a:cxn ang="0">
                  <a:pos x="connsiteX12752" y="connsiteY12752"/>
                </a:cxn>
                <a:cxn ang="0">
                  <a:pos x="connsiteX12753" y="connsiteY12753"/>
                </a:cxn>
                <a:cxn ang="0">
                  <a:pos x="connsiteX12754" y="connsiteY12754"/>
                </a:cxn>
                <a:cxn ang="0">
                  <a:pos x="connsiteX12755" y="connsiteY12755"/>
                </a:cxn>
                <a:cxn ang="0">
                  <a:pos x="connsiteX12756" y="connsiteY12756"/>
                </a:cxn>
                <a:cxn ang="0">
                  <a:pos x="connsiteX12757" y="connsiteY12757"/>
                </a:cxn>
                <a:cxn ang="0">
                  <a:pos x="connsiteX12758" y="connsiteY12758"/>
                </a:cxn>
                <a:cxn ang="0">
                  <a:pos x="connsiteX12759" y="connsiteY12759"/>
                </a:cxn>
                <a:cxn ang="0">
                  <a:pos x="connsiteX12760" y="connsiteY12760"/>
                </a:cxn>
                <a:cxn ang="0">
                  <a:pos x="connsiteX12761" y="connsiteY12761"/>
                </a:cxn>
                <a:cxn ang="0">
                  <a:pos x="connsiteX12762" y="connsiteY12762"/>
                </a:cxn>
                <a:cxn ang="0">
                  <a:pos x="connsiteX12763" y="connsiteY12763"/>
                </a:cxn>
                <a:cxn ang="0">
                  <a:pos x="connsiteX12764" y="connsiteY12764"/>
                </a:cxn>
                <a:cxn ang="0">
                  <a:pos x="connsiteX12765" y="connsiteY12765"/>
                </a:cxn>
                <a:cxn ang="0">
                  <a:pos x="connsiteX12766" y="connsiteY12766"/>
                </a:cxn>
                <a:cxn ang="0">
                  <a:pos x="connsiteX12767" y="connsiteY12767"/>
                </a:cxn>
                <a:cxn ang="0">
                  <a:pos x="connsiteX12768" y="connsiteY12768"/>
                </a:cxn>
                <a:cxn ang="0">
                  <a:pos x="connsiteX12769" y="connsiteY12769"/>
                </a:cxn>
                <a:cxn ang="0">
                  <a:pos x="connsiteX12770" y="connsiteY12770"/>
                </a:cxn>
                <a:cxn ang="0">
                  <a:pos x="connsiteX12771" y="connsiteY12771"/>
                </a:cxn>
                <a:cxn ang="0">
                  <a:pos x="connsiteX12772" y="connsiteY12772"/>
                </a:cxn>
                <a:cxn ang="0">
                  <a:pos x="connsiteX12773" y="connsiteY12773"/>
                </a:cxn>
                <a:cxn ang="0">
                  <a:pos x="connsiteX12774" y="connsiteY12774"/>
                </a:cxn>
                <a:cxn ang="0">
                  <a:pos x="connsiteX12775" y="connsiteY12775"/>
                </a:cxn>
                <a:cxn ang="0">
                  <a:pos x="connsiteX12776" y="connsiteY12776"/>
                </a:cxn>
                <a:cxn ang="0">
                  <a:pos x="connsiteX12777" y="connsiteY12777"/>
                </a:cxn>
                <a:cxn ang="0">
                  <a:pos x="connsiteX12778" y="connsiteY12778"/>
                </a:cxn>
                <a:cxn ang="0">
                  <a:pos x="connsiteX12779" y="connsiteY12779"/>
                </a:cxn>
                <a:cxn ang="0">
                  <a:pos x="connsiteX12780" y="connsiteY12780"/>
                </a:cxn>
                <a:cxn ang="0">
                  <a:pos x="connsiteX12781" y="connsiteY12781"/>
                </a:cxn>
                <a:cxn ang="0">
                  <a:pos x="connsiteX12782" y="connsiteY12782"/>
                </a:cxn>
                <a:cxn ang="0">
                  <a:pos x="connsiteX12783" y="connsiteY12783"/>
                </a:cxn>
                <a:cxn ang="0">
                  <a:pos x="connsiteX12784" y="connsiteY12784"/>
                </a:cxn>
                <a:cxn ang="0">
                  <a:pos x="connsiteX12785" y="connsiteY12785"/>
                </a:cxn>
                <a:cxn ang="0">
                  <a:pos x="connsiteX12786" y="connsiteY12786"/>
                </a:cxn>
                <a:cxn ang="0">
                  <a:pos x="connsiteX12787" y="connsiteY12787"/>
                </a:cxn>
                <a:cxn ang="0">
                  <a:pos x="connsiteX12788" y="connsiteY12788"/>
                </a:cxn>
                <a:cxn ang="0">
                  <a:pos x="connsiteX12789" y="connsiteY12789"/>
                </a:cxn>
                <a:cxn ang="0">
                  <a:pos x="connsiteX12790" y="connsiteY12790"/>
                </a:cxn>
                <a:cxn ang="0">
                  <a:pos x="connsiteX12791" y="connsiteY12791"/>
                </a:cxn>
                <a:cxn ang="0">
                  <a:pos x="connsiteX12792" y="connsiteY12792"/>
                </a:cxn>
                <a:cxn ang="0">
                  <a:pos x="connsiteX12793" y="connsiteY12793"/>
                </a:cxn>
                <a:cxn ang="0">
                  <a:pos x="connsiteX12794" y="connsiteY12794"/>
                </a:cxn>
                <a:cxn ang="0">
                  <a:pos x="connsiteX12795" y="connsiteY12795"/>
                </a:cxn>
                <a:cxn ang="0">
                  <a:pos x="connsiteX12796" y="connsiteY12796"/>
                </a:cxn>
                <a:cxn ang="0">
                  <a:pos x="connsiteX12797" y="connsiteY12797"/>
                </a:cxn>
                <a:cxn ang="0">
                  <a:pos x="connsiteX12798" y="connsiteY12798"/>
                </a:cxn>
                <a:cxn ang="0">
                  <a:pos x="connsiteX12799" y="connsiteY12799"/>
                </a:cxn>
                <a:cxn ang="0">
                  <a:pos x="connsiteX12800" y="connsiteY12800"/>
                </a:cxn>
                <a:cxn ang="0">
                  <a:pos x="connsiteX12801" y="connsiteY12801"/>
                </a:cxn>
                <a:cxn ang="0">
                  <a:pos x="connsiteX12802" y="connsiteY12802"/>
                </a:cxn>
                <a:cxn ang="0">
                  <a:pos x="connsiteX12803" y="connsiteY12803"/>
                </a:cxn>
                <a:cxn ang="0">
                  <a:pos x="connsiteX12804" y="connsiteY12804"/>
                </a:cxn>
                <a:cxn ang="0">
                  <a:pos x="connsiteX12805" y="connsiteY12805"/>
                </a:cxn>
                <a:cxn ang="0">
                  <a:pos x="connsiteX12806" y="connsiteY12806"/>
                </a:cxn>
                <a:cxn ang="0">
                  <a:pos x="connsiteX12807" y="connsiteY12807"/>
                </a:cxn>
                <a:cxn ang="0">
                  <a:pos x="connsiteX12808" y="connsiteY12808"/>
                </a:cxn>
                <a:cxn ang="0">
                  <a:pos x="connsiteX12809" y="connsiteY12809"/>
                </a:cxn>
                <a:cxn ang="0">
                  <a:pos x="connsiteX12810" y="connsiteY12810"/>
                </a:cxn>
                <a:cxn ang="0">
                  <a:pos x="connsiteX12811" y="connsiteY12811"/>
                </a:cxn>
                <a:cxn ang="0">
                  <a:pos x="connsiteX12812" y="connsiteY12812"/>
                </a:cxn>
                <a:cxn ang="0">
                  <a:pos x="connsiteX12813" y="connsiteY12813"/>
                </a:cxn>
                <a:cxn ang="0">
                  <a:pos x="connsiteX12814" y="connsiteY12814"/>
                </a:cxn>
                <a:cxn ang="0">
                  <a:pos x="connsiteX12815" y="connsiteY12815"/>
                </a:cxn>
                <a:cxn ang="0">
                  <a:pos x="connsiteX12816" y="connsiteY12816"/>
                </a:cxn>
                <a:cxn ang="0">
                  <a:pos x="connsiteX12817" y="connsiteY12817"/>
                </a:cxn>
                <a:cxn ang="0">
                  <a:pos x="connsiteX12818" y="connsiteY12818"/>
                </a:cxn>
                <a:cxn ang="0">
                  <a:pos x="connsiteX12819" y="connsiteY12819"/>
                </a:cxn>
                <a:cxn ang="0">
                  <a:pos x="connsiteX12820" y="connsiteY12820"/>
                </a:cxn>
                <a:cxn ang="0">
                  <a:pos x="connsiteX12821" y="connsiteY12821"/>
                </a:cxn>
                <a:cxn ang="0">
                  <a:pos x="connsiteX12822" y="connsiteY12822"/>
                </a:cxn>
                <a:cxn ang="0">
                  <a:pos x="connsiteX12823" y="connsiteY12823"/>
                </a:cxn>
                <a:cxn ang="0">
                  <a:pos x="connsiteX12824" y="connsiteY12824"/>
                </a:cxn>
                <a:cxn ang="0">
                  <a:pos x="connsiteX12825" y="connsiteY12825"/>
                </a:cxn>
                <a:cxn ang="0">
                  <a:pos x="connsiteX12826" y="connsiteY12826"/>
                </a:cxn>
                <a:cxn ang="0">
                  <a:pos x="connsiteX12827" y="connsiteY12827"/>
                </a:cxn>
                <a:cxn ang="0">
                  <a:pos x="connsiteX12828" y="connsiteY12828"/>
                </a:cxn>
                <a:cxn ang="0">
                  <a:pos x="connsiteX12829" y="connsiteY12829"/>
                </a:cxn>
                <a:cxn ang="0">
                  <a:pos x="connsiteX12830" y="connsiteY12830"/>
                </a:cxn>
                <a:cxn ang="0">
                  <a:pos x="connsiteX12831" y="connsiteY12831"/>
                </a:cxn>
                <a:cxn ang="0">
                  <a:pos x="connsiteX12832" y="connsiteY12832"/>
                </a:cxn>
                <a:cxn ang="0">
                  <a:pos x="connsiteX12833" y="connsiteY12833"/>
                </a:cxn>
                <a:cxn ang="0">
                  <a:pos x="connsiteX12834" y="connsiteY12834"/>
                </a:cxn>
                <a:cxn ang="0">
                  <a:pos x="connsiteX12835" y="connsiteY12835"/>
                </a:cxn>
                <a:cxn ang="0">
                  <a:pos x="connsiteX12836" y="connsiteY12836"/>
                </a:cxn>
                <a:cxn ang="0">
                  <a:pos x="connsiteX12837" y="connsiteY12837"/>
                </a:cxn>
                <a:cxn ang="0">
                  <a:pos x="connsiteX12838" y="connsiteY12838"/>
                </a:cxn>
                <a:cxn ang="0">
                  <a:pos x="connsiteX12839" y="connsiteY12839"/>
                </a:cxn>
                <a:cxn ang="0">
                  <a:pos x="connsiteX12840" y="connsiteY12840"/>
                </a:cxn>
                <a:cxn ang="0">
                  <a:pos x="connsiteX12841" y="connsiteY12841"/>
                </a:cxn>
                <a:cxn ang="0">
                  <a:pos x="connsiteX12842" y="connsiteY12842"/>
                </a:cxn>
                <a:cxn ang="0">
                  <a:pos x="connsiteX12843" y="connsiteY12843"/>
                </a:cxn>
                <a:cxn ang="0">
                  <a:pos x="connsiteX12844" y="connsiteY12844"/>
                </a:cxn>
                <a:cxn ang="0">
                  <a:pos x="connsiteX12845" y="connsiteY12845"/>
                </a:cxn>
                <a:cxn ang="0">
                  <a:pos x="connsiteX12846" y="connsiteY12846"/>
                </a:cxn>
                <a:cxn ang="0">
                  <a:pos x="connsiteX12847" y="connsiteY12847"/>
                </a:cxn>
                <a:cxn ang="0">
                  <a:pos x="connsiteX12848" y="connsiteY12848"/>
                </a:cxn>
                <a:cxn ang="0">
                  <a:pos x="connsiteX12849" y="connsiteY12849"/>
                </a:cxn>
                <a:cxn ang="0">
                  <a:pos x="connsiteX12850" y="connsiteY12850"/>
                </a:cxn>
                <a:cxn ang="0">
                  <a:pos x="connsiteX12851" y="connsiteY12851"/>
                </a:cxn>
                <a:cxn ang="0">
                  <a:pos x="connsiteX12852" y="connsiteY12852"/>
                </a:cxn>
                <a:cxn ang="0">
                  <a:pos x="connsiteX12853" y="connsiteY12853"/>
                </a:cxn>
                <a:cxn ang="0">
                  <a:pos x="connsiteX12854" y="connsiteY12854"/>
                </a:cxn>
                <a:cxn ang="0">
                  <a:pos x="connsiteX12855" y="connsiteY12855"/>
                </a:cxn>
                <a:cxn ang="0">
                  <a:pos x="connsiteX12856" y="connsiteY12856"/>
                </a:cxn>
                <a:cxn ang="0">
                  <a:pos x="connsiteX12857" y="connsiteY12857"/>
                </a:cxn>
                <a:cxn ang="0">
                  <a:pos x="connsiteX12858" y="connsiteY12858"/>
                </a:cxn>
                <a:cxn ang="0">
                  <a:pos x="connsiteX12859" y="connsiteY12859"/>
                </a:cxn>
                <a:cxn ang="0">
                  <a:pos x="connsiteX12860" y="connsiteY12860"/>
                </a:cxn>
                <a:cxn ang="0">
                  <a:pos x="connsiteX12861" y="connsiteY12861"/>
                </a:cxn>
                <a:cxn ang="0">
                  <a:pos x="connsiteX12862" y="connsiteY12862"/>
                </a:cxn>
                <a:cxn ang="0">
                  <a:pos x="connsiteX12863" y="connsiteY12863"/>
                </a:cxn>
                <a:cxn ang="0">
                  <a:pos x="connsiteX12864" y="connsiteY12864"/>
                </a:cxn>
                <a:cxn ang="0">
                  <a:pos x="connsiteX12865" y="connsiteY12865"/>
                </a:cxn>
                <a:cxn ang="0">
                  <a:pos x="connsiteX12866" y="connsiteY12866"/>
                </a:cxn>
                <a:cxn ang="0">
                  <a:pos x="connsiteX12867" y="connsiteY12867"/>
                </a:cxn>
                <a:cxn ang="0">
                  <a:pos x="connsiteX12868" y="connsiteY12868"/>
                </a:cxn>
                <a:cxn ang="0">
                  <a:pos x="connsiteX12869" y="connsiteY12869"/>
                </a:cxn>
                <a:cxn ang="0">
                  <a:pos x="connsiteX12870" y="connsiteY12870"/>
                </a:cxn>
                <a:cxn ang="0">
                  <a:pos x="connsiteX12871" y="connsiteY12871"/>
                </a:cxn>
                <a:cxn ang="0">
                  <a:pos x="connsiteX12872" y="connsiteY12872"/>
                </a:cxn>
                <a:cxn ang="0">
                  <a:pos x="connsiteX12873" y="connsiteY12873"/>
                </a:cxn>
                <a:cxn ang="0">
                  <a:pos x="connsiteX12874" y="connsiteY12874"/>
                </a:cxn>
                <a:cxn ang="0">
                  <a:pos x="connsiteX12875" y="connsiteY12875"/>
                </a:cxn>
                <a:cxn ang="0">
                  <a:pos x="connsiteX12876" y="connsiteY12876"/>
                </a:cxn>
                <a:cxn ang="0">
                  <a:pos x="connsiteX12877" y="connsiteY12877"/>
                </a:cxn>
                <a:cxn ang="0">
                  <a:pos x="connsiteX12878" y="connsiteY12878"/>
                </a:cxn>
                <a:cxn ang="0">
                  <a:pos x="connsiteX12879" y="connsiteY12879"/>
                </a:cxn>
                <a:cxn ang="0">
                  <a:pos x="connsiteX12880" y="connsiteY12880"/>
                </a:cxn>
                <a:cxn ang="0">
                  <a:pos x="connsiteX12881" y="connsiteY12881"/>
                </a:cxn>
                <a:cxn ang="0">
                  <a:pos x="connsiteX12882" y="connsiteY12882"/>
                </a:cxn>
                <a:cxn ang="0">
                  <a:pos x="connsiteX12883" y="connsiteY12883"/>
                </a:cxn>
                <a:cxn ang="0">
                  <a:pos x="connsiteX12884" y="connsiteY12884"/>
                </a:cxn>
                <a:cxn ang="0">
                  <a:pos x="connsiteX12885" y="connsiteY12885"/>
                </a:cxn>
                <a:cxn ang="0">
                  <a:pos x="connsiteX12886" y="connsiteY12886"/>
                </a:cxn>
                <a:cxn ang="0">
                  <a:pos x="connsiteX12887" y="connsiteY12887"/>
                </a:cxn>
                <a:cxn ang="0">
                  <a:pos x="connsiteX12888" y="connsiteY12888"/>
                </a:cxn>
                <a:cxn ang="0">
                  <a:pos x="connsiteX12889" y="connsiteY12889"/>
                </a:cxn>
                <a:cxn ang="0">
                  <a:pos x="connsiteX12890" y="connsiteY12890"/>
                </a:cxn>
                <a:cxn ang="0">
                  <a:pos x="connsiteX12891" y="connsiteY12891"/>
                </a:cxn>
                <a:cxn ang="0">
                  <a:pos x="connsiteX12892" y="connsiteY12892"/>
                </a:cxn>
                <a:cxn ang="0">
                  <a:pos x="connsiteX12893" y="connsiteY12893"/>
                </a:cxn>
                <a:cxn ang="0">
                  <a:pos x="connsiteX12894" y="connsiteY12894"/>
                </a:cxn>
                <a:cxn ang="0">
                  <a:pos x="connsiteX12895" y="connsiteY12895"/>
                </a:cxn>
                <a:cxn ang="0">
                  <a:pos x="connsiteX12896" y="connsiteY12896"/>
                </a:cxn>
                <a:cxn ang="0">
                  <a:pos x="connsiteX12897" y="connsiteY12897"/>
                </a:cxn>
                <a:cxn ang="0">
                  <a:pos x="connsiteX12898" y="connsiteY12898"/>
                </a:cxn>
                <a:cxn ang="0">
                  <a:pos x="connsiteX12899" y="connsiteY12899"/>
                </a:cxn>
                <a:cxn ang="0">
                  <a:pos x="connsiteX12900" y="connsiteY12900"/>
                </a:cxn>
                <a:cxn ang="0">
                  <a:pos x="connsiteX12901" y="connsiteY12901"/>
                </a:cxn>
                <a:cxn ang="0">
                  <a:pos x="connsiteX12902" y="connsiteY12902"/>
                </a:cxn>
                <a:cxn ang="0">
                  <a:pos x="connsiteX12903" y="connsiteY12903"/>
                </a:cxn>
                <a:cxn ang="0">
                  <a:pos x="connsiteX12904" y="connsiteY12904"/>
                </a:cxn>
                <a:cxn ang="0">
                  <a:pos x="connsiteX12905" y="connsiteY12905"/>
                </a:cxn>
                <a:cxn ang="0">
                  <a:pos x="connsiteX12906" y="connsiteY12906"/>
                </a:cxn>
                <a:cxn ang="0">
                  <a:pos x="connsiteX12907" y="connsiteY12907"/>
                </a:cxn>
                <a:cxn ang="0">
                  <a:pos x="connsiteX12908" y="connsiteY12908"/>
                </a:cxn>
                <a:cxn ang="0">
                  <a:pos x="connsiteX12909" y="connsiteY12909"/>
                </a:cxn>
                <a:cxn ang="0">
                  <a:pos x="connsiteX12910" y="connsiteY12910"/>
                </a:cxn>
                <a:cxn ang="0">
                  <a:pos x="connsiteX12911" y="connsiteY12911"/>
                </a:cxn>
                <a:cxn ang="0">
                  <a:pos x="connsiteX12912" y="connsiteY12912"/>
                </a:cxn>
                <a:cxn ang="0">
                  <a:pos x="connsiteX12913" y="connsiteY12913"/>
                </a:cxn>
                <a:cxn ang="0">
                  <a:pos x="connsiteX12914" y="connsiteY12914"/>
                </a:cxn>
                <a:cxn ang="0">
                  <a:pos x="connsiteX12915" y="connsiteY12915"/>
                </a:cxn>
                <a:cxn ang="0">
                  <a:pos x="connsiteX12916" y="connsiteY12916"/>
                </a:cxn>
                <a:cxn ang="0">
                  <a:pos x="connsiteX12917" y="connsiteY12917"/>
                </a:cxn>
                <a:cxn ang="0">
                  <a:pos x="connsiteX12918" y="connsiteY12918"/>
                </a:cxn>
                <a:cxn ang="0">
                  <a:pos x="connsiteX12919" y="connsiteY12919"/>
                </a:cxn>
                <a:cxn ang="0">
                  <a:pos x="connsiteX12920" y="connsiteY12920"/>
                </a:cxn>
                <a:cxn ang="0">
                  <a:pos x="connsiteX12921" y="connsiteY12921"/>
                </a:cxn>
                <a:cxn ang="0">
                  <a:pos x="connsiteX12922" y="connsiteY12922"/>
                </a:cxn>
                <a:cxn ang="0">
                  <a:pos x="connsiteX12923" y="connsiteY12923"/>
                </a:cxn>
                <a:cxn ang="0">
                  <a:pos x="connsiteX12924" y="connsiteY12924"/>
                </a:cxn>
                <a:cxn ang="0">
                  <a:pos x="connsiteX12925" y="connsiteY12925"/>
                </a:cxn>
                <a:cxn ang="0">
                  <a:pos x="connsiteX12926" y="connsiteY12926"/>
                </a:cxn>
                <a:cxn ang="0">
                  <a:pos x="connsiteX12927" y="connsiteY12927"/>
                </a:cxn>
                <a:cxn ang="0">
                  <a:pos x="connsiteX12928" y="connsiteY12928"/>
                </a:cxn>
                <a:cxn ang="0">
                  <a:pos x="connsiteX12929" y="connsiteY12929"/>
                </a:cxn>
                <a:cxn ang="0">
                  <a:pos x="connsiteX12930" y="connsiteY12930"/>
                </a:cxn>
                <a:cxn ang="0">
                  <a:pos x="connsiteX12931" y="connsiteY12931"/>
                </a:cxn>
                <a:cxn ang="0">
                  <a:pos x="connsiteX12932" y="connsiteY12932"/>
                </a:cxn>
                <a:cxn ang="0">
                  <a:pos x="connsiteX12933" y="connsiteY12933"/>
                </a:cxn>
                <a:cxn ang="0">
                  <a:pos x="connsiteX12934" y="connsiteY12934"/>
                </a:cxn>
                <a:cxn ang="0">
                  <a:pos x="connsiteX12935" y="connsiteY12935"/>
                </a:cxn>
                <a:cxn ang="0">
                  <a:pos x="connsiteX12936" y="connsiteY12936"/>
                </a:cxn>
                <a:cxn ang="0">
                  <a:pos x="connsiteX12937" y="connsiteY12937"/>
                </a:cxn>
                <a:cxn ang="0">
                  <a:pos x="connsiteX12938" y="connsiteY12938"/>
                </a:cxn>
                <a:cxn ang="0">
                  <a:pos x="connsiteX12939" y="connsiteY12939"/>
                </a:cxn>
                <a:cxn ang="0">
                  <a:pos x="connsiteX12940" y="connsiteY12940"/>
                </a:cxn>
                <a:cxn ang="0">
                  <a:pos x="connsiteX12941" y="connsiteY12941"/>
                </a:cxn>
                <a:cxn ang="0">
                  <a:pos x="connsiteX12942" y="connsiteY12942"/>
                </a:cxn>
                <a:cxn ang="0">
                  <a:pos x="connsiteX12943" y="connsiteY12943"/>
                </a:cxn>
                <a:cxn ang="0">
                  <a:pos x="connsiteX12944" y="connsiteY12944"/>
                </a:cxn>
                <a:cxn ang="0">
                  <a:pos x="connsiteX12945" y="connsiteY12945"/>
                </a:cxn>
                <a:cxn ang="0">
                  <a:pos x="connsiteX12946" y="connsiteY12946"/>
                </a:cxn>
                <a:cxn ang="0">
                  <a:pos x="connsiteX12947" y="connsiteY12947"/>
                </a:cxn>
                <a:cxn ang="0">
                  <a:pos x="connsiteX12948" y="connsiteY12948"/>
                </a:cxn>
                <a:cxn ang="0">
                  <a:pos x="connsiteX12949" y="connsiteY12949"/>
                </a:cxn>
                <a:cxn ang="0">
                  <a:pos x="connsiteX12950" y="connsiteY12950"/>
                </a:cxn>
                <a:cxn ang="0">
                  <a:pos x="connsiteX12951" y="connsiteY12951"/>
                </a:cxn>
                <a:cxn ang="0">
                  <a:pos x="connsiteX12952" y="connsiteY12952"/>
                </a:cxn>
                <a:cxn ang="0">
                  <a:pos x="connsiteX12953" y="connsiteY12953"/>
                </a:cxn>
                <a:cxn ang="0">
                  <a:pos x="connsiteX12954" y="connsiteY12954"/>
                </a:cxn>
                <a:cxn ang="0">
                  <a:pos x="connsiteX12955" y="connsiteY12955"/>
                </a:cxn>
                <a:cxn ang="0">
                  <a:pos x="connsiteX12956" y="connsiteY12956"/>
                </a:cxn>
                <a:cxn ang="0">
                  <a:pos x="connsiteX12957" y="connsiteY12957"/>
                </a:cxn>
                <a:cxn ang="0">
                  <a:pos x="connsiteX12958" y="connsiteY12958"/>
                </a:cxn>
                <a:cxn ang="0">
                  <a:pos x="connsiteX12959" y="connsiteY12959"/>
                </a:cxn>
                <a:cxn ang="0">
                  <a:pos x="connsiteX12960" y="connsiteY12960"/>
                </a:cxn>
                <a:cxn ang="0">
                  <a:pos x="connsiteX12961" y="connsiteY12961"/>
                </a:cxn>
                <a:cxn ang="0">
                  <a:pos x="connsiteX12962" y="connsiteY12962"/>
                </a:cxn>
                <a:cxn ang="0">
                  <a:pos x="connsiteX12963" y="connsiteY12963"/>
                </a:cxn>
                <a:cxn ang="0">
                  <a:pos x="connsiteX12964" y="connsiteY12964"/>
                </a:cxn>
                <a:cxn ang="0">
                  <a:pos x="connsiteX12965" y="connsiteY12965"/>
                </a:cxn>
                <a:cxn ang="0">
                  <a:pos x="connsiteX12966" y="connsiteY12966"/>
                </a:cxn>
                <a:cxn ang="0">
                  <a:pos x="connsiteX12967" y="connsiteY12967"/>
                </a:cxn>
                <a:cxn ang="0">
                  <a:pos x="connsiteX12968" y="connsiteY12968"/>
                </a:cxn>
                <a:cxn ang="0">
                  <a:pos x="connsiteX12969" y="connsiteY12969"/>
                </a:cxn>
                <a:cxn ang="0">
                  <a:pos x="connsiteX12970" y="connsiteY12970"/>
                </a:cxn>
                <a:cxn ang="0">
                  <a:pos x="connsiteX12971" y="connsiteY12971"/>
                </a:cxn>
                <a:cxn ang="0">
                  <a:pos x="connsiteX12972" y="connsiteY12972"/>
                </a:cxn>
                <a:cxn ang="0">
                  <a:pos x="connsiteX12973" y="connsiteY12973"/>
                </a:cxn>
                <a:cxn ang="0">
                  <a:pos x="connsiteX12974" y="connsiteY12974"/>
                </a:cxn>
                <a:cxn ang="0">
                  <a:pos x="connsiteX12975" y="connsiteY12975"/>
                </a:cxn>
                <a:cxn ang="0">
                  <a:pos x="connsiteX12976" y="connsiteY12976"/>
                </a:cxn>
                <a:cxn ang="0">
                  <a:pos x="connsiteX12977" y="connsiteY12977"/>
                </a:cxn>
                <a:cxn ang="0">
                  <a:pos x="connsiteX12978" y="connsiteY12978"/>
                </a:cxn>
                <a:cxn ang="0">
                  <a:pos x="connsiteX12979" y="connsiteY12979"/>
                </a:cxn>
                <a:cxn ang="0">
                  <a:pos x="connsiteX12980" y="connsiteY12980"/>
                </a:cxn>
                <a:cxn ang="0">
                  <a:pos x="connsiteX12981" y="connsiteY12981"/>
                </a:cxn>
                <a:cxn ang="0">
                  <a:pos x="connsiteX12982" y="connsiteY12982"/>
                </a:cxn>
                <a:cxn ang="0">
                  <a:pos x="connsiteX12983" y="connsiteY12983"/>
                </a:cxn>
                <a:cxn ang="0">
                  <a:pos x="connsiteX12984" y="connsiteY12984"/>
                </a:cxn>
                <a:cxn ang="0">
                  <a:pos x="connsiteX12985" y="connsiteY12985"/>
                </a:cxn>
                <a:cxn ang="0">
                  <a:pos x="connsiteX12986" y="connsiteY12986"/>
                </a:cxn>
                <a:cxn ang="0">
                  <a:pos x="connsiteX12987" y="connsiteY12987"/>
                </a:cxn>
                <a:cxn ang="0">
                  <a:pos x="connsiteX12988" y="connsiteY12988"/>
                </a:cxn>
                <a:cxn ang="0">
                  <a:pos x="connsiteX12989" y="connsiteY12989"/>
                </a:cxn>
                <a:cxn ang="0">
                  <a:pos x="connsiteX12990" y="connsiteY12990"/>
                </a:cxn>
                <a:cxn ang="0">
                  <a:pos x="connsiteX12991" y="connsiteY12991"/>
                </a:cxn>
                <a:cxn ang="0">
                  <a:pos x="connsiteX12992" y="connsiteY12992"/>
                </a:cxn>
                <a:cxn ang="0">
                  <a:pos x="connsiteX12993" y="connsiteY12993"/>
                </a:cxn>
                <a:cxn ang="0">
                  <a:pos x="connsiteX12994" y="connsiteY12994"/>
                </a:cxn>
                <a:cxn ang="0">
                  <a:pos x="connsiteX12995" y="connsiteY12995"/>
                </a:cxn>
                <a:cxn ang="0">
                  <a:pos x="connsiteX12996" y="connsiteY12996"/>
                </a:cxn>
                <a:cxn ang="0">
                  <a:pos x="connsiteX12997" y="connsiteY12997"/>
                </a:cxn>
                <a:cxn ang="0">
                  <a:pos x="connsiteX12998" y="connsiteY12998"/>
                </a:cxn>
                <a:cxn ang="0">
                  <a:pos x="connsiteX12999" y="connsiteY12999"/>
                </a:cxn>
                <a:cxn ang="0">
                  <a:pos x="connsiteX13000" y="connsiteY13000"/>
                </a:cxn>
                <a:cxn ang="0">
                  <a:pos x="connsiteX13001" y="connsiteY13001"/>
                </a:cxn>
                <a:cxn ang="0">
                  <a:pos x="connsiteX13002" y="connsiteY13002"/>
                </a:cxn>
                <a:cxn ang="0">
                  <a:pos x="connsiteX13003" y="connsiteY13003"/>
                </a:cxn>
                <a:cxn ang="0">
                  <a:pos x="connsiteX13004" y="connsiteY13004"/>
                </a:cxn>
                <a:cxn ang="0">
                  <a:pos x="connsiteX13005" y="connsiteY13005"/>
                </a:cxn>
                <a:cxn ang="0">
                  <a:pos x="connsiteX13006" y="connsiteY13006"/>
                </a:cxn>
                <a:cxn ang="0">
                  <a:pos x="connsiteX13007" y="connsiteY13007"/>
                </a:cxn>
                <a:cxn ang="0">
                  <a:pos x="connsiteX13008" y="connsiteY13008"/>
                </a:cxn>
                <a:cxn ang="0">
                  <a:pos x="connsiteX13009" y="connsiteY13009"/>
                </a:cxn>
                <a:cxn ang="0">
                  <a:pos x="connsiteX13010" y="connsiteY13010"/>
                </a:cxn>
                <a:cxn ang="0">
                  <a:pos x="connsiteX13011" y="connsiteY13011"/>
                </a:cxn>
                <a:cxn ang="0">
                  <a:pos x="connsiteX13012" y="connsiteY13012"/>
                </a:cxn>
                <a:cxn ang="0">
                  <a:pos x="connsiteX13013" y="connsiteY13013"/>
                </a:cxn>
                <a:cxn ang="0">
                  <a:pos x="connsiteX13014" y="connsiteY13014"/>
                </a:cxn>
                <a:cxn ang="0">
                  <a:pos x="connsiteX13015" y="connsiteY13015"/>
                </a:cxn>
                <a:cxn ang="0">
                  <a:pos x="connsiteX13016" y="connsiteY13016"/>
                </a:cxn>
                <a:cxn ang="0">
                  <a:pos x="connsiteX13017" y="connsiteY13017"/>
                </a:cxn>
                <a:cxn ang="0">
                  <a:pos x="connsiteX13018" y="connsiteY13018"/>
                </a:cxn>
                <a:cxn ang="0">
                  <a:pos x="connsiteX13019" y="connsiteY13019"/>
                </a:cxn>
                <a:cxn ang="0">
                  <a:pos x="connsiteX13020" y="connsiteY13020"/>
                </a:cxn>
                <a:cxn ang="0">
                  <a:pos x="connsiteX13021" y="connsiteY13021"/>
                </a:cxn>
                <a:cxn ang="0">
                  <a:pos x="connsiteX13022" y="connsiteY13022"/>
                </a:cxn>
                <a:cxn ang="0">
                  <a:pos x="connsiteX13023" y="connsiteY13023"/>
                </a:cxn>
                <a:cxn ang="0">
                  <a:pos x="connsiteX13024" y="connsiteY13024"/>
                </a:cxn>
                <a:cxn ang="0">
                  <a:pos x="connsiteX13025" y="connsiteY13025"/>
                </a:cxn>
                <a:cxn ang="0">
                  <a:pos x="connsiteX13026" y="connsiteY13026"/>
                </a:cxn>
                <a:cxn ang="0">
                  <a:pos x="connsiteX13027" y="connsiteY13027"/>
                </a:cxn>
                <a:cxn ang="0">
                  <a:pos x="connsiteX13028" y="connsiteY13028"/>
                </a:cxn>
                <a:cxn ang="0">
                  <a:pos x="connsiteX13029" y="connsiteY13029"/>
                </a:cxn>
                <a:cxn ang="0">
                  <a:pos x="connsiteX13030" y="connsiteY13030"/>
                </a:cxn>
                <a:cxn ang="0">
                  <a:pos x="connsiteX13031" y="connsiteY13031"/>
                </a:cxn>
                <a:cxn ang="0">
                  <a:pos x="connsiteX13032" y="connsiteY13032"/>
                </a:cxn>
                <a:cxn ang="0">
                  <a:pos x="connsiteX13033" y="connsiteY13033"/>
                </a:cxn>
                <a:cxn ang="0">
                  <a:pos x="connsiteX13034" y="connsiteY13034"/>
                </a:cxn>
                <a:cxn ang="0">
                  <a:pos x="connsiteX13035" y="connsiteY13035"/>
                </a:cxn>
                <a:cxn ang="0">
                  <a:pos x="connsiteX13036" y="connsiteY13036"/>
                </a:cxn>
                <a:cxn ang="0">
                  <a:pos x="connsiteX13037" y="connsiteY13037"/>
                </a:cxn>
                <a:cxn ang="0">
                  <a:pos x="connsiteX13038" y="connsiteY13038"/>
                </a:cxn>
                <a:cxn ang="0">
                  <a:pos x="connsiteX13039" y="connsiteY13039"/>
                </a:cxn>
                <a:cxn ang="0">
                  <a:pos x="connsiteX13040" y="connsiteY13040"/>
                </a:cxn>
                <a:cxn ang="0">
                  <a:pos x="connsiteX13041" y="connsiteY13041"/>
                </a:cxn>
                <a:cxn ang="0">
                  <a:pos x="connsiteX13042" y="connsiteY13042"/>
                </a:cxn>
                <a:cxn ang="0">
                  <a:pos x="connsiteX13043" y="connsiteY13043"/>
                </a:cxn>
                <a:cxn ang="0">
                  <a:pos x="connsiteX13044" y="connsiteY13044"/>
                </a:cxn>
                <a:cxn ang="0">
                  <a:pos x="connsiteX13045" y="connsiteY13045"/>
                </a:cxn>
                <a:cxn ang="0">
                  <a:pos x="connsiteX13046" y="connsiteY13046"/>
                </a:cxn>
                <a:cxn ang="0">
                  <a:pos x="connsiteX13047" y="connsiteY13047"/>
                </a:cxn>
                <a:cxn ang="0">
                  <a:pos x="connsiteX13048" y="connsiteY13048"/>
                </a:cxn>
                <a:cxn ang="0">
                  <a:pos x="connsiteX13049" y="connsiteY13049"/>
                </a:cxn>
                <a:cxn ang="0">
                  <a:pos x="connsiteX13050" y="connsiteY13050"/>
                </a:cxn>
                <a:cxn ang="0">
                  <a:pos x="connsiteX13051" y="connsiteY13051"/>
                </a:cxn>
                <a:cxn ang="0">
                  <a:pos x="connsiteX13052" y="connsiteY13052"/>
                </a:cxn>
                <a:cxn ang="0">
                  <a:pos x="connsiteX13053" y="connsiteY13053"/>
                </a:cxn>
                <a:cxn ang="0">
                  <a:pos x="connsiteX13054" y="connsiteY13054"/>
                </a:cxn>
                <a:cxn ang="0">
                  <a:pos x="connsiteX13055" y="connsiteY13055"/>
                </a:cxn>
                <a:cxn ang="0">
                  <a:pos x="connsiteX13056" y="connsiteY13056"/>
                </a:cxn>
                <a:cxn ang="0">
                  <a:pos x="connsiteX13057" y="connsiteY13057"/>
                </a:cxn>
                <a:cxn ang="0">
                  <a:pos x="connsiteX13058" y="connsiteY13058"/>
                </a:cxn>
                <a:cxn ang="0">
                  <a:pos x="connsiteX13059" y="connsiteY13059"/>
                </a:cxn>
                <a:cxn ang="0">
                  <a:pos x="connsiteX13060" y="connsiteY13060"/>
                </a:cxn>
                <a:cxn ang="0">
                  <a:pos x="connsiteX13061" y="connsiteY13061"/>
                </a:cxn>
                <a:cxn ang="0">
                  <a:pos x="connsiteX13062" y="connsiteY13062"/>
                </a:cxn>
                <a:cxn ang="0">
                  <a:pos x="connsiteX13063" y="connsiteY13063"/>
                </a:cxn>
                <a:cxn ang="0">
                  <a:pos x="connsiteX13064" y="connsiteY13064"/>
                </a:cxn>
                <a:cxn ang="0">
                  <a:pos x="connsiteX13065" y="connsiteY13065"/>
                </a:cxn>
                <a:cxn ang="0">
                  <a:pos x="connsiteX13066" y="connsiteY13066"/>
                </a:cxn>
                <a:cxn ang="0">
                  <a:pos x="connsiteX13067" y="connsiteY13067"/>
                </a:cxn>
                <a:cxn ang="0">
                  <a:pos x="connsiteX13068" y="connsiteY13068"/>
                </a:cxn>
                <a:cxn ang="0">
                  <a:pos x="connsiteX13069" y="connsiteY13069"/>
                </a:cxn>
                <a:cxn ang="0">
                  <a:pos x="connsiteX13070" y="connsiteY13070"/>
                </a:cxn>
                <a:cxn ang="0">
                  <a:pos x="connsiteX13071" y="connsiteY13071"/>
                </a:cxn>
                <a:cxn ang="0">
                  <a:pos x="connsiteX13072" y="connsiteY13072"/>
                </a:cxn>
                <a:cxn ang="0">
                  <a:pos x="connsiteX13073" y="connsiteY13073"/>
                </a:cxn>
                <a:cxn ang="0">
                  <a:pos x="connsiteX13074" y="connsiteY13074"/>
                </a:cxn>
                <a:cxn ang="0">
                  <a:pos x="connsiteX13075" y="connsiteY13075"/>
                </a:cxn>
                <a:cxn ang="0">
                  <a:pos x="connsiteX13076" y="connsiteY13076"/>
                </a:cxn>
                <a:cxn ang="0">
                  <a:pos x="connsiteX13077" y="connsiteY13077"/>
                </a:cxn>
                <a:cxn ang="0">
                  <a:pos x="connsiteX13078" y="connsiteY13078"/>
                </a:cxn>
                <a:cxn ang="0">
                  <a:pos x="connsiteX13079" y="connsiteY13079"/>
                </a:cxn>
                <a:cxn ang="0">
                  <a:pos x="connsiteX13080" y="connsiteY13080"/>
                </a:cxn>
                <a:cxn ang="0">
                  <a:pos x="connsiteX13081" y="connsiteY13081"/>
                </a:cxn>
                <a:cxn ang="0">
                  <a:pos x="connsiteX13082" y="connsiteY13082"/>
                </a:cxn>
                <a:cxn ang="0">
                  <a:pos x="connsiteX13083" y="connsiteY13083"/>
                </a:cxn>
                <a:cxn ang="0">
                  <a:pos x="connsiteX13084" y="connsiteY13084"/>
                </a:cxn>
                <a:cxn ang="0">
                  <a:pos x="connsiteX13085" y="connsiteY13085"/>
                </a:cxn>
                <a:cxn ang="0">
                  <a:pos x="connsiteX13086" y="connsiteY13086"/>
                </a:cxn>
                <a:cxn ang="0">
                  <a:pos x="connsiteX13087" y="connsiteY13087"/>
                </a:cxn>
                <a:cxn ang="0">
                  <a:pos x="connsiteX13088" y="connsiteY13088"/>
                </a:cxn>
                <a:cxn ang="0">
                  <a:pos x="connsiteX13089" y="connsiteY13089"/>
                </a:cxn>
                <a:cxn ang="0">
                  <a:pos x="connsiteX13090" y="connsiteY13090"/>
                </a:cxn>
                <a:cxn ang="0">
                  <a:pos x="connsiteX13091" y="connsiteY13091"/>
                </a:cxn>
                <a:cxn ang="0">
                  <a:pos x="connsiteX13092" y="connsiteY13092"/>
                </a:cxn>
                <a:cxn ang="0">
                  <a:pos x="connsiteX13093" y="connsiteY13093"/>
                </a:cxn>
                <a:cxn ang="0">
                  <a:pos x="connsiteX13094" y="connsiteY13094"/>
                </a:cxn>
                <a:cxn ang="0">
                  <a:pos x="connsiteX13095" y="connsiteY13095"/>
                </a:cxn>
                <a:cxn ang="0">
                  <a:pos x="connsiteX13096" y="connsiteY13096"/>
                </a:cxn>
                <a:cxn ang="0">
                  <a:pos x="connsiteX13097" y="connsiteY13097"/>
                </a:cxn>
                <a:cxn ang="0">
                  <a:pos x="connsiteX13098" y="connsiteY13098"/>
                </a:cxn>
                <a:cxn ang="0">
                  <a:pos x="connsiteX13099" y="connsiteY13099"/>
                </a:cxn>
                <a:cxn ang="0">
                  <a:pos x="connsiteX13100" y="connsiteY13100"/>
                </a:cxn>
                <a:cxn ang="0">
                  <a:pos x="connsiteX13101" y="connsiteY13101"/>
                </a:cxn>
                <a:cxn ang="0">
                  <a:pos x="connsiteX13102" y="connsiteY13102"/>
                </a:cxn>
                <a:cxn ang="0">
                  <a:pos x="connsiteX13103" y="connsiteY13103"/>
                </a:cxn>
                <a:cxn ang="0">
                  <a:pos x="connsiteX13104" y="connsiteY13104"/>
                </a:cxn>
                <a:cxn ang="0">
                  <a:pos x="connsiteX13105" y="connsiteY13105"/>
                </a:cxn>
                <a:cxn ang="0">
                  <a:pos x="connsiteX13106" y="connsiteY13106"/>
                </a:cxn>
                <a:cxn ang="0">
                  <a:pos x="connsiteX13107" y="connsiteY13107"/>
                </a:cxn>
                <a:cxn ang="0">
                  <a:pos x="connsiteX13108" y="connsiteY13108"/>
                </a:cxn>
                <a:cxn ang="0">
                  <a:pos x="connsiteX13109" y="connsiteY13109"/>
                </a:cxn>
                <a:cxn ang="0">
                  <a:pos x="connsiteX13110" y="connsiteY13110"/>
                </a:cxn>
                <a:cxn ang="0">
                  <a:pos x="connsiteX13111" y="connsiteY13111"/>
                </a:cxn>
                <a:cxn ang="0">
                  <a:pos x="connsiteX13112" y="connsiteY13112"/>
                </a:cxn>
                <a:cxn ang="0">
                  <a:pos x="connsiteX13113" y="connsiteY13113"/>
                </a:cxn>
                <a:cxn ang="0">
                  <a:pos x="connsiteX13114" y="connsiteY13114"/>
                </a:cxn>
                <a:cxn ang="0">
                  <a:pos x="connsiteX13115" y="connsiteY13115"/>
                </a:cxn>
                <a:cxn ang="0">
                  <a:pos x="connsiteX13116" y="connsiteY13116"/>
                </a:cxn>
                <a:cxn ang="0">
                  <a:pos x="connsiteX13117" y="connsiteY13117"/>
                </a:cxn>
                <a:cxn ang="0">
                  <a:pos x="connsiteX13118" y="connsiteY13118"/>
                </a:cxn>
                <a:cxn ang="0">
                  <a:pos x="connsiteX13119" y="connsiteY13119"/>
                </a:cxn>
                <a:cxn ang="0">
                  <a:pos x="connsiteX13120" y="connsiteY13120"/>
                </a:cxn>
                <a:cxn ang="0">
                  <a:pos x="connsiteX13121" y="connsiteY13121"/>
                </a:cxn>
                <a:cxn ang="0">
                  <a:pos x="connsiteX13122" y="connsiteY13122"/>
                </a:cxn>
                <a:cxn ang="0">
                  <a:pos x="connsiteX13123" y="connsiteY13123"/>
                </a:cxn>
                <a:cxn ang="0">
                  <a:pos x="connsiteX13124" y="connsiteY13124"/>
                </a:cxn>
                <a:cxn ang="0">
                  <a:pos x="connsiteX13125" y="connsiteY13125"/>
                </a:cxn>
                <a:cxn ang="0">
                  <a:pos x="connsiteX13126" y="connsiteY13126"/>
                </a:cxn>
                <a:cxn ang="0">
                  <a:pos x="connsiteX13127" y="connsiteY13127"/>
                </a:cxn>
                <a:cxn ang="0">
                  <a:pos x="connsiteX13128" y="connsiteY13128"/>
                </a:cxn>
                <a:cxn ang="0">
                  <a:pos x="connsiteX13129" y="connsiteY13129"/>
                </a:cxn>
                <a:cxn ang="0">
                  <a:pos x="connsiteX13130" y="connsiteY13130"/>
                </a:cxn>
                <a:cxn ang="0">
                  <a:pos x="connsiteX13131" y="connsiteY13131"/>
                </a:cxn>
                <a:cxn ang="0">
                  <a:pos x="connsiteX13132" y="connsiteY13132"/>
                </a:cxn>
                <a:cxn ang="0">
                  <a:pos x="connsiteX13133" y="connsiteY13133"/>
                </a:cxn>
                <a:cxn ang="0">
                  <a:pos x="connsiteX13134" y="connsiteY13134"/>
                </a:cxn>
                <a:cxn ang="0">
                  <a:pos x="connsiteX13135" y="connsiteY13135"/>
                </a:cxn>
                <a:cxn ang="0">
                  <a:pos x="connsiteX13136" y="connsiteY13136"/>
                </a:cxn>
                <a:cxn ang="0">
                  <a:pos x="connsiteX13137" y="connsiteY13137"/>
                </a:cxn>
                <a:cxn ang="0">
                  <a:pos x="connsiteX13138" y="connsiteY13138"/>
                </a:cxn>
                <a:cxn ang="0">
                  <a:pos x="connsiteX13139" y="connsiteY13139"/>
                </a:cxn>
                <a:cxn ang="0">
                  <a:pos x="connsiteX13140" y="connsiteY13140"/>
                </a:cxn>
                <a:cxn ang="0">
                  <a:pos x="connsiteX13141" y="connsiteY13141"/>
                </a:cxn>
                <a:cxn ang="0">
                  <a:pos x="connsiteX13142" y="connsiteY13142"/>
                </a:cxn>
                <a:cxn ang="0">
                  <a:pos x="connsiteX13143" y="connsiteY13143"/>
                </a:cxn>
                <a:cxn ang="0">
                  <a:pos x="connsiteX13144" y="connsiteY13144"/>
                </a:cxn>
                <a:cxn ang="0">
                  <a:pos x="connsiteX13145" y="connsiteY13145"/>
                </a:cxn>
                <a:cxn ang="0">
                  <a:pos x="connsiteX13146" y="connsiteY13146"/>
                </a:cxn>
                <a:cxn ang="0">
                  <a:pos x="connsiteX13147" y="connsiteY13147"/>
                </a:cxn>
                <a:cxn ang="0">
                  <a:pos x="connsiteX13148" y="connsiteY13148"/>
                </a:cxn>
                <a:cxn ang="0">
                  <a:pos x="connsiteX13149" y="connsiteY13149"/>
                </a:cxn>
                <a:cxn ang="0">
                  <a:pos x="connsiteX13150" y="connsiteY13150"/>
                </a:cxn>
                <a:cxn ang="0">
                  <a:pos x="connsiteX13151" y="connsiteY13151"/>
                </a:cxn>
                <a:cxn ang="0">
                  <a:pos x="connsiteX13152" y="connsiteY13152"/>
                </a:cxn>
                <a:cxn ang="0">
                  <a:pos x="connsiteX13153" y="connsiteY13153"/>
                </a:cxn>
                <a:cxn ang="0">
                  <a:pos x="connsiteX13154" y="connsiteY13154"/>
                </a:cxn>
                <a:cxn ang="0">
                  <a:pos x="connsiteX13155" y="connsiteY13155"/>
                </a:cxn>
                <a:cxn ang="0">
                  <a:pos x="connsiteX13156" y="connsiteY13156"/>
                </a:cxn>
                <a:cxn ang="0">
                  <a:pos x="connsiteX13157" y="connsiteY13157"/>
                </a:cxn>
                <a:cxn ang="0">
                  <a:pos x="connsiteX13158" y="connsiteY13158"/>
                </a:cxn>
                <a:cxn ang="0">
                  <a:pos x="connsiteX13159" y="connsiteY13159"/>
                </a:cxn>
                <a:cxn ang="0">
                  <a:pos x="connsiteX13160" y="connsiteY13160"/>
                </a:cxn>
                <a:cxn ang="0">
                  <a:pos x="connsiteX13161" y="connsiteY13161"/>
                </a:cxn>
                <a:cxn ang="0">
                  <a:pos x="connsiteX13162" y="connsiteY13162"/>
                </a:cxn>
                <a:cxn ang="0">
                  <a:pos x="connsiteX13163" y="connsiteY13163"/>
                </a:cxn>
                <a:cxn ang="0">
                  <a:pos x="connsiteX13164" y="connsiteY13164"/>
                </a:cxn>
                <a:cxn ang="0">
                  <a:pos x="connsiteX13165" y="connsiteY13165"/>
                </a:cxn>
                <a:cxn ang="0">
                  <a:pos x="connsiteX13166" y="connsiteY13166"/>
                </a:cxn>
                <a:cxn ang="0">
                  <a:pos x="connsiteX13167" y="connsiteY13167"/>
                </a:cxn>
                <a:cxn ang="0">
                  <a:pos x="connsiteX13168" y="connsiteY13168"/>
                </a:cxn>
                <a:cxn ang="0">
                  <a:pos x="connsiteX13169" y="connsiteY13169"/>
                </a:cxn>
                <a:cxn ang="0">
                  <a:pos x="connsiteX13170" y="connsiteY13170"/>
                </a:cxn>
                <a:cxn ang="0">
                  <a:pos x="connsiteX13171" y="connsiteY13171"/>
                </a:cxn>
                <a:cxn ang="0">
                  <a:pos x="connsiteX13172" y="connsiteY13172"/>
                </a:cxn>
                <a:cxn ang="0">
                  <a:pos x="connsiteX13173" y="connsiteY13173"/>
                </a:cxn>
                <a:cxn ang="0">
                  <a:pos x="connsiteX13174" y="connsiteY13174"/>
                </a:cxn>
                <a:cxn ang="0">
                  <a:pos x="connsiteX13175" y="connsiteY13175"/>
                </a:cxn>
                <a:cxn ang="0">
                  <a:pos x="connsiteX13176" y="connsiteY13176"/>
                </a:cxn>
                <a:cxn ang="0">
                  <a:pos x="connsiteX13177" y="connsiteY13177"/>
                </a:cxn>
                <a:cxn ang="0">
                  <a:pos x="connsiteX13178" y="connsiteY13178"/>
                </a:cxn>
                <a:cxn ang="0">
                  <a:pos x="connsiteX13179" y="connsiteY13179"/>
                </a:cxn>
                <a:cxn ang="0">
                  <a:pos x="connsiteX13180" y="connsiteY13180"/>
                </a:cxn>
                <a:cxn ang="0">
                  <a:pos x="connsiteX13181" y="connsiteY13181"/>
                </a:cxn>
                <a:cxn ang="0">
                  <a:pos x="connsiteX13182" y="connsiteY13182"/>
                </a:cxn>
                <a:cxn ang="0">
                  <a:pos x="connsiteX13183" y="connsiteY13183"/>
                </a:cxn>
                <a:cxn ang="0">
                  <a:pos x="connsiteX13184" y="connsiteY13184"/>
                </a:cxn>
                <a:cxn ang="0">
                  <a:pos x="connsiteX13185" y="connsiteY13185"/>
                </a:cxn>
                <a:cxn ang="0">
                  <a:pos x="connsiteX13186" y="connsiteY13186"/>
                </a:cxn>
                <a:cxn ang="0">
                  <a:pos x="connsiteX13187" y="connsiteY13187"/>
                </a:cxn>
                <a:cxn ang="0">
                  <a:pos x="connsiteX13188" y="connsiteY13188"/>
                </a:cxn>
                <a:cxn ang="0">
                  <a:pos x="connsiteX13189" y="connsiteY13189"/>
                </a:cxn>
                <a:cxn ang="0">
                  <a:pos x="connsiteX13190" y="connsiteY13190"/>
                </a:cxn>
                <a:cxn ang="0">
                  <a:pos x="connsiteX13191" y="connsiteY13191"/>
                </a:cxn>
                <a:cxn ang="0">
                  <a:pos x="connsiteX13192" y="connsiteY13192"/>
                </a:cxn>
                <a:cxn ang="0">
                  <a:pos x="connsiteX13193" y="connsiteY13193"/>
                </a:cxn>
                <a:cxn ang="0">
                  <a:pos x="connsiteX13194" y="connsiteY13194"/>
                </a:cxn>
                <a:cxn ang="0">
                  <a:pos x="connsiteX13195" y="connsiteY13195"/>
                </a:cxn>
                <a:cxn ang="0">
                  <a:pos x="connsiteX13196" y="connsiteY13196"/>
                </a:cxn>
                <a:cxn ang="0">
                  <a:pos x="connsiteX13197" y="connsiteY13197"/>
                </a:cxn>
                <a:cxn ang="0">
                  <a:pos x="connsiteX13198" y="connsiteY13198"/>
                </a:cxn>
                <a:cxn ang="0">
                  <a:pos x="connsiteX13199" y="connsiteY13199"/>
                </a:cxn>
                <a:cxn ang="0">
                  <a:pos x="connsiteX13200" y="connsiteY13200"/>
                </a:cxn>
                <a:cxn ang="0">
                  <a:pos x="connsiteX13201" y="connsiteY13201"/>
                </a:cxn>
                <a:cxn ang="0">
                  <a:pos x="connsiteX13202" y="connsiteY13202"/>
                </a:cxn>
                <a:cxn ang="0">
                  <a:pos x="connsiteX13203" y="connsiteY13203"/>
                </a:cxn>
                <a:cxn ang="0">
                  <a:pos x="connsiteX13204" y="connsiteY13204"/>
                </a:cxn>
                <a:cxn ang="0">
                  <a:pos x="connsiteX13205" y="connsiteY13205"/>
                </a:cxn>
                <a:cxn ang="0">
                  <a:pos x="connsiteX13206" y="connsiteY13206"/>
                </a:cxn>
                <a:cxn ang="0">
                  <a:pos x="connsiteX13207" y="connsiteY13207"/>
                </a:cxn>
                <a:cxn ang="0">
                  <a:pos x="connsiteX13208" y="connsiteY13208"/>
                </a:cxn>
                <a:cxn ang="0">
                  <a:pos x="connsiteX13209" y="connsiteY13209"/>
                </a:cxn>
                <a:cxn ang="0">
                  <a:pos x="connsiteX13210" y="connsiteY13210"/>
                </a:cxn>
                <a:cxn ang="0">
                  <a:pos x="connsiteX13211" y="connsiteY13211"/>
                </a:cxn>
                <a:cxn ang="0">
                  <a:pos x="connsiteX13212" y="connsiteY13212"/>
                </a:cxn>
                <a:cxn ang="0">
                  <a:pos x="connsiteX13213" y="connsiteY13213"/>
                </a:cxn>
                <a:cxn ang="0">
                  <a:pos x="connsiteX13214" y="connsiteY13214"/>
                </a:cxn>
                <a:cxn ang="0">
                  <a:pos x="connsiteX13215" y="connsiteY13215"/>
                </a:cxn>
                <a:cxn ang="0">
                  <a:pos x="connsiteX13216" y="connsiteY13216"/>
                </a:cxn>
                <a:cxn ang="0">
                  <a:pos x="connsiteX13217" y="connsiteY13217"/>
                </a:cxn>
                <a:cxn ang="0">
                  <a:pos x="connsiteX13218" y="connsiteY13218"/>
                </a:cxn>
                <a:cxn ang="0">
                  <a:pos x="connsiteX13219" y="connsiteY13219"/>
                </a:cxn>
                <a:cxn ang="0">
                  <a:pos x="connsiteX13220" y="connsiteY13220"/>
                </a:cxn>
                <a:cxn ang="0">
                  <a:pos x="connsiteX13221" y="connsiteY13221"/>
                </a:cxn>
                <a:cxn ang="0">
                  <a:pos x="connsiteX13222" y="connsiteY13222"/>
                </a:cxn>
                <a:cxn ang="0">
                  <a:pos x="connsiteX13223" y="connsiteY13223"/>
                </a:cxn>
                <a:cxn ang="0">
                  <a:pos x="connsiteX13224" y="connsiteY13224"/>
                </a:cxn>
                <a:cxn ang="0">
                  <a:pos x="connsiteX13225" y="connsiteY13225"/>
                </a:cxn>
                <a:cxn ang="0">
                  <a:pos x="connsiteX13226" y="connsiteY13226"/>
                </a:cxn>
                <a:cxn ang="0">
                  <a:pos x="connsiteX13227" y="connsiteY13227"/>
                </a:cxn>
                <a:cxn ang="0">
                  <a:pos x="connsiteX13228" y="connsiteY13228"/>
                </a:cxn>
                <a:cxn ang="0">
                  <a:pos x="connsiteX13229" y="connsiteY13229"/>
                </a:cxn>
                <a:cxn ang="0">
                  <a:pos x="connsiteX13230" y="connsiteY13230"/>
                </a:cxn>
                <a:cxn ang="0">
                  <a:pos x="connsiteX13231" y="connsiteY13231"/>
                </a:cxn>
                <a:cxn ang="0">
                  <a:pos x="connsiteX13232" y="connsiteY13232"/>
                </a:cxn>
                <a:cxn ang="0">
                  <a:pos x="connsiteX13233" y="connsiteY13233"/>
                </a:cxn>
                <a:cxn ang="0">
                  <a:pos x="connsiteX13234" y="connsiteY13234"/>
                </a:cxn>
                <a:cxn ang="0">
                  <a:pos x="connsiteX13235" y="connsiteY13235"/>
                </a:cxn>
                <a:cxn ang="0">
                  <a:pos x="connsiteX13236" y="connsiteY13236"/>
                </a:cxn>
                <a:cxn ang="0">
                  <a:pos x="connsiteX13237" y="connsiteY13237"/>
                </a:cxn>
                <a:cxn ang="0">
                  <a:pos x="connsiteX13238" y="connsiteY13238"/>
                </a:cxn>
                <a:cxn ang="0">
                  <a:pos x="connsiteX13239" y="connsiteY13239"/>
                </a:cxn>
                <a:cxn ang="0">
                  <a:pos x="connsiteX13240" y="connsiteY13240"/>
                </a:cxn>
                <a:cxn ang="0">
                  <a:pos x="connsiteX13241" y="connsiteY13241"/>
                </a:cxn>
                <a:cxn ang="0">
                  <a:pos x="connsiteX13242" y="connsiteY13242"/>
                </a:cxn>
                <a:cxn ang="0">
                  <a:pos x="connsiteX13243" y="connsiteY13243"/>
                </a:cxn>
                <a:cxn ang="0">
                  <a:pos x="connsiteX13244" y="connsiteY13244"/>
                </a:cxn>
                <a:cxn ang="0">
                  <a:pos x="connsiteX13245" y="connsiteY13245"/>
                </a:cxn>
                <a:cxn ang="0">
                  <a:pos x="connsiteX13246" y="connsiteY13246"/>
                </a:cxn>
                <a:cxn ang="0">
                  <a:pos x="connsiteX13247" y="connsiteY13247"/>
                </a:cxn>
                <a:cxn ang="0">
                  <a:pos x="connsiteX13248" y="connsiteY13248"/>
                </a:cxn>
                <a:cxn ang="0">
                  <a:pos x="connsiteX13249" y="connsiteY13249"/>
                </a:cxn>
                <a:cxn ang="0">
                  <a:pos x="connsiteX13250" y="connsiteY13250"/>
                </a:cxn>
                <a:cxn ang="0">
                  <a:pos x="connsiteX13251" y="connsiteY13251"/>
                </a:cxn>
                <a:cxn ang="0">
                  <a:pos x="connsiteX13252" y="connsiteY13252"/>
                </a:cxn>
                <a:cxn ang="0">
                  <a:pos x="connsiteX13253" y="connsiteY13253"/>
                </a:cxn>
                <a:cxn ang="0">
                  <a:pos x="connsiteX13254" y="connsiteY13254"/>
                </a:cxn>
                <a:cxn ang="0">
                  <a:pos x="connsiteX13255" y="connsiteY13255"/>
                </a:cxn>
                <a:cxn ang="0">
                  <a:pos x="connsiteX13256" y="connsiteY13256"/>
                </a:cxn>
                <a:cxn ang="0">
                  <a:pos x="connsiteX13257" y="connsiteY13257"/>
                </a:cxn>
                <a:cxn ang="0">
                  <a:pos x="connsiteX13258" y="connsiteY13258"/>
                </a:cxn>
                <a:cxn ang="0">
                  <a:pos x="connsiteX13259" y="connsiteY13259"/>
                </a:cxn>
                <a:cxn ang="0">
                  <a:pos x="connsiteX13260" y="connsiteY13260"/>
                </a:cxn>
                <a:cxn ang="0">
                  <a:pos x="connsiteX13261" y="connsiteY13261"/>
                </a:cxn>
                <a:cxn ang="0">
                  <a:pos x="connsiteX13262" y="connsiteY13262"/>
                </a:cxn>
                <a:cxn ang="0">
                  <a:pos x="connsiteX13263" y="connsiteY13263"/>
                </a:cxn>
                <a:cxn ang="0">
                  <a:pos x="connsiteX13264" y="connsiteY13264"/>
                </a:cxn>
                <a:cxn ang="0">
                  <a:pos x="connsiteX13265" y="connsiteY13265"/>
                </a:cxn>
                <a:cxn ang="0">
                  <a:pos x="connsiteX13266" y="connsiteY13266"/>
                </a:cxn>
                <a:cxn ang="0">
                  <a:pos x="connsiteX13267" y="connsiteY13267"/>
                </a:cxn>
                <a:cxn ang="0">
                  <a:pos x="connsiteX13268" y="connsiteY13268"/>
                </a:cxn>
                <a:cxn ang="0">
                  <a:pos x="connsiteX13269" y="connsiteY13269"/>
                </a:cxn>
                <a:cxn ang="0">
                  <a:pos x="connsiteX13270" y="connsiteY13270"/>
                </a:cxn>
                <a:cxn ang="0">
                  <a:pos x="connsiteX13271" y="connsiteY13271"/>
                </a:cxn>
                <a:cxn ang="0">
                  <a:pos x="connsiteX13272" y="connsiteY13272"/>
                </a:cxn>
                <a:cxn ang="0">
                  <a:pos x="connsiteX13273" y="connsiteY13273"/>
                </a:cxn>
                <a:cxn ang="0">
                  <a:pos x="connsiteX13274" y="connsiteY13274"/>
                </a:cxn>
                <a:cxn ang="0">
                  <a:pos x="connsiteX13275" y="connsiteY13275"/>
                </a:cxn>
                <a:cxn ang="0">
                  <a:pos x="connsiteX13276" y="connsiteY13276"/>
                </a:cxn>
                <a:cxn ang="0">
                  <a:pos x="connsiteX13277" y="connsiteY13277"/>
                </a:cxn>
                <a:cxn ang="0">
                  <a:pos x="connsiteX13278" y="connsiteY13278"/>
                </a:cxn>
                <a:cxn ang="0">
                  <a:pos x="connsiteX13279" y="connsiteY13279"/>
                </a:cxn>
                <a:cxn ang="0">
                  <a:pos x="connsiteX13280" y="connsiteY13280"/>
                </a:cxn>
                <a:cxn ang="0">
                  <a:pos x="connsiteX13281" y="connsiteY13281"/>
                </a:cxn>
                <a:cxn ang="0">
                  <a:pos x="connsiteX13282" y="connsiteY13282"/>
                </a:cxn>
                <a:cxn ang="0">
                  <a:pos x="connsiteX13283" y="connsiteY13283"/>
                </a:cxn>
                <a:cxn ang="0">
                  <a:pos x="connsiteX13284" y="connsiteY13284"/>
                </a:cxn>
                <a:cxn ang="0">
                  <a:pos x="connsiteX13285" y="connsiteY13285"/>
                </a:cxn>
                <a:cxn ang="0">
                  <a:pos x="connsiteX13286" y="connsiteY13286"/>
                </a:cxn>
                <a:cxn ang="0">
                  <a:pos x="connsiteX13287" y="connsiteY13287"/>
                </a:cxn>
                <a:cxn ang="0">
                  <a:pos x="connsiteX13288" y="connsiteY13288"/>
                </a:cxn>
                <a:cxn ang="0">
                  <a:pos x="connsiteX13289" y="connsiteY13289"/>
                </a:cxn>
                <a:cxn ang="0">
                  <a:pos x="connsiteX13290" y="connsiteY13290"/>
                </a:cxn>
                <a:cxn ang="0">
                  <a:pos x="connsiteX13291" y="connsiteY13291"/>
                </a:cxn>
                <a:cxn ang="0">
                  <a:pos x="connsiteX13292" y="connsiteY13292"/>
                </a:cxn>
                <a:cxn ang="0">
                  <a:pos x="connsiteX13293" y="connsiteY13293"/>
                </a:cxn>
                <a:cxn ang="0">
                  <a:pos x="connsiteX13294" y="connsiteY13294"/>
                </a:cxn>
                <a:cxn ang="0">
                  <a:pos x="connsiteX13295" y="connsiteY13295"/>
                </a:cxn>
                <a:cxn ang="0">
                  <a:pos x="connsiteX13296" y="connsiteY13296"/>
                </a:cxn>
                <a:cxn ang="0">
                  <a:pos x="connsiteX13297" y="connsiteY13297"/>
                </a:cxn>
                <a:cxn ang="0">
                  <a:pos x="connsiteX13298" y="connsiteY13298"/>
                </a:cxn>
                <a:cxn ang="0">
                  <a:pos x="connsiteX13299" y="connsiteY13299"/>
                </a:cxn>
                <a:cxn ang="0">
                  <a:pos x="connsiteX13300" y="connsiteY13300"/>
                </a:cxn>
                <a:cxn ang="0">
                  <a:pos x="connsiteX13301" y="connsiteY13301"/>
                </a:cxn>
                <a:cxn ang="0">
                  <a:pos x="connsiteX13302" y="connsiteY13302"/>
                </a:cxn>
                <a:cxn ang="0">
                  <a:pos x="connsiteX13303" y="connsiteY13303"/>
                </a:cxn>
                <a:cxn ang="0">
                  <a:pos x="connsiteX13304" y="connsiteY13304"/>
                </a:cxn>
                <a:cxn ang="0">
                  <a:pos x="connsiteX13305" y="connsiteY13305"/>
                </a:cxn>
                <a:cxn ang="0">
                  <a:pos x="connsiteX13306" y="connsiteY13306"/>
                </a:cxn>
                <a:cxn ang="0">
                  <a:pos x="connsiteX13307" y="connsiteY13307"/>
                </a:cxn>
                <a:cxn ang="0">
                  <a:pos x="connsiteX13308" y="connsiteY13308"/>
                </a:cxn>
                <a:cxn ang="0">
                  <a:pos x="connsiteX13309" y="connsiteY13309"/>
                </a:cxn>
                <a:cxn ang="0">
                  <a:pos x="connsiteX13310" y="connsiteY13310"/>
                </a:cxn>
                <a:cxn ang="0">
                  <a:pos x="connsiteX13311" y="connsiteY13311"/>
                </a:cxn>
                <a:cxn ang="0">
                  <a:pos x="connsiteX13312" y="connsiteY13312"/>
                </a:cxn>
                <a:cxn ang="0">
                  <a:pos x="connsiteX13313" y="connsiteY13313"/>
                </a:cxn>
                <a:cxn ang="0">
                  <a:pos x="connsiteX13314" y="connsiteY13314"/>
                </a:cxn>
                <a:cxn ang="0">
                  <a:pos x="connsiteX13315" y="connsiteY13315"/>
                </a:cxn>
                <a:cxn ang="0">
                  <a:pos x="connsiteX13316" y="connsiteY13316"/>
                </a:cxn>
                <a:cxn ang="0">
                  <a:pos x="connsiteX13317" y="connsiteY13317"/>
                </a:cxn>
                <a:cxn ang="0">
                  <a:pos x="connsiteX13318" y="connsiteY13318"/>
                </a:cxn>
                <a:cxn ang="0">
                  <a:pos x="connsiteX13319" y="connsiteY13319"/>
                </a:cxn>
                <a:cxn ang="0">
                  <a:pos x="connsiteX13320" y="connsiteY13320"/>
                </a:cxn>
                <a:cxn ang="0">
                  <a:pos x="connsiteX13321" y="connsiteY13321"/>
                </a:cxn>
                <a:cxn ang="0">
                  <a:pos x="connsiteX13322" y="connsiteY13322"/>
                </a:cxn>
                <a:cxn ang="0">
                  <a:pos x="connsiteX13323" y="connsiteY13323"/>
                </a:cxn>
                <a:cxn ang="0">
                  <a:pos x="connsiteX13324" y="connsiteY13324"/>
                </a:cxn>
                <a:cxn ang="0">
                  <a:pos x="connsiteX13325" y="connsiteY13325"/>
                </a:cxn>
                <a:cxn ang="0">
                  <a:pos x="connsiteX13326" y="connsiteY13326"/>
                </a:cxn>
                <a:cxn ang="0">
                  <a:pos x="connsiteX13327" y="connsiteY13327"/>
                </a:cxn>
                <a:cxn ang="0">
                  <a:pos x="connsiteX13328" y="connsiteY13328"/>
                </a:cxn>
                <a:cxn ang="0">
                  <a:pos x="connsiteX13329" y="connsiteY13329"/>
                </a:cxn>
                <a:cxn ang="0">
                  <a:pos x="connsiteX13330" y="connsiteY13330"/>
                </a:cxn>
                <a:cxn ang="0">
                  <a:pos x="connsiteX13331" y="connsiteY13331"/>
                </a:cxn>
                <a:cxn ang="0">
                  <a:pos x="connsiteX13332" y="connsiteY13332"/>
                </a:cxn>
                <a:cxn ang="0">
                  <a:pos x="connsiteX13333" y="connsiteY13333"/>
                </a:cxn>
                <a:cxn ang="0">
                  <a:pos x="connsiteX13334" y="connsiteY13334"/>
                </a:cxn>
                <a:cxn ang="0">
                  <a:pos x="connsiteX13335" y="connsiteY13335"/>
                </a:cxn>
                <a:cxn ang="0">
                  <a:pos x="connsiteX13336" y="connsiteY13336"/>
                </a:cxn>
                <a:cxn ang="0">
                  <a:pos x="connsiteX13337" y="connsiteY13337"/>
                </a:cxn>
                <a:cxn ang="0">
                  <a:pos x="connsiteX13338" y="connsiteY13338"/>
                </a:cxn>
                <a:cxn ang="0">
                  <a:pos x="connsiteX13339" y="connsiteY13339"/>
                </a:cxn>
                <a:cxn ang="0">
                  <a:pos x="connsiteX13340" y="connsiteY13340"/>
                </a:cxn>
                <a:cxn ang="0">
                  <a:pos x="connsiteX13341" y="connsiteY13341"/>
                </a:cxn>
                <a:cxn ang="0">
                  <a:pos x="connsiteX13342" y="connsiteY13342"/>
                </a:cxn>
                <a:cxn ang="0">
                  <a:pos x="connsiteX13343" y="connsiteY13343"/>
                </a:cxn>
                <a:cxn ang="0">
                  <a:pos x="connsiteX13344" y="connsiteY13344"/>
                </a:cxn>
                <a:cxn ang="0">
                  <a:pos x="connsiteX13345" y="connsiteY13345"/>
                </a:cxn>
                <a:cxn ang="0">
                  <a:pos x="connsiteX13346" y="connsiteY13346"/>
                </a:cxn>
                <a:cxn ang="0">
                  <a:pos x="connsiteX13347" y="connsiteY13347"/>
                </a:cxn>
                <a:cxn ang="0">
                  <a:pos x="connsiteX13348" y="connsiteY13348"/>
                </a:cxn>
                <a:cxn ang="0">
                  <a:pos x="connsiteX13349" y="connsiteY13349"/>
                </a:cxn>
                <a:cxn ang="0">
                  <a:pos x="connsiteX13350" y="connsiteY13350"/>
                </a:cxn>
                <a:cxn ang="0">
                  <a:pos x="connsiteX13351" y="connsiteY13351"/>
                </a:cxn>
                <a:cxn ang="0">
                  <a:pos x="connsiteX13352" y="connsiteY13352"/>
                </a:cxn>
                <a:cxn ang="0">
                  <a:pos x="connsiteX13353" y="connsiteY13353"/>
                </a:cxn>
                <a:cxn ang="0">
                  <a:pos x="connsiteX13354" y="connsiteY13354"/>
                </a:cxn>
                <a:cxn ang="0">
                  <a:pos x="connsiteX13355" y="connsiteY13355"/>
                </a:cxn>
                <a:cxn ang="0">
                  <a:pos x="connsiteX13356" y="connsiteY13356"/>
                </a:cxn>
                <a:cxn ang="0">
                  <a:pos x="connsiteX13357" y="connsiteY13357"/>
                </a:cxn>
                <a:cxn ang="0">
                  <a:pos x="connsiteX13358" y="connsiteY13358"/>
                </a:cxn>
                <a:cxn ang="0">
                  <a:pos x="connsiteX13359" y="connsiteY13359"/>
                </a:cxn>
                <a:cxn ang="0">
                  <a:pos x="connsiteX13360" y="connsiteY13360"/>
                </a:cxn>
                <a:cxn ang="0">
                  <a:pos x="connsiteX13361" y="connsiteY13361"/>
                </a:cxn>
                <a:cxn ang="0">
                  <a:pos x="connsiteX13362" y="connsiteY13362"/>
                </a:cxn>
                <a:cxn ang="0">
                  <a:pos x="connsiteX13363" y="connsiteY13363"/>
                </a:cxn>
                <a:cxn ang="0">
                  <a:pos x="connsiteX13364" y="connsiteY13364"/>
                </a:cxn>
                <a:cxn ang="0">
                  <a:pos x="connsiteX13365" y="connsiteY13365"/>
                </a:cxn>
                <a:cxn ang="0">
                  <a:pos x="connsiteX13366" y="connsiteY13366"/>
                </a:cxn>
                <a:cxn ang="0">
                  <a:pos x="connsiteX13367" y="connsiteY13367"/>
                </a:cxn>
                <a:cxn ang="0">
                  <a:pos x="connsiteX13368" y="connsiteY13368"/>
                </a:cxn>
                <a:cxn ang="0">
                  <a:pos x="connsiteX13369" y="connsiteY13369"/>
                </a:cxn>
                <a:cxn ang="0">
                  <a:pos x="connsiteX13370" y="connsiteY13370"/>
                </a:cxn>
                <a:cxn ang="0">
                  <a:pos x="connsiteX13371" y="connsiteY13371"/>
                </a:cxn>
                <a:cxn ang="0">
                  <a:pos x="connsiteX13372" y="connsiteY13372"/>
                </a:cxn>
                <a:cxn ang="0">
                  <a:pos x="connsiteX13373" y="connsiteY13373"/>
                </a:cxn>
                <a:cxn ang="0">
                  <a:pos x="connsiteX13374" y="connsiteY13374"/>
                </a:cxn>
                <a:cxn ang="0">
                  <a:pos x="connsiteX13375" y="connsiteY13375"/>
                </a:cxn>
                <a:cxn ang="0">
                  <a:pos x="connsiteX13376" y="connsiteY13376"/>
                </a:cxn>
                <a:cxn ang="0">
                  <a:pos x="connsiteX13377" y="connsiteY13377"/>
                </a:cxn>
                <a:cxn ang="0">
                  <a:pos x="connsiteX13378" y="connsiteY13378"/>
                </a:cxn>
                <a:cxn ang="0">
                  <a:pos x="connsiteX13379" y="connsiteY13379"/>
                </a:cxn>
                <a:cxn ang="0">
                  <a:pos x="connsiteX13380" y="connsiteY13380"/>
                </a:cxn>
                <a:cxn ang="0">
                  <a:pos x="connsiteX13381" y="connsiteY13381"/>
                </a:cxn>
                <a:cxn ang="0">
                  <a:pos x="connsiteX13382" y="connsiteY13382"/>
                </a:cxn>
                <a:cxn ang="0">
                  <a:pos x="connsiteX13383" y="connsiteY13383"/>
                </a:cxn>
                <a:cxn ang="0">
                  <a:pos x="connsiteX13384" y="connsiteY13384"/>
                </a:cxn>
                <a:cxn ang="0">
                  <a:pos x="connsiteX13385" y="connsiteY13385"/>
                </a:cxn>
                <a:cxn ang="0">
                  <a:pos x="connsiteX13386" y="connsiteY13386"/>
                </a:cxn>
                <a:cxn ang="0">
                  <a:pos x="connsiteX13387" y="connsiteY13387"/>
                </a:cxn>
                <a:cxn ang="0">
                  <a:pos x="connsiteX13388" y="connsiteY13388"/>
                </a:cxn>
                <a:cxn ang="0">
                  <a:pos x="connsiteX13389" y="connsiteY13389"/>
                </a:cxn>
                <a:cxn ang="0">
                  <a:pos x="connsiteX13390" y="connsiteY13390"/>
                </a:cxn>
                <a:cxn ang="0">
                  <a:pos x="connsiteX13391" y="connsiteY13391"/>
                </a:cxn>
                <a:cxn ang="0">
                  <a:pos x="connsiteX13392" y="connsiteY13392"/>
                </a:cxn>
                <a:cxn ang="0">
                  <a:pos x="connsiteX13393" y="connsiteY13393"/>
                </a:cxn>
                <a:cxn ang="0">
                  <a:pos x="connsiteX13394" y="connsiteY13394"/>
                </a:cxn>
                <a:cxn ang="0">
                  <a:pos x="connsiteX13395" y="connsiteY13395"/>
                </a:cxn>
                <a:cxn ang="0">
                  <a:pos x="connsiteX13396" y="connsiteY13396"/>
                </a:cxn>
                <a:cxn ang="0">
                  <a:pos x="connsiteX13397" y="connsiteY13397"/>
                </a:cxn>
                <a:cxn ang="0">
                  <a:pos x="connsiteX13398" y="connsiteY13398"/>
                </a:cxn>
                <a:cxn ang="0">
                  <a:pos x="connsiteX13399" y="connsiteY13399"/>
                </a:cxn>
                <a:cxn ang="0">
                  <a:pos x="connsiteX13400" y="connsiteY13400"/>
                </a:cxn>
                <a:cxn ang="0">
                  <a:pos x="connsiteX13401" y="connsiteY13401"/>
                </a:cxn>
                <a:cxn ang="0">
                  <a:pos x="connsiteX13402" y="connsiteY13402"/>
                </a:cxn>
                <a:cxn ang="0">
                  <a:pos x="connsiteX13403" y="connsiteY13403"/>
                </a:cxn>
                <a:cxn ang="0">
                  <a:pos x="connsiteX13404" y="connsiteY13404"/>
                </a:cxn>
                <a:cxn ang="0">
                  <a:pos x="connsiteX13405" y="connsiteY13405"/>
                </a:cxn>
                <a:cxn ang="0">
                  <a:pos x="connsiteX13406" y="connsiteY13406"/>
                </a:cxn>
                <a:cxn ang="0">
                  <a:pos x="connsiteX13407" y="connsiteY13407"/>
                </a:cxn>
                <a:cxn ang="0">
                  <a:pos x="connsiteX13408" y="connsiteY13408"/>
                </a:cxn>
                <a:cxn ang="0">
                  <a:pos x="connsiteX13409" y="connsiteY13409"/>
                </a:cxn>
                <a:cxn ang="0">
                  <a:pos x="connsiteX13410" y="connsiteY13410"/>
                </a:cxn>
                <a:cxn ang="0">
                  <a:pos x="connsiteX13411" y="connsiteY13411"/>
                </a:cxn>
                <a:cxn ang="0">
                  <a:pos x="connsiteX13412" y="connsiteY13412"/>
                </a:cxn>
                <a:cxn ang="0">
                  <a:pos x="connsiteX13413" y="connsiteY13413"/>
                </a:cxn>
                <a:cxn ang="0">
                  <a:pos x="connsiteX13414" y="connsiteY13414"/>
                </a:cxn>
                <a:cxn ang="0">
                  <a:pos x="connsiteX13415" y="connsiteY13415"/>
                </a:cxn>
                <a:cxn ang="0">
                  <a:pos x="connsiteX13416" y="connsiteY13416"/>
                </a:cxn>
                <a:cxn ang="0">
                  <a:pos x="connsiteX13417" y="connsiteY13417"/>
                </a:cxn>
                <a:cxn ang="0">
                  <a:pos x="connsiteX13418" y="connsiteY13418"/>
                </a:cxn>
                <a:cxn ang="0">
                  <a:pos x="connsiteX13419" y="connsiteY13419"/>
                </a:cxn>
                <a:cxn ang="0">
                  <a:pos x="connsiteX13420" y="connsiteY13420"/>
                </a:cxn>
                <a:cxn ang="0">
                  <a:pos x="connsiteX13421" y="connsiteY13421"/>
                </a:cxn>
                <a:cxn ang="0">
                  <a:pos x="connsiteX13422" y="connsiteY13422"/>
                </a:cxn>
                <a:cxn ang="0">
                  <a:pos x="connsiteX13423" y="connsiteY13423"/>
                </a:cxn>
                <a:cxn ang="0">
                  <a:pos x="connsiteX13424" y="connsiteY13424"/>
                </a:cxn>
                <a:cxn ang="0">
                  <a:pos x="connsiteX13425" y="connsiteY13425"/>
                </a:cxn>
                <a:cxn ang="0">
                  <a:pos x="connsiteX13426" y="connsiteY13426"/>
                </a:cxn>
                <a:cxn ang="0">
                  <a:pos x="connsiteX13427" y="connsiteY13427"/>
                </a:cxn>
                <a:cxn ang="0">
                  <a:pos x="connsiteX13428" y="connsiteY13428"/>
                </a:cxn>
                <a:cxn ang="0">
                  <a:pos x="connsiteX13429" y="connsiteY13429"/>
                </a:cxn>
                <a:cxn ang="0">
                  <a:pos x="connsiteX13430" y="connsiteY13430"/>
                </a:cxn>
                <a:cxn ang="0">
                  <a:pos x="connsiteX13431" y="connsiteY13431"/>
                </a:cxn>
                <a:cxn ang="0">
                  <a:pos x="connsiteX13432" y="connsiteY13432"/>
                </a:cxn>
                <a:cxn ang="0">
                  <a:pos x="connsiteX13433" y="connsiteY13433"/>
                </a:cxn>
                <a:cxn ang="0">
                  <a:pos x="connsiteX13434" y="connsiteY13434"/>
                </a:cxn>
                <a:cxn ang="0">
                  <a:pos x="connsiteX13435" y="connsiteY13435"/>
                </a:cxn>
                <a:cxn ang="0">
                  <a:pos x="connsiteX13436" y="connsiteY13436"/>
                </a:cxn>
                <a:cxn ang="0">
                  <a:pos x="connsiteX13437" y="connsiteY13437"/>
                </a:cxn>
                <a:cxn ang="0">
                  <a:pos x="connsiteX13438" y="connsiteY13438"/>
                </a:cxn>
                <a:cxn ang="0">
                  <a:pos x="connsiteX13439" y="connsiteY13439"/>
                </a:cxn>
                <a:cxn ang="0">
                  <a:pos x="connsiteX13440" y="connsiteY13440"/>
                </a:cxn>
                <a:cxn ang="0">
                  <a:pos x="connsiteX13441" y="connsiteY13441"/>
                </a:cxn>
                <a:cxn ang="0">
                  <a:pos x="connsiteX13442" y="connsiteY13442"/>
                </a:cxn>
                <a:cxn ang="0">
                  <a:pos x="connsiteX13443" y="connsiteY13443"/>
                </a:cxn>
                <a:cxn ang="0">
                  <a:pos x="connsiteX13444" y="connsiteY13444"/>
                </a:cxn>
                <a:cxn ang="0">
                  <a:pos x="connsiteX13445" y="connsiteY13445"/>
                </a:cxn>
                <a:cxn ang="0">
                  <a:pos x="connsiteX13446" y="connsiteY13446"/>
                </a:cxn>
                <a:cxn ang="0">
                  <a:pos x="connsiteX13447" y="connsiteY13447"/>
                </a:cxn>
                <a:cxn ang="0">
                  <a:pos x="connsiteX13448" y="connsiteY13448"/>
                </a:cxn>
                <a:cxn ang="0">
                  <a:pos x="connsiteX13449" y="connsiteY13449"/>
                </a:cxn>
                <a:cxn ang="0">
                  <a:pos x="connsiteX13450" y="connsiteY13450"/>
                </a:cxn>
                <a:cxn ang="0">
                  <a:pos x="connsiteX13451" y="connsiteY13451"/>
                </a:cxn>
                <a:cxn ang="0">
                  <a:pos x="connsiteX13452" y="connsiteY13452"/>
                </a:cxn>
                <a:cxn ang="0">
                  <a:pos x="connsiteX13453" y="connsiteY13453"/>
                </a:cxn>
                <a:cxn ang="0">
                  <a:pos x="connsiteX13454" y="connsiteY13454"/>
                </a:cxn>
                <a:cxn ang="0">
                  <a:pos x="connsiteX13455" y="connsiteY13455"/>
                </a:cxn>
                <a:cxn ang="0">
                  <a:pos x="connsiteX13456" y="connsiteY13456"/>
                </a:cxn>
                <a:cxn ang="0">
                  <a:pos x="connsiteX13457" y="connsiteY13457"/>
                </a:cxn>
                <a:cxn ang="0">
                  <a:pos x="connsiteX13458" y="connsiteY13458"/>
                </a:cxn>
                <a:cxn ang="0">
                  <a:pos x="connsiteX13459" y="connsiteY13459"/>
                </a:cxn>
                <a:cxn ang="0">
                  <a:pos x="connsiteX13460" y="connsiteY13460"/>
                </a:cxn>
                <a:cxn ang="0">
                  <a:pos x="connsiteX13461" y="connsiteY13461"/>
                </a:cxn>
                <a:cxn ang="0">
                  <a:pos x="connsiteX13462" y="connsiteY13462"/>
                </a:cxn>
                <a:cxn ang="0">
                  <a:pos x="connsiteX13463" y="connsiteY13463"/>
                </a:cxn>
                <a:cxn ang="0">
                  <a:pos x="connsiteX13464" y="connsiteY13464"/>
                </a:cxn>
                <a:cxn ang="0">
                  <a:pos x="connsiteX13465" y="connsiteY13465"/>
                </a:cxn>
                <a:cxn ang="0">
                  <a:pos x="connsiteX13466" y="connsiteY13466"/>
                </a:cxn>
                <a:cxn ang="0">
                  <a:pos x="connsiteX13467" y="connsiteY13467"/>
                </a:cxn>
                <a:cxn ang="0">
                  <a:pos x="connsiteX13468" y="connsiteY13468"/>
                </a:cxn>
                <a:cxn ang="0">
                  <a:pos x="connsiteX13469" y="connsiteY13469"/>
                </a:cxn>
                <a:cxn ang="0">
                  <a:pos x="connsiteX13470" y="connsiteY13470"/>
                </a:cxn>
                <a:cxn ang="0">
                  <a:pos x="connsiteX13471" y="connsiteY13471"/>
                </a:cxn>
                <a:cxn ang="0">
                  <a:pos x="connsiteX13472" y="connsiteY13472"/>
                </a:cxn>
                <a:cxn ang="0">
                  <a:pos x="connsiteX13473" y="connsiteY13473"/>
                </a:cxn>
                <a:cxn ang="0">
                  <a:pos x="connsiteX13474" y="connsiteY13474"/>
                </a:cxn>
                <a:cxn ang="0">
                  <a:pos x="connsiteX13475" y="connsiteY13475"/>
                </a:cxn>
                <a:cxn ang="0">
                  <a:pos x="connsiteX13476" y="connsiteY13476"/>
                </a:cxn>
                <a:cxn ang="0">
                  <a:pos x="connsiteX13477" y="connsiteY13477"/>
                </a:cxn>
                <a:cxn ang="0">
                  <a:pos x="connsiteX13478" y="connsiteY13478"/>
                </a:cxn>
                <a:cxn ang="0">
                  <a:pos x="connsiteX13479" y="connsiteY13479"/>
                </a:cxn>
                <a:cxn ang="0">
                  <a:pos x="connsiteX13480" y="connsiteY13480"/>
                </a:cxn>
                <a:cxn ang="0">
                  <a:pos x="connsiteX13481" y="connsiteY13481"/>
                </a:cxn>
                <a:cxn ang="0">
                  <a:pos x="connsiteX13482" y="connsiteY13482"/>
                </a:cxn>
                <a:cxn ang="0">
                  <a:pos x="connsiteX13483" y="connsiteY13483"/>
                </a:cxn>
                <a:cxn ang="0">
                  <a:pos x="connsiteX13484" y="connsiteY13484"/>
                </a:cxn>
                <a:cxn ang="0">
                  <a:pos x="connsiteX13485" y="connsiteY13485"/>
                </a:cxn>
                <a:cxn ang="0">
                  <a:pos x="connsiteX13486" y="connsiteY13486"/>
                </a:cxn>
                <a:cxn ang="0">
                  <a:pos x="connsiteX13487" y="connsiteY13487"/>
                </a:cxn>
                <a:cxn ang="0">
                  <a:pos x="connsiteX13488" y="connsiteY13488"/>
                </a:cxn>
                <a:cxn ang="0">
                  <a:pos x="connsiteX13489" y="connsiteY13489"/>
                </a:cxn>
                <a:cxn ang="0">
                  <a:pos x="connsiteX13490" y="connsiteY13490"/>
                </a:cxn>
                <a:cxn ang="0">
                  <a:pos x="connsiteX13491" y="connsiteY13491"/>
                </a:cxn>
                <a:cxn ang="0">
                  <a:pos x="connsiteX13492" y="connsiteY13492"/>
                </a:cxn>
                <a:cxn ang="0">
                  <a:pos x="connsiteX13493" y="connsiteY13493"/>
                </a:cxn>
                <a:cxn ang="0">
                  <a:pos x="connsiteX13494" y="connsiteY13494"/>
                </a:cxn>
                <a:cxn ang="0">
                  <a:pos x="connsiteX13495" y="connsiteY13495"/>
                </a:cxn>
                <a:cxn ang="0">
                  <a:pos x="connsiteX13496" y="connsiteY13496"/>
                </a:cxn>
                <a:cxn ang="0">
                  <a:pos x="connsiteX13497" y="connsiteY13497"/>
                </a:cxn>
                <a:cxn ang="0">
                  <a:pos x="connsiteX13498" y="connsiteY13498"/>
                </a:cxn>
                <a:cxn ang="0">
                  <a:pos x="connsiteX13499" y="connsiteY13499"/>
                </a:cxn>
                <a:cxn ang="0">
                  <a:pos x="connsiteX13500" y="connsiteY13500"/>
                </a:cxn>
                <a:cxn ang="0">
                  <a:pos x="connsiteX13501" y="connsiteY13501"/>
                </a:cxn>
                <a:cxn ang="0">
                  <a:pos x="connsiteX13502" y="connsiteY13502"/>
                </a:cxn>
                <a:cxn ang="0">
                  <a:pos x="connsiteX13503" y="connsiteY13503"/>
                </a:cxn>
                <a:cxn ang="0">
                  <a:pos x="connsiteX13504" y="connsiteY13504"/>
                </a:cxn>
                <a:cxn ang="0">
                  <a:pos x="connsiteX13505" y="connsiteY13505"/>
                </a:cxn>
                <a:cxn ang="0">
                  <a:pos x="connsiteX13506" y="connsiteY13506"/>
                </a:cxn>
                <a:cxn ang="0">
                  <a:pos x="connsiteX13507" y="connsiteY13507"/>
                </a:cxn>
                <a:cxn ang="0">
                  <a:pos x="connsiteX13508" y="connsiteY13508"/>
                </a:cxn>
                <a:cxn ang="0">
                  <a:pos x="connsiteX13509" y="connsiteY13509"/>
                </a:cxn>
                <a:cxn ang="0">
                  <a:pos x="connsiteX13510" y="connsiteY13510"/>
                </a:cxn>
                <a:cxn ang="0">
                  <a:pos x="connsiteX13511" y="connsiteY13511"/>
                </a:cxn>
                <a:cxn ang="0">
                  <a:pos x="connsiteX13512" y="connsiteY13512"/>
                </a:cxn>
                <a:cxn ang="0">
                  <a:pos x="connsiteX13513" y="connsiteY13513"/>
                </a:cxn>
                <a:cxn ang="0">
                  <a:pos x="connsiteX13514" y="connsiteY13514"/>
                </a:cxn>
                <a:cxn ang="0">
                  <a:pos x="connsiteX13515" y="connsiteY13515"/>
                </a:cxn>
                <a:cxn ang="0">
                  <a:pos x="connsiteX13516" y="connsiteY13516"/>
                </a:cxn>
                <a:cxn ang="0">
                  <a:pos x="connsiteX13517" y="connsiteY13517"/>
                </a:cxn>
                <a:cxn ang="0">
                  <a:pos x="connsiteX13518" y="connsiteY13518"/>
                </a:cxn>
                <a:cxn ang="0">
                  <a:pos x="connsiteX13519" y="connsiteY13519"/>
                </a:cxn>
                <a:cxn ang="0">
                  <a:pos x="connsiteX13520" y="connsiteY13520"/>
                </a:cxn>
                <a:cxn ang="0">
                  <a:pos x="connsiteX13521" y="connsiteY13521"/>
                </a:cxn>
                <a:cxn ang="0">
                  <a:pos x="connsiteX13522" y="connsiteY13522"/>
                </a:cxn>
                <a:cxn ang="0">
                  <a:pos x="connsiteX13523" y="connsiteY13523"/>
                </a:cxn>
                <a:cxn ang="0">
                  <a:pos x="connsiteX13524" y="connsiteY13524"/>
                </a:cxn>
                <a:cxn ang="0">
                  <a:pos x="connsiteX13525" y="connsiteY13525"/>
                </a:cxn>
                <a:cxn ang="0">
                  <a:pos x="connsiteX13526" y="connsiteY13526"/>
                </a:cxn>
                <a:cxn ang="0">
                  <a:pos x="connsiteX13527" y="connsiteY13527"/>
                </a:cxn>
                <a:cxn ang="0">
                  <a:pos x="connsiteX13528" y="connsiteY13528"/>
                </a:cxn>
                <a:cxn ang="0">
                  <a:pos x="connsiteX13529" y="connsiteY13529"/>
                </a:cxn>
                <a:cxn ang="0">
                  <a:pos x="connsiteX13530" y="connsiteY13530"/>
                </a:cxn>
                <a:cxn ang="0">
                  <a:pos x="connsiteX13531" y="connsiteY13531"/>
                </a:cxn>
                <a:cxn ang="0">
                  <a:pos x="connsiteX13532" y="connsiteY13532"/>
                </a:cxn>
                <a:cxn ang="0">
                  <a:pos x="connsiteX13533" y="connsiteY13533"/>
                </a:cxn>
                <a:cxn ang="0">
                  <a:pos x="connsiteX13534" y="connsiteY13534"/>
                </a:cxn>
                <a:cxn ang="0">
                  <a:pos x="connsiteX13535" y="connsiteY13535"/>
                </a:cxn>
                <a:cxn ang="0">
                  <a:pos x="connsiteX13536" y="connsiteY13536"/>
                </a:cxn>
                <a:cxn ang="0">
                  <a:pos x="connsiteX13537" y="connsiteY13537"/>
                </a:cxn>
                <a:cxn ang="0">
                  <a:pos x="connsiteX13538" y="connsiteY13538"/>
                </a:cxn>
                <a:cxn ang="0">
                  <a:pos x="connsiteX13539" y="connsiteY13539"/>
                </a:cxn>
                <a:cxn ang="0">
                  <a:pos x="connsiteX13540" y="connsiteY13540"/>
                </a:cxn>
                <a:cxn ang="0">
                  <a:pos x="connsiteX13541" y="connsiteY13541"/>
                </a:cxn>
                <a:cxn ang="0">
                  <a:pos x="connsiteX13542" y="connsiteY13542"/>
                </a:cxn>
                <a:cxn ang="0">
                  <a:pos x="connsiteX13543" y="connsiteY13543"/>
                </a:cxn>
                <a:cxn ang="0">
                  <a:pos x="connsiteX13544" y="connsiteY13544"/>
                </a:cxn>
                <a:cxn ang="0">
                  <a:pos x="connsiteX13545" y="connsiteY13545"/>
                </a:cxn>
                <a:cxn ang="0">
                  <a:pos x="connsiteX13546" y="connsiteY13546"/>
                </a:cxn>
                <a:cxn ang="0">
                  <a:pos x="connsiteX13547" y="connsiteY13547"/>
                </a:cxn>
                <a:cxn ang="0">
                  <a:pos x="connsiteX13548" y="connsiteY13548"/>
                </a:cxn>
                <a:cxn ang="0">
                  <a:pos x="connsiteX13549" y="connsiteY13549"/>
                </a:cxn>
                <a:cxn ang="0">
                  <a:pos x="connsiteX13550" y="connsiteY13550"/>
                </a:cxn>
                <a:cxn ang="0">
                  <a:pos x="connsiteX13551" y="connsiteY13551"/>
                </a:cxn>
                <a:cxn ang="0">
                  <a:pos x="connsiteX13552" y="connsiteY13552"/>
                </a:cxn>
                <a:cxn ang="0">
                  <a:pos x="connsiteX13553" y="connsiteY13553"/>
                </a:cxn>
                <a:cxn ang="0">
                  <a:pos x="connsiteX13554" y="connsiteY13554"/>
                </a:cxn>
                <a:cxn ang="0">
                  <a:pos x="connsiteX13555" y="connsiteY13555"/>
                </a:cxn>
                <a:cxn ang="0">
                  <a:pos x="connsiteX13556" y="connsiteY13556"/>
                </a:cxn>
                <a:cxn ang="0">
                  <a:pos x="connsiteX13557" y="connsiteY13557"/>
                </a:cxn>
                <a:cxn ang="0">
                  <a:pos x="connsiteX13558" y="connsiteY13558"/>
                </a:cxn>
                <a:cxn ang="0">
                  <a:pos x="connsiteX13559" y="connsiteY13559"/>
                </a:cxn>
                <a:cxn ang="0">
                  <a:pos x="connsiteX13560" y="connsiteY13560"/>
                </a:cxn>
                <a:cxn ang="0">
                  <a:pos x="connsiteX13561" y="connsiteY13561"/>
                </a:cxn>
                <a:cxn ang="0">
                  <a:pos x="connsiteX13562" y="connsiteY13562"/>
                </a:cxn>
                <a:cxn ang="0">
                  <a:pos x="connsiteX13563" y="connsiteY13563"/>
                </a:cxn>
                <a:cxn ang="0">
                  <a:pos x="connsiteX13564" y="connsiteY13564"/>
                </a:cxn>
                <a:cxn ang="0">
                  <a:pos x="connsiteX13565" y="connsiteY13565"/>
                </a:cxn>
                <a:cxn ang="0">
                  <a:pos x="connsiteX13566" y="connsiteY13566"/>
                </a:cxn>
                <a:cxn ang="0">
                  <a:pos x="connsiteX13567" y="connsiteY13567"/>
                </a:cxn>
                <a:cxn ang="0">
                  <a:pos x="connsiteX13568" y="connsiteY13568"/>
                </a:cxn>
                <a:cxn ang="0">
                  <a:pos x="connsiteX13569" y="connsiteY13569"/>
                </a:cxn>
                <a:cxn ang="0">
                  <a:pos x="connsiteX13570" y="connsiteY13570"/>
                </a:cxn>
                <a:cxn ang="0">
                  <a:pos x="connsiteX13571" y="connsiteY13571"/>
                </a:cxn>
                <a:cxn ang="0">
                  <a:pos x="connsiteX13572" y="connsiteY13572"/>
                </a:cxn>
                <a:cxn ang="0">
                  <a:pos x="connsiteX13573" y="connsiteY13573"/>
                </a:cxn>
                <a:cxn ang="0">
                  <a:pos x="connsiteX13574" y="connsiteY13574"/>
                </a:cxn>
                <a:cxn ang="0">
                  <a:pos x="connsiteX13575" y="connsiteY13575"/>
                </a:cxn>
                <a:cxn ang="0">
                  <a:pos x="connsiteX13576" y="connsiteY13576"/>
                </a:cxn>
                <a:cxn ang="0">
                  <a:pos x="connsiteX13577" y="connsiteY13577"/>
                </a:cxn>
                <a:cxn ang="0">
                  <a:pos x="connsiteX13578" y="connsiteY13578"/>
                </a:cxn>
                <a:cxn ang="0">
                  <a:pos x="connsiteX13579" y="connsiteY13579"/>
                </a:cxn>
                <a:cxn ang="0">
                  <a:pos x="connsiteX13580" y="connsiteY13580"/>
                </a:cxn>
                <a:cxn ang="0">
                  <a:pos x="connsiteX13581" y="connsiteY13581"/>
                </a:cxn>
                <a:cxn ang="0">
                  <a:pos x="connsiteX13582" y="connsiteY13582"/>
                </a:cxn>
                <a:cxn ang="0">
                  <a:pos x="connsiteX13583" y="connsiteY13583"/>
                </a:cxn>
                <a:cxn ang="0">
                  <a:pos x="connsiteX13584" y="connsiteY13584"/>
                </a:cxn>
                <a:cxn ang="0">
                  <a:pos x="connsiteX13585" y="connsiteY13585"/>
                </a:cxn>
                <a:cxn ang="0">
                  <a:pos x="connsiteX13586" y="connsiteY13586"/>
                </a:cxn>
                <a:cxn ang="0">
                  <a:pos x="connsiteX13587" y="connsiteY13587"/>
                </a:cxn>
                <a:cxn ang="0">
                  <a:pos x="connsiteX13588" y="connsiteY13588"/>
                </a:cxn>
                <a:cxn ang="0">
                  <a:pos x="connsiteX13589" y="connsiteY13589"/>
                </a:cxn>
                <a:cxn ang="0">
                  <a:pos x="connsiteX13590" y="connsiteY13590"/>
                </a:cxn>
                <a:cxn ang="0">
                  <a:pos x="connsiteX13591" y="connsiteY13591"/>
                </a:cxn>
                <a:cxn ang="0">
                  <a:pos x="connsiteX13592" y="connsiteY13592"/>
                </a:cxn>
                <a:cxn ang="0">
                  <a:pos x="connsiteX13593" y="connsiteY13593"/>
                </a:cxn>
                <a:cxn ang="0">
                  <a:pos x="connsiteX13594" y="connsiteY13594"/>
                </a:cxn>
                <a:cxn ang="0">
                  <a:pos x="connsiteX13595" y="connsiteY13595"/>
                </a:cxn>
                <a:cxn ang="0">
                  <a:pos x="connsiteX13596" y="connsiteY13596"/>
                </a:cxn>
                <a:cxn ang="0">
                  <a:pos x="connsiteX13597" y="connsiteY13597"/>
                </a:cxn>
                <a:cxn ang="0">
                  <a:pos x="connsiteX13598" y="connsiteY13598"/>
                </a:cxn>
                <a:cxn ang="0">
                  <a:pos x="connsiteX13599" y="connsiteY13599"/>
                </a:cxn>
                <a:cxn ang="0">
                  <a:pos x="connsiteX13600" y="connsiteY13600"/>
                </a:cxn>
                <a:cxn ang="0">
                  <a:pos x="connsiteX13601" y="connsiteY13601"/>
                </a:cxn>
                <a:cxn ang="0">
                  <a:pos x="connsiteX13602" y="connsiteY13602"/>
                </a:cxn>
                <a:cxn ang="0">
                  <a:pos x="connsiteX13603" y="connsiteY13603"/>
                </a:cxn>
                <a:cxn ang="0">
                  <a:pos x="connsiteX13604" y="connsiteY13604"/>
                </a:cxn>
                <a:cxn ang="0">
                  <a:pos x="connsiteX13605" y="connsiteY13605"/>
                </a:cxn>
                <a:cxn ang="0">
                  <a:pos x="connsiteX13606" y="connsiteY13606"/>
                </a:cxn>
                <a:cxn ang="0">
                  <a:pos x="connsiteX13607" y="connsiteY13607"/>
                </a:cxn>
                <a:cxn ang="0">
                  <a:pos x="connsiteX13608" y="connsiteY13608"/>
                </a:cxn>
                <a:cxn ang="0">
                  <a:pos x="connsiteX13609" y="connsiteY13609"/>
                </a:cxn>
                <a:cxn ang="0">
                  <a:pos x="connsiteX13610" y="connsiteY13610"/>
                </a:cxn>
                <a:cxn ang="0">
                  <a:pos x="connsiteX13611" y="connsiteY13611"/>
                </a:cxn>
                <a:cxn ang="0">
                  <a:pos x="connsiteX13612" y="connsiteY13612"/>
                </a:cxn>
                <a:cxn ang="0">
                  <a:pos x="connsiteX13613" y="connsiteY13613"/>
                </a:cxn>
                <a:cxn ang="0">
                  <a:pos x="connsiteX13614" y="connsiteY13614"/>
                </a:cxn>
                <a:cxn ang="0">
                  <a:pos x="connsiteX13615" y="connsiteY13615"/>
                </a:cxn>
                <a:cxn ang="0">
                  <a:pos x="connsiteX13616" y="connsiteY13616"/>
                </a:cxn>
                <a:cxn ang="0">
                  <a:pos x="connsiteX13617" y="connsiteY13617"/>
                </a:cxn>
                <a:cxn ang="0">
                  <a:pos x="connsiteX13618" y="connsiteY13618"/>
                </a:cxn>
                <a:cxn ang="0">
                  <a:pos x="connsiteX13619" y="connsiteY13619"/>
                </a:cxn>
                <a:cxn ang="0">
                  <a:pos x="connsiteX13620" y="connsiteY13620"/>
                </a:cxn>
                <a:cxn ang="0">
                  <a:pos x="connsiteX13621" y="connsiteY13621"/>
                </a:cxn>
                <a:cxn ang="0">
                  <a:pos x="connsiteX13622" y="connsiteY13622"/>
                </a:cxn>
                <a:cxn ang="0">
                  <a:pos x="connsiteX13623" y="connsiteY13623"/>
                </a:cxn>
                <a:cxn ang="0">
                  <a:pos x="connsiteX13624" y="connsiteY13624"/>
                </a:cxn>
                <a:cxn ang="0">
                  <a:pos x="connsiteX13625" y="connsiteY13625"/>
                </a:cxn>
                <a:cxn ang="0">
                  <a:pos x="connsiteX13626" y="connsiteY13626"/>
                </a:cxn>
                <a:cxn ang="0">
                  <a:pos x="connsiteX13627" y="connsiteY13627"/>
                </a:cxn>
                <a:cxn ang="0">
                  <a:pos x="connsiteX13628" y="connsiteY13628"/>
                </a:cxn>
                <a:cxn ang="0">
                  <a:pos x="connsiteX13629" y="connsiteY13629"/>
                </a:cxn>
                <a:cxn ang="0">
                  <a:pos x="connsiteX13630" y="connsiteY13630"/>
                </a:cxn>
                <a:cxn ang="0">
                  <a:pos x="connsiteX13631" y="connsiteY13631"/>
                </a:cxn>
                <a:cxn ang="0">
                  <a:pos x="connsiteX13632" y="connsiteY13632"/>
                </a:cxn>
                <a:cxn ang="0">
                  <a:pos x="connsiteX13633" y="connsiteY13633"/>
                </a:cxn>
                <a:cxn ang="0">
                  <a:pos x="connsiteX13634" y="connsiteY13634"/>
                </a:cxn>
                <a:cxn ang="0">
                  <a:pos x="connsiteX13635" y="connsiteY13635"/>
                </a:cxn>
                <a:cxn ang="0">
                  <a:pos x="connsiteX13636" y="connsiteY13636"/>
                </a:cxn>
                <a:cxn ang="0">
                  <a:pos x="connsiteX13637" y="connsiteY13637"/>
                </a:cxn>
                <a:cxn ang="0">
                  <a:pos x="connsiteX13638" y="connsiteY13638"/>
                </a:cxn>
                <a:cxn ang="0">
                  <a:pos x="connsiteX13639" y="connsiteY13639"/>
                </a:cxn>
                <a:cxn ang="0">
                  <a:pos x="connsiteX13640" y="connsiteY13640"/>
                </a:cxn>
                <a:cxn ang="0">
                  <a:pos x="connsiteX13641" y="connsiteY13641"/>
                </a:cxn>
                <a:cxn ang="0">
                  <a:pos x="connsiteX13642" y="connsiteY13642"/>
                </a:cxn>
                <a:cxn ang="0">
                  <a:pos x="connsiteX13643" y="connsiteY13643"/>
                </a:cxn>
                <a:cxn ang="0">
                  <a:pos x="connsiteX13644" y="connsiteY13644"/>
                </a:cxn>
                <a:cxn ang="0">
                  <a:pos x="connsiteX13645" y="connsiteY13645"/>
                </a:cxn>
                <a:cxn ang="0">
                  <a:pos x="connsiteX13646" y="connsiteY13646"/>
                </a:cxn>
                <a:cxn ang="0">
                  <a:pos x="connsiteX13647" y="connsiteY13647"/>
                </a:cxn>
                <a:cxn ang="0">
                  <a:pos x="connsiteX13648" y="connsiteY13648"/>
                </a:cxn>
                <a:cxn ang="0">
                  <a:pos x="connsiteX13649" y="connsiteY13649"/>
                </a:cxn>
                <a:cxn ang="0">
                  <a:pos x="connsiteX13650" y="connsiteY13650"/>
                </a:cxn>
                <a:cxn ang="0">
                  <a:pos x="connsiteX13651" y="connsiteY13651"/>
                </a:cxn>
                <a:cxn ang="0">
                  <a:pos x="connsiteX13652" y="connsiteY13652"/>
                </a:cxn>
                <a:cxn ang="0">
                  <a:pos x="connsiteX13653" y="connsiteY13653"/>
                </a:cxn>
                <a:cxn ang="0">
                  <a:pos x="connsiteX13654" y="connsiteY13654"/>
                </a:cxn>
                <a:cxn ang="0">
                  <a:pos x="connsiteX13655" y="connsiteY13655"/>
                </a:cxn>
                <a:cxn ang="0">
                  <a:pos x="connsiteX13656" y="connsiteY13656"/>
                </a:cxn>
                <a:cxn ang="0">
                  <a:pos x="connsiteX13657" y="connsiteY13657"/>
                </a:cxn>
                <a:cxn ang="0">
                  <a:pos x="connsiteX13658" y="connsiteY13658"/>
                </a:cxn>
                <a:cxn ang="0">
                  <a:pos x="connsiteX13659" y="connsiteY13659"/>
                </a:cxn>
                <a:cxn ang="0">
                  <a:pos x="connsiteX13660" y="connsiteY13660"/>
                </a:cxn>
                <a:cxn ang="0">
                  <a:pos x="connsiteX13661" y="connsiteY13661"/>
                </a:cxn>
                <a:cxn ang="0">
                  <a:pos x="connsiteX13662" y="connsiteY13662"/>
                </a:cxn>
                <a:cxn ang="0">
                  <a:pos x="connsiteX13663" y="connsiteY13663"/>
                </a:cxn>
                <a:cxn ang="0">
                  <a:pos x="connsiteX13664" y="connsiteY13664"/>
                </a:cxn>
                <a:cxn ang="0">
                  <a:pos x="connsiteX13665" y="connsiteY13665"/>
                </a:cxn>
                <a:cxn ang="0">
                  <a:pos x="connsiteX13666" y="connsiteY13666"/>
                </a:cxn>
                <a:cxn ang="0">
                  <a:pos x="connsiteX13667" y="connsiteY13667"/>
                </a:cxn>
                <a:cxn ang="0">
                  <a:pos x="connsiteX13668" y="connsiteY13668"/>
                </a:cxn>
                <a:cxn ang="0">
                  <a:pos x="connsiteX13669" y="connsiteY13669"/>
                </a:cxn>
                <a:cxn ang="0">
                  <a:pos x="connsiteX13670" y="connsiteY13670"/>
                </a:cxn>
                <a:cxn ang="0">
                  <a:pos x="connsiteX13671" y="connsiteY13671"/>
                </a:cxn>
                <a:cxn ang="0">
                  <a:pos x="connsiteX13672" y="connsiteY13672"/>
                </a:cxn>
                <a:cxn ang="0">
                  <a:pos x="connsiteX13673" y="connsiteY13673"/>
                </a:cxn>
                <a:cxn ang="0">
                  <a:pos x="connsiteX13674" y="connsiteY13674"/>
                </a:cxn>
                <a:cxn ang="0">
                  <a:pos x="connsiteX13675" y="connsiteY13675"/>
                </a:cxn>
                <a:cxn ang="0">
                  <a:pos x="connsiteX13676" y="connsiteY13676"/>
                </a:cxn>
                <a:cxn ang="0">
                  <a:pos x="connsiteX13677" y="connsiteY13677"/>
                </a:cxn>
                <a:cxn ang="0">
                  <a:pos x="connsiteX13678" y="connsiteY13678"/>
                </a:cxn>
                <a:cxn ang="0">
                  <a:pos x="connsiteX13679" y="connsiteY13679"/>
                </a:cxn>
                <a:cxn ang="0">
                  <a:pos x="connsiteX13680" y="connsiteY13680"/>
                </a:cxn>
                <a:cxn ang="0">
                  <a:pos x="connsiteX13681" y="connsiteY13681"/>
                </a:cxn>
                <a:cxn ang="0">
                  <a:pos x="connsiteX13682" y="connsiteY13682"/>
                </a:cxn>
                <a:cxn ang="0">
                  <a:pos x="connsiteX13683" y="connsiteY13683"/>
                </a:cxn>
                <a:cxn ang="0">
                  <a:pos x="connsiteX13684" y="connsiteY13684"/>
                </a:cxn>
                <a:cxn ang="0">
                  <a:pos x="connsiteX13685" y="connsiteY13685"/>
                </a:cxn>
                <a:cxn ang="0">
                  <a:pos x="connsiteX13686" y="connsiteY13686"/>
                </a:cxn>
                <a:cxn ang="0">
                  <a:pos x="connsiteX13687" y="connsiteY13687"/>
                </a:cxn>
                <a:cxn ang="0">
                  <a:pos x="connsiteX13688" y="connsiteY13688"/>
                </a:cxn>
                <a:cxn ang="0">
                  <a:pos x="connsiteX13689" y="connsiteY13689"/>
                </a:cxn>
                <a:cxn ang="0">
                  <a:pos x="connsiteX13690" y="connsiteY13690"/>
                </a:cxn>
                <a:cxn ang="0">
                  <a:pos x="connsiteX13691" y="connsiteY13691"/>
                </a:cxn>
                <a:cxn ang="0">
                  <a:pos x="connsiteX13692" y="connsiteY13692"/>
                </a:cxn>
                <a:cxn ang="0">
                  <a:pos x="connsiteX13693" y="connsiteY13693"/>
                </a:cxn>
                <a:cxn ang="0">
                  <a:pos x="connsiteX13694" y="connsiteY13694"/>
                </a:cxn>
                <a:cxn ang="0">
                  <a:pos x="connsiteX13695" y="connsiteY13695"/>
                </a:cxn>
                <a:cxn ang="0">
                  <a:pos x="connsiteX13696" y="connsiteY13696"/>
                </a:cxn>
                <a:cxn ang="0">
                  <a:pos x="connsiteX13697" y="connsiteY13697"/>
                </a:cxn>
                <a:cxn ang="0">
                  <a:pos x="connsiteX13698" y="connsiteY13698"/>
                </a:cxn>
                <a:cxn ang="0">
                  <a:pos x="connsiteX13699" y="connsiteY13699"/>
                </a:cxn>
                <a:cxn ang="0">
                  <a:pos x="connsiteX13700" y="connsiteY13700"/>
                </a:cxn>
                <a:cxn ang="0">
                  <a:pos x="connsiteX13701" y="connsiteY13701"/>
                </a:cxn>
                <a:cxn ang="0">
                  <a:pos x="connsiteX13702" y="connsiteY13702"/>
                </a:cxn>
                <a:cxn ang="0">
                  <a:pos x="connsiteX13703" y="connsiteY13703"/>
                </a:cxn>
                <a:cxn ang="0">
                  <a:pos x="connsiteX13704" y="connsiteY13704"/>
                </a:cxn>
                <a:cxn ang="0">
                  <a:pos x="connsiteX13705" y="connsiteY13705"/>
                </a:cxn>
                <a:cxn ang="0">
                  <a:pos x="connsiteX13706" y="connsiteY13706"/>
                </a:cxn>
                <a:cxn ang="0">
                  <a:pos x="connsiteX13707" y="connsiteY13707"/>
                </a:cxn>
                <a:cxn ang="0">
                  <a:pos x="connsiteX13708" y="connsiteY13708"/>
                </a:cxn>
                <a:cxn ang="0">
                  <a:pos x="connsiteX13709" y="connsiteY13709"/>
                </a:cxn>
                <a:cxn ang="0">
                  <a:pos x="connsiteX13710" y="connsiteY13710"/>
                </a:cxn>
                <a:cxn ang="0">
                  <a:pos x="connsiteX13711" y="connsiteY13711"/>
                </a:cxn>
                <a:cxn ang="0">
                  <a:pos x="connsiteX13712" y="connsiteY13712"/>
                </a:cxn>
                <a:cxn ang="0">
                  <a:pos x="connsiteX13713" y="connsiteY13713"/>
                </a:cxn>
                <a:cxn ang="0">
                  <a:pos x="connsiteX13714" y="connsiteY13714"/>
                </a:cxn>
                <a:cxn ang="0">
                  <a:pos x="connsiteX13715" y="connsiteY13715"/>
                </a:cxn>
                <a:cxn ang="0">
                  <a:pos x="connsiteX13716" y="connsiteY13716"/>
                </a:cxn>
                <a:cxn ang="0">
                  <a:pos x="connsiteX13717" y="connsiteY13717"/>
                </a:cxn>
                <a:cxn ang="0">
                  <a:pos x="connsiteX13718" y="connsiteY13718"/>
                </a:cxn>
                <a:cxn ang="0">
                  <a:pos x="connsiteX13719" y="connsiteY13719"/>
                </a:cxn>
                <a:cxn ang="0">
                  <a:pos x="connsiteX13720" y="connsiteY13720"/>
                </a:cxn>
                <a:cxn ang="0">
                  <a:pos x="connsiteX13721" y="connsiteY13721"/>
                </a:cxn>
                <a:cxn ang="0">
                  <a:pos x="connsiteX13722" y="connsiteY13722"/>
                </a:cxn>
                <a:cxn ang="0">
                  <a:pos x="connsiteX13723" y="connsiteY13723"/>
                </a:cxn>
                <a:cxn ang="0">
                  <a:pos x="connsiteX13724" y="connsiteY13724"/>
                </a:cxn>
                <a:cxn ang="0">
                  <a:pos x="connsiteX13725" y="connsiteY13725"/>
                </a:cxn>
                <a:cxn ang="0">
                  <a:pos x="connsiteX13726" y="connsiteY13726"/>
                </a:cxn>
                <a:cxn ang="0">
                  <a:pos x="connsiteX13727" y="connsiteY13727"/>
                </a:cxn>
                <a:cxn ang="0">
                  <a:pos x="connsiteX13728" y="connsiteY13728"/>
                </a:cxn>
                <a:cxn ang="0">
                  <a:pos x="connsiteX13729" y="connsiteY13729"/>
                </a:cxn>
                <a:cxn ang="0">
                  <a:pos x="connsiteX13730" y="connsiteY13730"/>
                </a:cxn>
                <a:cxn ang="0">
                  <a:pos x="connsiteX13731" y="connsiteY13731"/>
                </a:cxn>
                <a:cxn ang="0">
                  <a:pos x="connsiteX13732" y="connsiteY13732"/>
                </a:cxn>
                <a:cxn ang="0">
                  <a:pos x="connsiteX13733" y="connsiteY13733"/>
                </a:cxn>
                <a:cxn ang="0">
                  <a:pos x="connsiteX13734" y="connsiteY13734"/>
                </a:cxn>
                <a:cxn ang="0">
                  <a:pos x="connsiteX13735" y="connsiteY13735"/>
                </a:cxn>
                <a:cxn ang="0">
                  <a:pos x="connsiteX13736" y="connsiteY13736"/>
                </a:cxn>
                <a:cxn ang="0">
                  <a:pos x="connsiteX13737" y="connsiteY13737"/>
                </a:cxn>
                <a:cxn ang="0">
                  <a:pos x="connsiteX13738" y="connsiteY13738"/>
                </a:cxn>
                <a:cxn ang="0">
                  <a:pos x="connsiteX13739" y="connsiteY13739"/>
                </a:cxn>
                <a:cxn ang="0">
                  <a:pos x="connsiteX13740" y="connsiteY13740"/>
                </a:cxn>
                <a:cxn ang="0">
                  <a:pos x="connsiteX13741" y="connsiteY13741"/>
                </a:cxn>
                <a:cxn ang="0">
                  <a:pos x="connsiteX13742" y="connsiteY13742"/>
                </a:cxn>
                <a:cxn ang="0">
                  <a:pos x="connsiteX13743" y="connsiteY13743"/>
                </a:cxn>
                <a:cxn ang="0">
                  <a:pos x="connsiteX13744" y="connsiteY13744"/>
                </a:cxn>
                <a:cxn ang="0">
                  <a:pos x="connsiteX13745" y="connsiteY13745"/>
                </a:cxn>
                <a:cxn ang="0">
                  <a:pos x="connsiteX13746" y="connsiteY13746"/>
                </a:cxn>
                <a:cxn ang="0">
                  <a:pos x="connsiteX13747" y="connsiteY13747"/>
                </a:cxn>
                <a:cxn ang="0">
                  <a:pos x="connsiteX13748" y="connsiteY13748"/>
                </a:cxn>
                <a:cxn ang="0">
                  <a:pos x="connsiteX13749" y="connsiteY13749"/>
                </a:cxn>
                <a:cxn ang="0">
                  <a:pos x="connsiteX13750" y="connsiteY13750"/>
                </a:cxn>
                <a:cxn ang="0">
                  <a:pos x="connsiteX13751" y="connsiteY13751"/>
                </a:cxn>
                <a:cxn ang="0">
                  <a:pos x="connsiteX13752" y="connsiteY13752"/>
                </a:cxn>
                <a:cxn ang="0">
                  <a:pos x="connsiteX13753" y="connsiteY13753"/>
                </a:cxn>
                <a:cxn ang="0">
                  <a:pos x="connsiteX13754" y="connsiteY13754"/>
                </a:cxn>
                <a:cxn ang="0">
                  <a:pos x="connsiteX13755" y="connsiteY13755"/>
                </a:cxn>
                <a:cxn ang="0">
                  <a:pos x="connsiteX13756" y="connsiteY13756"/>
                </a:cxn>
                <a:cxn ang="0">
                  <a:pos x="connsiteX13757" y="connsiteY13757"/>
                </a:cxn>
                <a:cxn ang="0">
                  <a:pos x="connsiteX13758" y="connsiteY13758"/>
                </a:cxn>
                <a:cxn ang="0">
                  <a:pos x="connsiteX13759" y="connsiteY13759"/>
                </a:cxn>
                <a:cxn ang="0">
                  <a:pos x="connsiteX13760" y="connsiteY13760"/>
                </a:cxn>
                <a:cxn ang="0">
                  <a:pos x="connsiteX13761" y="connsiteY13761"/>
                </a:cxn>
                <a:cxn ang="0">
                  <a:pos x="connsiteX13762" y="connsiteY13762"/>
                </a:cxn>
                <a:cxn ang="0">
                  <a:pos x="connsiteX13763" y="connsiteY13763"/>
                </a:cxn>
                <a:cxn ang="0">
                  <a:pos x="connsiteX13764" y="connsiteY13764"/>
                </a:cxn>
                <a:cxn ang="0">
                  <a:pos x="connsiteX13765" y="connsiteY13765"/>
                </a:cxn>
                <a:cxn ang="0">
                  <a:pos x="connsiteX13766" y="connsiteY13766"/>
                </a:cxn>
                <a:cxn ang="0">
                  <a:pos x="connsiteX13767" y="connsiteY13767"/>
                </a:cxn>
                <a:cxn ang="0">
                  <a:pos x="connsiteX13768" y="connsiteY13768"/>
                </a:cxn>
                <a:cxn ang="0">
                  <a:pos x="connsiteX13769" y="connsiteY13769"/>
                </a:cxn>
                <a:cxn ang="0">
                  <a:pos x="connsiteX13770" y="connsiteY13770"/>
                </a:cxn>
                <a:cxn ang="0">
                  <a:pos x="connsiteX13771" y="connsiteY13771"/>
                </a:cxn>
                <a:cxn ang="0">
                  <a:pos x="connsiteX13772" y="connsiteY13772"/>
                </a:cxn>
                <a:cxn ang="0">
                  <a:pos x="connsiteX13773" y="connsiteY13773"/>
                </a:cxn>
                <a:cxn ang="0">
                  <a:pos x="connsiteX13774" y="connsiteY13774"/>
                </a:cxn>
                <a:cxn ang="0">
                  <a:pos x="connsiteX13775" y="connsiteY13775"/>
                </a:cxn>
                <a:cxn ang="0">
                  <a:pos x="connsiteX13776" y="connsiteY13776"/>
                </a:cxn>
                <a:cxn ang="0">
                  <a:pos x="connsiteX13777" y="connsiteY13777"/>
                </a:cxn>
                <a:cxn ang="0">
                  <a:pos x="connsiteX13778" y="connsiteY13778"/>
                </a:cxn>
                <a:cxn ang="0">
                  <a:pos x="connsiteX13779" y="connsiteY13779"/>
                </a:cxn>
                <a:cxn ang="0">
                  <a:pos x="connsiteX13780" y="connsiteY13780"/>
                </a:cxn>
                <a:cxn ang="0">
                  <a:pos x="connsiteX13781" y="connsiteY13781"/>
                </a:cxn>
                <a:cxn ang="0">
                  <a:pos x="connsiteX13782" y="connsiteY13782"/>
                </a:cxn>
                <a:cxn ang="0">
                  <a:pos x="connsiteX13783" y="connsiteY13783"/>
                </a:cxn>
                <a:cxn ang="0">
                  <a:pos x="connsiteX13784" y="connsiteY13784"/>
                </a:cxn>
                <a:cxn ang="0">
                  <a:pos x="connsiteX13785" y="connsiteY13785"/>
                </a:cxn>
                <a:cxn ang="0">
                  <a:pos x="connsiteX13786" y="connsiteY13786"/>
                </a:cxn>
                <a:cxn ang="0">
                  <a:pos x="connsiteX13787" y="connsiteY13787"/>
                </a:cxn>
                <a:cxn ang="0">
                  <a:pos x="connsiteX13788" y="connsiteY13788"/>
                </a:cxn>
                <a:cxn ang="0">
                  <a:pos x="connsiteX13789" y="connsiteY13789"/>
                </a:cxn>
                <a:cxn ang="0">
                  <a:pos x="connsiteX13790" y="connsiteY13790"/>
                </a:cxn>
                <a:cxn ang="0">
                  <a:pos x="connsiteX13791" y="connsiteY13791"/>
                </a:cxn>
                <a:cxn ang="0">
                  <a:pos x="connsiteX13792" y="connsiteY13792"/>
                </a:cxn>
                <a:cxn ang="0">
                  <a:pos x="connsiteX13793" y="connsiteY13793"/>
                </a:cxn>
                <a:cxn ang="0">
                  <a:pos x="connsiteX13794" y="connsiteY13794"/>
                </a:cxn>
                <a:cxn ang="0">
                  <a:pos x="connsiteX13795" y="connsiteY13795"/>
                </a:cxn>
                <a:cxn ang="0">
                  <a:pos x="connsiteX13796" y="connsiteY13796"/>
                </a:cxn>
                <a:cxn ang="0">
                  <a:pos x="connsiteX13797" y="connsiteY13797"/>
                </a:cxn>
                <a:cxn ang="0">
                  <a:pos x="connsiteX13798" y="connsiteY13798"/>
                </a:cxn>
                <a:cxn ang="0">
                  <a:pos x="connsiteX13799" y="connsiteY13799"/>
                </a:cxn>
                <a:cxn ang="0">
                  <a:pos x="connsiteX13800" y="connsiteY13800"/>
                </a:cxn>
                <a:cxn ang="0">
                  <a:pos x="connsiteX13801" y="connsiteY13801"/>
                </a:cxn>
                <a:cxn ang="0">
                  <a:pos x="connsiteX13802" y="connsiteY13802"/>
                </a:cxn>
                <a:cxn ang="0">
                  <a:pos x="connsiteX13803" y="connsiteY13803"/>
                </a:cxn>
                <a:cxn ang="0">
                  <a:pos x="connsiteX13804" y="connsiteY13804"/>
                </a:cxn>
                <a:cxn ang="0">
                  <a:pos x="connsiteX13805" y="connsiteY13805"/>
                </a:cxn>
                <a:cxn ang="0">
                  <a:pos x="connsiteX13806" y="connsiteY13806"/>
                </a:cxn>
                <a:cxn ang="0">
                  <a:pos x="connsiteX13807" y="connsiteY13807"/>
                </a:cxn>
                <a:cxn ang="0">
                  <a:pos x="connsiteX13808" y="connsiteY13808"/>
                </a:cxn>
                <a:cxn ang="0">
                  <a:pos x="connsiteX13809" y="connsiteY13809"/>
                </a:cxn>
                <a:cxn ang="0">
                  <a:pos x="connsiteX13810" y="connsiteY13810"/>
                </a:cxn>
                <a:cxn ang="0">
                  <a:pos x="connsiteX13811" y="connsiteY13811"/>
                </a:cxn>
                <a:cxn ang="0">
                  <a:pos x="connsiteX13812" y="connsiteY13812"/>
                </a:cxn>
                <a:cxn ang="0">
                  <a:pos x="connsiteX13813" y="connsiteY13813"/>
                </a:cxn>
                <a:cxn ang="0">
                  <a:pos x="connsiteX13814" y="connsiteY13814"/>
                </a:cxn>
                <a:cxn ang="0">
                  <a:pos x="connsiteX13815" y="connsiteY13815"/>
                </a:cxn>
                <a:cxn ang="0">
                  <a:pos x="connsiteX13816" y="connsiteY13816"/>
                </a:cxn>
                <a:cxn ang="0">
                  <a:pos x="connsiteX13817" y="connsiteY13817"/>
                </a:cxn>
                <a:cxn ang="0">
                  <a:pos x="connsiteX13818" y="connsiteY13818"/>
                </a:cxn>
                <a:cxn ang="0">
                  <a:pos x="connsiteX13819" y="connsiteY13819"/>
                </a:cxn>
                <a:cxn ang="0">
                  <a:pos x="connsiteX13820" y="connsiteY13820"/>
                </a:cxn>
                <a:cxn ang="0">
                  <a:pos x="connsiteX13821" y="connsiteY13821"/>
                </a:cxn>
                <a:cxn ang="0">
                  <a:pos x="connsiteX13822" y="connsiteY13822"/>
                </a:cxn>
                <a:cxn ang="0">
                  <a:pos x="connsiteX13823" y="connsiteY13823"/>
                </a:cxn>
                <a:cxn ang="0">
                  <a:pos x="connsiteX13824" y="connsiteY13824"/>
                </a:cxn>
                <a:cxn ang="0">
                  <a:pos x="connsiteX13825" y="connsiteY13825"/>
                </a:cxn>
                <a:cxn ang="0">
                  <a:pos x="connsiteX13826" y="connsiteY13826"/>
                </a:cxn>
                <a:cxn ang="0">
                  <a:pos x="connsiteX13827" y="connsiteY13827"/>
                </a:cxn>
                <a:cxn ang="0">
                  <a:pos x="connsiteX13828" y="connsiteY13828"/>
                </a:cxn>
                <a:cxn ang="0">
                  <a:pos x="connsiteX13829" y="connsiteY13829"/>
                </a:cxn>
                <a:cxn ang="0">
                  <a:pos x="connsiteX13830" y="connsiteY13830"/>
                </a:cxn>
                <a:cxn ang="0">
                  <a:pos x="connsiteX13831" y="connsiteY13831"/>
                </a:cxn>
                <a:cxn ang="0">
                  <a:pos x="connsiteX13832" y="connsiteY13832"/>
                </a:cxn>
                <a:cxn ang="0">
                  <a:pos x="connsiteX13833" y="connsiteY13833"/>
                </a:cxn>
                <a:cxn ang="0">
                  <a:pos x="connsiteX13834" y="connsiteY13834"/>
                </a:cxn>
                <a:cxn ang="0">
                  <a:pos x="connsiteX13835" y="connsiteY13835"/>
                </a:cxn>
                <a:cxn ang="0">
                  <a:pos x="connsiteX13836" y="connsiteY13836"/>
                </a:cxn>
                <a:cxn ang="0">
                  <a:pos x="connsiteX13837" y="connsiteY13837"/>
                </a:cxn>
                <a:cxn ang="0">
                  <a:pos x="connsiteX13838" y="connsiteY13838"/>
                </a:cxn>
                <a:cxn ang="0">
                  <a:pos x="connsiteX13839" y="connsiteY13839"/>
                </a:cxn>
                <a:cxn ang="0">
                  <a:pos x="connsiteX13840" y="connsiteY13840"/>
                </a:cxn>
                <a:cxn ang="0">
                  <a:pos x="connsiteX13841" y="connsiteY13841"/>
                </a:cxn>
                <a:cxn ang="0">
                  <a:pos x="connsiteX13842" y="connsiteY13842"/>
                </a:cxn>
                <a:cxn ang="0">
                  <a:pos x="connsiteX13843" y="connsiteY13843"/>
                </a:cxn>
                <a:cxn ang="0">
                  <a:pos x="connsiteX13844" y="connsiteY13844"/>
                </a:cxn>
                <a:cxn ang="0">
                  <a:pos x="connsiteX13845" y="connsiteY13845"/>
                </a:cxn>
                <a:cxn ang="0">
                  <a:pos x="connsiteX13846" y="connsiteY13846"/>
                </a:cxn>
                <a:cxn ang="0">
                  <a:pos x="connsiteX13847" y="connsiteY13847"/>
                </a:cxn>
                <a:cxn ang="0">
                  <a:pos x="connsiteX13848" y="connsiteY13848"/>
                </a:cxn>
                <a:cxn ang="0">
                  <a:pos x="connsiteX13849" y="connsiteY13849"/>
                </a:cxn>
                <a:cxn ang="0">
                  <a:pos x="connsiteX13850" y="connsiteY13850"/>
                </a:cxn>
                <a:cxn ang="0">
                  <a:pos x="connsiteX13851" y="connsiteY13851"/>
                </a:cxn>
                <a:cxn ang="0">
                  <a:pos x="connsiteX13852" y="connsiteY13852"/>
                </a:cxn>
                <a:cxn ang="0">
                  <a:pos x="connsiteX13853" y="connsiteY13853"/>
                </a:cxn>
                <a:cxn ang="0">
                  <a:pos x="connsiteX13854" y="connsiteY13854"/>
                </a:cxn>
                <a:cxn ang="0">
                  <a:pos x="connsiteX13855" y="connsiteY13855"/>
                </a:cxn>
                <a:cxn ang="0">
                  <a:pos x="connsiteX13856" y="connsiteY13856"/>
                </a:cxn>
                <a:cxn ang="0">
                  <a:pos x="connsiteX13857" y="connsiteY13857"/>
                </a:cxn>
                <a:cxn ang="0">
                  <a:pos x="connsiteX13858" y="connsiteY13858"/>
                </a:cxn>
                <a:cxn ang="0">
                  <a:pos x="connsiteX13859" y="connsiteY13859"/>
                </a:cxn>
                <a:cxn ang="0">
                  <a:pos x="connsiteX13860" y="connsiteY13860"/>
                </a:cxn>
                <a:cxn ang="0">
                  <a:pos x="connsiteX13861" y="connsiteY13861"/>
                </a:cxn>
                <a:cxn ang="0">
                  <a:pos x="connsiteX13862" y="connsiteY13862"/>
                </a:cxn>
                <a:cxn ang="0">
                  <a:pos x="connsiteX13863" y="connsiteY13863"/>
                </a:cxn>
                <a:cxn ang="0">
                  <a:pos x="connsiteX13864" y="connsiteY13864"/>
                </a:cxn>
                <a:cxn ang="0">
                  <a:pos x="connsiteX13865" y="connsiteY13865"/>
                </a:cxn>
                <a:cxn ang="0">
                  <a:pos x="connsiteX13866" y="connsiteY13866"/>
                </a:cxn>
                <a:cxn ang="0">
                  <a:pos x="connsiteX13867" y="connsiteY13867"/>
                </a:cxn>
                <a:cxn ang="0">
                  <a:pos x="connsiteX13868" y="connsiteY13868"/>
                </a:cxn>
                <a:cxn ang="0">
                  <a:pos x="connsiteX13869" y="connsiteY13869"/>
                </a:cxn>
                <a:cxn ang="0">
                  <a:pos x="connsiteX13870" y="connsiteY13870"/>
                </a:cxn>
                <a:cxn ang="0">
                  <a:pos x="connsiteX13871" y="connsiteY13871"/>
                </a:cxn>
                <a:cxn ang="0">
                  <a:pos x="connsiteX13872" y="connsiteY13872"/>
                </a:cxn>
                <a:cxn ang="0">
                  <a:pos x="connsiteX13873" y="connsiteY13873"/>
                </a:cxn>
                <a:cxn ang="0">
                  <a:pos x="connsiteX13874" y="connsiteY13874"/>
                </a:cxn>
                <a:cxn ang="0">
                  <a:pos x="connsiteX13875" y="connsiteY13875"/>
                </a:cxn>
                <a:cxn ang="0">
                  <a:pos x="connsiteX13876" y="connsiteY13876"/>
                </a:cxn>
                <a:cxn ang="0">
                  <a:pos x="connsiteX13877" y="connsiteY13877"/>
                </a:cxn>
                <a:cxn ang="0">
                  <a:pos x="connsiteX13878" y="connsiteY13878"/>
                </a:cxn>
                <a:cxn ang="0">
                  <a:pos x="connsiteX13879" y="connsiteY13879"/>
                </a:cxn>
                <a:cxn ang="0">
                  <a:pos x="connsiteX13880" y="connsiteY13880"/>
                </a:cxn>
                <a:cxn ang="0">
                  <a:pos x="connsiteX13881" y="connsiteY13881"/>
                </a:cxn>
                <a:cxn ang="0">
                  <a:pos x="connsiteX13882" y="connsiteY13882"/>
                </a:cxn>
                <a:cxn ang="0">
                  <a:pos x="connsiteX13883" y="connsiteY13883"/>
                </a:cxn>
                <a:cxn ang="0">
                  <a:pos x="connsiteX13884" y="connsiteY13884"/>
                </a:cxn>
                <a:cxn ang="0">
                  <a:pos x="connsiteX13885" y="connsiteY13885"/>
                </a:cxn>
                <a:cxn ang="0">
                  <a:pos x="connsiteX13886" y="connsiteY13886"/>
                </a:cxn>
                <a:cxn ang="0">
                  <a:pos x="connsiteX13887" y="connsiteY13887"/>
                </a:cxn>
                <a:cxn ang="0">
                  <a:pos x="connsiteX13888" y="connsiteY13888"/>
                </a:cxn>
                <a:cxn ang="0">
                  <a:pos x="connsiteX13889" y="connsiteY13889"/>
                </a:cxn>
                <a:cxn ang="0">
                  <a:pos x="connsiteX13890" y="connsiteY13890"/>
                </a:cxn>
                <a:cxn ang="0">
                  <a:pos x="connsiteX13891" y="connsiteY13891"/>
                </a:cxn>
                <a:cxn ang="0">
                  <a:pos x="connsiteX13892" y="connsiteY13892"/>
                </a:cxn>
                <a:cxn ang="0">
                  <a:pos x="connsiteX13893" y="connsiteY13893"/>
                </a:cxn>
                <a:cxn ang="0">
                  <a:pos x="connsiteX13894" y="connsiteY13894"/>
                </a:cxn>
                <a:cxn ang="0">
                  <a:pos x="connsiteX13895" y="connsiteY13895"/>
                </a:cxn>
                <a:cxn ang="0">
                  <a:pos x="connsiteX13896" y="connsiteY13896"/>
                </a:cxn>
                <a:cxn ang="0">
                  <a:pos x="connsiteX13897" y="connsiteY13897"/>
                </a:cxn>
                <a:cxn ang="0">
                  <a:pos x="connsiteX13898" y="connsiteY13898"/>
                </a:cxn>
                <a:cxn ang="0">
                  <a:pos x="connsiteX13899" y="connsiteY13899"/>
                </a:cxn>
                <a:cxn ang="0">
                  <a:pos x="connsiteX13900" y="connsiteY13900"/>
                </a:cxn>
                <a:cxn ang="0">
                  <a:pos x="connsiteX13901" y="connsiteY13901"/>
                </a:cxn>
                <a:cxn ang="0">
                  <a:pos x="connsiteX13902" y="connsiteY13902"/>
                </a:cxn>
                <a:cxn ang="0">
                  <a:pos x="connsiteX13903" y="connsiteY13903"/>
                </a:cxn>
                <a:cxn ang="0">
                  <a:pos x="connsiteX13904" y="connsiteY13904"/>
                </a:cxn>
                <a:cxn ang="0">
                  <a:pos x="connsiteX13905" y="connsiteY13905"/>
                </a:cxn>
                <a:cxn ang="0">
                  <a:pos x="connsiteX13906" y="connsiteY13906"/>
                </a:cxn>
                <a:cxn ang="0">
                  <a:pos x="connsiteX13907" y="connsiteY13907"/>
                </a:cxn>
                <a:cxn ang="0">
                  <a:pos x="connsiteX13908" y="connsiteY13908"/>
                </a:cxn>
                <a:cxn ang="0">
                  <a:pos x="connsiteX13909" y="connsiteY13909"/>
                </a:cxn>
                <a:cxn ang="0">
                  <a:pos x="connsiteX13910" y="connsiteY13910"/>
                </a:cxn>
                <a:cxn ang="0">
                  <a:pos x="connsiteX13911" y="connsiteY13911"/>
                </a:cxn>
                <a:cxn ang="0">
                  <a:pos x="connsiteX13912" y="connsiteY13912"/>
                </a:cxn>
                <a:cxn ang="0">
                  <a:pos x="connsiteX13913" y="connsiteY13913"/>
                </a:cxn>
                <a:cxn ang="0">
                  <a:pos x="connsiteX13914" y="connsiteY13914"/>
                </a:cxn>
                <a:cxn ang="0">
                  <a:pos x="connsiteX13915" y="connsiteY13915"/>
                </a:cxn>
                <a:cxn ang="0">
                  <a:pos x="connsiteX13916" y="connsiteY13916"/>
                </a:cxn>
                <a:cxn ang="0">
                  <a:pos x="connsiteX13917" y="connsiteY13917"/>
                </a:cxn>
                <a:cxn ang="0">
                  <a:pos x="connsiteX13918" y="connsiteY13918"/>
                </a:cxn>
                <a:cxn ang="0">
                  <a:pos x="connsiteX13919" y="connsiteY13919"/>
                </a:cxn>
                <a:cxn ang="0">
                  <a:pos x="connsiteX13920" y="connsiteY13920"/>
                </a:cxn>
                <a:cxn ang="0">
                  <a:pos x="connsiteX13921" y="connsiteY13921"/>
                </a:cxn>
                <a:cxn ang="0">
                  <a:pos x="connsiteX13922" y="connsiteY13922"/>
                </a:cxn>
                <a:cxn ang="0">
                  <a:pos x="connsiteX13923" y="connsiteY13923"/>
                </a:cxn>
                <a:cxn ang="0">
                  <a:pos x="connsiteX13924" y="connsiteY13924"/>
                </a:cxn>
                <a:cxn ang="0">
                  <a:pos x="connsiteX13925" y="connsiteY13925"/>
                </a:cxn>
                <a:cxn ang="0">
                  <a:pos x="connsiteX13926" y="connsiteY13926"/>
                </a:cxn>
                <a:cxn ang="0">
                  <a:pos x="connsiteX13927" y="connsiteY13927"/>
                </a:cxn>
                <a:cxn ang="0">
                  <a:pos x="connsiteX13928" y="connsiteY13928"/>
                </a:cxn>
                <a:cxn ang="0">
                  <a:pos x="connsiteX13929" y="connsiteY13929"/>
                </a:cxn>
                <a:cxn ang="0">
                  <a:pos x="connsiteX13930" y="connsiteY13930"/>
                </a:cxn>
                <a:cxn ang="0">
                  <a:pos x="connsiteX13931" y="connsiteY13931"/>
                </a:cxn>
                <a:cxn ang="0">
                  <a:pos x="connsiteX13932" y="connsiteY13932"/>
                </a:cxn>
                <a:cxn ang="0">
                  <a:pos x="connsiteX13933" y="connsiteY13933"/>
                </a:cxn>
                <a:cxn ang="0">
                  <a:pos x="connsiteX13934" y="connsiteY13934"/>
                </a:cxn>
                <a:cxn ang="0">
                  <a:pos x="connsiteX13935" y="connsiteY13935"/>
                </a:cxn>
                <a:cxn ang="0">
                  <a:pos x="connsiteX13936" y="connsiteY13936"/>
                </a:cxn>
                <a:cxn ang="0">
                  <a:pos x="connsiteX13937" y="connsiteY13937"/>
                </a:cxn>
                <a:cxn ang="0">
                  <a:pos x="connsiteX13938" y="connsiteY13938"/>
                </a:cxn>
                <a:cxn ang="0">
                  <a:pos x="connsiteX13939" y="connsiteY13939"/>
                </a:cxn>
                <a:cxn ang="0">
                  <a:pos x="connsiteX13940" y="connsiteY13940"/>
                </a:cxn>
                <a:cxn ang="0">
                  <a:pos x="connsiteX13941" y="connsiteY13941"/>
                </a:cxn>
                <a:cxn ang="0">
                  <a:pos x="connsiteX13942" y="connsiteY13942"/>
                </a:cxn>
                <a:cxn ang="0">
                  <a:pos x="connsiteX13943" y="connsiteY13943"/>
                </a:cxn>
                <a:cxn ang="0">
                  <a:pos x="connsiteX13944" y="connsiteY13944"/>
                </a:cxn>
                <a:cxn ang="0">
                  <a:pos x="connsiteX13945" y="connsiteY13945"/>
                </a:cxn>
                <a:cxn ang="0">
                  <a:pos x="connsiteX13946" y="connsiteY13946"/>
                </a:cxn>
                <a:cxn ang="0">
                  <a:pos x="connsiteX13947" y="connsiteY13947"/>
                </a:cxn>
                <a:cxn ang="0">
                  <a:pos x="connsiteX13948" y="connsiteY13948"/>
                </a:cxn>
                <a:cxn ang="0">
                  <a:pos x="connsiteX13949" y="connsiteY13949"/>
                </a:cxn>
                <a:cxn ang="0">
                  <a:pos x="connsiteX13950" y="connsiteY13950"/>
                </a:cxn>
                <a:cxn ang="0">
                  <a:pos x="connsiteX13951" y="connsiteY13951"/>
                </a:cxn>
                <a:cxn ang="0">
                  <a:pos x="connsiteX13952" y="connsiteY13952"/>
                </a:cxn>
                <a:cxn ang="0">
                  <a:pos x="connsiteX13953" y="connsiteY13953"/>
                </a:cxn>
                <a:cxn ang="0">
                  <a:pos x="connsiteX13954" y="connsiteY13954"/>
                </a:cxn>
                <a:cxn ang="0">
                  <a:pos x="connsiteX13955" y="connsiteY13955"/>
                </a:cxn>
                <a:cxn ang="0">
                  <a:pos x="connsiteX13956" y="connsiteY13956"/>
                </a:cxn>
                <a:cxn ang="0">
                  <a:pos x="connsiteX13957" y="connsiteY13957"/>
                </a:cxn>
                <a:cxn ang="0">
                  <a:pos x="connsiteX13958" y="connsiteY13958"/>
                </a:cxn>
                <a:cxn ang="0">
                  <a:pos x="connsiteX13959" y="connsiteY13959"/>
                </a:cxn>
                <a:cxn ang="0">
                  <a:pos x="connsiteX13960" y="connsiteY13960"/>
                </a:cxn>
                <a:cxn ang="0">
                  <a:pos x="connsiteX13961" y="connsiteY13961"/>
                </a:cxn>
                <a:cxn ang="0">
                  <a:pos x="connsiteX13962" y="connsiteY13962"/>
                </a:cxn>
                <a:cxn ang="0">
                  <a:pos x="connsiteX13963" y="connsiteY13963"/>
                </a:cxn>
                <a:cxn ang="0">
                  <a:pos x="connsiteX13964" y="connsiteY13964"/>
                </a:cxn>
                <a:cxn ang="0">
                  <a:pos x="connsiteX13965" y="connsiteY13965"/>
                </a:cxn>
                <a:cxn ang="0">
                  <a:pos x="connsiteX13966" y="connsiteY13966"/>
                </a:cxn>
                <a:cxn ang="0">
                  <a:pos x="connsiteX13967" y="connsiteY13967"/>
                </a:cxn>
                <a:cxn ang="0">
                  <a:pos x="connsiteX13968" y="connsiteY13968"/>
                </a:cxn>
                <a:cxn ang="0">
                  <a:pos x="connsiteX13969" y="connsiteY13969"/>
                </a:cxn>
                <a:cxn ang="0">
                  <a:pos x="connsiteX13970" y="connsiteY13970"/>
                </a:cxn>
                <a:cxn ang="0">
                  <a:pos x="connsiteX13971" y="connsiteY13971"/>
                </a:cxn>
                <a:cxn ang="0">
                  <a:pos x="connsiteX13972" y="connsiteY13972"/>
                </a:cxn>
                <a:cxn ang="0">
                  <a:pos x="connsiteX13973" y="connsiteY13973"/>
                </a:cxn>
                <a:cxn ang="0">
                  <a:pos x="connsiteX13974" y="connsiteY13974"/>
                </a:cxn>
                <a:cxn ang="0">
                  <a:pos x="connsiteX13975" y="connsiteY13975"/>
                </a:cxn>
                <a:cxn ang="0">
                  <a:pos x="connsiteX13976" y="connsiteY13976"/>
                </a:cxn>
                <a:cxn ang="0">
                  <a:pos x="connsiteX13977" y="connsiteY13977"/>
                </a:cxn>
                <a:cxn ang="0">
                  <a:pos x="connsiteX13978" y="connsiteY13978"/>
                </a:cxn>
                <a:cxn ang="0">
                  <a:pos x="connsiteX13979" y="connsiteY13979"/>
                </a:cxn>
                <a:cxn ang="0">
                  <a:pos x="connsiteX13980" y="connsiteY13980"/>
                </a:cxn>
                <a:cxn ang="0">
                  <a:pos x="connsiteX13981" y="connsiteY13981"/>
                </a:cxn>
                <a:cxn ang="0">
                  <a:pos x="connsiteX13982" y="connsiteY13982"/>
                </a:cxn>
                <a:cxn ang="0">
                  <a:pos x="connsiteX13983" y="connsiteY13983"/>
                </a:cxn>
                <a:cxn ang="0">
                  <a:pos x="connsiteX13984" y="connsiteY13984"/>
                </a:cxn>
                <a:cxn ang="0">
                  <a:pos x="connsiteX13985" y="connsiteY13985"/>
                </a:cxn>
                <a:cxn ang="0">
                  <a:pos x="connsiteX13986" y="connsiteY13986"/>
                </a:cxn>
                <a:cxn ang="0">
                  <a:pos x="connsiteX13987" y="connsiteY13987"/>
                </a:cxn>
                <a:cxn ang="0">
                  <a:pos x="connsiteX13988" y="connsiteY13988"/>
                </a:cxn>
                <a:cxn ang="0">
                  <a:pos x="connsiteX13989" y="connsiteY13989"/>
                </a:cxn>
                <a:cxn ang="0">
                  <a:pos x="connsiteX13990" y="connsiteY13990"/>
                </a:cxn>
                <a:cxn ang="0">
                  <a:pos x="connsiteX13991" y="connsiteY13991"/>
                </a:cxn>
                <a:cxn ang="0">
                  <a:pos x="connsiteX13992" y="connsiteY13992"/>
                </a:cxn>
                <a:cxn ang="0">
                  <a:pos x="connsiteX13993" y="connsiteY13993"/>
                </a:cxn>
                <a:cxn ang="0">
                  <a:pos x="connsiteX13994" y="connsiteY13994"/>
                </a:cxn>
                <a:cxn ang="0">
                  <a:pos x="connsiteX13995" y="connsiteY13995"/>
                </a:cxn>
                <a:cxn ang="0">
                  <a:pos x="connsiteX13996" y="connsiteY13996"/>
                </a:cxn>
                <a:cxn ang="0">
                  <a:pos x="connsiteX13997" y="connsiteY13997"/>
                </a:cxn>
                <a:cxn ang="0">
                  <a:pos x="connsiteX13998" y="connsiteY13998"/>
                </a:cxn>
                <a:cxn ang="0">
                  <a:pos x="connsiteX13999" y="connsiteY13999"/>
                </a:cxn>
                <a:cxn ang="0">
                  <a:pos x="connsiteX14000" y="connsiteY14000"/>
                </a:cxn>
                <a:cxn ang="0">
                  <a:pos x="connsiteX14001" y="connsiteY14001"/>
                </a:cxn>
                <a:cxn ang="0">
                  <a:pos x="connsiteX14002" y="connsiteY14002"/>
                </a:cxn>
                <a:cxn ang="0">
                  <a:pos x="connsiteX14003" y="connsiteY14003"/>
                </a:cxn>
                <a:cxn ang="0">
                  <a:pos x="connsiteX14004" y="connsiteY14004"/>
                </a:cxn>
                <a:cxn ang="0">
                  <a:pos x="connsiteX14005" y="connsiteY14005"/>
                </a:cxn>
                <a:cxn ang="0">
                  <a:pos x="connsiteX14006" y="connsiteY14006"/>
                </a:cxn>
                <a:cxn ang="0">
                  <a:pos x="connsiteX14007" y="connsiteY14007"/>
                </a:cxn>
                <a:cxn ang="0">
                  <a:pos x="connsiteX14008" y="connsiteY14008"/>
                </a:cxn>
                <a:cxn ang="0">
                  <a:pos x="connsiteX14009" y="connsiteY14009"/>
                </a:cxn>
                <a:cxn ang="0">
                  <a:pos x="connsiteX14010" y="connsiteY14010"/>
                </a:cxn>
                <a:cxn ang="0">
                  <a:pos x="connsiteX14011" y="connsiteY14011"/>
                </a:cxn>
                <a:cxn ang="0">
                  <a:pos x="connsiteX14012" y="connsiteY14012"/>
                </a:cxn>
                <a:cxn ang="0">
                  <a:pos x="connsiteX14013" y="connsiteY14013"/>
                </a:cxn>
                <a:cxn ang="0">
                  <a:pos x="connsiteX14014" y="connsiteY14014"/>
                </a:cxn>
                <a:cxn ang="0">
                  <a:pos x="connsiteX14015" y="connsiteY14015"/>
                </a:cxn>
                <a:cxn ang="0">
                  <a:pos x="connsiteX14016" y="connsiteY14016"/>
                </a:cxn>
                <a:cxn ang="0">
                  <a:pos x="connsiteX14017" y="connsiteY14017"/>
                </a:cxn>
                <a:cxn ang="0">
                  <a:pos x="connsiteX14018" y="connsiteY14018"/>
                </a:cxn>
                <a:cxn ang="0">
                  <a:pos x="connsiteX14019" y="connsiteY14019"/>
                </a:cxn>
                <a:cxn ang="0">
                  <a:pos x="connsiteX14020" y="connsiteY14020"/>
                </a:cxn>
                <a:cxn ang="0">
                  <a:pos x="connsiteX14021" y="connsiteY14021"/>
                </a:cxn>
                <a:cxn ang="0">
                  <a:pos x="connsiteX14022" y="connsiteY14022"/>
                </a:cxn>
                <a:cxn ang="0">
                  <a:pos x="connsiteX14023" y="connsiteY14023"/>
                </a:cxn>
                <a:cxn ang="0">
                  <a:pos x="connsiteX14024" y="connsiteY14024"/>
                </a:cxn>
                <a:cxn ang="0">
                  <a:pos x="connsiteX14025" y="connsiteY14025"/>
                </a:cxn>
                <a:cxn ang="0">
                  <a:pos x="connsiteX14026" y="connsiteY14026"/>
                </a:cxn>
                <a:cxn ang="0">
                  <a:pos x="connsiteX14027" y="connsiteY14027"/>
                </a:cxn>
                <a:cxn ang="0">
                  <a:pos x="connsiteX14028" y="connsiteY14028"/>
                </a:cxn>
                <a:cxn ang="0">
                  <a:pos x="connsiteX14029" y="connsiteY14029"/>
                </a:cxn>
                <a:cxn ang="0">
                  <a:pos x="connsiteX14030" y="connsiteY14030"/>
                </a:cxn>
                <a:cxn ang="0">
                  <a:pos x="connsiteX14031" y="connsiteY14031"/>
                </a:cxn>
                <a:cxn ang="0">
                  <a:pos x="connsiteX14032" y="connsiteY14032"/>
                </a:cxn>
                <a:cxn ang="0">
                  <a:pos x="connsiteX14033" y="connsiteY14033"/>
                </a:cxn>
                <a:cxn ang="0">
                  <a:pos x="connsiteX14034" y="connsiteY14034"/>
                </a:cxn>
                <a:cxn ang="0">
                  <a:pos x="connsiteX14035" y="connsiteY14035"/>
                </a:cxn>
                <a:cxn ang="0">
                  <a:pos x="connsiteX14036" y="connsiteY14036"/>
                </a:cxn>
                <a:cxn ang="0">
                  <a:pos x="connsiteX14037" y="connsiteY14037"/>
                </a:cxn>
                <a:cxn ang="0">
                  <a:pos x="connsiteX14038" y="connsiteY14038"/>
                </a:cxn>
                <a:cxn ang="0">
                  <a:pos x="connsiteX14039" y="connsiteY14039"/>
                </a:cxn>
                <a:cxn ang="0">
                  <a:pos x="connsiteX14040" y="connsiteY14040"/>
                </a:cxn>
                <a:cxn ang="0">
                  <a:pos x="connsiteX14041" y="connsiteY14041"/>
                </a:cxn>
                <a:cxn ang="0">
                  <a:pos x="connsiteX14042" y="connsiteY14042"/>
                </a:cxn>
                <a:cxn ang="0">
                  <a:pos x="connsiteX14043" y="connsiteY14043"/>
                </a:cxn>
                <a:cxn ang="0">
                  <a:pos x="connsiteX14044" y="connsiteY14044"/>
                </a:cxn>
                <a:cxn ang="0">
                  <a:pos x="connsiteX14045" y="connsiteY14045"/>
                </a:cxn>
                <a:cxn ang="0">
                  <a:pos x="connsiteX14046" y="connsiteY14046"/>
                </a:cxn>
                <a:cxn ang="0">
                  <a:pos x="connsiteX14047" y="connsiteY14047"/>
                </a:cxn>
                <a:cxn ang="0">
                  <a:pos x="connsiteX14048" y="connsiteY14048"/>
                </a:cxn>
                <a:cxn ang="0">
                  <a:pos x="connsiteX14049" y="connsiteY14049"/>
                </a:cxn>
                <a:cxn ang="0">
                  <a:pos x="connsiteX14050" y="connsiteY14050"/>
                </a:cxn>
                <a:cxn ang="0">
                  <a:pos x="connsiteX14051" y="connsiteY14051"/>
                </a:cxn>
                <a:cxn ang="0">
                  <a:pos x="connsiteX14052" y="connsiteY14052"/>
                </a:cxn>
                <a:cxn ang="0">
                  <a:pos x="connsiteX14053" y="connsiteY14053"/>
                </a:cxn>
                <a:cxn ang="0">
                  <a:pos x="connsiteX14054" y="connsiteY14054"/>
                </a:cxn>
                <a:cxn ang="0">
                  <a:pos x="connsiteX14055" y="connsiteY14055"/>
                </a:cxn>
                <a:cxn ang="0">
                  <a:pos x="connsiteX14056" y="connsiteY14056"/>
                </a:cxn>
                <a:cxn ang="0">
                  <a:pos x="connsiteX14057" y="connsiteY14057"/>
                </a:cxn>
                <a:cxn ang="0">
                  <a:pos x="connsiteX14058" y="connsiteY14058"/>
                </a:cxn>
                <a:cxn ang="0">
                  <a:pos x="connsiteX14059" y="connsiteY14059"/>
                </a:cxn>
                <a:cxn ang="0">
                  <a:pos x="connsiteX14060" y="connsiteY14060"/>
                </a:cxn>
                <a:cxn ang="0">
                  <a:pos x="connsiteX14061" y="connsiteY14061"/>
                </a:cxn>
                <a:cxn ang="0">
                  <a:pos x="connsiteX14062" y="connsiteY14062"/>
                </a:cxn>
                <a:cxn ang="0">
                  <a:pos x="connsiteX14063" y="connsiteY14063"/>
                </a:cxn>
                <a:cxn ang="0">
                  <a:pos x="connsiteX14064" y="connsiteY14064"/>
                </a:cxn>
                <a:cxn ang="0">
                  <a:pos x="connsiteX14065" y="connsiteY14065"/>
                </a:cxn>
                <a:cxn ang="0">
                  <a:pos x="connsiteX14066" y="connsiteY14066"/>
                </a:cxn>
                <a:cxn ang="0">
                  <a:pos x="connsiteX14067" y="connsiteY14067"/>
                </a:cxn>
                <a:cxn ang="0">
                  <a:pos x="connsiteX14068" y="connsiteY14068"/>
                </a:cxn>
                <a:cxn ang="0">
                  <a:pos x="connsiteX14069" y="connsiteY14069"/>
                </a:cxn>
                <a:cxn ang="0">
                  <a:pos x="connsiteX14070" y="connsiteY14070"/>
                </a:cxn>
                <a:cxn ang="0">
                  <a:pos x="connsiteX14071" y="connsiteY14071"/>
                </a:cxn>
                <a:cxn ang="0">
                  <a:pos x="connsiteX14072" y="connsiteY14072"/>
                </a:cxn>
                <a:cxn ang="0">
                  <a:pos x="connsiteX14073" y="connsiteY14073"/>
                </a:cxn>
                <a:cxn ang="0">
                  <a:pos x="connsiteX14074" y="connsiteY14074"/>
                </a:cxn>
                <a:cxn ang="0">
                  <a:pos x="connsiteX14075" y="connsiteY14075"/>
                </a:cxn>
                <a:cxn ang="0">
                  <a:pos x="connsiteX14076" y="connsiteY14076"/>
                </a:cxn>
                <a:cxn ang="0">
                  <a:pos x="connsiteX14077" y="connsiteY14077"/>
                </a:cxn>
                <a:cxn ang="0">
                  <a:pos x="connsiteX14078" y="connsiteY14078"/>
                </a:cxn>
                <a:cxn ang="0">
                  <a:pos x="connsiteX14079" y="connsiteY14079"/>
                </a:cxn>
                <a:cxn ang="0">
                  <a:pos x="connsiteX14080" y="connsiteY14080"/>
                </a:cxn>
                <a:cxn ang="0">
                  <a:pos x="connsiteX14081" y="connsiteY14081"/>
                </a:cxn>
                <a:cxn ang="0">
                  <a:pos x="connsiteX14082" y="connsiteY14082"/>
                </a:cxn>
                <a:cxn ang="0">
                  <a:pos x="connsiteX14083" y="connsiteY14083"/>
                </a:cxn>
                <a:cxn ang="0">
                  <a:pos x="connsiteX14084" y="connsiteY14084"/>
                </a:cxn>
                <a:cxn ang="0">
                  <a:pos x="connsiteX14085" y="connsiteY14085"/>
                </a:cxn>
                <a:cxn ang="0">
                  <a:pos x="connsiteX14086" y="connsiteY14086"/>
                </a:cxn>
                <a:cxn ang="0">
                  <a:pos x="connsiteX14087" y="connsiteY14087"/>
                </a:cxn>
                <a:cxn ang="0">
                  <a:pos x="connsiteX14088" y="connsiteY14088"/>
                </a:cxn>
                <a:cxn ang="0">
                  <a:pos x="connsiteX14089" y="connsiteY14089"/>
                </a:cxn>
                <a:cxn ang="0">
                  <a:pos x="connsiteX14090" y="connsiteY14090"/>
                </a:cxn>
                <a:cxn ang="0">
                  <a:pos x="connsiteX14091" y="connsiteY14091"/>
                </a:cxn>
                <a:cxn ang="0">
                  <a:pos x="connsiteX14092" y="connsiteY14092"/>
                </a:cxn>
                <a:cxn ang="0">
                  <a:pos x="connsiteX14093" y="connsiteY14093"/>
                </a:cxn>
                <a:cxn ang="0">
                  <a:pos x="connsiteX14094" y="connsiteY14094"/>
                </a:cxn>
                <a:cxn ang="0">
                  <a:pos x="connsiteX14095" y="connsiteY14095"/>
                </a:cxn>
                <a:cxn ang="0">
                  <a:pos x="connsiteX14096" y="connsiteY14096"/>
                </a:cxn>
                <a:cxn ang="0">
                  <a:pos x="connsiteX14097" y="connsiteY14097"/>
                </a:cxn>
                <a:cxn ang="0">
                  <a:pos x="connsiteX14098" y="connsiteY14098"/>
                </a:cxn>
                <a:cxn ang="0">
                  <a:pos x="connsiteX14099" y="connsiteY14099"/>
                </a:cxn>
                <a:cxn ang="0">
                  <a:pos x="connsiteX14100" y="connsiteY14100"/>
                </a:cxn>
                <a:cxn ang="0">
                  <a:pos x="connsiteX14101" y="connsiteY14101"/>
                </a:cxn>
                <a:cxn ang="0">
                  <a:pos x="connsiteX14102" y="connsiteY14102"/>
                </a:cxn>
                <a:cxn ang="0">
                  <a:pos x="connsiteX14103" y="connsiteY14103"/>
                </a:cxn>
                <a:cxn ang="0">
                  <a:pos x="connsiteX14104" y="connsiteY14104"/>
                </a:cxn>
                <a:cxn ang="0">
                  <a:pos x="connsiteX14105" y="connsiteY14105"/>
                </a:cxn>
                <a:cxn ang="0">
                  <a:pos x="connsiteX14106" y="connsiteY14106"/>
                </a:cxn>
                <a:cxn ang="0">
                  <a:pos x="connsiteX14107" y="connsiteY14107"/>
                </a:cxn>
                <a:cxn ang="0">
                  <a:pos x="connsiteX14108" y="connsiteY14108"/>
                </a:cxn>
                <a:cxn ang="0">
                  <a:pos x="connsiteX14109" y="connsiteY14109"/>
                </a:cxn>
                <a:cxn ang="0">
                  <a:pos x="connsiteX14110" y="connsiteY14110"/>
                </a:cxn>
                <a:cxn ang="0">
                  <a:pos x="connsiteX14111" y="connsiteY14111"/>
                </a:cxn>
                <a:cxn ang="0">
                  <a:pos x="connsiteX14112" y="connsiteY14112"/>
                </a:cxn>
                <a:cxn ang="0">
                  <a:pos x="connsiteX14113" y="connsiteY14113"/>
                </a:cxn>
                <a:cxn ang="0">
                  <a:pos x="connsiteX14114" y="connsiteY14114"/>
                </a:cxn>
                <a:cxn ang="0">
                  <a:pos x="connsiteX14115" y="connsiteY14115"/>
                </a:cxn>
                <a:cxn ang="0">
                  <a:pos x="connsiteX14116" y="connsiteY14116"/>
                </a:cxn>
                <a:cxn ang="0">
                  <a:pos x="connsiteX14117" y="connsiteY14117"/>
                </a:cxn>
                <a:cxn ang="0">
                  <a:pos x="connsiteX14118" y="connsiteY14118"/>
                </a:cxn>
                <a:cxn ang="0">
                  <a:pos x="connsiteX14119" y="connsiteY14119"/>
                </a:cxn>
                <a:cxn ang="0">
                  <a:pos x="connsiteX14120" y="connsiteY14120"/>
                </a:cxn>
                <a:cxn ang="0">
                  <a:pos x="connsiteX14121" y="connsiteY14121"/>
                </a:cxn>
                <a:cxn ang="0">
                  <a:pos x="connsiteX14122" y="connsiteY14122"/>
                </a:cxn>
                <a:cxn ang="0">
                  <a:pos x="connsiteX14123" y="connsiteY14123"/>
                </a:cxn>
                <a:cxn ang="0">
                  <a:pos x="connsiteX14124" y="connsiteY14124"/>
                </a:cxn>
                <a:cxn ang="0">
                  <a:pos x="connsiteX14125" y="connsiteY14125"/>
                </a:cxn>
                <a:cxn ang="0">
                  <a:pos x="connsiteX14126" y="connsiteY14126"/>
                </a:cxn>
                <a:cxn ang="0">
                  <a:pos x="connsiteX14127" y="connsiteY14127"/>
                </a:cxn>
                <a:cxn ang="0">
                  <a:pos x="connsiteX14128" y="connsiteY14128"/>
                </a:cxn>
                <a:cxn ang="0">
                  <a:pos x="connsiteX14129" y="connsiteY14129"/>
                </a:cxn>
                <a:cxn ang="0">
                  <a:pos x="connsiteX14130" y="connsiteY14130"/>
                </a:cxn>
                <a:cxn ang="0">
                  <a:pos x="connsiteX14131" y="connsiteY14131"/>
                </a:cxn>
                <a:cxn ang="0">
                  <a:pos x="connsiteX14132" y="connsiteY14132"/>
                </a:cxn>
                <a:cxn ang="0">
                  <a:pos x="connsiteX14133" y="connsiteY14133"/>
                </a:cxn>
                <a:cxn ang="0">
                  <a:pos x="connsiteX14134" y="connsiteY14134"/>
                </a:cxn>
                <a:cxn ang="0">
                  <a:pos x="connsiteX14135" y="connsiteY14135"/>
                </a:cxn>
                <a:cxn ang="0">
                  <a:pos x="connsiteX14136" y="connsiteY14136"/>
                </a:cxn>
                <a:cxn ang="0">
                  <a:pos x="connsiteX14137" y="connsiteY14137"/>
                </a:cxn>
                <a:cxn ang="0">
                  <a:pos x="connsiteX14138" y="connsiteY14138"/>
                </a:cxn>
                <a:cxn ang="0">
                  <a:pos x="connsiteX14139" y="connsiteY14139"/>
                </a:cxn>
                <a:cxn ang="0">
                  <a:pos x="connsiteX14140" y="connsiteY14140"/>
                </a:cxn>
                <a:cxn ang="0">
                  <a:pos x="connsiteX14141" y="connsiteY14141"/>
                </a:cxn>
                <a:cxn ang="0">
                  <a:pos x="connsiteX14142" y="connsiteY14142"/>
                </a:cxn>
                <a:cxn ang="0">
                  <a:pos x="connsiteX14143" y="connsiteY14143"/>
                </a:cxn>
                <a:cxn ang="0">
                  <a:pos x="connsiteX14144" y="connsiteY14144"/>
                </a:cxn>
                <a:cxn ang="0">
                  <a:pos x="connsiteX14145" y="connsiteY14145"/>
                </a:cxn>
                <a:cxn ang="0">
                  <a:pos x="connsiteX14146" y="connsiteY14146"/>
                </a:cxn>
                <a:cxn ang="0">
                  <a:pos x="connsiteX14147" y="connsiteY14147"/>
                </a:cxn>
                <a:cxn ang="0">
                  <a:pos x="connsiteX14148" y="connsiteY14148"/>
                </a:cxn>
                <a:cxn ang="0">
                  <a:pos x="connsiteX14149" y="connsiteY14149"/>
                </a:cxn>
                <a:cxn ang="0">
                  <a:pos x="connsiteX14150" y="connsiteY14150"/>
                </a:cxn>
                <a:cxn ang="0">
                  <a:pos x="connsiteX14151" y="connsiteY14151"/>
                </a:cxn>
                <a:cxn ang="0">
                  <a:pos x="connsiteX14152" y="connsiteY14152"/>
                </a:cxn>
                <a:cxn ang="0">
                  <a:pos x="connsiteX14153" y="connsiteY14153"/>
                </a:cxn>
                <a:cxn ang="0">
                  <a:pos x="connsiteX14154" y="connsiteY14154"/>
                </a:cxn>
                <a:cxn ang="0">
                  <a:pos x="connsiteX14155" y="connsiteY14155"/>
                </a:cxn>
                <a:cxn ang="0">
                  <a:pos x="connsiteX14156" y="connsiteY14156"/>
                </a:cxn>
                <a:cxn ang="0">
                  <a:pos x="connsiteX14157" y="connsiteY14157"/>
                </a:cxn>
                <a:cxn ang="0">
                  <a:pos x="connsiteX14158" y="connsiteY14158"/>
                </a:cxn>
                <a:cxn ang="0">
                  <a:pos x="connsiteX14159" y="connsiteY14159"/>
                </a:cxn>
                <a:cxn ang="0">
                  <a:pos x="connsiteX14160" y="connsiteY14160"/>
                </a:cxn>
                <a:cxn ang="0">
                  <a:pos x="connsiteX14161" y="connsiteY14161"/>
                </a:cxn>
                <a:cxn ang="0">
                  <a:pos x="connsiteX14162" y="connsiteY14162"/>
                </a:cxn>
                <a:cxn ang="0">
                  <a:pos x="connsiteX14163" y="connsiteY14163"/>
                </a:cxn>
                <a:cxn ang="0">
                  <a:pos x="connsiteX14164" y="connsiteY14164"/>
                </a:cxn>
                <a:cxn ang="0">
                  <a:pos x="connsiteX14165" y="connsiteY14165"/>
                </a:cxn>
                <a:cxn ang="0">
                  <a:pos x="connsiteX14166" y="connsiteY14166"/>
                </a:cxn>
                <a:cxn ang="0">
                  <a:pos x="connsiteX14167" y="connsiteY14167"/>
                </a:cxn>
                <a:cxn ang="0">
                  <a:pos x="connsiteX14168" y="connsiteY14168"/>
                </a:cxn>
                <a:cxn ang="0">
                  <a:pos x="connsiteX14169" y="connsiteY14169"/>
                </a:cxn>
                <a:cxn ang="0">
                  <a:pos x="connsiteX14170" y="connsiteY14170"/>
                </a:cxn>
                <a:cxn ang="0">
                  <a:pos x="connsiteX14171" y="connsiteY14171"/>
                </a:cxn>
                <a:cxn ang="0">
                  <a:pos x="connsiteX14172" y="connsiteY14172"/>
                </a:cxn>
                <a:cxn ang="0">
                  <a:pos x="connsiteX14173" y="connsiteY14173"/>
                </a:cxn>
                <a:cxn ang="0">
                  <a:pos x="connsiteX14174" y="connsiteY14174"/>
                </a:cxn>
                <a:cxn ang="0">
                  <a:pos x="connsiteX14175" y="connsiteY14175"/>
                </a:cxn>
                <a:cxn ang="0">
                  <a:pos x="connsiteX14176" y="connsiteY14176"/>
                </a:cxn>
                <a:cxn ang="0">
                  <a:pos x="connsiteX14177" y="connsiteY14177"/>
                </a:cxn>
                <a:cxn ang="0">
                  <a:pos x="connsiteX14178" y="connsiteY14178"/>
                </a:cxn>
                <a:cxn ang="0">
                  <a:pos x="connsiteX14179" y="connsiteY14179"/>
                </a:cxn>
                <a:cxn ang="0">
                  <a:pos x="connsiteX14180" y="connsiteY14180"/>
                </a:cxn>
                <a:cxn ang="0">
                  <a:pos x="connsiteX14181" y="connsiteY14181"/>
                </a:cxn>
                <a:cxn ang="0">
                  <a:pos x="connsiteX14182" y="connsiteY14182"/>
                </a:cxn>
                <a:cxn ang="0">
                  <a:pos x="connsiteX14183" y="connsiteY14183"/>
                </a:cxn>
                <a:cxn ang="0">
                  <a:pos x="connsiteX14184" y="connsiteY14184"/>
                </a:cxn>
                <a:cxn ang="0">
                  <a:pos x="connsiteX14185" y="connsiteY14185"/>
                </a:cxn>
                <a:cxn ang="0">
                  <a:pos x="connsiteX14186" y="connsiteY14186"/>
                </a:cxn>
                <a:cxn ang="0">
                  <a:pos x="connsiteX14187" y="connsiteY14187"/>
                </a:cxn>
                <a:cxn ang="0">
                  <a:pos x="connsiteX14188" y="connsiteY14188"/>
                </a:cxn>
                <a:cxn ang="0">
                  <a:pos x="connsiteX14189" y="connsiteY14189"/>
                </a:cxn>
                <a:cxn ang="0">
                  <a:pos x="connsiteX14190" y="connsiteY14190"/>
                </a:cxn>
                <a:cxn ang="0">
                  <a:pos x="connsiteX14191" y="connsiteY14191"/>
                </a:cxn>
                <a:cxn ang="0">
                  <a:pos x="connsiteX14192" y="connsiteY14192"/>
                </a:cxn>
                <a:cxn ang="0">
                  <a:pos x="connsiteX14193" y="connsiteY14193"/>
                </a:cxn>
                <a:cxn ang="0">
                  <a:pos x="connsiteX14194" y="connsiteY14194"/>
                </a:cxn>
                <a:cxn ang="0">
                  <a:pos x="connsiteX14195" y="connsiteY14195"/>
                </a:cxn>
                <a:cxn ang="0">
                  <a:pos x="connsiteX14196" y="connsiteY14196"/>
                </a:cxn>
                <a:cxn ang="0">
                  <a:pos x="connsiteX14197" y="connsiteY14197"/>
                </a:cxn>
                <a:cxn ang="0">
                  <a:pos x="connsiteX14198" y="connsiteY14198"/>
                </a:cxn>
                <a:cxn ang="0">
                  <a:pos x="connsiteX14199" y="connsiteY14199"/>
                </a:cxn>
                <a:cxn ang="0">
                  <a:pos x="connsiteX14200" y="connsiteY14200"/>
                </a:cxn>
                <a:cxn ang="0">
                  <a:pos x="connsiteX14201" y="connsiteY14201"/>
                </a:cxn>
                <a:cxn ang="0">
                  <a:pos x="connsiteX14202" y="connsiteY14202"/>
                </a:cxn>
                <a:cxn ang="0">
                  <a:pos x="connsiteX14203" y="connsiteY14203"/>
                </a:cxn>
                <a:cxn ang="0">
                  <a:pos x="connsiteX14204" y="connsiteY14204"/>
                </a:cxn>
                <a:cxn ang="0">
                  <a:pos x="connsiteX14205" y="connsiteY14205"/>
                </a:cxn>
                <a:cxn ang="0">
                  <a:pos x="connsiteX14206" y="connsiteY14206"/>
                </a:cxn>
                <a:cxn ang="0">
                  <a:pos x="connsiteX14207" y="connsiteY14207"/>
                </a:cxn>
                <a:cxn ang="0">
                  <a:pos x="connsiteX14208" y="connsiteY14208"/>
                </a:cxn>
                <a:cxn ang="0">
                  <a:pos x="connsiteX14209" y="connsiteY14209"/>
                </a:cxn>
                <a:cxn ang="0">
                  <a:pos x="connsiteX14210" y="connsiteY14210"/>
                </a:cxn>
                <a:cxn ang="0">
                  <a:pos x="connsiteX14211" y="connsiteY14211"/>
                </a:cxn>
                <a:cxn ang="0">
                  <a:pos x="connsiteX14212" y="connsiteY14212"/>
                </a:cxn>
                <a:cxn ang="0">
                  <a:pos x="connsiteX14213" y="connsiteY14213"/>
                </a:cxn>
                <a:cxn ang="0">
                  <a:pos x="connsiteX14214" y="connsiteY14214"/>
                </a:cxn>
                <a:cxn ang="0">
                  <a:pos x="connsiteX14215" y="connsiteY14215"/>
                </a:cxn>
                <a:cxn ang="0">
                  <a:pos x="connsiteX14216" y="connsiteY14216"/>
                </a:cxn>
                <a:cxn ang="0">
                  <a:pos x="connsiteX14217" y="connsiteY14217"/>
                </a:cxn>
                <a:cxn ang="0">
                  <a:pos x="connsiteX14218" y="connsiteY14218"/>
                </a:cxn>
                <a:cxn ang="0">
                  <a:pos x="connsiteX14219" y="connsiteY14219"/>
                </a:cxn>
                <a:cxn ang="0">
                  <a:pos x="connsiteX14220" y="connsiteY14220"/>
                </a:cxn>
                <a:cxn ang="0">
                  <a:pos x="connsiteX14221" y="connsiteY14221"/>
                </a:cxn>
                <a:cxn ang="0">
                  <a:pos x="connsiteX14222" y="connsiteY14222"/>
                </a:cxn>
                <a:cxn ang="0">
                  <a:pos x="connsiteX14223" y="connsiteY14223"/>
                </a:cxn>
                <a:cxn ang="0">
                  <a:pos x="connsiteX14224" y="connsiteY14224"/>
                </a:cxn>
                <a:cxn ang="0">
                  <a:pos x="connsiteX14225" y="connsiteY14225"/>
                </a:cxn>
                <a:cxn ang="0">
                  <a:pos x="connsiteX14226" y="connsiteY14226"/>
                </a:cxn>
                <a:cxn ang="0">
                  <a:pos x="connsiteX14227" y="connsiteY14227"/>
                </a:cxn>
                <a:cxn ang="0">
                  <a:pos x="connsiteX14228" y="connsiteY14228"/>
                </a:cxn>
                <a:cxn ang="0">
                  <a:pos x="connsiteX14229" y="connsiteY14229"/>
                </a:cxn>
                <a:cxn ang="0">
                  <a:pos x="connsiteX14230" y="connsiteY14230"/>
                </a:cxn>
                <a:cxn ang="0">
                  <a:pos x="connsiteX14231" y="connsiteY14231"/>
                </a:cxn>
                <a:cxn ang="0">
                  <a:pos x="connsiteX14232" y="connsiteY14232"/>
                </a:cxn>
                <a:cxn ang="0">
                  <a:pos x="connsiteX14233" y="connsiteY14233"/>
                </a:cxn>
                <a:cxn ang="0">
                  <a:pos x="connsiteX14234" y="connsiteY14234"/>
                </a:cxn>
                <a:cxn ang="0">
                  <a:pos x="connsiteX14235" y="connsiteY14235"/>
                </a:cxn>
                <a:cxn ang="0">
                  <a:pos x="connsiteX14236" y="connsiteY14236"/>
                </a:cxn>
                <a:cxn ang="0">
                  <a:pos x="connsiteX14237" y="connsiteY14237"/>
                </a:cxn>
                <a:cxn ang="0">
                  <a:pos x="connsiteX14238" y="connsiteY14238"/>
                </a:cxn>
                <a:cxn ang="0">
                  <a:pos x="connsiteX14239" y="connsiteY14239"/>
                </a:cxn>
                <a:cxn ang="0">
                  <a:pos x="connsiteX14240" y="connsiteY14240"/>
                </a:cxn>
                <a:cxn ang="0">
                  <a:pos x="connsiteX14241" y="connsiteY14241"/>
                </a:cxn>
                <a:cxn ang="0">
                  <a:pos x="connsiteX14242" y="connsiteY14242"/>
                </a:cxn>
                <a:cxn ang="0">
                  <a:pos x="connsiteX14243" y="connsiteY14243"/>
                </a:cxn>
                <a:cxn ang="0">
                  <a:pos x="connsiteX14244" y="connsiteY14244"/>
                </a:cxn>
                <a:cxn ang="0">
                  <a:pos x="connsiteX14245" y="connsiteY14245"/>
                </a:cxn>
                <a:cxn ang="0">
                  <a:pos x="connsiteX14246" y="connsiteY14246"/>
                </a:cxn>
                <a:cxn ang="0">
                  <a:pos x="connsiteX14247" y="connsiteY14247"/>
                </a:cxn>
                <a:cxn ang="0">
                  <a:pos x="connsiteX14248" y="connsiteY14248"/>
                </a:cxn>
                <a:cxn ang="0">
                  <a:pos x="connsiteX14249" y="connsiteY14249"/>
                </a:cxn>
                <a:cxn ang="0">
                  <a:pos x="connsiteX14250" y="connsiteY14250"/>
                </a:cxn>
                <a:cxn ang="0">
                  <a:pos x="connsiteX14251" y="connsiteY14251"/>
                </a:cxn>
                <a:cxn ang="0">
                  <a:pos x="connsiteX14252" y="connsiteY14252"/>
                </a:cxn>
                <a:cxn ang="0">
                  <a:pos x="connsiteX14253" y="connsiteY14253"/>
                </a:cxn>
                <a:cxn ang="0">
                  <a:pos x="connsiteX14254" y="connsiteY14254"/>
                </a:cxn>
                <a:cxn ang="0">
                  <a:pos x="connsiteX14255" y="connsiteY14255"/>
                </a:cxn>
                <a:cxn ang="0">
                  <a:pos x="connsiteX14256" y="connsiteY14256"/>
                </a:cxn>
                <a:cxn ang="0">
                  <a:pos x="connsiteX14257" y="connsiteY14257"/>
                </a:cxn>
                <a:cxn ang="0">
                  <a:pos x="connsiteX14258" y="connsiteY14258"/>
                </a:cxn>
                <a:cxn ang="0">
                  <a:pos x="connsiteX14259" y="connsiteY14259"/>
                </a:cxn>
                <a:cxn ang="0">
                  <a:pos x="connsiteX14260" y="connsiteY14260"/>
                </a:cxn>
                <a:cxn ang="0">
                  <a:pos x="connsiteX14261" y="connsiteY14261"/>
                </a:cxn>
                <a:cxn ang="0">
                  <a:pos x="connsiteX14262" y="connsiteY14262"/>
                </a:cxn>
                <a:cxn ang="0">
                  <a:pos x="connsiteX14263" y="connsiteY14263"/>
                </a:cxn>
                <a:cxn ang="0">
                  <a:pos x="connsiteX14264" y="connsiteY14264"/>
                </a:cxn>
                <a:cxn ang="0">
                  <a:pos x="connsiteX14265" y="connsiteY14265"/>
                </a:cxn>
                <a:cxn ang="0">
                  <a:pos x="connsiteX14266" y="connsiteY14266"/>
                </a:cxn>
                <a:cxn ang="0">
                  <a:pos x="connsiteX14267" y="connsiteY14267"/>
                </a:cxn>
                <a:cxn ang="0">
                  <a:pos x="connsiteX14268" y="connsiteY14268"/>
                </a:cxn>
                <a:cxn ang="0">
                  <a:pos x="connsiteX14269" y="connsiteY14269"/>
                </a:cxn>
                <a:cxn ang="0">
                  <a:pos x="connsiteX14270" y="connsiteY14270"/>
                </a:cxn>
                <a:cxn ang="0">
                  <a:pos x="connsiteX14271" y="connsiteY14271"/>
                </a:cxn>
                <a:cxn ang="0">
                  <a:pos x="connsiteX14272" y="connsiteY14272"/>
                </a:cxn>
                <a:cxn ang="0">
                  <a:pos x="connsiteX14273" y="connsiteY14273"/>
                </a:cxn>
                <a:cxn ang="0">
                  <a:pos x="connsiteX14274" y="connsiteY14274"/>
                </a:cxn>
                <a:cxn ang="0">
                  <a:pos x="connsiteX14275" y="connsiteY14275"/>
                </a:cxn>
                <a:cxn ang="0">
                  <a:pos x="connsiteX14276" y="connsiteY14276"/>
                </a:cxn>
                <a:cxn ang="0">
                  <a:pos x="connsiteX14277" y="connsiteY14277"/>
                </a:cxn>
                <a:cxn ang="0">
                  <a:pos x="connsiteX14278" y="connsiteY14278"/>
                </a:cxn>
                <a:cxn ang="0">
                  <a:pos x="connsiteX14279" y="connsiteY14279"/>
                </a:cxn>
                <a:cxn ang="0">
                  <a:pos x="connsiteX14280" y="connsiteY14280"/>
                </a:cxn>
                <a:cxn ang="0">
                  <a:pos x="connsiteX14281" y="connsiteY14281"/>
                </a:cxn>
                <a:cxn ang="0">
                  <a:pos x="connsiteX14282" y="connsiteY14282"/>
                </a:cxn>
                <a:cxn ang="0">
                  <a:pos x="connsiteX14283" y="connsiteY14283"/>
                </a:cxn>
                <a:cxn ang="0">
                  <a:pos x="connsiteX14284" y="connsiteY14284"/>
                </a:cxn>
                <a:cxn ang="0">
                  <a:pos x="connsiteX14285" y="connsiteY14285"/>
                </a:cxn>
                <a:cxn ang="0">
                  <a:pos x="connsiteX14286" y="connsiteY14286"/>
                </a:cxn>
                <a:cxn ang="0">
                  <a:pos x="connsiteX14287" y="connsiteY14287"/>
                </a:cxn>
                <a:cxn ang="0">
                  <a:pos x="connsiteX14288" y="connsiteY14288"/>
                </a:cxn>
                <a:cxn ang="0">
                  <a:pos x="connsiteX14289" y="connsiteY14289"/>
                </a:cxn>
                <a:cxn ang="0">
                  <a:pos x="connsiteX14290" y="connsiteY14290"/>
                </a:cxn>
                <a:cxn ang="0">
                  <a:pos x="connsiteX14291" y="connsiteY14291"/>
                </a:cxn>
                <a:cxn ang="0">
                  <a:pos x="connsiteX14292" y="connsiteY14292"/>
                </a:cxn>
                <a:cxn ang="0">
                  <a:pos x="connsiteX14293" y="connsiteY14293"/>
                </a:cxn>
                <a:cxn ang="0">
                  <a:pos x="connsiteX14294" y="connsiteY14294"/>
                </a:cxn>
                <a:cxn ang="0">
                  <a:pos x="connsiteX14295" y="connsiteY14295"/>
                </a:cxn>
                <a:cxn ang="0">
                  <a:pos x="connsiteX14296" y="connsiteY14296"/>
                </a:cxn>
                <a:cxn ang="0">
                  <a:pos x="connsiteX14297" y="connsiteY14297"/>
                </a:cxn>
                <a:cxn ang="0">
                  <a:pos x="connsiteX14298" y="connsiteY14298"/>
                </a:cxn>
                <a:cxn ang="0">
                  <a:pos x="connsiteX14299" y="connsiteY14299"/>
                </a:cxn>
                <a:cxn ang="0">
                  <a:pos x="connsiteX14300" y="connsiteY14300"/>
                </a:cxn>
                <a:cxn ang="0">
                  <a:pos x="connsiteX14301" y="connsiteY14301"/>
                </a:cxn>
                <a:cxn ang="0">
                  <a:pos x="connsiteX14302" y="connsiteY14302"/>
                </a:cxn>
                <a:cxn ang="0">
                  <a:pos x="connsiteX14303" y="connsiteY14303"/>
                </a:cxn>
                <a:cxn ang="0">
                  <a:pos x="connsiteX14304" y="connsiteY14304"/>
                </a:cxn>
                <a:cxn ang="0">
                  <a:pos x="connsiteX14305" y="connsiteY14305"/>
                </a:cxn>
                <a:cxn ang="0">
                  <a:pos x="connsiteX14306" y="connsiteY14306"/>
                </a:cxn>
                <a:cxn ang="0">
                  <a:pos x="connsiteX14307" y="connsiteY14307"/>
                </a:cxn>
                <a:cxn ang="0">
                  <a:pos x="connsiteX14308" y="connsiteY14308"/>
                </a:cxn>
                <a:cxn ang="0">
                  <a:pos x="connsiteX14309" y="connsiteY14309"/>
                </a:cxn>
                <a:cxn ang="0">
                  <a:pos x="connsiteX14310" y="connsiteY14310"/>
                </a:cxn>
                <a:cxn ang="0">
                  <a:pos x="connsiteX14311" y="connsiteY14311"/>
                </a:cxn>
                <a:cxn ang="0">
                  <a:pos x="connsiteX14312" y="connsiteY14312"/>
                </a:cxn>
                <a:cxn ang="0">
                  <a:pos x="connsiteX14313" y="connsiteY14313"/>
                </a:cxn>
                <a:cxn ang="0">
                  <a:pos x="connsiteX14314" y="connsiteY14314"/>
                </a:cxn>
                <a:cxn ang="0">
                  <a:pos x="connsiteX14315" y="connsiteY14315"/>
                </a:cxn>
                <a:cxn ang="0">
                  <a:pos x="connsiteX14316" y="connsiteY14316"/>
                </a:cxn>
                <a:cxn ang="0">
                  <a:pos x="connsiteX14317" y="connsiteY14317"/>
                </a:cxn>
                <a:cxn ang="0">
                  <a:pos x="connsiteX14318" y="connsiteY14318"/>
                </a:cxn>
                <a:cxn ang="0">
                  <a:pos x="connsiteX14319" y="connsiteY14319"/>
                </a:cxn>
                <a:cxn ang="0">
                  <a:pos x="connsiteX14320" y="connsiteY14320"/>
                </a:cxn>
                <a:cxn ang="0">
                  <a:pos x="connsiteX14321" y="connsiteY14321"/>
                </a:cxn>
                <a:cxn ang="0">
                  <a:pos x="connsiteX14322" y="connsiteY14322"/>
                </a:cxn>
                <a:cxn ang="0">
                  <a:pos x="connsiteX14323" y="connsiteY14323"/>
                </a:cxn>
                <a:cxn ang="0">
                  <a:pos x="connsiteX14324" y="connsiteY14324"/>
                </a:cxn>
                <a:cxn ang="0">
                  <a:pos x="connsiteX14325" y="connsiteY14325"/>
                </a:cxn>
                <a:cxn ang="0">
                  <a:pos x="connsiteX14326" y="connsiteY14326"/>
                </a:cxn>
                <a:cxn ang="0">
                  <a:pos x="connsiteX14327" y="connsiteY14327"/>
                </a:cxn>
                <a:cxn ang="0">
                  <a:pos x="connsiteX14328" y="connsiteY14328"/>
                </a:cxn>
                <a:cxn ang="0">
                  <a:pos x="connsiteX14329" y="connsiteY14329"/>
                </a:cxn>
                <a:cxn ang="0">
                  <a:pos x="connsiteX14330" y="connsiteY14330"/>
                </a:cxn>
                <a:cxn ang="0">
                  <a:pos x="connsiteX14331" y="connsiteY14331"/>
                </a:cxn>
                <a:cxn ang="0">
                  <a:pos x="connsiteX14332" y="connsiteY14332"/>
                </a:cxn>
                <a:cxn ang="0">
                  <a:pos x="connsiteX14333" y="connsiteY14333"/>
                </a:cxn>
                <a:cxn ang="0">
                  <a:pos x="connsiteX14334" y="connsiteY14334"/>
                </a:cxn>
                <a:cxn ang="0">
                  <a:pos x="connsiteX14335" y="connsiteY14335"/>
                </a:cxn>
                <a:cxn ang="0">
                  <a:pos x="connsiteX14336" y="connsiteY14336"/>
                </a:cxn>
                <a:cxn ang="0">
                  <a:pos x="connsiteX14337" y="connsiteY14337"/>
                </a:cxn>
                <a:cxn ang="0">
                  <a:pos x="connsiteX14338" y="connsiteY14338"/>
                </a:cxn>
                <a:cxn ang="0">
                  <a:pos x="connsiteX14339" y="connsiteY14339"/>
                </a:cxn>
                <a:cxn ang="0">
                  <a:pos x="connsiteX14340" y="connsiteY14340"/>
                </a:cxn>
                <a:cxn ang="0">
                  <a:pos x="connsiteX14341" y="connsiteY14341"/>
                </a:cxn>
                <a:cxn ang="0">
                  <a:pos x="connsiteX14342" y="connsiteY14342"/>
                </a:cxn>
                <a:cxn ang="0">
                  <a:pos x="connsiteX14343" y="connsiteY14343"/>
                </a:cxn>
                <a:cxn ang="0">
                  <a:pos x="connsiteX14344" y="connsiteY14344"/>
                </a:cxn>
                <a:cxn ang="0">
                  <a:pos x="connsiteX14345" y="connsiteY14345"/>
                </a:cxn>
                <a:cxn ang="0">
                  <a:pos x="connsiteX14346" y="connsiteY14346"/>
                </a:cxn>
                <a:cxn ang="0">
                  <a:pos x="connsiteX14347" y="connsiteY14347"/>
                </a:cxn>
                <a:cxn ang="0">
                  <a:pos x="connsiteX14348" y="connsiteY14348"/>
                </a:cxn>
                <a:cxn ang="0">
                  <a:pos x="connsiteX14349" y="connsiteY14349"/>
                </a:cxn>
                <a:cxn ang="0">
                  <a:pos x="connsiteX14350" y="connsiteY14350"/>
                </a:cxn>
                <a:cxn ang="0">
                  <a:pos x="connsiteX14351" y="connsiteY14351"/>
                </a:cxn>
                <a:cxn ang="0">
                  <a:pos x="connsiteX14352" y="connsiteY14352"/>
                </a:cxn>
                <a:cxn ang="0">
                  <a:pos x="connsiteX14353" y="connsiteY14353"/>
                </a:cxn>
                <a:cxn ang="0">
                  <a:pos x="connsiteX14354" y="connsiteY14354"/>
                </a:cxn>
                <a:cxn ang="0">
                  <a:pos x="connsiteX14355" y="connsiteY14355"/>
                </a:cxn>
                <a:cxn ang="0">
                  <a:pos x="connsiteX14356" y="connsiteY14356"/>
                </a:cxn>
                <a:cxn ang="0">
                  <a:pos x="connsiteX14357" y="connsiteY14357"/>
                </a:cxn>
                <a:cxn ang="0">
                  <a:pos x="connsiteX14358" y="connsiteY14358"/>
                </a:cxn>
                <a:cxn ang="0">
                  <a:pos x="connsiteX14359" y="connsiteY14359"/>
                </a:cxn>
                <a:cxn ang="0">
                  <a:pos x="connsiteX14360" y="connsiteY14360"/>
                </a:cxn>
                <a:cxn ang="0">
                  <a:pos x="connsiteX14361" y="connsiteY14361"/>
                </a:cxn>
                <a:cxn ang="0">
                  <a:pos x="connsiteX14362" y="connsiteY14362"/>
                </a:cxn>
                <a:cxn ang="0">
                  <a:pos x="connsiteX14363" y="connsiteY14363"/>
                </a:cxn>
                <a:cxn ang="0">
                  <a:pos x="connsiteX14364" y="connsiteY14364"/>
                </a:cxn>
                <a:cxn ang="0">
                  <a:pos x="connsiteX14365" y="connsiteY14365"/>
                </a:cxn>
                <a:cxn ang="0">
                  <a:pos x="connsiteX14366" y="connsiteY14366"/>
                </a:cxn>
                <a:cxn ang="0">
                  <a:pos x="connsiteX14367" y="connsiteY14367"/>
                </a:cxn>
                <a:cxn ang="0">
                  <a:pos x="connsiteX14368" y="connsiteY14368"/>
                </a:cxn>
                <a:cxn ang="0">
                  <a:pos x="connsiteX14369" y="connsiteY14369"/>
                </a:cxn>
                <a:cxn ang="0">
                  <a:pos x="connsiteX14370" y="connsiteY14370"/>
                </a:cxn>
                <a:cxn ang="0">
                  <a:pos x="connsiteX14371" y="connsiteY14371"/>
                </a:cxn>
                <a:cxn ang="0">
                  <a:pos x="connsiteX14372" y="connsiteY14372"/>
                </a:cxn>
                <a:cxn ang="0">
                  <a:pos x="connsiteX14373" y="connsiteY14373"/>
                </a:cxn>
                <a:cxn ang="0">
                  <a:pos x="connsiteX14374" y="connsiteY14374"/>
                </a:cxn>
                <a:cxn ang="0">
                  <a:pos x="connsiteX14375" y="connsiteY14375"/>
                </a:cxn>
                <a:cxn ang="0">
                  <a:pos x="connsiteX14376" y="connsiteY14376"/>
                </a:cxn>
                <a:cxn ang="0">
                  <a:pos x="connsiteX14377" y="connsiteY14377"/>
                </a:cxn>
                <a:cxn ang="0">
                  <a:pos x="connsiteX14378" y="connsiteY14378"/>
                </a:cxn>
                <a:cxn ang="0">
                  <a:pos x="connsiteX14379" y="connsiteY14379"/>
                </a:cxn>
                <a:cxn ang="0">
                  <a:pos x="connsiteX14380" y="connsiteY14380"/>
                </a:cxn>
                <a:cxn ang="0">
                  <a:pos x="connsiteX14381" y="connsiteY14381"/>
                </a:cxn>
                <a:cxn ang="0">
                  <a:pos x="connsiteX14382" y="connsiteY14382"/>
                </a:cxn>
                <a:cxn ang="0">
                  <a:pos x="connsiteX14383" y="connsiteY14383"/>
                </a:cxn>
                <a:cxn ang="0">
                  <a:pos x="connsiteX14384" y="connsiteY14384"/>
                </a:cxn>
                <a:cxn ang="0">
                  <a:pos x="connsiteX14385" y="connsiteY14385"/>
                </a:cxn>
                <a:cxn ang="0">
                  <a:pos x="connsiteX14386" y="connsiteY14386"/>
                </a:cxn>
                <a:cxn ang="0">
                  <a:pos x="connsiteX14387" y="connsiteY14387"/>
                </a:cxn>
                <a:cxn ang="0">
                  <a:pos x="connsiteX14388" y="connsiteY14388"/>
                </a:cxn>
                <a:cxn ang="0">
                  <a:pos x="connsiteX14389" y="connsiteY14389"/>
                </a:cxn>
                <a:cxn ang="0">
                  <a:pos x="connsiteX14390" y="connsiteY14390"/>
                </a:cxn>
                <a:cxn ang="0">
                  <a:pos x="connsiteX14391" y="connsiteY14391"/>
                </a:cxn>
                <a:cxn ang="0">
                  <a:pos x="connsiteX14392" y="connsiteY14392"/>
                </a:cxn>
                <a:cxn ang="0">
                  <a:pos x="connsiteX14393" y="connsiteY14393"/>
                </a:cxn>
                <a:cxn ang="0">
                  <a:pos x="connsiteX14394" y="connsiteY14394"/>
                </a:cxn>
                <a:cxn ang="0">
                  <a:pos x="connsiteX14395" y="connsiteY14395"/>
                </a:cxn>
                <a:cxn ang="0">
                  <a:pos x="connsiteX14396" y="connsiteY14396"/>
                </a:cxn>
                <a:cxn ang="0">
                  <a:pos x="connsiteX14397" y="connsiteY14397"/>
                </a:cxn>
                <a:cxn ang="0">
                  <a:pos x="connsiteX14398" y="connsiteY14398"/>
                </a:cxn>
                <a:cxn ang="0">
                  <a:pos x="connsiteX14399" y="connsiteY14399"/>
                </a:cxn>
                <a:cxn ang="0">
                  <a:pos x="connsiteX14400" y="connsiteY14400"/>
                </a:cxn>
                <a:cxn ang="0">
                  <a:pos x="connsiteX14401" y="connsiteY14401"/>
                </a:cxn>
                <a:cxn ang="0">
                  <a:pos x="connsiteX14402" y="connsiteY14402"/>
                </a:cxn>
                <a:cxn ang="0">
                  <a:pos x="connsiteX14403" y="connsiteY14403"/>
                </a:cxn>
                <a:cxn ang="0">
                  <a:pos x="connsiteX14404" y="connsiteY14404"/>
                </a:cxn>
                <a:cxn ang="0">
                  <a:pos x="connsiteX14405" y="connsiteY14405"/>
                </a:cxn>
                <a:cxn ang="0">
                  <a:pos x="connsiteX14406" y="connsiteY14406"/>
                </a:cxn>
                <a:cxn ang="0">
                  <a:pos x="connsiteX14407" y="connsiteY14407"/>
                </a:cxn>
                <a:cxn ang="0">
                  <a:pos x="connsiteX14408" y="connsiteY14408"/>
                </a:cxn>
                <a:cxn ang="0">
                  <a:pos x="connsiteX14409" y="connsiteY14409"/>
                </a:cxn>
                <a:cxn ang="0">
                  <a:pos x="connsiteX14410" y="connsiteY14410"/>
                </a:cxn>
                <a:cxn ang="0">
                  <a:pos x="connsiteX14411" y="connsiteY14411"/>
                </a:cxn>
                <a:cxn ang="0">
                  <a:pos x="connsiteX14412" y="connsiteY14412"/>
                </a:cxn>
                <a:cxn ang="0">
                  <a:pos x="connsiteX14413" y="connsiteY14413"/>
                </a:cxn>
                <a:cxn ang="0">
                  <a:pos x="connsiteX14414" y="connsiteY14414"/>
                </a:cxn>
                <a:cxn ang="0">
                  <a:pos x="connsiteX14415" y="connsiteY14415"/>
                </a:cxn>
                <a:cxn ang="0">
                  <a:pos x="connsiteX14416" y="connsiteY14416"/>
                </a:cxn>
                <a:cxn ang="0">
                  <a:pos x="connsiteX14417" y="connsiteY14417"/>
                </a:cxn>
                <a:cxn ang="0">
                  <a:pos x="connsiteX14418" y="connsiteY14418"/>
                </a:cxn>
                <a:cxn ang="0">
                  <a:pos x="connsiteX14419" y="connsiteY14419"/>
                </a:cxn>
                <a:cxn ang="0">
                  <a:pos x="connsiteX14420" y="connsiteY14420"/>
                </a:cxn>
                <a:cxn ang="0">
                  <a:pos x="connsiteX14421" y="connsiteY14421"/>
                </a:cxn>
                <a:cxn ang="0">
                  <a:pos x="connsiteX14422" y="connsiteY14422"/>
                </a:cxn>
                <a:cxn ang="0">
                  <a:pos x="connsiteX14423" y="connsiteY14423"/>
                </a:cxn>
                <a:cxn ang="0">
                  <a:pos x="connsiteX14424" y="connsiteY14424"/>
                </a:cxn>
                <a:cxn ang="0">
                  <a:pos x="connsiteX14425" y="connsiteY14425"/>
                </a:cxn>
                <a:cxn ang="0">
                  <a:pos x="connsiteX14426" y="connsiteY14426"/>
                </a:cxn>
                <a:cxn ang="0">
                  <a:pos x="connsiteX14427" y="connsiteY14427"/>
                </a:cxn>
                <a:cxn ang="0">
                  <a:pos x="connsiteX14428" y="connsiteY14428"/>
                </a:cxn>
                <a:cxn ang="0">
                  <a:pos x="connsiteX14429" y="connsiteY14429"/>
                </a:cxn>
                <a:cxn ang="0">
                  <a:pos x="connsiteX14430" y="connsiteY14430"/>
                </a:cxn>
                <a:cxn ang="0">
                  <a:pos x="connsiteX14431" y="connsiteY14431"/>
                </a:cxn>
                <a:cxn ang="0">
                  <a:pos x="connsiteX14432" y="connsiteY14432"/>
                </a:cxn>
                <a:cxn ang="0">
                  <a:pos x="connsiteX14433" y="connsiteY14433"/>
                </a:cxn>
                <a:cxn ang="0">
                  <a:pos x="connsiteX14434" y="connsiteY14434"/>
                </a:cxn>
                <a:cxn ang="0">
                  <a:pos x="connsiteX14435" y="connsiteY14435"/>
                </a:cxn>
                <a:cxn ang="0">
                  <a:pos x="connsiteX14436" y="connsiteY14436"/>
                </a:cxn>
                <a:cxn ang="0">
                  <a:pos x="connsiteX14437" y="connsiteY14437"/>
                </a:cxn>
                <a:cxn ang="0">
                  <a:pos x="connsiteX14438" y="connsiteY14438"/>
                </a:cxn>
                <a:cxn ang="0">
                  <a:pos x="connsiteX14439" y="connsiteY14439"/>
                </a:cxn>
                <a:cxn ang="0">
                  <a:pos x="connsiteX14440" y="connsiteY14440"/>
                </a:cxn>
                <a:cxn ang="0">
                  <a:pos x="connsiteX14441" y="connsiteY14441"/>
                </a:cxn>
                <a:cxn ang="0">
                  <a:pos x="connsiteX14442" y="connsiteY14442"/>
                </a:cxn>
                <a:cxn ang="0">
                  <a:pos x="connsiteX14443" y="connsiteY14443"/>
                </a:cxn>
                <a:cxn ang="0">
                  <a:pos x="connsiteX14444" y="connsiteY14444"/>
                </a:cxn>
                <a:cxn ang="0">
                  <a:pos x="connsiteX14445" y="connsiteY14445"/>
                </a:cxn>
                <a:cxn ang="0">
                  <a:pos x="connsiteX14446" y="connsiteY14446"/>
                </a:cxn>
                <a:cxn ang="0">
                  <a:pos x="connsiteX14447" y="connsiteY14447"/>
                </a:cxn>
                <a:cxn ang="0">
                  <a:pos x="connsiteX14448" y="connsiteY14448"/>
                </a:cxn>
                <a:cxn ang="0">
                  <a:pos x="connsiteX14449" y="connsiteY14449"/>
                </a:cxn>
                <a:cxn ang="0">
                  <a:pos x="connsiteX14450" y="connsiteY14450"/>
                </a:cxn>
                <a:cxn ang="0">
                  <a:pos x="connsiteX14451" y="connsiteY14451"/>
                </a:cxn>
                <a:cxn ang="0">
                  <a:pos x="connsiteX14452" y="connsiteY14452"/>
                </a:cxn>
                <a:cxn ang="0">
                  <a:pos x="connsiteX14453" y="connsiteY14453"/>
                </a:cxn>
                <a:cxn ang="0">
                  <a:pos x="connsiteX14454" y="connsiteY14454"/>
                </a:cxn>
                <a:cxn ang="0">
                  <a:pos x="connsiteX14455" y="connsiteY14455"/>
                </a:cxn>
                <a:cxn ang="0">
                  <a:pos x="connsiteX14456" y="connsiteY14456"/>
                </a:cxn>
                <a:cxn ang="0">
                  <a:pos x="connsiteX14457" y="connsiteY14457"/>
                </a:cxn>
                <a:cxn ang="0">
                  <a:pos x="connsiteX14458" y="connsiteY14458"/>
                </a:cxn>
                <a:cxn ang="0">
                  <a:pos x="connsiteX14459" y="connsiteY14459"/>
                </a:cxn>
                <a:cxn ang="0">
                  <a:pos x="connsiteX14460" y="connsiteY14460"/>
                </a:cxn>
                <a:cxn ang="0">
                  <a:pos x="connsiteX14461" y="connsiteY14461"/>
                </a:cxn>
                <a:cxn ang="0">
                  <a:pos x="connsiteX14462" y="connsiteY14462"/>
                </a:cxn>
                <a:cxn ang="0">
                  <a:pos x="connsiteX14463" y="connsiteY14463"/>
                </a:cxn>
                <a:cxn ang="0">
                  <a:pos x="connsiteX14464" y="connsiteY14464"/>
                </a:cxn>
                <a:cxn ang="0">
                  <a:pos x="connsiteX14465" y="connsiteY14465"/>
                </a:cxn>
                <a:cxn ang="0">
                  <a:pos x="connsiteX14466" y="connsiteY14466"/>
                </a:cxn>
                <a:cxn ang="0">
                  <a:pos x="connsiteX14467" y="connsiteY14467"/>
                </a:cxn>
                <a:cxn ang="0">
                  <a:pos x="connsiteX14468" y="connsiteY14468"/>
                </a:cxn>
                <a:cxn ang="0">
                  <a:pos x="connsiteX14469" y="connsiteY14469"/>
                </a:cxn>
                <a:cxn ang="0">
                  <a:pos x="connsiteX14470" y="connsiteY14470"/>
                </a:cxn>
                <a:cxn ang="0">
                  <a:pos x="connsiteX14471" y="connsiteY14471"/>
                </a:cxn>
                <a:cxn ang="0">
                  <a:pos x="connsiteX14472" y="connsiteY14472"/>
                </a:cxn>
                <a:cxn ang="0">
                  <a:pos x="connsiteX14473" y="connsiteY14473"/>
                </a:cxn>
                <a:cxn ang="0">
                  <a:pos x="connsiteX14474" y="connsiteY14474"/>
                </a:cxn>
                <a:cxn ang="0">
                  <a:pos x="connsiteX14475" y="connsiteY14475"/>
                </a:cxn>
                <a:cxn ang="0">
                  <a:pos x="connsiteX14476" y="connsiteY14476"/>
                </a:cxn>
                <a:cxn ang="0">
                  <a:pos x="connsiteX14477" y="connsiteY14477"/>
                </a:cxn>
                <a:cxn ang="0">
                  <a:pos x="connsiteX14478" y="connsiteY14478"/>
                </a:cxn>
                <a:cxn ang="0">
                  <a:pos x="connsiteX14479" y="connsiteY14479"/>
                </a:cxn>
                <a:cxn ang="0">
                  <a:pos x="connsiteX14480" y="connsiteY14480"/>
                </a:cxn>
                <a:cxn ang="0">
                  <a:pos x="connsiteX14481" y="connsiteY14481"/>
                </a:cxn>
                <a:cxn ang="0">
                  <a:pos x="connsiteX14482" y="connsiteY14482"/>
                </a:cxn>
                <a:cxn ang="0">
                  <a:pos x="connsiteX14483" y="connsiteY14483"/>
                </a:cxn>
                <a:cxn ang="0">
                  <a:pos x="connsiteX14484" y="connsiteY14484"/>
                </a:cxn>
                <a:cxn ang="0">
                  <a:pos x="connsiteX14485" y="connsiteY14485"/>
                </a:cxn>
                <a:cxn ang="0">
                  <a:pos x="connsiteX14486" y="connsiteY14486"/>
                </a:cxn>
                <a:cxn ang="0">
                  <a:pos x="connsiteX14487" y="connsiteY14487"/>
                </a:cxn>
                <a:cxn ang="0">
                  <a:pos x="connsiteX14488" y="connsiteY14488"/>
                </a:cxn>
                <a:cxn ang="0">
                  <a:pos x="connsiteX14489" y="connsiteY14489"/>
                </a:cxn>
                <a:cxn ang="0">
                  <a:pos x="connsiteX14490" y="connsiteY14490"/>
                </a:cxn>
                <a:cxn ang="0">
                  <a:pos x="connsiteX14491" y="connsiteY14491"/>
                </a:cxn>
                <a:cxn ang="0">
                  <a:pos x="connsiteX14492" y="connsiteY14492"/>
                </a:cxn>
                <a:cxn ang="0">
                  <a:pos x="connsiteX14493" y="connsiteY14493"/>
                </a:cxn>
                <a:cxn ang="0">
                  <a:pos x="connsiteX14494" y="connsiteY14494"/>
                </a:cxn>
                <a:cxn ang="0">
                  <a:pos x="connsiteX14495" y="connsiteY14495"/>
                </a:cxn>
                <a:cxn ang="0">
                  <a:pos x="connsiteX14496" y="connsiteY14496"/>
                </a:cxn>
                <a:cxn ang="0">
                  <a:pos x="connsiteX14497" y="connsiteY14497"/>
                </a:cxn>
                <a:cxn ang="0">
                  <a:pos x="connsiteX14498" y="connsiteY14498"/>
                </a:cxn>
                <a:cxn ang="0">
                  <a:pos x="connsiteX14499" y="connsiteY14499"/>
                </a:cxn>
                <a:cxn ang="0">
                  <a:pos x="connsiteX14500" y="connsiteY14500"/>
                </a:cxn>
                <a:cxn ang="0">
                  <a:pos x="connsiteX14501" y="connsiteY14501"/>
                </a:cxn>
                <a:cxn ang="0">
                  <a:pos x="connsiteX14502" y="connsiteY14502"/>
                </a:cxn>
                <a:cxn ang="0">
                  <a:pos x="connsiteX14503" y="connsiteY14503"/>
                </a:cxn>
                <a:cxn ang="0">
                  <a:pos x="connsiteX14504" y="connsiteY14504"/>
                </a:cxn>
                <a:cxn ang="0">
                  <a:pos x="connsiteX14505" y="connsiteY14505"/>
                </a:cxn>
                <a:cxn ang="0">
                  <a:pos x="connsiteX14506" y="connsiteY14506"/>
                </a:cxn>
                <a:cxn ang="0">
                  <a:pos x="connsiteX14507" y="connsiteY14507"/>
                </a:cxn>
                <a:cxn ang="0">
                  <a:pos x="connsiteX14508" y="connsiteY14508"/>
                </a:cxn>
                <a:cxn ang="0">
                  <a:pos x="connsiteX14509" y="connsiteY14509"/>
                </a:cxn>
                <a:cxn ang="0">
                  <a:pos x="connsiteX14510" y="connsiteY14510"/>
                </a:cxn>
                <a:cxn ang="0">
                  <a:pos x="connsiteX14511" y="connsiteY14511"/>
                </a:cxn>
                <a:cxn ang="0">
                  <a:pos x="connsiteX14512" y="connsiteY14512"/>
                </a:cxn>
                <a:cxn ang="0">
                  <a:pos x="connsiteX14513" y="connsiteY14513"/>
                </a:cxn>
                <a:cxn ang="0">
                  <a:pos x="connsiteX14514" y="connsiteY14514"/>
                </a:cxn>
                <a:cxn ang="0">
                  <a:pos x="connsiteX14515" y="connsiteY14515"/>
                </a:cxn>
                <a:cxn ang="0">
                  <a:pos x="connsiteX14516" y="connsiteY14516"/>
                </a:cxn>
                <a:cxn ang="0">
                  <a:pos x="connsiteX14517" y="connsiteY14517"/>
                </a:cxn>
                <a:cxn ang="0">
                  <a:pos x="connsiteX14518" y="connsiteY14518"/>
                </a:cxn>
                <a:cxn ang="0">
                  <a:pos x="connsiteX14519" y="connsiteY14519"/>
                </a:cxn>
                <a:cxn ang="0">
                  <a:pos x="connsiteX14520" y="connsiteY14520"/>
                </a:cxn>
                <a:cxn ang="0">
                  <a:pos x="connsiteX14521" y="connsiteY14521"/>
                </a:cxn>
                <a:cxn ang="0">
                  <a:pos x="connsiteX14522" y="connsiteY14522"/>
                </a:cxn>
                <a:cxn ang="0">
                  <a:pos x="connsiteX14523" y="connsiteY14523"/>
                </a:cxn>
                <a:cxn ang="0">
                  <a:pos x="connsiteX14524" y="connsiteY14524"/>
                </a:cxn>
                <a:cxn ang="0">
                  <a:pos x="connsiteX14525" y="connsiteY14525"/>
                </a:cxn>
                <a:cxn ang="0">
                  <a:pos x="connsiteX14526" y="connsiteY14526"/>
                </a:cxn>
                <a:cxn ang="0">
                  <a:pos x="connsiteX14527" y="connsiteY14527"/>
                </a:cxn>
                <a:cxn ang="0">
                  <a:pos x="connsiteX14528" y="connsiteY14528"/>
                </a:cxn>
                <a:cxn ang="0">
                  <a:pos x="connsiteX14529" y="connsiteY14529"/>
                </a:cxn>
                <a:cxn ang="0">
                  <a:pos x="connsiteX14530" y="connsiteY14530"/>
                </a:cxn>
                <a:cxn ang="0">
                  <a:pos x="connsiteX14531" y="connsiteY14531"/>
                </a:cxn>
                <a:cxn ang="0">
                  <a:pos x="connsiteX14532" y="connsiteY14532"/>
                </a:cxn>
                <a:cxn ang="0">
                  <a:pos x="connsiteX14533" y="connsiteY14533"/>
                </a:cxn>
                <a:cxn ang="0">
                  <a:pos x="connsiteX14534" y="connsiteY14534"/>
                </a:cxn>
                <a:cxn ang="0">
                  <a:pos x="connsiteX14535" y="connsiteY14535"/>
                </a:cxn>
                <a:cxn ang="0">
                  <a:pos x="connsiteX14536" y="connsiteY14536"/>
                </a:cxn>
                <a:cxn ang="0">
                  <a:pos x="connsiteX14537" y="connsiteY14537"/>
                </a:cxn>
                <a:cxn ang="0">
                  <a:pos x="connsiteX14538" y="connsiteY14538"/>
                </a:cxn>
                <a:cxn ang="0">
                  <a:pos x="connsiteX14539" y="connsiteY14539"/>
                </a:cxn>
                <a:cxn ang="0">
                  <a:pos x="connsiteX14540" y="connsiteY14540"/>
                </a:cxn>
                <a:cxn ang="0">
                  <a:pos x="connsiteX14541" y="connsiteY14541"/>
                </a:cxn>
                <a:cxn ang="0">
                  <a:pos x="connsiteX14542" y="connsiteY14542"/>
                </a:cxn>
                <a:cxn ang="0">
                  <a:pos x="connsiteX14543" y="connsiteY14543"/>
                </a:cxn>
                <a:cxn ang="0">
                  <a:pos x="connsiteX14544" y="connsiteY14544"/>
                </a:cxn>
                <a:cxn ang="0">
                  <a:pos x="connsiteX14545" y="connsiteY14545"/>
                </a:cxn>
                <a:cxn ang="0">
                  <a:pos x="connsiteX14546" y="connsiteY14546"/>
                </a:cxn>
                <a:cxn ang="0">
                  <a:pos x="connsiteX14547" y="connsiteY14547"/>
                </a:cxn>
                <a:cxn ang="0">
                  <a:pos x="connsiteX14548" y="connsiteY14548"/>
                </a:cxn>
                <a:cxn ang="0">
                  <a:pos x="connsiteX14549" y="connsiteY14549"/>
                </a:cxn>
                <a:cxn ang="0">
                  <a:pos x="connsiteX14550" y="connsiteY14550"/>
                </a:cxn>
                <a:cxn ang="0">
                  <a:pos x="connsiteX14551" y="connsiteY14551"/>
                </a:cxn>
                <a:cxn ang="0">
                  <a:pos x="connsiteX14552" y="connsiteY14552"/>
                </a:cxn>
                <a:cxn ang="0">
                  <a:pos x="connsiteX14553" y="connsiteY14553"/>
                </a:cxn>
                <a:cxn ang="0">
                  <a:pos x="connsiteX14554" y="connsiteY14554"/>
                </a:cxn>
                <a:cxn ang="0">
                  <a:pos x="connsiteX14555" y="connsiteY14555"/>
                </a:cxn>
                <a:cxn ang="0">
                  <a:pos x="connsiteX14556" y="connsiteY14556"/>
                </a:cxn>
                <a:cxn ang="0">
                  <a:pos x="connsiteX14557" y="connsiteY14557"/>
                </a:cxn>
                <a:cxn ang="0">
                  <a:pos x="connsiteX14558" y="connsiteY14558"/>
                </a:cxn>
                <a:cxn ang="0">
                  <a:pos x="connsiteX14559" y="connsiteY14559"/>
                </a:cxn>
                <a:cxn ang="0">
                  <a:pos x="connsiteX14560" y="connsiteY14560"/>
                </a:cxn>
                <a:cxn ang="0">
                  <a:pos x="connsiteX14561" y="connsiteY14561"/>
                </a:cxn>
                <a:cxn ang="0">
                  <a:pos x="connsiteX14562" y="connsiteY14562"/>
                </a:cxn>
                <a:cxn ang="0">
                  <a:pos x="connsiteX14563" y="connsiteY14563"/>
                </a:cxn>
                <a:cxn ang="0">
                  <a:pos x="connsiteX14564" y="connsiteY14564"/>
                </a:cxn>
                <a:cxn ang="0">
                  <a:pos x="connsiteX14565" y="connsiteY14565"/>
                </a:cxn>
                <a:cxn ang="0">
                  <a:pos x="connsiteX14566" y="connsiteY14566"/>
                </a:cxn>
                <a:cxn ang="0">
                  <a:pos x="connsiteX14567" y="connsiteY14567"/>
                </a:cxn>
                <a:cxn ang="0">
                  <a:pos x="connsiteX14568" y="connsiteY14568"/>
                </a:cxn>
                <a:cxn ang="0">
                  <a:pos x="connsiteX14569" y="connsiteY14569"/>
                </a:cxn>
                <a:cxn ang="0">
                  <a:pos x="connsiteX14570" y="connsiteY14570"/>
                </a:cxn>
                <a:cxn ang="0">
                  <a:pos x="connsiteX14571" y="connsiteY14571"/>
                </a:cxn>
                <a:cxn ang="0">
                  <a:pos x="connsiteX14572" y="connsiteY14572"/>
                </a:cxn>
                <a:cxn ang="0">
                  <a:pos x="connsiteX14573" y="connsiteY14573"/>
                </a:cxn>
                <a:cxn ang="0">
                  <a:pos x="connsiteX14574" y="connsiteY14574"/>
                </a:cxn>
                <a:cxn ang="0">
                  <a:pos x="connsiteX14575" y="connsiteY14575"/>
                </a:cxn>
                <a:cxn ang="0">
                  <a:pos x="connsiteX14576" y="connsiteY14576"/>
                </a:cxn>
                <a:cxn ang="0">
                  <a:pos x="connsiteX14577" y="connsiteY14577"/>
                </a:cxn>
                <a:cxn ang="0">
                  <a:pos x="connsiteX14578" y="connsiteY14578"/>
                </a:cxn>
                <a:cxn ang="0">
                  <a:pos x="connsiteX14579" y="connsiteY14579"/>
                </a:cxn>
                <a:cxn ang="0">
                  <a:pos x="connsiteX14580" y="connsiteY14580"/>
                </a:cxn>
                <a:cxn ang="0">
                  <a:pos x="connsiteX14581" y="connsiteY14581"/>
                </a:cxn>
                <a:cxn ang="0">
                  <a:pos x="connsiteX14582" y="connsiteY14582"/>
                </a:cxn>
                <a:cxn ang="0">
                  <a:pos x="connsiteX14583" y="connsiteY14583"/>
                </a:cxn>
                <a:cxn ang="0">
                  <a:pos x="connsiteX14584" y="connsiteY14584"/>
                </a:cxn>
                <a:cxn ang="0">
                  <a:pos x="connsiteX14585" y="connsiteY14585"/>
                </a:cxn>
                <a:cxn ang="0">
                  <a:pos x="connsiteX14586" y="connsiteY14586"/>
                </a:cxn>
                <a:cxn ang="0">
                  <a:pos x="connsiteX14587" y="connsiteY14587"/>
                </a:cxn>
                <a:cxn ang="0">
                  <a:pos x="connsiteX14588" y="connsiteY14588"/>
                </a:cxn>
                <a:cxn ang="0">
                  <a:pos x="connsiteX14589" y="connsiteY14589"/>
                </a:cxn>
                <a:cxn ang="0">
                  <a:pos x="connsiteX14590" y="connsiteY14590"/>
                </a:cxn>
                <a:cxn ang="0">
                  <a:pos x="connsiteX14591" y="connsiteY14591"/>
                </a:cxn>
                <a:cxn ang="0">
                  <a:pos x="connsiteX14592" y="connsiteY14592"/>
                </a:cxn>
                <a:cxn ang="0">
                  <a:pos x="connsiteX14593" y="connsiteY14593"/>
                </a:cxn>
                <a:cxn ang="0">
                  <a:pos x="connsiteX14594" y="connsiteY14594"/>
                </a:cxn>
                <a:cxn ang="0">
                  <a:pos x="connsiteX14595" y="connsiteY14595"/>
                </a:cxn>
                <a:cxn ang="0">
                  <a:pos x="connsiteX14596" y="connsiteY14596"/>
                </a:cxn>
                <a:cxn ang="0">
                  <a:pos x="connsiteX14597" y="connsiteY14597"/>
                </a:cxn>
                <a:cxn ang="0">
                  <a:pos x="connsiteX14598" y="connsiteY14598"/>
                </a:cxn>
                <a:cxn ang="0">
                  <a:pos x="connsiteX14599" y="connsiteY14599"/>
                </a:cxn>
                <a:cxn ang="0">
                  <a:pos x="connsiteX14600" y="connsiteY14600"/>
                </a:cxn>
                <a:cxn ang="0">
                  <a:pos x="connsiteX14601" y="connsiteY14601"/>
                </a:cxn>
                <a:cxn ang="0">
                  <a:pos x="connsiteX14602" y="connsiteY14602"/>
                </a:cxn>
                <a:cxn ang="0">
                  <a:pos x="connsiteX14603" y="connsiteY14603"/>
                </a:cxn>
                <a:cxn ang="0">
                  <a:pos x="connsiteX14604" y="connsiteY14604"/>
                </a:cxn>
                <a:cxn ang="0">
                  <a:pos x="connsiteX14605" y="connsiteY14605"/>
                </a:cxn>
                <a:cxn ang="0">
                  <a:pos x="connsiteX14606" y="connsiteY14606"/>
                </a:cxn>
                <a:cxn ang="0">
                  <a:pos x="connsiteX14607" y="connsiteY14607"/>
                </a:cxn>
                <a:cxn ang="0">
                  <a:pos x="connsiteX14608" y="connsiteY14608"/>
                </a:cxn>
                <a:cxn ang="0">
                  <a:pos x="connsiteX14609" y="connsiteY14609"/>
                </a:cxn>
                <a:cxn ang="0">
                  <a:pos x="connsiteX14610" y="connsiteY14610"/>
                </a:cxn>
                <a:cxn ang="0">
                  <a:pos x="connsiteX14611" y="connsiteY14611"/>
                </a:cxn>
                <a:cxn ang="0">
                  <a:pos x="connsiteX14612" y="connsiteY14612"/>
                </a:cxn>
                <a:cxn ang="0">
                  <a:pos x="connsiteX14613" y="connsiteY14613"/>
                </a:cxn>
                <a:cxn ang="0">
                  <a:pos x="connsiteX14614" y="connsiteY14614"/>
                </a:cxn>
                <a:cxn ang="0">
                  <a:pos x="connsiteX14615" y="connsiteY14615"/>
                </a:cxn>
                <a:cxn ang="0">
                  <a:pos x="connsiteX14616" y="connsiteY14616"/>
                </a:cxn>
                <a:cxn ang="0">
                  <a:pos x="connsiteX14617" y="connsiteY14617"/>
                </a:cxn>
                <a:cxn ang="0">
                  <a:pos x="connsiteX14618" y="connsiteY14618"/>
                </a:cxn>
                <a:cxn ang="0">
                  <a:pos x="connsiteX14619" y="connsiteY14619"/>
                </a:cxn>
                <a:cxn ang="0">
                  <a:pos x="connsiteX14620" y="connsiteY14620"/>
                </a:cxn>
                <a:cxn ang="0">
                  <a:pos x="connsiteX14621" y="connsiteY14621"/>
                </a:cxn>
                <a:cxn ang="0">
                  <a:pos x="connsiteX14622" y="connsiteY14622"/>
                </a:cxn>
                <a:cxn ang="0">
                  <a:pos x="connsiteX14623" y="connsiteY14623"/>
                </a:cxn>
                <a:cxn ang="0">
                  <a:pos x="connsiteX14624" y="connsiteY14624"/>
                </a:cxn>
                <a:cxn ang="0">
                  <a:pos x="connsiteX14625" y="connsiteY14625"/>
                </a:cxn>
                <a:cxn ang="0">
                  <a:pos x="connsiteX14626" y="connsiteY14626"/>
                </a:cxn>
                <a:cxn ang="0">
                  <a:pos x="connsiteX14627" y="connsiteY14627"/>
                </a:cxn>
                <a:cxn ang="0">
                  <a:pos x="connsiteX14628" y="connsiteY14628"/>
                </a:cxn>
                <a:cxn ang="0">
                  <a:pos x="connsiteX14629" y="connsiteY14629"/>
                </a:cxn>
                <a:cxn ang="0">
                  <a:pos x="connsiteX14630" y="connsiteY14630"/>
                </a:cxn>
                <a:cxn ang="0">
                  <a:pos x="connsiteX14631" y="connsiteY14631"/>
                </a:cxn>
                <a:cxn ang="0">
                  <a:pos x="connsiteX14632" y="connsiteY14632"/>
                </a:cxn>
                <a:cxn ang="0">
                  <a:pos x="connsiteX14633" y="connsiteY14633"/>
                </a:cxn>
                <a:cxn ang="0">
                  <a:pos x="connsiteX14634" y="connsiteY14634"/>
                </a:cxn>
                <a:cxn ang="0">
                  <a:pos x="connsiteX14635" y="connsiteY14635"/>
                </a:cxn>
                <a:cxn ang="0">
                  <a:pos x="connsiteX14636" y="connsiteY14636"/>
                </a:cxn>
                <a:cxn ang="0">
                  <a:pos x="connsiteX14637" y="connsiteY14637"/>
                </a:cxn>
                <a:cxn ang="0">
                  <a:pos x="connsiteX14638" y="connsiteY14638"/>
                </a:cxn>
                <a:cxn ang="0">
                  <a:pos x="connsiteX14639" y="connsiteY14639"/>
                </a:cxn>
                <a:cxn ang="0">
                  <a:pos x="connsiteX14640" y="connsiteY14640"/>
                </a:cxn>
                <a:cxn ang="0">
                  <a:pos x="connsiteX14641" y="connsiteY14641"/>
                </a:cxn>
                <a:cxn ang="0">
                  <a:pos x="connsiteX14642" y="connsiteY14642"/>
                </a:cxn>
                <a:cxn ang="0">
                  <a:pos x="connsiteX14643" y="connsiteY14643"/>
                </a:cxn>
                <a:cxn ang="0">
                  <a:pos x="connsiteX14644" y="connsiteY14644"/>
                </a:cxn>
                <a:cxn ang="0">
                  <a:pos x="connsiteX14645" y="connsiteY14645"/>
                </a:cxn>
                <a:cxn ang="0">
                  <a:pos x="connsiteX14646" y="connsiteY14646"/>
                </a:cxn>
                <a:cxn ang="0">
                  <a:pos x="connsiteX14647" y="connsiteY14647"/>
                </a:cxn>
                <a:cxn ang="0">
                  <a:pos x="connsiteX14648" y="connsiteY14648"/>
                </a:cxn>
                <a:cxn ang="0">
                  <a:pos x="connsiteX14649" y="connsiteY14649"/>
                </a:cxn>
                <a:cxn ang="0">
                  <a:pos x="connsiteX14650" y="connsiteY14650"/>
                </a:cxn>
                <a:cxn ang="0">
                  <a:pos x="connsiteX14651" y="connsiteY14651"/>
                </a:cxn>
                <a:cxn ang="0">
                  <a:pos x="connsiteX14652" y="connsiteY14652"/>
                </a:cxn>
                <a:cxn ang="0">
                  <a:pos x="connsiteX14653" y="connsiteY14653"/>
                </a:cxn>
                <a:cxn ang="0">
                  <a:pos x="connsiteX14654" y="connsiteY14654"/>
                </a:cxn>
                <a:cxn ang="0">
                  <a:pos x="connsiteX14655" y="connsiteY14655"/>
                </a:cxn>
                <a:cxn ang="0">
                  <a:pos x="connsiteX14656" y="connsiteY14656"/>
                </a:cxn>
                <a:cxn ang="0">
                  <a:pos x="connsiteX14657" y="connsiteY14657"/>
                </a:cxn>
                <a:cxn ang="0">
                  <a:pos x="connsiteX14658" y="connsiteY14658"/>
                </a:cxn>
                <a:cxn ang="0">
                  <a:pos x="connsiteX14659" y="connsiteY14659"/>
                </a:cxn>
                <a:cxn ang="0">
                  <a:pos x="connsiteX14660" y="connsiteY14660"/>
                </a:cxn>
                <a:cxn ang="0">
                  <a:pos x="connsiteX14661" y="connsiteY14661"/>
                </a:cxn>
                <a:cxn ang="0">
                  <a:pos x="connsiteX14662" y="connsiteY14662"/>
                </a:cxn>
                <a:cxn ang="0">
                  <a:pos x="connsiteX14663" y="connsiteY14663"/>
                </a:cxn>
                <a:cxn ang="0">
                  <a:pos x="connsiteX14664" y="connsiteY14664"/>
                </a:cxn>
                <a:cxn ang="0">
                  <a:pos x="connsiteX14665" y="connsiteY14665"/>
                </a:cxn>
                <a:cxn ang="0">
                  <a:pos x="connsiteX14666" y="connsiteY14666"/>
                </a:cxn>
                <a:cxn ang="0">
                  <a:pos x="connsiteX14667" y="connsiteY14667"/>
                </a:cxn>
                <a:cxn ang="0">
                  <a:pos x="connsiteX14668" y="connsiteY14668"/>
                </a:cxn>
                <a:cxn ang="0">
                  <a:pos x="connsiteX14669" y="connsiteY14669"/>
                </a:cxn>
                <a:cxn ang="0">
                  <a:pos x="connsiteX14670" y="connsiteY14670"/>
                </a:cxn>
                <a:cxn ang="0">
                  <a:pos x="connsiteX14671" y="connsiteY14671"/>
                </a:cxn>
                <a:cxn ang="0">
                  <a:pos x="connsiteX14672" y="connsiteY14672"/>
                </a:cxn>
                <a:cxn ang="0">
                  <a:pos x="connsiteX14673" y="connsiteY14673"/>
                </a:cxn>
                <a:cxn ang="0">
                  <a:pos x="connsiteX14674" y="connsiteY14674"/>
                </a:cxn>
                <a:cxn ang="0">
                  <a:pos x="connsiteX14675" y="connsiteY14675"/>
                </a:cxn>
                <a:cxn ang="0">
                  <a:pos x="connsiteX14676" y="connsiteY14676"/>
                </a:cxn>
                <a:cxn ang="0">
                  <a:pos x="connsiteX14677" y="connsiteY14677"/>
                </a:cxn>
                <a:cxn ang="0">
                  <a:pos x="connsiteX14678" y="connsiteY14678"/>
                </a:cxn>
                <a:cxn ang="0">
                  <a:pos x="connsiteX14679" y="connsiteY14679"/>
                </a:cxn>
                <a:cxn ang="0">
                  <a:pos x="connsiteX14680" y="connsiteY14680"/>
                </a:cxn>
                <a:cxn ang="0">
                  <a:pos x="connsiteX14681" y="connsiteY14681"/>
                </a:cxn>
                <a:cxn ang="0">
                  <a:pos x="connsiteX14682" y="connsiteY14682"/>
                </a:cxn>
                <a:cxn ang="0">
                  <a:pos x="connsiteX14683" y="connsiteY14683"/>
                </a:cxn>
                <a:cxn ang="0">
                  <a:pos x="connsiteX14684" y="connsiteY14684"/>
                </a:cxn>
                <a:cxn ang="0">
                  <a:pos x="connsiteX14685" y="connsiteY14685"/>
                </a:cxn>
                <a:cxn ang="0">
                  <a:pos x="connsiteX14686" y="connsiteY14686"/>
                </a:cxn>
                <a:cxn ang="0">
                  <a:pos x="connsiteX14687" y="connsiteY14687"/>
                </a:cxn>
                <a:cxn ang="0">
                  <a:pos x="connsiteX14688" y="connsiteY14688"/>
                </a:cxn>
                <a:cxn ang="0">
                  <a:pos x="connsiteX14689" y="connsiteY14689"/>
                </a:cxn>
                <a:cxn ang="0">
                  <a:pos x="connsiteX14690" y="connsiteY14690"/>
                </a:cxn>
                <a:cxn ang="0">
                  <a:pos x="connsiteX14691" y="connsiteY14691"/>
                </a:cxn>
                <a:cxn ang="0">
                  <a:pos x="connsiteX14692" y="connsiteY14692"/>
                </a:cxn>
                <a:cxn ang="0">
                  <a:pos x="connsiteX14693" y="connsiteY14693"/>
                </a:cxn>
                <a:cxn ang="0">
                  <a:pos x="connsiteX14694" y="connsiteY14694"/>
                </a:cxn>
                <a:cxn ang="0">
                  <a:pos x="connsiteX14695" y="connsiteY14695"/>
                </a:cxn>
                <a:cxn ang="0">
                  <a:pos x="connsiteX14696" y="connsiteY14696"/>
                </a:cxn>
                <a:cxn ang="0">
                  <a:pos x="connsiteX14697" y="connsiteY14697"/>
                </a:cxn>
                <a:cxn ang="0">
                  <a:pos x="connsiteX14698" y="connsiteY14698"/>
                </a:cxn>
                <a:cxn ang="0">
                  <a:pos x="connsiteX14699" y="connsiteY14699"/>
                </a:cxn>
                <a:cxn ang="0">
                  <a:pos x="connsiteX14700" y="connsiteY14700"/>
                </a:cxn>
                <a:cxn ang="0">
                  <a:pos x="connsiteX14701" y="connsiteY14701"/>
                </a:cxn>
                <a:cxn ang="0">
                  <a:pos x="connsiteX14702" y="connsiteY14702"/>
                </a:cxn>
                <a:cxn ang="0">
                  <a:pos x="connsiteX14703" y="connsiteY14703"/>
                </a:cxn>
                <a:cxn ang="0">
                  <a:pos x="connsiteX14704" y="connsiteY14704"/>
                </a:cxn>
                <a:cxn ang="0">
                  <a:pos x="connsiteX14705" y="connsiteY14705"/>
                </a:cxn>
                <a:cxn ang="0">
                  <a:pos x="connsiteX14706" y="connsiteY14706"/>
                </a:cxn>
                <a:cxn ang="0">
                  <a:pos x="connsiteX14707" y="connsiteY14707"/>
                </a:cxn>
                <a:cxn ang="0">
                  <a:pos x="connsiteX14708" y="connsiteY14708"/>
                </a:cxn>
                <a:cxn ang="0">
                  <a:pos x="connsiteX14709" y="connsiteY14709"/>
                </a:cxn>
                <a:cxn ang="0">
                  <a:pos x="connsiteX14710" y="connsiteY14710"/>
                </a:cxn>
                <a:cxn ang="0">
                  <a:pos x="connsiteX14711" y="connsiteY14711"/>
                </a:cxn>
                <a:cxn ang="0">
                  <a:pos x="connsiteX14712" y="connsiteY14712"/>
                </a:cxn>
                <a:cxn ang="0">
                  <a:pos x="connsiteX14713" y="connsiteY14713"/>
                </a:cxn>
                <a:cxn ang="0">
                  <a:pos x="connsiteX14714" y="connsiteY14714"/>
                </a:cxn>
                <a:cxn ang="0">
                  <a:pos x="connsiteX14715" y="connsiteY14715"/>
                </a:cxn>
                <a:cxn ang="0">
                  <a:pos x="connsiteX14716" y="connsiteY14716"/>
                </a:cxn>
                <a:cxn ang="0">
                  <a:pos x="connsiteX14717" y="connsiteY14717"/>
                </a:cxn>
                <a:cxn ang="0">
                  <a:pos x="connsiteX14718" y="connsiteY14718"/>
                </a:cxn>
                <a:cxn ang="0">
                  <a:pos x="connsiteX14719" y="connsiteY14719"/>
                </a:cxn>
                <a:cxn ang="0">
                  <a:pos x="connsiteX14720" y="connsiteY14720"/>
                </a:cxn>
                <a:cxn ang="0">
                  <a:pos x="connsiteX14721" y="connsiteY14721"/>
                </a:cxn>
                <a:cxn ang="0">
                  <a:pos x="connsiteX14722" y="connsiteY14722"/>
                </a:cxn>
                <a:cxn ang="0">
                  <a:pos x="connsiteX14723" y="connsiteY14723"/>
                </a:cxn>
                <a:cxn ang="0">
                  <a:pos x="connsiteX14724" y="connsiteY14724"/>
                </a:cxn>
                <a:cxn ang="0">
                  <a:pos x="connsiteX14725" y="connsiteY14725"/>
                </a:cxn>
                <a:cxn ang="0">
                  <a:pos x="connsiteX14726" y="connsiteY14726"/>
                </a:cxn>
                <a:cxn ang="0">
                  <a:pos x="connsiteX14727" y="connsiteY14727"/>
                </a:cxn>
                <a:cxn ang="0">
                  <a:pos x="connsiteX14728" y="connsiteY14728"/>
                </a:cxn>
                <a:cxn ang="0">
                  <a:pos x="connsiteX14729" y="connsiteY14729"/>
                </a:cxn>
                <a:cxn ang="0">
                  <a:pos x="connsiteX14730" y="connsiteY14730"/>
                </a:cxn>
                <a:cxn ang="0">
                  <a:pos x="connsiteX14731" y="connsiteY14731"/>
                </a:cxn>
                <a:cxn ang="0">
                  <a:pos x="connsiteX14732" y="connsiteY14732"/>
                </a:cxn>
                <a:cxn ang="0">
                  <a:pos x="connsiteX14733" y="connsiteY14733"/>
                </a:cxn>
                <a:cxn ang="0">
                  <a:pos x="connsiteX14734" y="connsiteY14734"/>
                </a:cxn>
                <a:cxn ang="0">
                  <a:pos x="connsiteX14735" y="connsiteY14735"/>
                </a:cxn>
                <a:cxn ang="0">
                  <a:pos x="connsiteX14736" y="connsiteY14736"/>
                </a:cxn>
                <a:cxn ang="0">
                  <a:pos x="connsiteX14737" y="connsiteY14737"/>
                </a:cxn>
                <a:cxn ang="0">
                  <a:pos x="connsiteX14738" y="connsiteY14738"/>
                </a:cxn>
                <a:cxn ang="0">
                  <a:pos x="connsiteX14739" y="connsiteY14739"/>
                </a:cxn>
                <a:cxn ang="0">
                  <a:pos x="connsiteX14740" y="connsiteY14740"/>
                </a:cxn>
                <a:cxn ang="0">
                  <a:pos x="connsiteX14741" y="connsiteY14741"/>
                </a:cxn>
                <a:cxn ang="0">
                  <a:pos x="connsiteX14742" y="connsiteY14742"/>
                </a:cxn>
                <a:cxn ang="0">
                  <a:pos x="connsiteX14743" y="connsiteY14743"/>
                </a:cxn>
                <a:cxn ang="0">
                  <a:pos x="connsiteX14744" y="connsiteY14744"/>
                </a:cxn>
                <a:cxn ang="0">
                  <a:pos x="connsiteX14745" y="connsiteY14745"/>
                </a:cxn>
                <a:cxn ang="0">
                  <a:pos x="connsiteX14746" y="connsiteY14746"/>
                </a:cxn>
                <a:cxn ang="0">
                  <a:pos x="connsiteX14747" y="connsiteY14747"/>
                </a:cxn>
                <a:cxn ang="0">
                  <a:pos x="connsiteX14748" y="connsiteY14748"/>
                </a:cxn>
                <a:cxn ang="0">
                  <a:pos x="connsiteX14749" y="connsiteY14749"/>
                </a:cxn>
                <a:cxn ang="0">
                  <a:pos x="connsiteX14750" y="connsiteY14750"/>
                </a:cxn>
                <a:cxn ang="0">
                  <a:pos x="connsiteX14751" y="connsiteY14751"/>
                </a:cxn>
                <a:cxn ang="0">
                  <a:pos x="connsiteX14752" y="connsiteY14752"/>
                </a:cxn>
                <a:cxn ang="0">
                  <a:pos x="connsiteX14753" y="connsiteY14753"/>
                </a:cxn>
                <a:cxn ang="0">
                  <a:pos x="connsiteX14754" y="connsiteY14754"/>
                </a:cxn>
                <a:cxn ang="0">
                  <a:pos x="connsiteX14755" y="connsiteY14755"/>
                </a:cxn>
                <a:cxn ang="0">
                  <a:pos x="connsiteX14756" y="connsiteY14756"/>
                </a:cxn>
                <a:cxn ang="0">
                  <a:pos x="connsiteX14757" y="connsiteY14757"/>
                </a:cxn>
                <a:cxn ang="0">
                  <a:pos x="connsiteX14758" y="connsiteY14758"/>
                </a:cxn>
                <a:cxn ang="0">
                  <a:pos x="connsiteX14759" y="connsiteY14759"/>
                </a:cxn>
                <a:cxn ang="0">
                  <a:pos x="connsiteX14760" y="connsiteY14760"/>
                </a:cxn>
                <a:cxn ang="0">
                  <a:pos x="connsiteX14761" y="connsiteY14761"/>
                </a:cxn>
                <a:cxn ang="0">
                  <a:pos x="connsiteX14762" y="connsiteY14762"/>
                </a:cxn>
                <a:cxn ang="0">
                  <a:pos x="connsiteX14763" y="connsiteY14763"/>
                </a:cxn>
                <a:cxn ang="0">
                  <a:pos x="connsiteX14764" y="connsiteY14764"/>
                </a:cxn>
                <a:cxn ang="0">
                  <a:pos x="connsiteX14765" y="connsiteY14765"/>
                </a:cxn>
                <a:cxn ang="0">
                  <a:pos x="connsiteX14766" y="connsiteY14766"/>
                </a:cxn>
                <a:cxn ang="0">
                  <a:pos x="connsiteX14767" y="connsiteY14767"/>
                </a:cxn>
                <a:cxn ang="0">
                  <a:pos x="connsiteX14768" y="connsiteY14768"/>
                </a:cxn>
                <a:cxn ang="0">
                  <a:pos x="connsiteX14769" y="connsiteY14769"/>
                </a:cxn>
                <a:cxn ang="0">
                  <a:pos x="connsiteX14770" y="connsiteY14770"/>
                </a:cxn>
                <a:cxn ang="0">
                  <a:pos x="connsiteX14771" y="connsiteY14771"/>
                </a:cxn>
                <a:cxn ang="0">
                  <a:pos x="connsiteX14772" y="connsiteY14772"/>
                </a:cxn>
                <a:cxn ang="0">
                  <a:pos x="connsiteX14773" y="connsiteY14773"/>
                </a:cxn>
                <a:cxn ang="0">
                  <a:pos x="connsiteX14774" y="connsiteY14774"/>
                </a:cxn>
                <a:cxn ang="0">
                  <a:pos x="connsiteX14775" y="connsiteY14775"/>
                </a:cxn>
                <a:cxn ang="0">
                  <a:pos x="connsiteX14776" y="connsiteY14776"/>
                </a:cxn>
                <a:cxn ang="0">
                  <a:pos x="connsiteX14777" y="connsiteY14777"/>
                </a:cxn>
                <a:cxn ang="0">
                  <a:pos x="connsiteX14778" y="connsiteY14778"/>
                </a:cxn>
                <a:cxn ang="0">
                  <a:pos x="connsiteX14779" y="connsiteY14779"/>
                </a:cxn>
                <a:cxn ang="0">
                  <a:pos x="connsiteX14780" y="connsiteY14780"/>
                </a:cxn>
                <a:cxn ang="0">
                  <a:pos x="connsiteX14781" y="connsiteY14781"/>
                </a:cxn>
                <a:cxn ang="0">
                  <a:pos x="connsiteX14782" y="connsiteY14782"/>
                </a:cxn>
                <a:cxn ang="0">
                  <a:pos x="connsiteX14783" y="connsiteY14783"/>
                </a:cxn>
                <a:cxn ang="0">
                  <a:pos x="connsiteX14784" y="connsiteY14784"/>
                </a:cxn>
                <a:cxn ang="0">
                  <a:pos x="connsiteX14785" y="connsiteY14785"/>
                </a:cxn>
                <a:cxn ang="0">
                  <a:pos x="connsiteX14786" y="connsiteY14786"/>
                </a:cxn>
                <a:cxn ang="0">
                  <a:pos x="connsiteX14787" y="connsiteY14787"/>
                </a:cxn>
                <a:cxn ang="0">
                  <a:pos x="connsiteX14788" y="connsiteY14788"/>
                </a:cxn>
                <a:cxn ang="0">
                  <a:pos x="connsiteX14789" y="connsiteY14789"/>
                </a:cxn>
                <a:cxn ang="0">
                  <a:pos x="connsiteX14790" y="connsiteY14790"/>
                </a:cxn>
                <a:cxn ang="0">
                  <a:pos x="connsiteX14791" y="connsiteY14791"/>
                </a:cxn>
                <a:cxn ang="0">
                  <a:pos x="connsiteX14792" y="connsiteY14792"/>
                </a:cxn>
                <a:cxn ang="0">
                  <a:pos x="connsiteX14793" y="connsiteY14793"/>
                </a:cxn>
                <a:cxn ang="0">
                  <a:pos x="connsiteX14794" y="connsiteY14794"/>
                </a:cxn>
                <a:cxn ang="0">
                  <a:pos x="connsiteX14795" y="connsiteY14795"/>
                </a:cxn>
                <a:cxn ang="0">
                  <a:pos x="connsiteX14796" y="connsiteY14796"/>
                </a:cxn>
                <a:cxn ang="0">
                  <a:pos x="connsiteX14797" y="connsiteY14797"/>
                </a:cxn>
                <a:cxn ang="0">
                  <a:pos x="connsiteX14798" y="connsiteY14798"/>
                </a:cxn>
                <a:cxn ang="0">
                  <a:pos x="connsiteX14799" y="connsiteY14799"/>
                </a:cxn>
                <a:cxn ang="0">
                  <a:pos x="connsiteX14800" y="connsiteY14800"/>
                </a:cxn>
                <a:cxn ang="0">
                  <a:pos x="connsiteX14801" y="connsiteY14801"/>
                </a:cxn>
                <a:cxn ang="0">
                  <a:pos x="connsiteX14802" y="connsiteY14802"/>
                </a:cxn>
                <a:cxn ang="0">
                  <a:pos x="connsiteX14803" y="connsiteY14803"/>
                </a:cxn>
                <a:cxn ang="0">
                  <a:pos x="connsiteX14804" y="connsiteY14804"/>
                </a:cxn>
                <a:cxn ang="0">
                  <a:pos x="connsiteX14805" y="connsiteY14805"/>
                </a:cxn>
                <a:cxn ang="0">
                  <a:pos x="connsiteX14806" y="connsiteY14806"/>
                </a:cxn>
                <a:cxn ang="0">
                  <a:pos x="connsiteX14807" y="connsiteY14807"/>
                </a:cxn>
                <a:cxn ang="0">
                  <a:pos x="connsiteX14808" y="connsiteY14808"/>
                </a:cxn>
                <a:cxn ang="0">
                  <a:pos x="connsiteX14809" y="connsiteY14809"/>
                </a:cxn>
                <a:cxn ang="0">
                  <a:pos x="connsiteX14810" y="connsiteY14810"/>
                </a:cxn>
                <a:cxn ang="0">
                  <a:pos x="connsiteX14811" y="connsiteY14811"/>
                </a:cxn>
                <a:cxn ang="0">
                  <a:pos x="connsiteX14812" y="connsiteY14812"/>
                </a:cxn>
                <a:cxn ang="0">
                  <a:pos x="connsiteX14813" y="connsiteY14813"/>
                </a:cxn>
                <a:cxn ang="0">
                  <a:pos x="connsiteX14814" y="connsiteY14814"/>
                </a:cxn>
                <a:cxn ang="0">
                  <a:pos x="connsiteX14815" y="connsiteY14815"/>
                </a:cxn>
                <a:cxn ang="0">
                  <a:pos x="connsiteX14816" y="connsiteY14816"/>
                </a:cxn>
                <a:cxn ang="0">
                  <a:pos x="connsiteX14817" y="connsiteY14817"/>
                </a:cxn>
                <a:cxn ang="0">
                  <a:pos x="connsiteX14818" y="connsiteY14818"/>
                </a:cxn>
                <a:cxn ang="0">
                  <a:pos x="connsiteX14819" y="connsiteY14819"/>
                </a:cxn>
                <a:cxn ang="0">
                  <a:pos x="connsiteX14820" y="connsiteY14820"/>
                </a:cxn>
                <a:cxn ang="0">
                  <a:pos x="connsiteX14821" y="connsiteY14821"/>
                </a:cxn>
                <a:cxn ang="0">
                  <a:pos x="connsiteX14822" y="connsiteY14822"/>
                </a:cxn>
                <a:cxn ang="0">
                  <a:pos x="connsiteX14823" y="connsiteY14823"/>
                </a:cxn>
                <a:cxn ang="0">
                  <a:pos x="connsiteX14824" y="connsiteY14824"/>
                </a:cxn>
                <a:cxn ang="0">
                  <a:pos x="connsiteX14825" y="connsiteY14825"/>
                </a:cxn>
                <a:cxn ang="0">
                  <a:pos x="connsiteX14826" y="connsiteY14826"/>
                </a:cxn>
                <a:cxn ang="0">
                  <a:pos x="connsiteX14827" y="connsiteY14827"/>
                </a:cxn>
                <a:cxn ang="0">
                  <a:pos x="connsiteX14828" y="connsiteY14828"/>
                </a:cxn>
                <a:cxn ang="0">
                  <a:pos x="connsiteX14829" y="connsiteY14829"/>
                </a:cxn>
                <a:cxn ang="0">
                  <a:pos x="connsiteX14830" y="connsiteY14830"/>
                </a:cxn>
                <a:cxn ang="0">
                  <a:pos x="connsiteX14831" y="connsiteY14831"/>
                </a:cxn>
                <a:cxn ang="0">
                  <a:pos x="connsiteX14832" y="connsiteY14832"/>
                </a:cxn>
                <a:cxn ang="0">
                  <a:pos x="connsiteX14833" y="connsiteY14833"/>
                </a:cxn>
                <a:cxn ang="0">
                  <a:pos x="connsiteX14834" y="connsiteY14834"/>
                </a:cxn>
                <a:cxn ang="0">
                  <a:pos x="connsiteX14835" y="connsiteY14835"/>
                </a:cxn>
                <a:cxn ang="0">
                  <a:pos x="connsiteX14836" y="connsiteY14836"/>
                </a:cxn>
                <a:cxn ang="0">
                  <a:pos x="connsiteX14837" y="connsiteY14837"/>
                </a:cxn>
                <a:cxn ang="0">
                  <a:pos x="connsiteX14838" y="connsiteY14838"/>
                </a:cxn>
                <a:cxn ang="0">
                  <a:pos x="connsiteX14839" y="connsiteY14839"/>
                </a:cxn>
                <a:cxn ang="0">
                  <a:pos x="connsiteX14840" y="connsiteY14840"/>
                </a:cxn>
                <a:cxn ang="0">
                  <a:pos x="connsiteX14841" y="connsiteY14841"/>
                </a:cxn>
                <a:cxn ang="0">
                  <a:pos x="connsiteX14842" y="connsiteY14842"/>
                </a:cxn>
                <a:cxn ang="0">
                  <a:pos x="connsiteX14843" y="connsiteY14843"/>
                </a:cxn>
                <a:cxn ang="0">
                  <a:pos x="connsiteX14844" y="connsiteY14844"/>
                </a:cxn>
                <a:cxn ang="0">
                  <a:pos x="connsiteX14845" y="connsiteY14845"/>
                </a:cxn>
                <a:cxn ang="0">
                  <a:pos x="connsiteX14846" y="connsiteY14846"/>
                </a:cxn>
                <a:cxn ang="0">
                  <a:pos x="connsiteX14847" y="connsiteY14847"/>
                </a:cxn>
                <a:cxn ang="0">
                  <a:pos x="connsiteX14848" y="connsiteY14848"/>
                </a:cxn>
                <a:cxn ang="0">
                  <a:pos x="connsiteX14849" y="connsiteY14849"/>
                </a:cxn>
                <a:cxn ang="0">
                  <a:pos x="connsiteX14850" y="connsiteY14850"/>
                </a:cxn>
                <a:cxn ang="0">
                  <a:pos x="connsiteX14851" y="connsiteY14851"/>
                </a:cxn>
                <a:cxn ang="0">
                  <a:pos x="connsiteX14852" y="connsiteY14852"/>
                </a:cxn>
                <a:cxn ang="0">
                  <a:pos x="connsiteX14853" y="connsiteY14853"/>
                </a:cxn>
                <a:cxn ang="0">
                  <a:pos x="connsiteX14854" y="connsiteY14854"/>
                </a:cxn>
                <a:cxn ang="0">
                  <a:pos x="connsiteX14855" y="connsiteY14855"/>
                </a:cxn>
                <a:cxn ang="0">
                  <a:pos x="connsiteX14856" y="connsiteY14856"/>
                </a:cxn>
                <a:cxn ang="0">
                  <a:pos x="connsiteX14857" y="connsiteY14857"/>
                </a:cxn>
                <a:cxn ang="0">
                  <a:pos x="connsiteX14858" y="connsiteY14858"/>
                </a:cxn>
                <a:cxn ang="0">
                  <a:pos x="connsiteX14859" y="connsiteY14859"/>
                </a:cxn>
                <a:cxn ang="0">
                  <a:pos x="connsiteX14860" y="connsiteY14860"/>
                </a:cxn>
                <a:cxn ang="0">
                  <a:pos x="connsiteX14861" y="connsiteY14861"/>
                </a:cxn>
                <a:cxn ang="0">
                  <a:pos x="connsiteX14862" y="connsiteY14862"/>
                </a:cxn>
                <a:cxn ang="0">
                  <a:pos x="connsiteX14863" y="connsiteY14863"/>
                </a:cxn>
                <a:cxn ang="0">
                  <a:pos x="connsiteX14864" y="connsiteY14864"/>
                </a:cxn>
                <a:cxn ang="0">
                  <a:pos x="connsiteX14865" y="connsiteY14865"/>
                </a:cxn>
                <a:cxn ang="0">
                  <a:pos x="connsiteX14866" y="connsiteY14866"/>
                </a:cxn>
                <a:cxn ang="0">
                  <a:pos x="connsiteX14867" y="connsiteY14867"/>
                </a:cxn>
                <a:cxn ang="0">
                  <a:pos x="connsiteX14868" y="connsiteY14868"/>
                </a:cxn>
                <a:cxn ang="0">
                  <a:pos x="connsiteX14869" y="connsiteY14869"/>
                </a:cxn>
                <a:cxn ang="0">
                  <a:pos x="connsiteX14870" y="connsiteY14870"/>
                </a:cxn>
                <a:cxn ang="0">
                  <a:pos x="connsiteX14871" y="connsiteY14871"/>
                </a:cxn>
                <a:cxn ang="0">
                  <a:pos x="connsiteX14872" y="connsiteY14872"/>
                </a:cxn>
                <a:cxn ang="0">
                  <a:pos x="connsiteX14873" y="connsiteY14873"/>
                </a:cxn>
                <a:cxn ang="0">
                  <a:pos x="connsiteX14874" y="connsiteY14874"/>
                </a:cxn>
                <a:cxn ang="0">
                  <a:pos x="connsiteX14875" y="connsiteY14875"/>
                </a:cxn>
                <a:cxn ang="0">
                  <a:pos x="connsiteX14876" y="connsiteY14876"/>
                </a:cxn>
                <a:cxn ang="0">
                  <a:pos x="connsiteX14877" y="connsiteY14877"/>
                </a:cxn>
                <a:cxn ang="0">
                  <a:pos x="connsiteX14878" y="connsiteY14878"/>
                </a:cxn>
                <a:cxn ang="0">
                  <a:pos x="connsiteX14879" y="connsiteY14879"/>
                </a:cxn>
                <a:cxn ang="0">
                  <a:pos x="connsiteX14880" y="connsiteY14880"/>
                </a:cxn>
                <a:cxn ang="0">
                  <a:pos x="connsiteX14881" y="connsiteY14881"/>
                </a:cxn>
                <a:cxn ang="0">
                  <a:pos x="connsiteX14882" y="connsiteY14882"/>
                </a:cxn>
                <a:cxn ang="0">
                  <a:pos x="connsiteX14883" y="connsiteY14883"/>
                </a:cxn>
                <a:cxn ang="0">
                  <a:pos x="connsiteX14884" y="connsiteY14884"/>
                </a:cxn>
                <a:cxn ang="0">
                  <a:pos x="connsiteX14885" y="connsiteY14885"/>
                </a:cxn>
                <a:cxn ang="0">
                  <a:pos x="connsiteX14886" y="connsiteY14886"/>
                </a:cxn>
                <a:cxn ang="0">
                  <a:pos x="connsiteX14887" y="connsiteY14887"/>
                </a:cxn>
                <a:cxn ang="0">
                  <a:pos x="connsiteX14888" y="connsiteY14888"/>
                </a:cxn>
                <a:cxn ang="0">
                  <a:pos x="connsiteX14889" y="connsiteY14889"/>
                </a:cxn>
                <a:cxn ang="0">
                  <a:pos x="connsiteX14890" y="connsiteY14890"/>
                </a:cxn>
                <a:cxn ang="0">
                  <a:pos x="connsiteX14891" y="connsiteY14891"/>
                </a:cxn>
                <a:cxn ang="0">
                  <a:pos x="connsiteX14892" y="connsiteY14892"/>
                </a:cxn>
                <a:cxn ang="0">
                  <a:pos x="connsiteX14893" y="connsiteY14893"/>
                </a:cxn>
                <a:cxn ang="0">
                  <a:pos x="connsiteX14894" y="connsiteY14894"/>
                </a:cxn>
                <a:cxn ang="0">
                  <a:pos x="connsiteX14895" y="connsiteY14895"/>
                </a:cxn>
                <a:cxn ang="0">
                  <a:pos x="connsiteX14896" y="connsiteY14896"/>
                </a:cxn>
                <a:cxn ang="0">
                  <a:pos x="connsiteX14897" y="connsiteY14897"/>
                </a:cxn>
                <a:cxn ang="0">
                  <a:pos x="connsiteX14898" y="connsiteY14898"/>
                </a:cxn>
                <a:cxn ang="0">
                  <a:pos x="connsiteX14899" y="connsiteY14899"/>
                </a:cxn>
                <a:cxn ang="0">
                  <a:pos x="connsiteX14900" y="connsiteY14900"/>
                </a:cxn>
                <a:cxn ang="0">
                  <a:pos x="connsiteX14901" y="connsiteY14901"/>
                </a:cxn>
                <a:cxn ang="0">
                  <a:pos x="connsiteX14902" y="connsiteY14902"/>
                </a:cxn>
                <a:cxn ang="0">
                  <a:pos x="connsiteX14903" y="connsiteY14903"/>
                </a:cxn>
                <a:cxn ang="0">
                  <a:pos x="connsiteX14904" y="connsiteY14904"/>
                </a:cxn>
                <a:cxn ang="0">
                  <a:pos x="connsiteX14905" y="connsiteY14905"/>
                </a:cxn>
                <a:cxn ang="0">
                  <a:pos x="connsiteX14906" y="connsiteY14906"/>
                </a:cxn>
                <a:cxn ang="0">
                  <a:pos x="connsiteX14907" y="connsiteY14907"/>
                </a:cxn>
                <a:cxn ang="0">
                  <a:pos x="connsiteX14908" y="connsiteY14908"/>
                </a:cxn>
                <a:cxn ang="0">
                  <a:pos x="connsiteX14909" y="connsiteY14909"/>
                </a:cxn>
                <a:cxn ang="0">
                  <a:pos x="connsiteX14910" y="connsiteY14910"/>
                </a:cxn>
                <a:cxn ang="0">
                  <a:pos x="connsiteX14911" y="connsiteY14911"/>
                </a:cxn>
                <a:cxn ang="0">
                  <a:pos x="connsiteX14912" y="connsiteY14912"/>
                </a:cxn>
                <a:cxn ang="0">
                  <a:pos x="connsiteX14913" y="connsiteY14913"/>
                </a:cxn>
                <a:cxn ang="0">
                  <a:pos x="connsiteX14914" y="connsiteY14914"/>
                </a:cxn>
                <a:cxn ang="0">
                  <a:pos x="connsiteX14915" y="connsiteY14915"/>
                </a:cxn>
                <a:cxn ang="0">
                  <a:pos x="connsiteX14916" y="connsiteY14916"/>
                </a:cxn>
                <a:cxn ang="0">
                  <a:pos x="connsiteX14917" y="connsiteY14917"/>
                </a:cxn>
                <a:cxn ang="0">
                  <a:pos x="connsiteX14918" y="connsiteY14918"/>
                </a:cxn>
                <a:cxn ang="0">
                  <a:pos x="connsiteX14919" y="connsiteY14919"/>
                </a:cxn>
                <a:cxn ang="0">
                  <a:pos x="connsiteX14920" y="connsiteY14920"/>
                </a:cxn>
                <a:cxn ang="0">
                  <a:pos x="connsiteX14921" y="connsiteY14921"/>
                </a:cxn>
                <a:cxn ang="0">
                  <a:pos x="connsiteX14922" y="connsiteY14922"/>
                </a:cxn>
                <a:cxn ang="0">
                  <a:pos x="connsiteX14923" y="connsiteY14923"/>
                </a:cxn>
                <a:cxn ang="0">
                  <a:pos x="connsiteX14924" y="connsiteY14924"/>
                </a:cxn>
                <a:cxn ang="0">
                  <a:pos x="connsiteX14925" y="connsiteY14925"/>
                </a:cxn>
                <a:cxn ang="0">
                  <a:pos x="connsiteX14926" y="connsiteY14926"/>
                </a:cxn>
                <a:cxn ang="0">
                  <a:pos x="connsiteX14927" y="connsiteY14927"/>
                </a:cxn>
                <a:cxn ang="0">
                  <a:pos x="connsiteX14928" y="connsiteY14928"/>
                </a:cxn>
                <a:cxn ang="0">
                  <a:pos x="connsiteX14929" y="connsiteY14929"/>
                </a:cxn>
                <a:cxn ang="0">
                  <a:pos x="connsiteX14930" y="connsiteY14930"/>
                </a:cxn>
                <a:cxn ang="0">
                  <a:pos x="connsiteX14931" y="connsiteY14931"/>
                </a:cxn>
                <a:cxn ang="0">
                  <a:pos x="connsiteX14932" y="connsiteY14932"/>
                </a:cxn>
                <a:cxn ang="0">
                  <a:pos x="connsiteX14933" y="connsiteY14933"/>
                </a:cxn>
                <a:cxn ang="0">
                  <a:pos x="connsiteX14934" y="connsiteY14934"/>
                </a:cxn>
                <a:cxn ang="0">
                  <a:pos x="connsiteX14935" y="connsiteY14935"/>
                </a:cxn>
                <a:cxn ang="0">
                  <a:pos x="connsiteX14936" y="connsiteY14936"/>
                </a:cxn>
                <a:cxn ang="0">
                  <a:pos x="connsiteX14937" y="connsiteY14937"/>
                </a:cxn>
                <a:cxn ang="0">
                  <a:pos x="connsiteX14938" y="connsiteY14938"/>
                </a:cxn>
                <a:cxn ang="0">
                  <a:pos x="connsiteX14939" y="connsiteY14939"/>
                </a:cxn>
                <a:cxn ang="0">
                  <a:pos x="connsiteX14940" y="connsiteY14940"/>
                </a:cxn>
                <a:cxn ang="0">
                  <a:pos x="connsiteX14941" y="connsiteY14941"/>
                </a:cxn>
                <a:cxn ang="0">
                  <a:pos x="connsiteX14942" y="connsiteY14942"/>
                </a:cxn>
                <a:cxn ang="0">
                  <a:pos x="connsiteX14943" y="connsiteY14943"/>
                </a:cxn>
                <a:cxn ang="0">
                  <a:pos x="connsiteX14944" y="connsiteY14944"/>
                </a:cxn>
                <a:cxn ang="0">
                  <a:pos x="connsiteX14945" y="connsiteY14945"/>
                </a:cxn>
                <a:cxn ang="0">
                  <a:pos x="connsiteX14946" y="connsiteY14946"/>
                </a:cxn>
                <a:cxn ang="0">
                  <a:pos x="connsiteX14947" y="connsiteY14947"/>
                </a:cxn>
                <a:cxn ang="0">
                  <a:pos x="connsiteX14948" y="connsiteY14948"/>
                </a:cxn>
                <a:cxn ang="0">
                  <a:pos x="connsiteX14949" y="connsiteY14949"/>
                </a:cxn>
                <a:cxn ang="0">
                  <a:pos x="connsiteX14950" y="connsiteY14950"/>
                </a:cxn>
                <a:cxn ang="0">
                  <a:pos x="connsiteX14951" y="connsiteY14951"/>
                </a:cxn>
                <a:cxn ang="0">
                  <a:pos x="connsiteX14952" y="connsiteY14952"/>
                </a:cxn>
                <a:cxn ang="0">
                  <a:pos x="connsiteX14953" y="connsiteY14953"/>
                </a:cxn>
                <a:cxn ang="0">
                  <a:pos x="connsiteX14954" y="connsiteY14954"/>
                </a:cxn>
                <a:cxn ang="0">
                  <a:pos x="connsiteX14955" y="connsiteY14955"/>
                </a:cxn>
                <a:cxn ang="0">
                  <a:pos x="connsiteX14956" y="connsiteY14956"/>
                </a:cxn>
                <a:cxn ang="0">
                  <a:pos x="connsiteX14957" y="connsiteY14957"/>
                </a:cxn>
                <a:cxn ang="0">
                  <a:pos x="connsiteX14958" y="connsiteY14958"/>
                </a:cxn>
                <a:cxn ang="0">
                  <a:pos x="connsiteX14959" y="connsiteY14959"/>
                </a:cxn>
                <a:cxn ang="0">
                  <a:pos x="connsiteX14960" y="connsiteY14960"/>
                </a:cxn>
                <a:cxn ang="0">
                  <a:pos x="connsiteX14961" y="connsiteY14961"/>
                </a:cxn>
                <a:cxn ang="0">
                  <a:pos x="connsiteX14962" y="connsiteY14962"/>
                </a:cxn>
                <a:cxn ang="0">
                  <a:pos x="connsiteX14963" y="connsiteY14963"/>
                </a:cxn>
                <a:cxn ang="0">
                  <a:pos x="connsiteX14964" y="connsiteY14964"/>
                </a:cxn>
                <a:cxn ang="0">
                  <a:pos x="connsiteX14965" y="connsiteY14965"/>
                </a:cxn>
                <a:cxn ang="0">
                  <a:pos x="connsiteX14966" y="connsiteY14966"/>
                </a:cxn>
                <a:cxn ang="0">
                  <a:pos x="connsiteX14967" y="connsiteY14967"/>
                </a:cxn>
                <a:cxn ang="0">
                  <a:pos x="connsiteX14968" y="connsiteY14968"/>
                </a:cxn>
                <a:cxn ang="0">
                  <a:pos x="connsiteX14969" y="connsiteY14969"/>
                </a:cxn>
                <a:cxn ang="0">
                  <a:pos x="connsiteX14970" y="connsiteY14970"/>
                </a:cxn>
                <a:cxn ang="0">
                  <a:pos x="connsiteX14971" y="connsiteY14971"/>
                </a:cxn>
                <a:cxn ang="0">
                  <a:pos x="connsiteX14972" y="connsiteY14972"/>
                </a:cxn>
                <a:cxn ang="0">
                  <a:pos x="connsiteX14973" y="connsiteY14973"/>
                </a:cxn>
                <a:cxn ang="0">
                  <a:pos x="connsiteX14974" y="connsiteY14974"/>
                </a:cxn>
                <a:cxn ang="0">
                  <a:pos x="connsiteX14975" y="connsiteY14975"/>
                </a:cxn>
                <a:cxn ang="0">
                  <a:pos x="connsiteX14976" y="connsiteY14976"/>
                </a:cxn>
                <a:cxn ang="0">
                  <a:pos x="connsiteX14977" y="connsiteY14977"/>
                </a:cxn>
                <a:cxn ang="0">
                  <a:pos x="connsiteX14978" y="connsiteY14978"/>
                </a:cxn>
                <a:cxn ang="0">
                  <a:pos x="connsiteX14979" y="connsiteY14979"/>
                </a:cxn>
                <a:cxn ang="0">
                  <a:pos x="connsiteX14980" y="connsiteY14980"/>
                </a:cxn>
                <a:cxn ang="0">
                  <a:pos x="connsiteX14981" y="connsiteY14981"/>
                </a:cxn>
                <a:cxn ang="0">
                  <a:pos x="connsiteX14982" y="connsiteY14982"/>
                </a:cxn>
                <a:cxn ang="0">
                  <a:pos x="connsiteX14983" y="connsiteY14983"/>
                </a:cxn>
                <a:cxn ang="0">
                  <a:pos x="connsiteX14984" y="connsiteY14984"/>
                </a:cxn>
                <a:cxn ang="0">
                  <a:pos x="connsiteX14985" y="connsiteY14985"/>
                </a:cxn>
                <a:cxn ang="0">
                  <a:pos x="connsiteX14986" y="connsiteY14986"/>
                </a:cxn>
                <a:cxn ang="0">
                  <a:pos x="connsiteX14987" y="connsiteY14987"/>
                </a:cxn>
                <a:cxn ang="0">
                  <a:pos x="connsiteX14988" y="connsiteY14988"/>
                </a:cxn>
                <a:cxn ang="0">
                  <a:pos x="connsiteX14989" y="connsiteY14989"/>
                </a:cxn>
                <a:cxn ang="0">
                  <a:pos x="connsiteX14990" y="connsiteY14990"/>
                </a:cxn>
                <a:cxn ang="0">
                  <a:pos x="connsiteX14991" y="connsiteY14991"/>
                </a:cxn>
                <a:cxn ang="0">
                  <a:pos x="connsiteX14992" y="connsiteY14992"/>
                </a:cxn>
                <a:cxn ang="0">
                  <a:pos x="connsiteX14993" y="connsiteY14993"/>
                </a:cxn>
                <a:cxn ang="0">
                  <a:pos x="connsiteX14994" y="connsiteY14994"/>
                </a:cxn>
                <a:cxn ang="0">
                  <a:pos x="connsiteX14995" y="connsiteY14995"/>
                </a:cxn>
                <a:cxn ang="0">
                  <a:pos x="connsiteX14996" y="connsiteY14996"/>
                </a:cxn>
                <a:cxn ang="0">
                  <a:pos x="connsiteX14997" y="connsiteY14997"/>
                </a:cxn>
                <a:cxn ang="0">
                  <a:pos x="connsiteX14998" y="connsiteY14998"/>
                </a:cxn>
                <a:cxn ang="0">
                  <a:pos x="connsiteX14999" y="connsiteY14999"/>
                </a:cxn>
                <a:cxn ang="0">
                  <a:pos x="connsiteX15000" y="connsiteY15000"/>
                </a:cxn>
                <a:cxn ang="0">
                  <a:pos x="connsiteX15001" y="connsiteY15001"/>
                </a:cxn>
                <a:cxn ang="0">
                  <a:pos x="connsiteX15002" y="connsiteY15002"/>
                </a:cxn>
                <a:cxn ang="0">
                  <a:pos x="connsiteX15003" y="connsiteY15003"/>
                </a:cxn>
                <a:cxn ang="0">
                  <a:pos x="connsiteX15004" y="connsiteY15004"/>
                </a:cxn>
                <a:cxn ang="0">
                  <a:pos x="connsiteX15005" y="connsiteY15005"/>
                </a:cxn>
                <a:cxn ang="0">
                  <a:pos x="connsiteX15006" y="connsiteY15006"/>
                </a:cxn>
                <a:cxn ang="0">
                  <a:pos x="connsiteX15007" y="connsiteY15007"/>
                </a:cxn>
                <a:cxn ang="0">
                  <a:pos x="connsiteX15008" y="connsiteY15008"/>
                </a:cxn>
                <a:cxn ang="0">
                  <a:pos x="connsiteX15009" y="connsiteY15009"/>
                </a:cxn>
                <a:cxn ang="0">
                  <a:pos x="connsiteX15010" y="connsiteY15010"/>
                </a:cxn>
                <a:cxn ang="0">
                  <a:pos x="connsiteX15011" y="connsiteY15011"/>
                </a:cxn>
                <a:cxn ang="0">
                  <a:pos x="connsiteX15012" y="connsiteY15012"/>
                </a:cxn>
                <a:cxn ang="0">
                  <a:pos x="connsiteX15013" y="connsiteY15013"/>
                </a:cxn>
                <a:cxn ang="0">
                  <a:pos x="connsiteX15014" y="connsiteY15014"/>
                </a:cxn>
                <a:cxn ang="0">
                  <a:pos x="connsiteX15015" y="connsiteY15015"/>
                </a:cxn>
                <a:cxn ang="0">
                  <a:pos x="connsiteX15016" y="connsiteY15016"/>
                </a:cxn>
                <a:cxn ang="0">
                  <a:pos x="connsiteX15017" y="connsiteY15017"/>
                </a:cxn>
                <a:cxn ang="0">
                  <a:pos x="connsiteX15018" y="connsiteY15018"/>
                </a:cxn>
                <a:cxn ang="0">
                  <a:pos x="connsiteX15019" y="connsiteY15019"/>
                </a:cxn>
                <a:cxn ang="0">
                  <a:pos x="connsiteX15020" y="connsiteY15020"/>
                </a:cxn>
                <a:cxn ang="0">
                  <a:pos x="connsiteX15021" y="connsiteY15021"/>
                </a:cxn>
                <a:cxn ang="0">
                  <a:pos x="connsiteX15022" y="connsiteY15022"/>
                </a:cxn>
                <a:cxn ang="0">
                  <a:pos x="connsiteX15023" y="connsiteY15023"/>
                </a:cxn>
                <a:cxn ang="0">
                  <a:pos x="connsiteX15024" y="connsiteY15024"/>
                </a:cxn>
                <a:cxn ang="0">
                  <a:pos x="connsiteX15025" y="connsiteY15025"/>
                </a:cxn>
                <a:cxn ang="0">
                  <a:pos x="connsiteX15026" y="connsiteY15026"/>
                </a:cxn>
                <a:cxn ang="0">
                  <a:pos x="connsiteX15027" y="connsiteY15027"/>
                </a:cxn>
                <a:cxn ang="0">
                  <a:pos x="connsiteX15028" y="connsiteY15028"/>
                </a:cxn>
                <a:cxn ang="0">
                  <a:pos x="connsiteX15029" y="connsiteY15029"/>
                </a:cxn>
                <a:cxn ang="0">
                  <a:pos x="connsiteX15030" y="connsiteY15030"/>
                </a:cxn>
                <a:cxn ang="0">
                  <a:pos x="connsiteX15031" y="connsiteY15031"/>
                </a:cxn>
                <a:cxn ang="0">
                  <a:pos x="connsiteX15032" y="connsiteY15032"/>
                </a:cxn>
                <a:cxn ang="0">
                  <a:pos x="connsiteX15033" y="connsiteY15033"/>
                </a:cxn>
                <a:cxn ang="0">
                  <a:pos x="connsiteX15034" y="connsiteY15034"/>
                </a:cxn>
                <a:cxn ang="0">
                  <a:pos x="connsiteX15035" y="connsiteY15035"/>
                </a:cxn>
                <a:cxn ang="0">
                  <a:pos x="connsiteX15036" y="connsiteY15036"/>
                </a:cxn>
                <a:cxn ang="0">
                  <a:pos x="connsiteX15037" y="connsiteY15037"/>
                </a:cxn>
                <a:cxn ang="0">
                  <a:pos x="connsiteX15038" y="connsiteY15038"/>
                </a:cxn>
                <a:cxn ang="0">
                  <a:pos x="connsiteX15039" y="connsiteY15039"/>
                </a:cxn>
                <a:cxn ang="0">
                  <a:pos x="connsiteX15040" y="connsiteY15040"/>
                </a:cxn>
                <a:cxn ang="0">
                  <a:pos x="connsiteX15041" y="connsiteY15041"/>
                </a:cxn>
                <a:cxn ang="0">
                  <a:pos x="connsiteX15042" y="connsiteY15042"/>
                </a:cxn>
                <a:cxn ang="0">
                  <a:pos x="connsiteX15043" y="connsiteY15043"/>
                </a:cxn>
                <a:cxn ang="0">
                  <a:pos x="connsiteX15044" y="connsiteY15044"/>
                </a:cxn>
                <a:cxn ang="0">
                  <a:pos x="connsiteX15045" y="connsiteY15045"/>
                </a:cxn>
                <a:cxn ang="0">
                  <a:pos x="connsiteX15046" y="connsiteY15046"/>
                </a:cxn>
                <a:cxn ang="0">
                  <a:pos x="connsiteX15047" y="connsiteY15047"/>
                </a:cxn>
                <a:cxn ang="0">
                  <a:pos x="connsiteX15048" y="connsiteY15048"/>
                </a:cxn>
                <a:cxn ang="0">
                  <a:pos x="connsiteX15049" y="connsiteY15049"/>
                </a:cxn>
                <a:cxn ang="0">
                  <a:pos x="connsiteX15050" y="connsiteY15050"/>
                </a:cxn>
                <a:cxn ang="0">
                  <a:pos x="connsiteX15051" y="connsiteY15051"/>
                </a:cxn>
                <a:cxn ang="0">
                  <a:pos x="connsiteX15052" y="connsiteY15052"/>
                </a:cxn>
                <a:cxn ang="0">
                  <a:pos x="connsiteX15053" y="connsiteY15053"/>
                </a:cxn>
                <a:cxn ang="0">
                  <a:pos x="connsiteX15054" y="connsiteY15054"/>
                </a:cxn>
                <a:cxn ang="0">
                  <a:pos x="connsiteX15055" y="connsiteY15055"/>
                </a:cxn>
                <a:cxn ang="0">
                  <a:pos x="connsiteX15056" y="connsiteY15056"/>
                </a:cxn>
                <a:cxn ang="0">
                  <a:pos x="connsiteX15057" y="connsiteY15057"/>
                </a:cxn>
                <a:cxn ang="0">
                  <a:pos x="connsiteX15058" y="connsiteY15058"/>
                </a:cxn>
                <a:cxn ang="0">
                  <a:pos x="connsiteX15059" y="connsiteY15059"/>
                </a:cxn>
                <a:cxn ang="0">
                  <a:pos x="connsiteX15060" y="connsiteY15060"/>
                </a:cxn>
                <a:cxn ang="0">
                  <a:pos x="connsiteX15061" y="connsiteY15061"/>
                </a:cxn>
                <a:cxn ang="0">
                  <a:pos x="connsiteX15062" y="connsiteY15062"/>
                </a:cxn>
                <a:cxn ang="0">
                  <a:pos x="connsiteX15063" y="connsiteY15063"/>
                </a:cxn>
                <a:cxn ang="0">
                  <a:pos x="connsiteX15064" y="connsiteY15064"/>
                </a:cxn>
                <a:cxn ang="0">
                  <a:pos x="connsiteX15065" y="connsiteY15065"/>
                </a:cxn>
                <a:cxn ang="0">
                  <a:pos x="connsiteX15066" y="connsiteY15066"/>
                </a:cxn>
                <a:cxn ang="0">
                  <a:pos x="connsiteX15067" y="connsiteY15067"/>
                </a:cxn>
                <a:cxn ang="0">
                  <a:pos x="connsiteX15068" y="connsiteY15068"/>
                </a:cxn>
                <a:cxn ang="0">
                  <a:pos x="connsiteX15069" y="connsiteY15069"/>
                </a:cxn>
                <a:cxn ang="0">
                  <a:pos x="connsiteX15070" y="connsiteY15070"/>
                </a:cxn>
                <a:cxn ang="0">
                  <a:pos x="connsiteX15071" y="connsiteY15071"/>
                </a:cxn>
                <a:cxn ang="0">
                  <a:pos x="connsiteX15072" y="connsiteY15072"/>
                </a:cxn>
                <a:cxn ang="0">
                  <a:pos x="connsiteX15073" y="connsiteY15073"/>
                </a:cxn>
                <a:cxn ang="0">
                  <a:pos x="connsiteX15074" y="connsiteY15074"/>
                </a:cxn>
                <a:cxn ang="0">
                  <a:pos x="connsiteX15075" y="connsiteY15075"/>
                </a:cxn>
                <a:cxn ang="0">
                  <a:pos x="connsiteX15076" y="connsiteY15076"/>
                </a:cxn>
                <a:cxn ang="0">
                  <a:pos x="connsiteX15077" y="connsiteY15077"/>
                </a:cxn>
                <a:cxn ang="0">
                  <a:pos x="connsiteX15078" y="connsiteY15078"/>
                </a:cxn>
                <a:cxn ang="0">
                  <a:pos x="connsiteX15079" y="connsiteY15079"/>
                </a:cxn>
                <a:cxn ang="0">
                  <a:pos x="connsiteX15080" y="connsiteY15080"/>
                </a:cxn>
                <a:cxn ang="0">
                  <a:pos x="connsiteX15081" y="connsiteY15081"/>
                </a:cxn>
                <a:cxn ang="0">
                  <a:pos x="connsiteX15082" y="connsiteY15082"/>
                </a:cxn>
                <a:cxn ang="0">
                  <a:pos x="connsiteX15083" y="connsiteY15083"/>
                </a:cxn>
                <a:cxn ang="0">
                  <a:pos x="connsiteX15084" y="connsiteY15084"/>
                </a:cxn>
                <a:cxn ang="0">
                  <a:pos x="connsiteX15085" y="connsiteY15085"/>
                </a:cxn>
                <a:cxn ang="0">
                  <a:pos x="connsiteX15086" y="connsiteY15086"/>
                </a:cxn>
                <a:cxn ang="0">
                  <a:pos x="connsiteX15087" y="connsiteY15087"/>
                </a:cxn>
                <a:cxn ang="0">
                  <a:pos x="connsiteX15088" y="connsiteY15088"/>
                </a:cxn>
                <a:cxn ang="0">
                  <a:pos x="connsiteX15089" y="connsiteY15089"/>
                </a:cxn>
                <a:cxn ang="0">
                  <a:pos x="connsiteX15090" y="connsiteY15090"/>
                </a:cxn>
                <a:cxn ang="0">
                  <a:pos x="connsiteX15091" y="connsiteY15091"/>
                </a:cxn>
                <a:cxn ang="0">
                  <a:pos x="connsiteX15092" y="connsiteY15092"/>
                </a:cxn>
                <a:cxn ang="0">
                  <a:pos x="connsiteX15093" y="connsiteY15093"/>
                </a:cxn>
                <a:cxn ang="0">
                  <a:pos x="connsiteX15094" y="connsiteY15094"/>
                </a:cxn>
                <a:cxn ang="0">
                  <a:pos x="connsiteX15095" y="connsiteY15095"/>
                </a:cxn>
                <a:cxn ang="0">
                  <a:pos x="connsiteX15096" y="connsiteY15096"/>
                </a:cxn>
                <a:cxn ang="0">
                  <a:pos x="connsiteX15097" y="connsiteY15097"/>
                </a:cxn>
                <a:cxn ang="0">
                  <a:pos x="connsiteX15098" y="connsiteY15098"/>
                </a:cxn>
                <a:cxn ang="0">
                  <a:pos x="connsiteX15099" y="connsiteY15099"/>
                </a:cxn>
                <a:cxn ang="0">
                  <a:pos x="connsiteX15100" y="connsiteY15100"/>
                </a:cxn>
                <a:cxn ang="0">
                  <a:pos x="connsiteX15101" y="connsiteY15101"/>
                </a:cxn>
                <a:cxn ang="0">
                  <a:pos x="connsiteX15102" y="connsiteY15102"/>
                </a:cxn>
                <a:cxn ang="0">
                  <a:pos x="connsiteX15103" y="connsiteY15103"/>
                </a:cxn>
                <a:cxn ang="0">
                  <a:pos x="connsiteX15104" y="connsiteY15104"/>
                </a:cxn>
                <a:cxn ang="0">
                  <a:pos x="connsiteX15105" y="connsiteY15105"/>
                </a:cxn>
                <a:cxn ang="0">
                  <a:pos x="connsiteX15106" y="connsiteY15106"/>
                </a:cxn>
                <a:cxn ang="0">
                  <a:pos x="connsiteX15107" y="connsiteY15107"/>
                </a:cxn>
                <a:cxn ang="0">
                  <a:pos x="connsiteX15108" y="connsiteY15108"/>
                </a:cxn>
                <a:cxn ang="0">
                  <a:pos x="connsiteX15109" y="connsiteY15109"/>
                </a:cxn>
                <a:cxn ang="0">
                  <a:pos x="connsiteX15110" y="connsiteY15110"/>
                </a:cxn>
                <a:cxn ang="0">
                  <a:pos x="connsiteX15111" y="connsiteY15111"/>
                </a:cxn>
                <a:cxn ang="0">
                  <a:pos x="connsiteX15112" y="connsiteY15112"/>
                </a:cxn>
                <a:cxn ang="0">
                  <a:pos x="connsiteX15113" y="connsiteY15113"/>
                </a:cxn>
                <a:cxn ang="0">
                  <a:pos x="connsiteX15114" y="connsiteY15114"/>
                </a:cxn>
                <a:cxn ang="0">
                  <a:pos x="connsiteX15115" y="connsiteY15115"/>
                </a:cxn>
                <a:cxn ang="0">
                  <a:pos x="connsiteX15116" y="connsiteY15116"/>
                </a:cxn>
                <a:cxn ang="0">
                  <a:pos x="connsiteX15117" y="connsiteY15117"/>
                </a:cxn>
                <a:cxn ang="0">
                  <a:pos x="connsiteX15118" y="connsiteY15118"/>
                </a:cxn>
                <a:cxn ang="0">
                  <a:pos x="connsiteX15119" y="connsiteY15119"/>
                </a:cxn>
                <a:cxn ang="0">
                  <a:pos x="connsiteX15120" y="connsiteY15120"/>
                </a:cxn>
                <a:cxn ang="0">
                  <a:pos x="connsiteX15121" y="connsiteY15121"/>
                </a:cxn>
                <a:cxn ang="0">
                  <a:pos x="connsiteX15122" y="connsiteY15122"/>
                </a:cxn>
                <a:cxn ang="0">
                  <a:pos x="connsiteX15123" y="connsiteY15123"/>
                </a:cxn>
                <a:cxn ang="0">
                  <a:pos x="connsiteX15124" y="connsiteY15124"/>
                </a:cxn>
                <a:cxn ang="0">
                  <a:pos x="connsiteX15125" y="connsiteY15125"/>
                </a:cxn>
                <a:cxn ang="0">
                  <a:pos x="connsiteX15126" y="connsiteY15126"/>
                </a:cxn>
                <a:cxn ang="0">
                  <a:pos x="connsiteX15127" y="connsiteY15127"/>
                </a:cxn>
                <a:cxn ang="0">
                  <a:pos x="connsiteX15128" y="connsiteY15128"/>
                </a:cxn>
                <a:cxn ang="0">
                  <a:pos x="connsiteX15129" y="connsiteY15129"/>
                </a:cxn>
                <a:cxn ang="0">
                  <a:pos x="connsiteX15130" y="connsiteY15130"/>
                </a:cxn>
                <a:cxn ang="0">
                  <a:pos x="connsiteX15131" y="connsiteY15131"/>
                </a:cxn>
                <a:cxn ang="0">
                  <a:pos x="connsiteX15132" y="connsiteY15132"/>
                </a:cxn>
                <a:cxn ang="0">
                  <a:pos x="connsiteX15133" y="connsiteY15133"/>
                </a:cxn>
                <a:cxn ang="0">
                  <a:pos x="connsiteX15134" y="connsiteY15134"/>
                </a:cxn>
                <a:cxn ang="0">
                  <a:pos x="connsiteX15135" y="connsiteY15135"/>
                </a:cxn>
                <a:cxn ang="0">
                  <a:pos x="connsiteX15136" y="connsiteY15136"/>
                </a:cxn>
                <a:cxn ang="0">
                  <a:pos x="connsiteX15137" y="connsiteY15137"/>
                </a:cxn>
                <a:cxn ang="0">
                  <a:pos x="connsiteX15138" y="connsiteY15138"/>
                </a:cxn>
                <a:cxn ang="0">
                  <a:pos x="connsiteX15139" y="connsiteY15139"/>
                </a:cxn>
                <a:cxn ang="0">
                  <a:pos x="connsiteX15140" y="connsiteY15140"/>
                </a:cxn>
                <a:cxn ang="0">
                  <a:pos x="connsiteX15141" y="connsiteY15141"/>
                </a:cxn>
                <a:cxn ang="0">
                  <a:pos x="connsiteX15142" y="connsiteY15142"/>
                </a:cxn>
                <a:cxn ang="0">
                  <a:pos x="connsiteX15143" y="connsiteY15143"/>
                </a:cxn>
                <a:cxn ang="0">
                  <a:pos x="connsiteX15144" y="connsiteY15144"/>
                </a:cxn>
                <a:cxn ang="0">
                  <a:pos x="connsiteX15145" y="connsiteY15145"/>
                </a:cxn>
                <a:cxn ang="0">
                  <a:pos x="connsiteX15146" y="connsiteY15146"/>
                </a:cxn>
                <a:cxn ang="0">
                  <a:pos x="connsiteX15147" y="connsiteY15147"/>
                </a:cxn>
                <a:cxn ang="0">
                  <a:pos x="connsiteX15148" y="connsiteY15148"/>
                </a:cxn>
                <a:cxn ang="0">
                  <a:pos x="connsiteX15149" y="connsiteY15149"/>
                </a:cxn>
                <a:cxn ang="0">
                  <a:pos x="connsiteX15150" y="connsiteY15150"/>
                </a:cxn>
                <a:cxn ang="0">
                  <a:pos x="connsiteX15151" y="connsiteY15151"/>
                </a:cxn>
                <a:cxn ang="0">
                  <a:pos x="connsiteX15152" y="connsiteY15152"/>
                </a:cxn>
                <a:cxn ang="0">
                  <a:pos x="connsiteX15153" y="connsiteY15153"/>
                </a:cxn>
                <a:cxn ang="0">
                  <a:pos x="connsiteX15154" y="connsiteY15154"/>
                </a:cxn>
                <a:cxn ang="0">
                  <a:pos x="connsiteX15155" y="connsiteY15155"/>
                </a:cxn>
                <a:cxn ang="0">
                  <a:pos x="connsiteX15156" y="connsiteY15156"/>
                </a:cxn>
                <a:cxn ang="0">
                  <a:pos x="connsiteX15157" y="connsiteY15157"/>
                </a:cxn>
                <a:cxn ang="0">
                  <a:pos x="connsiteX15158" y="connsiteY15158"/>
                </a:cxn>
                <a:cxn ang="0">
                  <a:pos x="connsiteX15159" y="connsiteY15159"/>
                </a:cxn>
                <a:cxn ang="0">
                  <a:pos x="connsiteX15160" y="connsiteY15160"/>
                </a:cxn>
                <a:cxn ang="0">
                  <a:pos x="connsiteX15161" y="connsiteY15161"/>
                </a:cxn>
                <a:cxn ang="0">
                  <a:pos x="connsiteX15162" y="connsiteY15162"/>
                </a:cxn>
                <a:cxn ang="0">
                  <a:pos x="connsiteX15163" y="connsiteY15163"/>
                </a:cxn>
                <a:cxn ang="0">
                  <a:pos x="connsiteX15164" y="connsiteY15164"/>
                </a:cxn>
                <a:cxn ang="0">
                  <a:pos x="connsiteX15165" y="connsiteY15165"/>
                </a:cxn>
                <a:cxn ang="0">
                  <a:pos x="connsiteX15166" y="connsiteY15166"/>
                </a:cxn>
                <a:cxn ang="0">
                  <a:pos x="connsiteX15167" y="connsiteY15167"/>
                </a:cxn>
                <a:cxn ang="0">
                  <a:pos x="connsiteX15168" y="connsiteY15168"/>
                </a:cxn>
                <a:cxn ang="0">
                  <a:pos x="connsiteX15169" y="connsiteY15169"/>
                </a:cxn>
                <a:cxn ang="0">
                  <a:pos x="connsiteX15170" y="connsiteY15170"/>
                </a:cxn>
                <a:cxn ang="0">
                  <a:pos x="connsiteX15171" y="connsiteY15171"/>
                </a:cxn>
                <a:cxn ang="0">
                  <a:pos x="connsiteX15172" y="connsiteY15172"/>
                </a:cxn>
                <a:cxn ang="0">
                  <a:pos x="connsiteX15173" y="connsiteY15173"/>
                </a:cxn>
                <a:cxn ang="0">
                  <a:pos x="connsiteX15174" y="connsiteY15174"/>
                </a:cxn>
                <a:cxn ang="0">
                  <a:pos x="connsiteX15175" y="connsiteY15175"/>
                </a:cxn>
                <a:cxn ang="0">
                  <a:pos x="connsiteX15176" y="connsiteY15176"/>
                </a:cxn>
                <a:cxn ang="0">
                  <a:pos x="connsiteX15177" y="connsiteY15177"/>
                </a:cxn>
                <a:cxn ang="0">
                  <a:pos x="connsiteX15178" y="connsiteY15178"/>
                </a:cxn>
                <a:cxn ang="0">
                  <a:pos x="connsiteX15179" y="connsiteY15179"/>
                </a:cxn>
                <a:cxn ang="0">
                  <a:pos x="connsiteX15180" y="connsiteY15180"/>
                </a:cxn>
                <a:cxn ang="0">
                  <a:pos x="connsiteX15181" y="connsiteY15181"/>
                </a:cxn>
                <a:cxn ang="0">
                  <a:pos x="connsiteX15182" y="connsiteY15182"/>
                </a:cxn>
                <a:cxn ang="0">
                  <a:pos x="connsiteX15183" y="connsiteY15183"/>
                </a:cxn>
                <a:cxn ang="0">
                  <a:pos x="connsiteX15184" y="connsiteY15184"/>
                </a:cxn>
                <a:cxn ang="0">
                  <a:pos x="connsiteX15185" y="connsiteY15185"/>
                </a:cxn>
                <a:cxn ang="0">
                  <a:pos x="connsiteX15186" y="connsiteY15186"/>
                </a:cxn>
                <a:cxn ang="0">
                  <a:pos x="connsiteX15187" y="connsiteY15187"/>
                </a:cxn>
                <a:cxn ang="0">
                  <a:pos x="connsiteX15188" y="connsiteY15188"/>
                </a:cxn>
                <a:cxn ang="0">
                  <a:pos x="connsiteX15189" y="connsiteY15189"/>
                </a:cxn>
                <a:cxn ang="0">
                  <a:pos x="connsiteX15190" y="connsiteY15190"/>
                </a:cxn>
                <a:cxn ang="0">
                  <a:pos x="connsiteX15191" y="connsiteY15191"/>
                </a:cxn>
                <a:cxn ang="0">
                  <a:pos x="connsiteX15192" y="connsiteY15192"/>
                </a:cxn>
                <a:cxn ang="0">
                  <a:pos x="connsiteX15193" y="connsiteY15193"/>
                </a:cxn>
                <a:cxn ang="0">
                  <a:pos x="connsiteX15194" y="connsiteY15194"/>
                </a:cxn>
                <a:cxn ang="0">
                  <a:pos x="connsiteX15195" y="connsiteY15195"/>
                </a:cxn>
                <a:cxn ang="0">
                  <a:pos x="connsiteX15196" y="connsiteY15196"/>
                </a:cxn>
                <a:cxn ang="0">
                  <a:pos x="connsiteX15197" y="connsiteY15197"/>
                </a:cxn>
                <a:cxn ang="0">
                  <a:pos x="connsiteX15198" y="connsiteY15198"/>
                </a:cxn>
                <a:cxn ang="0">
                  <a:pos x="connsiteX15199" y="connsiteY15199"/>
                </a:cxn>
                <a:cxn ang="0">
                  <a:pos x="connsiteX15200" y="connsiteY15200"/>
                </a:cxn>
                <a:cxn ang="0">
                  <a:pos x="connsiteX15201" y="connsiteY15201"/>
                </a:cxn>
                <a:cxn ang="0">
                  <a:pos x="connsiteX15202" y="connsiteY15202"/>
                </a:cxn>
                <a:cxn ang="0">
                  <a:pos x="connsiteX15203" y="connsiteY15203"/>
                </a:cxn>
                <a:cxn ang="0">
                  <a:pos x="connsiteX15204" y="connsiteY15204"/>
                </a:cxn>
                <a:cxn ang="0">
                  <a:pos x="connsiteX15205" y="connsiteY15205"/>
                </a:cxn>
                <a:cxn ang="0">
                  <a:pos x="connsiteX15206" y="connsiteY15206"/>
                </a:cxn>
                <a:cxn ang="0">
                  <a:pos x="connsiteX15207" y="connsiteY15207"/>
                </a:cxn>
                <a:cxn ang="0">
                  <a:pos x="connsiteX15208" y="connsiteY15208"/>
                </a:cxn>
                <a:cxn ang="0">
                  <a:pos x="connsiteX15209" y="connsiteY15209"/>
                </a:cxn>
                <a:cxn ang="0">
                  <a:pos x="connsiteX15210" y="connsiteY15210"/>
                </a:cxn>
                <a:cxn ang="0">
                  <a:pos x="connsiteX15211" y="connsiteY15211"/>
                </a:cxn>
                <a:cxn ang="0">
                  <a:pos x="connsiteX15212" y="connsiteY15212"/>
                </a:cxn>
                <a:cxn ang="0">
                  <a:pos x="connsiteX15213" y="connsiteY15213"/>
                </a:cxn>
                <a:cxn ang="0">
                  <a:pos x="connsiteX15214" y="connsiteY15214"/>
                </a:cxn>
                <a:cxn ang="0">
                  <a:pos x="connsiteX15215" y="connsiteY15215"/>
                </a:cxn>
                <a:cxn ang="0">
                  <a:pos x="connsiteX15216" y="connsiteY15216"/>
                </a:cxn>
                <a:cxn ang="0">
                  <a:pos x="connsiteX15217" y="connsiteY15217"/>
                </a:cxn>
                <a:cxn ang="0">
                  <a:pos x="connsiteX15218" y="connsiteY15218"/>
                </a:cxn>
                <a:cxn ang="0">
                  <a:pos x="connsiteX15219" y="connsiteY15219"/>
                </a:cxn>
                <a:cxn ang="0">
                  <a:pos x="connsiteX15220" y="connsiteY15220"/>
                </a:cxn>
                <a:cxn ang="0">
                  <a:pos x="connsiteX15221" y="connsiteY15221"/>
                </a:cxn>
                <a:cxn ang="0">
                  <a:pos x="connsiteX15222" y="connsiteY15222"/>
                </a:cxn>
                <a:cxn ang="0">
                  <a:pos x="connsiteX15223" y="connsiteY15223"/>
                </a:cxn>
                <a:cxn ang="0">
                  <a:pos x="connsiteX15224" y="connsiteY15224"/>
                </a:cxn>
                <a:cxn ang="0">
                  <a:pos x="connsiteX15225" y="connsiteY15225"/>
                </a:cxn>
                <a:cxn ang="0">
                  <a:pos x="connsiteX15226" y="connsiteY15226"/>
                </a:cxn>
                <a:cxn ang="0">
                  <a:pos x="connsiteX15227" y="connsiteY15227"/>
                </a:cxn>
                <a:cxn ang="0">
                  <a:pos x="connsiteX15228" y="connsiteY15228"/>
                </a:cxn>
                <a:cxn ang="0">
                  <a:pos x="connsiteX15229" y="connsiteY15229"/>
                </a:cxn>
                <a:cxn ang="0">
                  <a:pos x="connsiteX15230" y="connsiteY15230"/>
                </a:cxn>
                <a:cxn ang="0">
                  <a:pos x="connsiteX15231" y="connsiteY15231"/>
                </a:cxn>
                <a:cxn ang="0">
                  <a:pos x="connsiteX15232" y="connsiteY15232"/>
                </a:cxn>
                <a:cxn ang="0">
                  <a:pos x="connsiteX15233" y="connsiteY15233"/>
                </a:cxn>
                <a:cxn ang="0">
                  <a:pos x="connsiteX15234" y="connsiteY15234"/>
                </a:cxn>
                <a:cxn ang="0">
                  <a:pos x="connsiteX15235" y="connsiteY15235"/>
                </a:cxn>
                <a:cxn ang="0">
                  <a:pos x="connsiteX15236" y="connsiteY15236"/>
                </a:cxn>
                <a:cxn ang="0">
                  <a:pos x="connsiteX15237" y="connsiteY15237"/>
                </a:cxn>
                <a:cxn ang="0">
                  <a:pos x="connsiteX15238" y="connsiteY15238"/>
                </a:cxn>
                <a:cxn ang="0">
                  <a:pos x="connsiteX15239" y="connsiteY15239"/>
                </a:cxn>
                <a:cxn ang="0">
                  <a:pos x="connsiteX15240" y="connsiteY15240"/>
                </a:cxn>
                <a:cxn ang="0">
                  <a:pos x="connsiteX15241" y="connsiteY15241"/>
                </a:cxn>
                <a:cxn ang="0">
                  <a:pos x="connsiteX15242" y="connsiteY15242"/>
                </a:cxn>
                <a:cxn ang="0">
                  <a:pos x="connsiteX15243" y="connsiteY15243"/>
                </a:cxn>
                <a:cxn ang="0">
                  <a:pos x="connsiteX15244" y="connsiteY15244"/>
                </a:cxn>
                <a:cxn ang="0">
                  <a:pos x="connsiteX15245" y="connsiteY15245"/>
                </a:cxn>
                <a:cxn ang="0">
                  <a:pos x="connsiteX15246" y="connsiteY15246"/>
                </a:cxn>
                <a:cxn ang="0">
                  <a:pos x="connsiteX15247" y="connsiteY15247"/>
                </a:cxn>
                <a:cxn ang="0">
                  <a:pos x="connsiteX15248" y="connsiteY15248"/>
                </a:cxn>
                <a:cxn ang="0">
                  <a:pos x="connsiteX15249" y="connsiteY15249"/>
                </a:cxn>
                <a:cxn ang="0">
                  <a:pos x="connsiteX15250" y="connsiteY15250"/>
                </a:cxn>
                <a:cxn ang="0">
                  <a:pos x="connsiteX15251" y="connsiteY15251"/>
                </a:cxn>
                <a:cxn ang="0">
                  <a:pos x="connsiteX15252" y="connsiteY15252"/>
                </a:cxn>
                <a:cxn ang="0">
                  <a:pos x="connsiteX15253" y="connsiteY15253"/>
                </a:cxn>
                <a:cxn ang="0">
                  <a:pos x="connsiteX15254" y="connsiteY15254"/>
                </a:cxn>
                <a:cxn ang="0">
                  <a:pos x="connsiteX15255" y="connsiteY15255"/>
                </a:cxn>
                <a:cxn ang="0">
                  <a:pos x="connsiteX15256" y="connsiteY15256"/>
                </a:cxn>
                <a:cxn ang="0">
                  <a:pos x="connsiteX15257" y="connsiteY15257"/>
                </a:cxn>
                <a:cxn ang="0">
                  <a:pos x="connsiteX15258" y="connsiteY15258"/>
                </a:cxn>
                <a:cxn ang="0">
                  <a:pos x="connsiteX15259" y="connsiteY15259"/>
                </a:cxn>
                <a:cxn ang="0">
                  <a:pos x="connsiteX15260" y="connsiteY15260"/>
                </a:cxn>
                <a:cxn ang="0">
                  <a:pos x="connsiteX15261" y="connsiteY15261"/>
                </a:cxn>
                <a:cxn ang="0">
                  <a:pos x="connsiteX15262" y="connsiteY15262"/>
                </a:cxn>
                <a:cxn ang="0">
                  <a:pos x="connsiteX15263" y="connsiteY15263"/>
                </a:cxn>
                <a:cxn ang="0">
                  <a:pos x="connsiteX15264" y="connsiteY15264"/>
                </a:cxn>
                <a:cxn ang="0">
                  <a:pos x="connsiteX15265" y="connsiteY15265"/>
                </a:cxn>
                <a:cxn ang="0">
                  <a:pos x="connsiteX15266" y="connsiteY15266"/>
                </a:cxn>
                <a:cxn ang="0">
                  <a:pos x="connsiteX15267" y="connsiteY15267"/>
                </a:cxn>
                <a:cxn ang="0">
                  <a:pos x="connsiteX15268" y="connsiteY15268"/>
                </a:cxn>
                <a:cxn ang="0">
                  <a:pos x="connsiteX15269" y="connsiteY15269"/>
                </a:cxn>
                <a:cxn ang="0">
                  <a:pos x="connsiteX15270" y="connsiteY15270"/>
                </a:cxn>
                <a:cxn ang="0">
                  <a:pos x="connsiteX15271" y="connsiteY15271"/>
                </a:cxn>
                <a:cxn ang="0">
                  <a:pos x="connsiteX15272" y="connsiteY15272"/>
                </a:cxn>
                <a:cxn ang="0">
                  <a:pos x="connsiteX15273" y="connsiteY15273"/>
                </a:cxn>
                <a:cxn ang="0">
                  <a:pos x="connsiteX15274" y="connsiteY15274"/>
                </a:cxn>
                <a:cxn ang="0">
                  <a:pos x="connsiteX15275" y="connsiteY15275"/>
                </a:cxn>
                <a:cxn ang="0">
                  <a:pos x="connsiteX15276" y="connsiteY15276"/>
                </a:cxn>
                <a:cxn ang="0">
                  <a:pos x="connsiteX15277" y="connsiteY15277"/>
                </a:cxn>
                <a:cxn ang="0">
                  <a:pos x="connsiteX15278" y="connsiteY15278"/>
                </a:cxn>
                <a:cxn ang="0">
                  <a:pos x="connsiteX15279" y="connsiteY15279"/>
                </a:cxn>
                <a:cxn ang="0">
                  <a:pos x="connsiteX15280" y="connsiteY15280"/>
                </a:cxn>
                <a:cxn ang="0">
                  <a:pos x="connsiteX15281" y="connsiteY15281"/>
                </a:cxn>
                <a:cxn ang="0">
                  <a:pos x="connsiteX15282" y="connsiteY15282"/>
                </a:cxn>
                <a:cxn ang="0">
                  <a:pos x="connsiteX15283" y="connsiteY15283"/>
                </a:cxn>
                <a:cxn ang="0">
                  <a:pos x="connsiteX15284" y="connsiteY15284"/>
                </a:cxn>
                <a:cxn ang="0">
                  <a:pos x="connsiteX15285" y="connsiteY15285"/>
                </a:cxn>
                <a:cxn ang="0">
                  <a:pos x="connsiteX15286" y="connsiteY15286"/>
                </a:cxn>
                <a:cxn ang="0">
                  <a:pos x="connsiteX15287" y="connsiteY15287"/>
                </a:cxn>
                <a:cxn ang="0">
                  <a:pos x="connsiteX15288" y="connsiteY15288"/>
                </a:cxn>
                <a:cxn ang="0">
                  <a:pos x="connsiteX15289" y="connsiteY15289"/>
                </a:cxn>
                <a:cxn ang="0">
                  <a:pos x="connsiteX15290" y="connsiteY15290"/>
                </a:cxn>
                <a:cxn ang="0">
                  <a:pos x="connsiteX15291" y="connsiteY15291"/>
                </a:cxn>
                <a:cxn ang="0">
                  <a:pos x="connsiteX15292" y="connsiteY15292"/>
                </a:cxn>
                <a:cxn ang="0">
                  <a:pos x="connsiteX15293" y="connsiteY15293"/>
                </a:cxn>
                <a:cxn ang="0">
                  <a:pos x="connsiteX15294" y="connsiteY15294"/>
                </a:cxn>
                <a:cxn ang="0">
                  <a:pos x="connsiteX15295" y="connsiteY15295"/>
                </a:cxn>
                <a:cxn ang="0">
                  <a:pos x="connsiteX15296" y="connsiteY15296"/>
                </a:cxn>
                <a:cxn ang="0">
                  <a:pos x="connsiteX15297" y="connsiteY15297"/>
                </a:cxn>
                <a:cxn ang="0">
                  <a:pos x="connsiteX15298" y="connsiteY15298"/>
                </a:cxn>
                <a:cxn ang="0">
                  <a:pos x="connsiteX15299" y="connsiteY15299"/>
                </a:cxn>
                <a:cxn ang="0">
                  <a:pos x="connsiteX15300" y="connsiteY15300"/>
                </a:cxn>
                <a:cxn ang="0">
                  <a:pos x="connsiteX15301" y="connsiteY15301"/>
                </a:cxn>
                <a:cxn ang="0">
                  <a:pos x="connsiteX15302" y="connsiteY15302"/>
                </a:cxn>
                <a:cxn ang="0">
                  <a:pos x="connsiteX15303" y="connsiteY15303"/>
                </a:cxn>
                <a:cxn ang="0">
                  <a:pos x="connsiteX15304" y="connsiteY15304"/>
                </a:cxn>
                <a:cxn ang="0">
                  <a:pos x="connsiteX15305" y="connsiteY15305"/>
                </a:cxn>
                <a:cxn ang="0">
                  <a:pos x="connsiteX15306" y="connsiteY15306"/>
                </a:cxn>
                <a:cxn ang="0">
                  <a:pos x="connsiteX15307" y="connsiteY15307"/>
                </a:cxn>
                <a:cxn ang="0">
                  <a:pos x="connsiteX15308" y="connsiteY15308"/>
                </a:cxn>
                <a:cxn ang="0">
                  <a:pos x="connsiteX15309" y="connsiteY15309"/>
                </a:cxn>
                <a:cxn ang="0">
                  <a:pos x="connsiteX15310" y="connsiteY15310"/>
                </a:cxn>
                <a:cxn ang="0">
                  <a:pos x="connsiteX15311" y="connsiteY15311"/>
                </a:cxn>
                <a:cxn ang="0">
                  <a:pos x="connsiteX15312" y="connsiteY15312"/>
                </a:cxn>
                <a:cxn ang="0">
                  <a:pos x="connsiteX15313" y="connsiteY15313"/>
                </a:cxn>
                <a:cxn ang="0">
                  <a:pos x="connsiteX15314" y="connsiteY15314"/>
                </a:cxn>
                <a:cxn ang="0">
                  <a:pos x="connsiteX15315" y="connsiteY15315"/>
                </a:cxn>
                <a:cxn ang="0">
                  <a:pos x="connsiteX15316" y="connsiteY15316"/>
                </a:cxn>
                <a:cxn ang="0">
                  <a:pos x="connsiteX15317" y="connsiteY15317"/>
                </a:cxn>
                <a:cxn ang="0">
                  <a:pos x="connsiteX15318" y="connsiteY15318"/>
                </a:cxn>
                <a:cxn ang="0">
                  <a:pos x="connsiteX15319" y="connsiteY15319"/>
                </a:cxn>
                <a:cxn ang="0">
                  <a:pos x="connsiteX15320" y="connsiteY15320"/>
                </a:cxn>
                <a:cxn ang="0">
                  <a:pos x="connsiteX15321" y="connsiteY15321"/>
                </a:cxn>
                <a:cxn ang="0">
                  <a:pos x="connsiteX15322" y="connsiteY15322"/>
                </a:cxn>
                <a:cxn ang="0">
                  <a:pos x="connsiteX15323" y="connsiteY15323"/>
                </a:cxn>
                <a:cxn ang="0">
                  <a:pos x="connsiteX15324" y="connsiteY15324"/>
                </a:cxn>
                <a:cxn ang="0">
                  <a:pos x="connsiteX15325" y="connsiteY15325"/>
                </a:cxn>
                <a:cxn ang="0">
                  <a:pos x="connsiteX15326" y="connsiteY15326"/>
                </a:cxn>
                <a:cxn ang="0">
                  <a:pos x="connsiteX15327" y="connsiteY15327"/>
                </a:cxn>
                <a:cxn ang="0">
                  <a:pos x="connsiteX15328" y="connsiteY15328"/>
                </a:cxn>
                <a:cxn ang="0">
                  <a:pos x="connsiteX15329" y="connsiteY15329"/>
                </a:cxn>
                <a:cxn ang="0">
                  <a:pos x="connsiteX15330" y="connsiteY15330"/>
                </a:cxn>
                <a:cxn ang="0">
                  <a:pos x="connsiteX15331" y="connsiteY15331"/>
                </a:cxn>
                <a:cxn ang="0">
                  <a:pos x="connsiteX15332" y="connsiteY15332"/>
                </a:cxn>
                <a:cxn ang="0">
                  <a:pos x="connsiteX15333" y="connsiteY15333"/>
                </a:cxn>
                <a:cxn ang="0">
                  <a:pos x="connsiteX15334" y="connsiteY15334"/>
                </a:cxn>
                <a:cxn ang="0">
                  <a:pos x="connsiteX15335" y="connsiteY15335"/>
                </a:cxn>
                <a:cxn ang="0">
                  <a:pos x="connsiteX15336" y="connsiteY15336"/>
                </a:cxn>
                <a:cxn ang="0">
                  <a:pos x="connsiteX15337" y="connsiteY15337"/>
                </a:cxn>
                <a:cxn ang="0">
                  <a:pos x="connsiteX15338" y="connsiteY15338"/>
                </a:cxn>
                <a:cxn ang="0">
                  <a:pos x="connsiteX15339" y="connsiteY15339"/>
                </a:cxn>
                <a:cxn ang="0">
                  <a:pos x="connsiteX15340" y="connsiteY15340"/>
                </a:cxn>
                <a:cxn ang="0">
                  <a:pos x="connsiteX15341" y="connsiteY15341"/>
                </a:cxn>
                <a:cxn ang="0">
                  <a:pos x="connsiteX15342" y="connsiteY15342"/>
                </a:cxn>
                <a:cxn ang="0">
                  <a:pos x="connsiteX15343" y="connsiteY15343"/>
                </a:cxn>
                <a:cxn ang="0">
                  <a:pos x="connsiteX15344" y="connsiteY15344"/>
                </a:cxn>
                <a:cxn ang="0">
                  <a:pos x="connsiteX15345" y="connsiteY15345"/>
                </a:cxn>
                <a:cxn ang="0">
                  <a:pos x="connsiteX15346" y="connsiteY15346"/>
                </a:cxn>
                <a:cxn ang="0">
                  <a:pos x="connsiteX15347" y="connsiteY15347"/>
                </a:cxn>
                <a:cxn ang="0">
                  <a:pos x="connsiteX15348" y="connsiteY15348"/>
                </a:cxn>
                <a:cxn ang="0">
                  <a:pos x="connsiteX15349" y="connsiteY15349"/>
                </a:cxn>
                <a:cxn ang="0">
                  <a:pos x="connsiteX15350" y="connsiteY15350"/>
                </a:cxn>
                <a:cxn ang="0">
                  <a:pos x="connsiteX15351" y="connsiteY15351"/>
                </a:cxn>
                <a:cxn ang="0">
                  <a:pos x="connsiteX15352" y="connsiteY15352"/>
                </a:cxn>
                <a:cxn ang="0">
                  <a:pos x="connsiteX15353" y="connsiteY15353"/>
                </a:cxn>
                <a:cxn ang="0">
                  <a:pos x="connsiteX15354" y="connsiteY15354"/>
                </a:cxn>
                <a:cxn ang="0">
                  <a:pos x="connsiteX15355" y="connsiteY15355"/>
                </a:cxn>
                <a:cxn ang="0">
                  <a:pos x="connsiteX15356" y="connsiteY15356"/>
                </a:cxn>
                <a:cxn ang="0">
                  <a:pos x="connsiteX15357" y="connsiteY15357"/>
                </a:cxn>
                <a:cxn ang="0">
                  <a:pos x="connsiteX15358" y="connsiteY15358"/>
                </a:cxn>
                <a:cxn ang="0">
                  <a:pos x="connsiteX15359" y="connsiteY15359"/>
                </a:cxn>
                <a:cxn ang="0">
                  <a:pos x="connsiteX15360" y="connsiteY15360"/>
                </a:cxn>
                <a:cxn ang="0">
                  <a:pos x="connsiteX15361" y="connsiteY15361"/>
                </a:cxn>
                <a:cxn ang="0">
                  <a:pos x="connsiteX15362" y="connsiteY15362"/>
                </a:cxn>
                <a:cxn ang="0">
                  <a:pos x="connsiteX15363" y="connsiteY15363"/>
                </a:cxn>
                <a:cxn ang="0">
                  <a:pos x="connsiteX15364" y="connsiteY15364"/>
                </a:cxn>
                <a:cxn ang="0">
                  <a:pos x="connsiteX15365" y="connsiteY15365"/>
                </a:cxn>
                <a:cxn ang="0">
                  <a:pos x="connsiteX15366" y="connsiteY15366"/>
                </a:cxn>
                <a:cxn ang="0">
                  <a:pos x="connsiteX15367" y="connsiteY15367"/>
                </a:cxn>
                <a:cxn ang="0">
                  <a:pos x="connsiteX15368" y="connsiteY15368"/>
                </a:cxn>
                <a:cxn ang="0">
                  <a:pos x="connsiteX15369" y="connsiteY15369"/>
                </a:cxn>
                <a:cxn ang="0">
                  <a:pos x="connsiteX15370" y="connsiteY15370"/>
                </a:cxn>
                <a:cxn ang="0">
                  <a:pos x="connsiteX15371" y="connsiteY15371"/>
                </a:cxn>
                <a:cxn ang="0">
                  <a:pos x="connsiteX15372" y="connsiteY15372"/>
                </a:cxn>
                <a:cxn ang="0">
                  <a:pos x="connsiteX15373" y="connsiteY15373"/>
                </a:cxn>
                <a:cxn ang="0">
                  <a:pos x="connsiteX15374" y="connsiteY15374"/>
                </a:cxn>
                <a:cxn ang="0">
                  <a:pos x="connsiteX15375" y="connsiteY15375"/>
                </a:cxn>
                <a:cxn ang="0">
                  <a:pos x="connsiteX15376" y="connsiteY15376"/>
                </a:cxn>
                <a:cxn ang="0">
                  <a:pos x="connsiteX15377" y="connsiteY15377"/>
                </a:cxn>
                <a:cxn ang="0">
                  <a:pos x="connsiteX15378" y="connsiteY15378"/>
                </a:cxn>
                <a:cxn ang="0">
                  <a:pos x="connsiteX15379" y="connsiteY15379"/>
                </a:cxn>
                <a:cxn ang="0">
                  <a:pos x="connsiteX15380" y="connsiteY15380"/>
                </a:cxn>
                <a:cxn ang="0">
                  <a:pos x="connsiteX15381" y="connsiteY15381"/>
                </a:cxn>
                <a:cxn ang="0">
                  <a:pos x="connsiteX15382" y="connsiteY15382"/>
                </a:cxn>
                <a:cxn ang="0">
                  <a:pos x="connsiteX15383" y="connsiteY15383"/>
                </a:cxn>
                <a:cxn ang="0">
                  <a:pos x="connsiteX15384" y="connsiteY15384"/>
                </a:cxn>
                <a:cxn ang="0">
                  <a:pos x="connsiteX15385" y="connsiteY15385"/>
                </a:cxn>
                <a:cxn ang="0">
                  <a:pos x="connsiteX15386" y="connsiteY15386"/>
                </a:cxn>
                <a:cxn ang="0">
                  <a:pos x="connsiteX15387" y="connsiteY15387"/>
                </a:cxn>
                <a:cxn ang="0">
                  <a:pos x="connsiteX15388" y="connsiteY15388"/>
                </a:cxn>
                <a:cxn ang="0">
                  <a:pos x="connsiteX15389" y="connsiteY15389"/>
                </a:cxn>
                <a:cxn ang="0">
                  <a:pos x="connsiteX15390" y="connsiteY15390"/>
                </a:cxn>
                <a:cxn ang="0">
                  <a:pos x="connsiteX15391" y="connsiteY15391"/>
                </a:cxn>
                <a:cxn ang="0">
                  <a:pos x="connsiteX15392" y="connsiteY15392"/>
                </a:cxn>
                <a:cxn ang="0">
                  <a:pos x="connsiteX15393" y="connsiteY15393"/>
                </a:cxn>
                <a:cxn ang="0">
                  <a:pos x="connsiteX15394" y="connsiteY15394"/>
                </a:cxn>
                <a:cxn ang="0">
                  <a:pos x="connsiteX15395" y="connsiteY15395"/>
                </a:cxn>
                <a:cxn ang="0">
                  <a:pos x="connsiteX15396" y="connsiteY15396"/>
                </a:cxn>
                <a:cxn ang="0">
                  <a:pos x="connsiteX15397" y="connsiteY15397"/>
                </a:cxn>
                <a:cxn ang="0">
                  <a:pos x="connsiteX15398" y="connsiteY15398"/>
                </a:cxn>
                <a:cxn ang="0">
                  <a:pos x="connsiteX15399" y="connsiteY15399"/>
                </a:cxn>
                <a:cxn ang="0">
                  <a:pos x="connsiteX15400" y="connsiteY15400"/>
                </a:cxn>
                <a:cxn ang="0">
                  <a:pos x="connsiteX15401" y="connsiteY15401"/>
                </a:cxn>
                <a:cxn ang="0">
                  <a:pos x="connsiteX15402" y="connsiteY15402"/>
                </a:cxn>
                <a:cxn ang="0">
                  <a:pos x="connsiteX15403" y="connsiteY15403"/>
                </a:cxn>
                <a:cxn ang="0">
                  <a:pos x="connsiteX15404" y="connsiteY15404"/>
                </a:cxn>
                <a:cxn ang="0">
                  <a:pos x="connsiteX15405" y="connsiteY15405"/>
                </a:cxn>
                <a:cxn ang="0">
                  <a:pos x="connsiteX15406" y="connsiteY15406"/>
                </a:cxn>
                <a:cxn ang="0">
                  <a:pos x="connsiteX15407" y="connsiteY15407"/>
                </a:cxn>
                <a:cxn ang="0">
                  <a:pos x="connsiteX15408" y="connsiteY15408"/>
                </a:cxn>
                <a:cxn ang="0">
                  <a:pos x="connsiteX15409" y="connsiteY15409"/>
                </a:cxn>
                <a:cxn ang="0">
                  <a:pos x="connsiteX15410" y="connsiteY15410"/>
                </a:cxn>
                <a:cxn ang="0">
                  <a:pos x="connsiteX15411" y="connsiteY15411"/>
                </a:cxn>
                <a:cxn ang="0">
                  <a:pos x="connsiteX15412" y="connsiteY15412"/>
                </a:cxn>
                <a:cxn ang="0">
                  <a:pos x="connsiteX15413" y="connsiteY15413"/>
                </a:cxn>
                <a:cxn ang="0">
                  <a:pos x="connsiteX15414" y="connsiteY15414"/>
                </a:cxn>
                <a:cxn ang="0">
                  <a:pos x="connsiteX15415" y="connsiteY15415"/>
                </a:cxn>
                <a:cxn ang="0">
                  <a:pos x="connsiteX15416" y="connsiteY15416"/>
                </a:cxn>
                <a:cxn ang="0">
                  <a:pos x="connsiteX15417" y="connsiteY15417"/>
                </a:cxn>
                <a:cxn ang="0">
                  <a:pos x="connsiteX15418" y="connsiteY15418"/>
                </a:cxn>
                <a:cxn ang="0">
                  <a:pos x="connsiteX15419" y="connsiteY15419"/>
                </a:cxn>
                <a:cxn ang="0">
                  <a:pos x="connsiteX15420" y="connsiteY15420"/>
                </a:cxn>
                <a:cxn ang="0">
                  <a:pos x="connsiteX15421" y="connsiteY15421"/>
                </a:cxn>
                <a:cxn ang="0">
                  <a:pos x="connsiteX15422" y="connsiteY15422"/>
                </a:cxn>
                <a:cxn ang="0">
                  <a:pos x="connsiteX15423" y="connsiteY15423"/>
                </a:cxn>
                <a:cxn ang="0">
                  <a:pos x="connsiteX15424" y="connsiteY15424"/>
                </a:cxn>
                <a:cxn ang="0">
                  <a:pos x="connsiteX15425" y="connsiteY15425"/>
                </a:cxn>
                <a:cxn ang="0">
                  <a:pos x="connsiteX15426" y="connsiteY15426"/>
                </a:cxn>
                <a:cxn ang="0">
                  <a:pos x="connsiteX15427" y="connsiteY15427"/>
                </a:cxn>
                <a:cxn ang="0">
                  <a:pos x="connsiteX15428" y="connsiteY15428"/>
                </a:cxn>
                <a:cxn ang="0">
                  <a:pos x="connsiteX15429" y="connsiteY15429"/>
                </a:cxn>
                <a:cxn ang="0">
                  <a:pos x="connsiteX15430" y="connsiteY15430"/>
                </a:cxn>
                <a:cxn ang="0">
                  <a:pos x="connsiteX15431" y="connsiteY15431"/>
                </a:cxn>
                <a:cxn ang="0">
                  <a:pos x="connsiteX15432" y="connsiteY15432"/>
                </a:cxn>
                <a:cxn ang="0">
                  <a:pos x="connsiteX15433" y="connsiteY15433"/>
                </a:cxn>
                <a:cxn ang="0">
                  <a:pos x="connsiteX15434" y="connsiteY15434"/>
                </a:cxn>
                <a:cxn ang="0">
                  <a:pos x="connsiteX15435" y="connsiteY15435"/>
                </a:cxn>
                <a:cxn ang="0">
                  <a:pos x="connsiteX15436" y="connsiteY15436"/>
                </a:cxn>
                <a:cxn ang="0">
                  <a:pos x="connsiteX15437" y="connsiteY15437"/>
                </a:cxn>
                <a:cxn ang="0">
                  <a:pos x="connsiteX15438" y="connsiteY15438"/>
                </a:cxn>
                <a:cxn ang="0">
                  <a:pos x="connsiteX15439" y="connsiteY15439"/>
                </a:cxn>
                <a:cxn ang="0">
                  <a:pos x="connsiteX15440" y="connsiteY15440"/>
                </a:cxn>
                <a:cxn ang="0">
                  <a:pos x="connsiteX15441" y="connsiteY15441"/>
                </a:cxn>
                <a:cxn ang="0">
                  <a:pos x="connsiteX15442" y="connsiteY15442"/>
                </a:cxn>
                <a:cxn ang="0">
                  <a:pos x="connsiteX15443" y="connsiteY15443"/>
                </a:cxn>
                <a:cxn ang="0">
                  <a:pos x="connsiteX15444" y="connsiteY15444"/>
                </a:cxn>
                <a:cxn ang="0">
                  <a:pos x="connsiteX15445" y="connsiteY15445"/>
                </a:cxn>
                <a:cxn ang="0">
                  <a:pos x="connsiteX15446" y="connsiteY15446"/>
                </a:cxn>
                <a:cxn ang="0">
                  <a:pos x="connsiteX15447" y="connsiteY15447"/>
                </a:cxn>
                <a:cxn ang="0">
                  <a:pos x="connsiteX15448" y="connsiteY15448"/>
                </a:cxn>
                <a:cxn ang="0">
                  <a:pos x="connsiteX15449" y="connsiteY15449"/>
                </a:cxn>
                <a:cxn ang="0">
                  <a:pos x="connsiteX15450" y="connsiteY15450"/>
                </a:cxn>
                <a:cxn ang="0">
                  <a:pos x="connsiteX15451" y="connsiteY15451"/>
                </a:cxn>
                <a:cxn ang="0">
                  <a:pos x="connsiteX15452" y="connsiteY15452"/>
                </a:cxn>
                <a:cxn ang="0">
                  <a:pos x="connsiteX15453" y="connsiteY15453"/>
                </a:cxn>
                <a:cxn ang="0">
                  <a:pos x="connsiteX15454" y="connsiteY15454"/>
                </a:cxn>
                <a:cxn ang="0">
                  <a:pos x="connsiteX15455" y="connsiteY15455"/>
                </a:cxn>
                <a:cxn ang="0">
                  <a:pos x="connsiteX15456" y="connsiteY15456"/>
                </a:cxn>
                <a:cxn ang="0">
                  <a:pos x="connsiteX15457" y="connsiteY15457"/>
                </a:cxn>
                <a:cxn ang="0">
                  <a:pos x="connsiteX15458" y="connsiteY15458"/>
                </a:cxn>
                <a:cxn ang="0">
                  <a:pos x="connsiteX15459" y="connsiteY15459"/>
                </a:cxn>
                <a:cxn ang="0">
                  <a:pos x="connsiteX15460" y="connsiteY15460"/>
                </a:cxn>
                <a:cxn ang="0">
                  <a:pos x="connsiteX15461" y="connsiteY15461"/>
                </a:cxn>
                <a:cxn ang="0">
                  <a:pos x="connsiteX15462" y="connsiteY15462"/>
                </a:cxn>
                <a:cxn ang="0">
                  <a:pos x="connsiteX15463" y="connsiteY15463"/>
                </a:cxn>
                <a:cxn ang="0">
                  <a:pos x="connsiteX15464" y="connsiteY15464"/>
                </a:cxn>
                <a:cxn ang="0">
                  <a:pos x="connsiteX15465" y="connsiteY15465"/>
                </a:cxn>
                <a:cxn ang="0">
                  <a:pos x="connsiteX15466" y="connsiteY15466"/>
                </a:cxn>
                <a:cxn ang="0">
                  <a:pos x="connsiteX15467" y="connsiteY15467"/>
                </a:cxn>
                <a:cxn ang="0">
                  <a:pos x="connsiteX15468" y="connsiteY15468"/>
                </a:cxn>
                <a:cxn ang="0">
                  <a:pos x="connsiteX15469" y="connsiteY15469"/>
                </a:cxn>
                <a:cxn ang="0">
                  <a:pos x="connsiteX15470" y="connsiteY15470"/>
                </a:cxn>
                <a:cxn ang="0">
                  <a:pos x="connsiteX15471" y="connsiteY15471"/>
                </a:cxn>
                <a:cxn ang="0">
                  <a:pos x="connsiteX15472" y="connsiteY15472"/>
                </a:cxn>
                <a:cxn ang="0">
                  <a:pos x="connsiteX15473" y="connsiteY15473"/>
                </a:cxn>
                <a:cxn ang="0">
                  <a:pos x="connsiteX15474" y="connsiteY15474"/>
                </a:cxn>
                <a:cxn ang="0">
                  <a:pos x="connsiteX15475" y="connsiteY15475"/>
                </a:cxn>
                <a:cxn ang="0">
                  <a:pos x="connsiteX15476" y="connsiteY15476"/>
                </a:cxn>
                <a:cxn ang="0">
                  <a:pos x="connsiteX15477" y="connsiteY15477"/>
                </a:cxn>
                <a:cxn ang="0">
                  <a:pos x="connsiteX15478" y="connsiteY15478"/>
                </a:cxn>
                <a:cxn ang="0">
                  <a:pos x="connsiteX15479" y="connsiteY15479"/>
                </a:cxn>
                <a:cxn ang="0">
                  <a:pos x="connsiteX15480" y="connsiteY15480"/>
                </a:cxn>
                <a:cxn ang="0">
                  <a:pos x="connsiteX15481" y="connsiteY15481"/>
                </a:cxn>
                <a:cxn ang="0">
                  <a:pos x="connsiteX15482" y="connsiteY15482"/>
                </a:cxn>
                <a:cxn ang="0">
                  <a:pos x="connsiteX15483" y="connsiteY15483"/>
                </a:cxn>
                <a:cxn ang="0">
                  <a:pos x="connsiteX15484" y="connsiteY15484"/>
                </a:cxn>
                <a:cxn ang="0">
                  <a:pos x="connsiteX15485" y="connsiteY15485"/>
                </a:cxn>
                <a:cxn ang="0">
                  <a:pos x="connsiteX15486" y="connsiteY15486"/>
                </a:cxn>
                <a:cxn ang="0">
                  <a:pos x="connsiteX15487" y="connsiteY15487"/>
                </a:cxn>
                <a:cxn ang="0">
                  <a:pos x="connsiteX15488" y="connsiteY15488"/>
                </a:cxn>
                <a:cxn ang="0">
                  <a:pos x="connsiteX15489" y="connsiteY15489"/>
                </a:cxn>
                <a:cxn ang="0">
                  <a:pos x="connsiteX15490" y="connsiteY15490"/>
                </a:cxn>
                <a:cxn ang="0">
                  <a:pos x="connsiteX15491" y="connsiteY15491"/>
                </a:cxn>
                <a:cxn ang="0">
                  <a:pos x="connsiteX15492" y="connsiteY15492"/>
                </a:cxn>
                <a:cxn ang="0">
                  <a:pos x="connsiteX15493" y="connsiteY15493"/>
                </a:cxn>
                <a:cxn ang="0">
                  <a:pos x="connsiteX15494" y="connsiteY15494"/>
                </a:cxn>
                <a:cxn ang="0">
                  <a:pos x="connsiteX15495" y="connsiteY15495"/>
                </a:cxn>
                <a:cxn ang="0">
                  <a:pos x="connsiteX15496" y="connsiteY15496"/>
                </a:cxn>
                <a:cxn ang="0">
                  <a:pos x="connsiteX15497" y="connsiteY15497"/>
                </a:cxn>
                <a:cxn ang="0">
                  <a:pos x="connsiteX15498" y="connsiteY15498"/>
                </a:cxn>
                <a:cxn ang="0">
                  <a:pos x="connsiteX15499" y="connsiteY15499"/>
                </a:cxn>
                <a:cxn ang="0">
                  <a:pos x="connsiteX15500" y="connsiteY15500"/>
                </a:cxn>
                <a:cxn ang="0">
                  <a:pos x="connsiteX15501" y="connsiteY15501"/>
                </a:cxn>
                <a:cxn ang="0">
                  <a:pos x="connsiteX15502" y="connsiteY15502"/>
                </a:cxn>
                <a:cxn ang="0">
                  <a:pos x="connsiteX15503" y="connsiteY15503"/>
                </a:cxn>
                <a:cxn ang="0">
                  <a:pos x="connsiteX15504" y="connsiteY15504"/>
                </a:cxn>
                <a:cxn ang="0">
                  <a:pos x="connsiteX15505" y="connsiteY15505"/>
                </a:cxn>
                <a:cxn ang="0">
                  <a:pos x="connsiteX15506" y="connsiteY15506"/>
                </a:cxn>
                <a:cxn ang="0">
                  <a:pos x="connsiteX15507" y="connsiteY15507"/>
                </a:cxn>
                <a:cxn ang="0">
                  <a:pos x="connsiteX15508" y="connsiteY15508"/>
                </a:cxn>
                <a:cxn ang="0">
                  <a:pos x="connsiteX15509" y="connsiteY15509"/>
                </a:cxn>
                <a:cxn ang="0">
                  <a:pos x="connsiteX15510" y="connsiteY15510"/>
                </a:cxn>
                <a:cxn ang="0">
                  <a:pos x="connsiteX15511" y="connsiteY15511"/>
                </a:cxn>
                <a:cxn ang="0">
                  <a:pos x="connsiteX15512" y="connsiteY15512"/>
                </a:cxn>
                <a:cxn ang="0">
                  <a:pos x="connsiteX15513" y="connsiteY15513"/>
                </a:cxn>
                <a:cxn ang="0">
                  <a:pos x="connsiteX15514" y="connsiteY15514"/>
                </a:cxn>
                <a:cxn ang="0">
                  <a:pos x="connsiteX15515" y="connsiteY15515"/>
                </a:cxn>
                <a:cxn ang="0">
                  <a:pos x="connsiteX15516" y="connsiteY15516"/>
                </a:cxn>
                <a:cxn ang="0">
                  <a:pos x="connsiteX15517" y="connsiteY15517"/>
                </a:cxn>
                <a:cxn ang="0">
                  <a:pos x="connsiteX15518" y="connsiteY15518"/>
                </a:cxn>
                <a:cxn ang="0">
                  <a:pos x="connsiteX15519" y="connsiteY15519"/>
                </a:cxn>
                <a:cxn ang="0">
                  <a:pos x="connsiteX15520" y="connsiteY15520"/>
                </a:cxn>
                <a:cxn ang="0">
                  <a:pos x="connsiteX15521" y="connsiteY15521"/>
                </a:cxn>
                <a:cxn ang="0">
                  <a:pos x="connsiteX15522" y="connsiteY15522"/>
                </a:cxn>
                <a:cxn ang="0">
                  <a:pos x="connsiteX15523" y="connsiteY15523"/>
                </a:cxn>
                <a:cxn ang="0">
                  <a:pos x="connsiteX15524" y="connsiteY15524"/>
                </a:cxn>
                <a:cxn ang="0">
                  <a:pos x="connsiteX15525" y="connsiteY15525"/>
                </a:cxn>
                <a:cxn ang="0">
                  <a:pos x="connsiteX15526" y="connsiteY15526"/>
                </a:cxn>
                <a:cxn ang="0">
                  <a:pos x="connsiteX15527" y="connsiteY15527"/>
                </a:cxn>
                <a:cxn ang="0">
                  <a:pos x="connsiteX15528" y="connsiteY15528"/>
                </a:cxn>
                <a:cxn ang="0">
                  <a:pos x="connsiteX15529" y="connsiteY15529"/>
                </a:cxn>
                <a:cxn ang="0">
                  <a:pos x="connsiteX15530" y="connsiteY15530"/>
                </a:cxn>
                <a:cxn ang="0">
                  <a:pos x="connsiteX15531" y="connsiteY15531"/>
                </a:cxn>
                <a:cxn ang="0">
                  <a:pos x="connsiteX15532" y="connsiteY15532"/>
                </a:cxn>
                <a:cxn ang="0">
                  <a:pos x="connsiteX15533" y="connsiteY15533"/>
                </a:cxn>
                <a:cxn ang="0">
                  <a:pos x="connsiteX15534" y="connsiteY15534"/>
                </a:cxn>
                <a:cxn ang="0">
                  <a:pos x="connsiteX15535" y="connsiteY15535"/>
                </a:cxn>
                <a:cxn ang="0">
                  <a:pos x="connsiteX15536" y="connsiteY15536"/>
                </a:cxn>
                <a:cxn ang="0">
                  <a:pos x="connsiteX15537" y="connsiteY15537"/>
                </a:cxn>
                <a:cxn ang="0">
                  <a:pos x="connsiteX15538" y="connsiteY15538"/>
                </a:cxn>
                <a:cxn ang="0">
                  <a:pos x="connsiteX15539" y="connsiteY15539"/>
                </a:cxn>
                <a:cxn ang="0">
                  <a:pos x="connsiteX15540" y="connsiteY15540"/>
                </a:cxn>
                <a:cxn ang="0">
                  <a:pos x="connsiteX15541" y="connsiteY15541"/>
                </a:cxn>
                <a:cxn ang="0">
                  <a:pos x="connsiteX15542" y="connsiteY15542"/>
                </a:cxn>
                <a:cxn ang="0">
                  <a:pos x="connsiteX15543" y="connsiteY15543"/>
                </a:cxn>
                <a:cxn ang="0">
                  <a:pos x="connsiteX15544" y="connsiteY15544"/>
                </a:cxn>
                <a:cxn ang="0">
                  <a:pos x="connsiteX15545" y="connsiteY15545"/>
                </a:cxn>
                <a:cxn ang="0">
                  <a:pos x="connsiteX15546" y="connsiteY15546"/>
                </a:cxn>
                <a:cxn ang="0">
                  <a:pos x="connsiteX15547" y="connsiteY15547"/>
                </a:cxn>
                <a:cxn ang="0">
                  <a:pos x="connsiteX15548" y="connsiteY15548"/>
                </a:cxn>
                <a:cxn ang="0">
                  <a:pos x="connsiteX15549" y="connsiteY15549"/>
                </a:cxn>
                <a:cxn ang="0">
                  <a:pos x="connsiteX15550" y="connsiteY15550"/>
                </a:cxn>
                <a:cxn ang="0">
                  <a:pos x="connsiteX15551" y="connsiteY15551"/>
                </a:cxn>
                <a:cxn ang="0">
                  <a:pos x="connsiteX15552" y="connsiteY15552"/>
                </a:cxn>
                <a:cxn ang="0">
                  <a:pos x="connsiteX15553" y="connsiteY15553"/>
                </a:cxn>
                <a:cxn ang="0">
                  <a:pos x="connsiteX15554" y="connsiteY15554"/>
                </a:cxn>
                <a:cxn ang="0">
                  <a:pos x="connsiteX15555" y="connsiteY15555"/>
                </a:cxn>
                <a:cxn ang="0">
                  <a:pos x="connsiteX15556" y="connsiteY15556"/>
                </a:cxn>
                <a:cxn ang="0">
                  <a:pos x="connsiteX15557" y="connsiteY15557"/>
                </a:cxn>
                <a:cxn ang="0">
                  <a:pos x="connsiteX15558" y="connsiteY15558"/>
                </a:cxn>
                <a:cxn ang="0">
                  <a:pos x="connsiteX15559" y="connsiteY15559"/>
                </a:cxn>
                <a:cxn ang="0">
                  <a:pos x="connsiteX15560" y="connsiteY15560"/>
                </a:cxn>
                <a:cxn ang="0">
                  <a:pos x="connsiteX15561" y="connsiteY15561"/>
                </a:cxn>
                <a:cxn ang="0">
                  <a:pos x="connsiteX15562" y="connsiteY15562"/>
                </a:cxn>
                <a:cxn ang="0">
                  <a:pos x="connsiteX15563" y="connsiteY15563"/>
                </a:cxn>
                <a:cxn ang="0">
                  <a:pos x="connsiteX15564" y="connsiteY15564"/>
                </a:cxn>
                <a:cxn ang="0">
                  <a:pos x="connsiteX15565" y="connsiteY15565"/>
                </a:cxn>
                <a:cxn ang="0">
                  <a:pos x="connsiteX15566" y="connsiteY15566"/>
                </a:cxn>
                <a:cxn ang="0">
                  <a:pos x="connsiteX15567" y="connsiteY15567"/>
                </a:cxn>
                <a:cxn ang="0">
                  <a:pos x="connsiteX15568" y="connsiteY15568"/>
                </a:cxn>
                <a:cxn ang="0">
                  <a:pos x="connsiteX15569" y="connsiteY15569"/>
                </a:cxn>
                <a:cxn ang="0">
                  <a:pos x="connsiteX15570" y="connsiteY15570"/>
                </a:cxn>
                <a:cxn ang="0">
                  <a:pos x="connsiteX15571" y="connsiteY15571"/>
                </a:cxn>
                <a:cxn ang="0">
                  <a:pos x="connsiteX15572" y="connsiteY15572"/>
                </a:cxn>
                <a:cxn ang="0">
                  <a:pos x="connsiteX15573" y="connsiteY15573"/>
                </a:cxn>
                <a:cxn ang="0">
                  <a:pos x="connsiteX15574" y="connsiteY15574"/>
                </a:cxn>
                <a:cxn ang="0">
                  <a:pos x="connsiteX15575" y="connsiteY15575"/>
                </a:cxn>
                <a:cxn ang="0">
                  <a:pos x="connsiteX15576" y="connsiteY15576"/>
                </a:cxn>
                <a:cxn ang="0">
                  <a:pos x="connsiteX15577" y="connsiteY15577"/>
                </a:cxn>
                <a:cxn ang="0">
                  <a:pos x="connsiteX15578" y="connsiteY15578"/>
                </a:cxn>
                <a:cxn ang="0">
                  <a:pos x="connsiteX15579" y="connsiteY15579"/>
                </a:cxn>
                <a:cxn ang="0">
                  <a:pos x="connsiteX15580" y="connsiteY15580"/>
                </a:cxn>
                <a:cxn ang="0">
                  <a:pos x="connsiteX15581" y="connsiteY15581"/>
                </a:cxn>
                <a:cxn ang="0">
                  <a:pos x="connsiteX15582" y="connsiteY15582"/>
                </a:cxn>
                <a:cxn ang="0">
                  <a:pos x="connsiteX15583" y="connsiteY15583"/>
                </a:cxn>
                <a:cxn ang="0">
                  <a:pos x="connsiteX15584" y="connsiteY15584"/>
                </a:cxn>
                <a:cxn ang="0">
                  <a:pos x="connsiteX15585" y="connsiteY15585"/>
                </a:cxn>
                <a:cxn ang="0">
                  <a:pos x="connsiteX15586" y="connsiteY15586"/>
                </a:cxn>
                <a:cxn ang="0">
                  <a:pos x="connsiteX15587" y="connsiteY15587"/>
                </a:cxn>
                <a:cxn ang="0">
                  <a:pos x="connsiteX15588" y="connsiteY15588"/>
                </a:cxn>
                <a:cxn ang="0">
                  <a:pos x="connsiteX15589" y="connsiteY15589"/>
                </a:cxn>
                <a:cxn ang="0">
                  <a:pos x="connsiteX15590" y="connsiteY15590"/>
                </a:cxn>
                <a:cxn ang="0">
                  <a:pos x="connsiteX15591" y="connsiteY15591"/>
                </a:cxn>
                <a:cxn ang="0">
                  <a:pos x="connsiteX15592" y="connsiteY15592"/>
                </a:cxn>
                <a:cxn ang="0">
                  <a:pos x="connsiteX15593" y="connsiteY15593"/>
                </a:cxn>
                <a:cxn ang="0">
                  <a:pos x="connsiteX15594" y="connsiteY15594"/>
                </a:cxn>
                <a:cxn ang="0">
                  <a:pos x="connsiteX15595" y="connsiteY15595"/>
                </a:cxn>
                <a:cxn ang="0">
                  <a:pos x="connsiteX15596" y="connsiteY15596"/>
                </a:cxn>
                <a:cxn ang="0">
                  <a:pos x="connsiteX15597" y="connsiteY15597"/>
                </a:cxn>
                <a:cxn ang="0">
                  <a:pos x="connsiteX15598" y="connsiteY15598"/>
                </a:cxn>
                <a:cxn ang="0">
                  <a:pos x="connsiteX15599" y="connsiteY15599"/>
                </a:cxn>
                <a:cxn ang="0">
                  <a:pos x="connsiteX15600" y="connsiteY15600"/>
                </a:cxn>
                <a:cxn ang="0">
                  <a:pos x="connsiteX15601" y="connsiteY15601"/>
                </a:cxn>
                <a:cxn ang="0">
                  <a:pos x="connsiteX15602" y="connsiteY15602"/>
                </a:cxn>
                <a:cxn ang="0">
                  <a:pos x="connsiteX15603" y="connsiteY15603"/>
                </a:cxn>
                <a:cxn ang="0">
                  <a:pos x="connsiteX15604" y="connsiteY15604"/>
                </a:cxn>
                <a:cxn ang="0">
                  <a:pos x="connsiteX15605" y="connsiteY15605"/>
                </a:cxn>
                <a:cxn ang="0">
                  <a:pos x="connsiteX15606" y="connsiteY15606"/>
                </a:cxn>
                <a:cxn ang="0">
                  <a:pos x="connsiteX15607" y="connsiteY15607"/>
                </a:cxn>
                <a:cxn ang="0">
                  <a:pos x="connsiteX15608" y="connsiteY15608"/>
                </a:cxn>
                <a:cxn ang="0">
                  <a:pos x="connsiteX15609" y="connsiteY15609"/>
                </a:cxn>
                <a:cxn ang="0">
                  <a:pos x="connsiteX15610" y="connsiteY15610"/>
                </a:cxn>
                <a:cxn ang="0">
                  <a:pos x="connsiteX15611" y="connsiteY15611"/>
                </a:cxn>
                <a:cxn ang="0">
                  <a:pos x="connsiteX15612" y="connsiteY15612"/>
                </a:cxn>
                <a:cxn ang="0">
                  <a:pos x="connsiteX15613" y="connsiteY15613"/>
                </a:cxn>
                <a:cxn ang="0">
                  <a:pos x="connsiteX15614" y="connsiteY15614"/>
                </a:cxn>
                <a:cxn ang="0">
                  <a:pos x="connsiteX15615" y="connsiteY15615"/>
                </a:cxn>
                <a:cxn ang="0">
                  <a:pos x="connsiteX15616" y="connsiteY15616"/>
                </a:cxn>
                <a:cxn ang="0">
                  <a:pos x="connsiteX15617" y="connsiteY15617"/>
                </a:cxn>
                <a:cxn ang="0">
                  <a:pos x="connsiteX15618" y="connsiteY15618"/>
                </a:cxn>
                <a:cxn ang="0">
                  <a:pos x="connsiteX15619" y="connsiteY15619"/>
                </a:cxn>
                <a:cxn ang="0">
                  <a:pos x="connsiteX15620" y="connsiteY15620"/>
                </a:cxn>
                <a:cxn ang="0">
                  <a:pos x="connsiteX15621" y="connsiteY15621"/>
                </a:cxn>
                <a:cxn ang="0">
                  <a:pos x="connsiteX15622" y="connsiteY15622"/>
                </a:cxn>
                <a:cxn ang="0">
                  <a:pos x="connsiteX15623" y="connsiteY15623"/>
                </a:cxn>
                <a:cxn ang="0">
                  <a:pos x="connsiteX15624" y="connsiteY15624"/>
                </a:cxn>
                <a:cxn ang="0">
                  <a:pos x="connsiteX15625" y="connsiteY15625"/>
                </a:cxn>
                <a:cxn ang="0">
                  <a:pos x="connsiteX15626" y="connsiteY15626"/>
                </a:cxn>
                <a:cxn ang="0">
                  <a:pos x="connsiteX15627" y="connsiteY15627"/>
                </a:cxn>
                <a:cxn ang="0">
                  <a:pos x="connsiteX15628" y="connsiteY15628"/>
                </a:cxn>
                <a:cxn ang="0">
                  <a:pos x="connsiteX15629" y="connsiteY15629"/>
                </a:cxn>
                <a:cxn ang="0">
                  <a:pos x="connsiteX15630" y="connsiteY15630"/>
                </a:cxn>
                <a:cxn ang="0">
                  <a:pos x="connsiteX15631" y="connsiteY15631"/>
                </a:cxn>
                <a:cxn ang="0">
                  <a:pos x="connsiteX15632" y="connsiteY15632"/>
                </a:cxn>
                <a:cxn ang="0">
                  <a:pos x="connsiteX15633" y="connsiteY15633"/>
                </a:cxn>
                <a:cxn ang="0">
                  <a:pos x="connsiteX15634" y="connsiteY15634"/>
                </a:cxn>
                <a:cxn ang="0">
                  <a:pos x="connsiteX15635" y="connsiteY15635"/>
                </a:cxn>
                <a:cxn ang="0">
                  <a:pos x="connsiteX15636" y="connsiteY15636"/>
                </a:cxn>
                <a:cxn ang="0">
                  <a:pos x="connsiteX15637" y="connsiteY15637"/>
                </a:cxn>
                <a:cxn ang="0">
                  <a:pos x="connsiteX15638" y="connsiteY15638"/>
                </a:cxn>
                <a:cxn ang="0">
                  <a:pos x="connsiteX15639" y="connsiteY15639"/>
                </a:cxn>
                <a:cxn ang="0">
                  <a:pos x="connsiteX15640" y="connsiteY15640"/>
                </a:cxn>
                <a:cxn ang="0">
                  <a:pos x="connsiteX15641" y="connsiteY15641"/>
                </a:cxn>
                <a:cxn ang="0">
                  <a:pos x="connsiteX15642" y="connsiteY15642"/>
                </a:cxn>
                <a:cxn ang="0">
                  <a:pos x="connsiteX15643" y="connsiteY15643"/>
                </a:cxn>
                <a:cxn ang="0">
                  <a:pos x="connsiteX15644" y="connsiteY15644"/>
                </a:cxn>
                <a:cxn ang="0">
                  <a:pos x="connsiteX15645" y="connsiteY15645"/>
                </a:cxn>
                <a:cxn ang="0">
                  <a:pos x="connsiteX15646" y="connsiteY15646"/>
                </a:cxn>
                <a:cxn ang="0">
                  <a:pos x="connsiteX15647" y="connsiteY15647"/>
                </a:cxn>
                <a:cxn ang="0">
                  <a:pos x="connsiteX15648" y="connsiteY15648"/>
                </a:cxn>
                <a:cxn ang="0">
                  <a:pos x="connsiteX15649" y="connsiteY15649"/>
                </a:cxn>
                <a:cxn ang="0">
                  <a:pos x="connsiteX15650" y="connsiteY15650"/>
                </a:cxn>
                <a:cxn ang="0">
                  <a:pos x="connsiteX15651" y="connsiteY15651"/>
                </a:cxn>
                <a:cxn ang="0">
                  <a:pos x="connsiteX15652" y="connsiteY15652"/>
                </a:cxn>
                <a:cxn ang="0">
                  <a:pos x="connsiteX15653" y="connsiteY15653"/>
                </a:cxn>
                <a:cxn ang="0">
                  <a:pos x="connsiteX15654" y="connsiteY15654"/>
                </a:cxn>
                <a:cxn ang="0">
                  <a:pos x="connsiteX15655" y="connsiteY15655"/>
                </a:cxn>
                <a:cxn ang="0">
                  <a:pos x="connsiteX15656" y="connsiteY15656"/>
                </a:cxn>
                <a:cxn ang="0">
                  <a:pos x="connsiteX15657" y="connsiteY15657"/>
                </a:cxn>
                <a:cxn ang="0">
                  <a:pos x="connsiteX15658" y="connsiteY15658"/>
                </a:cxn>
                <a:cxn ang="0">
                  <a:pos x="connsiteX15659" y="connsiteY15659"/>
                </a:cxn>
                <a:cxn ang="0">
                  <a:pos x="connsiteX15660" y="connsiteY15660"/>
                </a:cxn>
                <a:cxn ang="0">
                  <a:pos x="connsiteX15661" y="connsiteY15661"/>
                </a:cxn>
                <a:cxn ang="0">
                  <a:pos x="connsiteX15662" y="connsiteY15662"/>
                </a:cxn>
                <a:cxn ang="0">
                  <a:pos x="connsiteX15663" y="connsiteY15663"/>
                </a:cxn>
                <a:cxn ang="0">
                  <a:pos x="connsiteX15664" y="connsiteY15664"/>
                </a:cxn>
                <a:cxn ang="0">
                  <a:pos x="connsiteX15665" y="connsiteY15665"/>
                </a:cxn>
                <a:cxn ang="0">
                  <a:pos x="connsiteX15666" y="connsiteY15666"/>
                </a:cxn>
                <a:cxn ang="0">
                  <a:pos x="connsiteX15667" y="connsiteY15667"/>
                </a:cxn>
                <a:cxn ang="0">
                  <a:pos x="connsiteX15668" y="connsiteY15668"/>
                </a:cxn>
                <a:cxn ang="0">
                  <a:pos x="connsiteX15669" y="connsiteY15669"/>
                </a:cxn>
                <a:cxn ang="0">
                  <a:pos x="connsiteX15670" y="connsiteY15670"/>
                </a:cxn>
                <a:cxn ang="0">
                  <a:pos x="connsiteX15671" y="connsiteY15671"/>
                </a:cxn>
                <a:cxn ang="0">
                  <a:pos x="connsiteX15672" y="connsiteY15672"/>
                </a:cxn>
                <a:cxn ang="0">
                  <a:pos x="connsiteX15673" y="connsiteY15673"/>
                </a:cxn>
                <a:cxn ang="0">
                  <a:pos x="connsiteX15674" y="connsiteY15674"/>
                </a:cxn>
                <a:cxn ang="0">
                  <a:pos x="connsiteX15675" y="connsiteY15675"/>
                </a:cxn>
                <a:cxn ang="0">
                  <a:pos x="connsiteX15676" y="connsiteY15676"/>
                </a:cxn>
                <a:cxn ang="0">
                  <a:pos x="connsiteX15677" y="connsiteY15677"/>
                </a:cxn>
                <a:cxn ang="0">
                  <a:pos x="connsiteX15678" y="connsiteY15678"/>
                </a:cxn>
                <a:cxn ang="0">
                  <a:pos x="connsiteX15679" y="connsiteY15679"/>
                </a:cxn>
                <a:cxn ang="0">
                  <a:pos x="connsiteX15680" y="connsiteY15680"/>
                </a:cxn>
                <a:cxn ang="0">
                  <a:pos x="connsiteX15681" y="connsiteY15681"/>
                </a:cxn>
                <a:cxn ang="0">
                  <a:pos x="connsiteX15682" y="connsiteY15682"/>
                </a:cxn>
                <a:cxn ang="0">
                  <a:pos x="connsiteX15683" y="connsiteY15683"/>
                </a:cxn>
                <a:cxn ang="0">
                  <a:pos x="connsiteX15684" y="connsiteY15684"/>
                </a:cxn>
                <a:cxn ang="0">
                  <a:pos x="connsiteX15685" y="connsiteY15685"/>
                </a:cxn>
                <a:cxn ang="0">
                  <a:pos x="connsiteX15686" y="connsiteY15686"/>
                </a:cxn>
                <a:cxn ang="0">
                  <a:pos x="connsiteX15687" y="connsiteY15687"/>
                </a:cxn>
                <a:cxn ang="0">
                  <a:pos x="connsiteX15688" y="connsiteY15688"/>
                </a:cxn>
                <a:cxn ang="0">
                  <a:pos x="connsiteX15689" y="connsiteY15689"/>
                </a:cxn>
                <a:cxn ang="0">
                  <a:pos x="connsiteX15690" y="connsiteY15690"/>
                </a:cxn>
                <a:cxn ang="0">
                  <a:pos x="connsiteX15691" y="connsiteY15691"/>
                </a:cxn>
                <a:cxn ang="0">
                  <a:pos x="connsiteX15692" y="connsiteY15692"/>
                </a:cxn>
                <a:cxn ang="0">
                  <a:pos x="connsiteX15693" y="connsiteY15693"/>
                </a:cxn>
                <a:cxn ang="0">
                  <a:pos x="connsiteX15694" y="connsiteY15694"/>
                </a:cxn>
                <a:cxn ang="0">
                  <a:pos x="connsiteX15695" y="connsiteY15695"/>
                </a:cxn>
                <a:cxn ang="0">
                  <a:pos x="connsiteX15696" y="connsiteY15696"/>
                </a:cxn>
                <a:cxn ang="0">
                  <a:pos x="connsiteX15697" y="connsiteY15697"/>
                </a:cxn>
                <a:cxn ang="0">
                  <a:pos x="connsiteX15698" y="connsiteY15698"/>
                </a:cxn>
                <a:cxn ang="0">
                  <a:pos x="connsiteX15699" y="connsiteY15699"/>
                </a:cxn>
                <a:cxn ang="0">
                  <a:pos x="connsiteX15700" y="connsiteY15700"/>
                </a:cxn>
                <a:cxn ang="0">
                  <a:pos x="connsiteX15701" y="connsiteY15701"/>
                </a:cxn>
                <a:cxn ang="0">
                  <a:pos x="connsiteX15702" y="connsiteY15702"/>
                </a:cxn>
                <a:cxn ang="0">
                  <a:pos x="connsiteX15703" y="connsiteY15703"/>
                </a:cxn>
                <a:cxn ang="0">
                  <a:pos x="connsiteX15704" y="connsiteY15704"/>
                </a:cxn>
                <a:cxn ang="0">
                  <a:pos x="connsiteX15705" y="connsiteY15705"/>
                </a:cxn>
                <a:cxn ang="0">
                  <a:pos x="connsiteX15706" y="connsiteY15706"/>
                </a:cxn>
                <a:cxn ang="0">
                  <a:pos x="connsiteX15707" y="connsiteY15707"/>
                </a:cxn>
                <a:cxn ang="0">
                  <a:pos x="connsiteX15708" y="connsiteY15708"/>
                </a:cxn>
                <a:cxn ang="0">
                  <a:pos x="connsiteX15709" y="connsiteY15709"/>
                </a:cxn>
                <a:cxn ang="0">
                  <a:pos x="connsiteX15710" y="connsiteY15710"/>
                </a:cxn>
                <a:cxn ang="0">
                  <a:pos x="connsiteX15711" y="connsiteY15711"/>
                </a:cxn>
                <a:cxn ang="0">
                  <a:pos x="connsiteX15712" y="connsiteY15712"/>
                </a:cxn>
                <a:cxn ang="0">
                  <a:pos x="connsiteX15713" y="connsiteY15713"/>
                </a:cxn>
                <a:cxn ang="0">
                  <a:pos x="connsiteX15714" y="connsiteY15714"/>
                </a:cxn>
                <a:cxn ang="0">
                  <a:pos x="connsiteX15715" y="connsiteY15715"/>
                </a:cxn>
                <a:cxn ang="0">
                  <a:pos x="connsiteX15716" y="connsiteY15716"/>
                </a:cxn>
                <a:cxn ang="0">
                  <a:pos x="connsiteX15717" y="connsiteY15717"/>
                </a:cxn>
                <a:cxn ang="0">
                  <a:pos x="connsiteX15718" y="connsiteY15718"/>
                </a:cxn>
                <a:cxn ang="0">
                  <a:pos x="connsiteX15719" y="connsiteY15719"/>
                </a:cxn>
                <a:cxn ang="0">
                  <a:pos x="connsiteX15720" y="connsiteY15720"/>
                </a:cxn>
                <a:cxn ang="0">
                  <a:pos x="connsiteX15721" y="connsiteY15721"/>
                </a:cxn>
                <a:cxn ang="0">
                  <a:pos x="connsiteX15722" y="connsiteY15722"/>
                </a:cxn>
                <a:cxn ang="0">
                  <a:pos x="connsiteX15723" y="connsiteY15723"/>
                </a:cxn>
                <a:cxn ang="0">
                  <a:pos x="connsiteX15724" y="connsiteY15724"/>
                </a:cxn>
                <a:cxn ang="0">
                  <a:pos x="connsiteX15725" y="connsiteY15725"/>
                </a:cxn>
                <a:cxn ang="0">
                  <a:pos x="connsiteX15726" y="connsiteY15726"/>
                </a:cxn>
                <a:cxn ang="0">
                  <a:pos x="connsiteX15727" y="connsiteY15727"/>
                </a:cxn>
                <a:cxn ang="0">
                  <a:pos x="connsiteX15728" y="connsiteY15728"/>
                </a:cxn>
                <a:cxn ang="0">
                  <a:pos x="connsiteX15729" y="connsiteY15729"/>
                </a:cxn>
                <a:cxn ang="0">
                  <a:pos x="connsiteX15730" y="connsiteY15730"/>
                </a:cxn>
                <a:cxn ang="0">
                  <a:pos x="connsiteX15731" y="connsiteY15731"/>
                </a:cxn>
                <a:cxn ang="0">
                  <a:pos x="connsiteX15732" y="connsiteY15732"/>
                </a:cxn>
                <a:cxn ang="0">
                  <a:pos x="connsiteX15733" y="connsiteY15733"/>
                </a:cxn>
                <a:cxn ang="0">
                  <a:pos x="connsiteX15734" y="connsiteY15734"/>
                </a:cxn>
                <a:cxn ang="0">
                  <a:pos x="connsiteX15735" y="connsiteY15735"/>
                </a:cxn>
                <a:cxn ang="0">
                  <a:pos x="connsiteX15736" y="connsiteY15736"/>
                </a:cxn>
                <a:cxn ang="0">
                  <a:pos x="connsiteX15737" y="connsiteY15737"/>
                </a:cxn>
                <a:cxn ang="0">
                  <a:pos x="connsiteX15738" y="connsiteY15738"/>
                </a:cxn>
                <a:cxn ang="0">
                  <a:pos x="connsiteX15739" y="connsiteY15739"/>
                </a:cxn>
                <a:cxn ang="0">
                  <a:pos x="connsiteX15740" y="connsiteY15740"/>
                </a:cxn>
                <a:cxn ang="0">
                  <a:pos x="connsiteX15741" y="connsiteY15741"/>
                </a:cxn>
                <a:cxn ang="0">
                  <a:pos x="connsiteX15742" y="connsiteY15742"/>
                </a:cxn>
                <a:cxn ang="0">
                  <a:pos x="connsiteX15743" y="connsiteY15743"/>
                </a:cxn>
                <a:cxn ang="0">
                  <a:pos x="connsiteX15744" y="connsiteY15744"/>
                </a:cxn>
                <a:cxn ang="0">
                  <a:pos x="connsiteX15745" y="connsiteY15745"/>
                </a:cxn>
                <a:cxn ang="0">
                  <a:pos x="connsiteX15746" y="connsiteY15746"/>
                </a:cxn>
                <a:cxn ang="0">
                  <a:pos x="connsiteX15747" y="connsiteY15747"/>
                </a:cxn>
                <a:cxn ang="0">
                  <a:pos x="connsiteX15748" y="connsiteY15748"/>
                </a:cxn>
                <a:cxn ang="0">
                  <a:pos x="connsiteX15749" y="connsiteY15749"/>
                </a:cxn>
                <a:cxn ang="0">
                  <a:pos x="connsiteX15750" y="connsiteY15750"/>
                </a:cxn>
                <a:cxn ang="0">
                  <a:pos x="connsiteX15751" y="connsiteY15751"/>
                </a:cxn>
                <a:cxn ang="0">
                  <a:pos x="connsiteX15752" y="connsiteY15752"/>
                </a:cxn>
                <a:cxn ang="0">
                  <a:pos x="connsiteX15753" y="connsiteY15753"/>
                </a:cxn>
                <a:cxn ang="0">
                  <a:pos x="connsiteX15754" y="connsiteY15754"/>
                </a:cxn>
                <a:cxn ang="0">
                  <a:pos x="connsiteX15755" y="connsiteY15755"/>
                </a:cxn>
                <a:cxn ang="0">
                  <a:pos x="connsiteX15756" y="connsiteY15756"/>
                </a:cxn>
                <a:cxn ang="0">
                  <a:pos x="connsiteX15757" y="connsiteY15757"/>
                </a:cxn>
                <a:cxn ang="0">
                  <a:pos x="connsiteX15758" y="connsiteY15758"/>
                </a:cxn>
                <a:cxn ang="0">
                  <a:pos x="connsiteX15759" y="connsiteY15759"/>
                </a:cxn>
                <a:cxn ang="0">
                  <a:pos x="connsiteX15760" y="connsiteY15760"/>
                </a:cxn>
                <a:cxn ang="0">
                  <a:pos x="connsiteX15761" y="connsiteY15761"/>
                </a:cxn>
                <a:cxn ang="0">
                  <a:pos x="connsiteX15762" y="connsiteY15762"/>
                </a:cxn>
                <a:cxn ang="0">
                  <a:pos x="connsiteX15763" y="connsiteY15763"/>
                </a:cxn>
                <a:cxn ang="0">
                  <a:pos x="connsiteX15764" y="connsiteY15764"/>
                </a:cxn>
                <a:cxn ang="0">
                  <a:pos x="connsiteX15765" y="connsiteY15765"/>
                </a:cxn>
                <a:cxn ang="0">
                  <a:pos x="connsiteX15766" y="connsiteY15766"/>
                </a:cxn>
                <a:cxn ang="0">
                  <a:pos x="connsiteX15767" y="connsiteY15767"/>
                </a:cxn>
                <a:cxn ang="0">
                  <a:pos x="connsiteX15768" y="connsiteY15768"/>
                </a:cxn>
                <a:cxn ang="0">
                  <a:pos x="connsiteX15769" y="connsiteY15769"/>
                </a:cxn>
                <a:cxn ang="0">
                  <a:pos x="connsiteX15770" y="connsiteY15770"/>
                </a:cxn>
                <a:cxn ang="0">
                  <a:pos x="connsiteX15771" y="connsiteY15771"/>
                </a:cxn>
                <a:cxn ang="0">
                  <a:pos x="connsiteX15772" y="connsiteY15772"/>
                </a:cxn>
                <a:cxn ang="0">
                  <a:pos x="connsiteX15773" y="connsiteY15773"/>
                </a:cxn>
                <a:cxn ang="0">
                  <a:pos x="connsiteX15774" y="connsiteY15774"/>
                </a:cxn>
                <a:cxn ang="0">
                  <a:pos x="connsiteX15775" y="connsiteY15775"/>
                </a:cxn>
                <a:cxn ang="0">
                  <a:pos x="connsiteX15776" y="connsiteY15776"/>
                </a:cxn>
                <a:cxn ang="0">
                  <a:pos x="connsiteX15777" y="connsiteY15777"/>
                </a:cxn>
                <a:cxn ang="0">
                  <a:pos x="connsiteX15778" y="connsiteY15778"/>
                </a:cxn>
                <a:cxn ang="0">
                  <a:pos x="connsiteX15779" y="connsiteY15779"/>
                </a:cxn>
                <a:cxn ang="0">
                  <a:pos x="connsiteX15780" y="connsiteY15780"/>
                </a:cxn>
                <a:cxn ang="0">
                  <a:pos x="connsiteX15781" y="connsiteY15781"/>
                </a:cxn>
                <a:cxn ang="0">
                  <a:pos x="connsiteX15782" y="connsiteY15782"/>
                </a:cxn>
                <a:cxn ang="0">
                  <a:pos x="connsiteX15783" y="connsiteY15783"/>
                </a:cxn>
                <a:cxn ang="0">
                  <a:pos x="connsiteX15784" y="connsiteY15784"/>
                </a:cxn>
                <a:cxn ang="0">
                  <a:pos x="connsiteX15785" y="connsiteY15785"/>
                </a:cxn>
                <a:cxn ang="0">
                  <a:pos x="connsiteX15786" y="connsiteY15786"/>
                </a:cxn>
                <a:cxn ang="0">
                  <a:pos x="connsiteX15787" y="connsiteY15787"/>
                </a:cxn>
                <a:cxn ang="0">
                  <a:pos x="connsiteX15788" y="connsiteY15788"/>
                </a:cxn>
                <a:cxn ang="0">
                  <a:pos x="connsiteX15789" y="connsiteY15789"/>
                </a:cxn>
                <a:cxn ang="0">
                  <a:pos x="connsiteX15790" y="connsiteY15790"/>
                </a:cxn>
                <a:cxn ang="0">
                  <a:pos x="connsiteX15791" y="connsiteY15791"/>
                </a:cxn>
                <a:cxn ang="0">
                  <a:pos x="connsiteX15792" y="connsiteY15792"/>
                </a:cxn>
                <a:cxn ang="0">
                  <a:pos x="connsiteX15793" y="connsiteY15793"/>
                </a:cxn>
                <a:cxn ang="0">
                  <a:pos x="connsiteX15794" y="connsiteY15794"/>
                </a:cxn>
                <a:cxn ang="0">
                  <a:pos x="connsiteX15795" y="connsiteY15795"/>
                </a:cxn>
                <a:cxn ang="0">
                  <a:pos x="connsiteX15796" y="connsiteY15796"/>
                </a:cxn>
                <a:cxn ang="0">
                  <a:pos x="connsiteX15797" y="connsiteY15797"/>
                </a:cxn>
                <a:cxn ang="0">
                  <a:pos x="connsiteX15798" y="connsiteY15798"/>
                </a:cxn>
                <a:cxn ang="0">
                  <a:pos x="connsiteX15799" y="connsiteY15799"/>
                </a:cxn>
                <a:cxn ang="0">
                  <a:pos x="connsiteX15800" y="connsiteY15800"/>
                </a:cxn>
                <a:cxn ang="0">
                  <a:pos x="connsiteX15801" y="connsiteY15801"/>
                </a:cxn>
                <a:cxn ang="0">
                  <a:pos x="connsiteX15802" y="connsiteY15802"/>
                </a:cxn>
                <a:cxn ang="0">
                  <a:pos x="connsiteX15803" y="connsiteY15803"/>
                </a:cxn>
                <a:cxn ang="0">
                  <a:pos x="connsiteX15804" y="connsiteY15804"/>
                </a:cxn>
                <a:cxn ang="0">
                  <a:pos x="connsiteX15805" y="connsiteY15805"/>
                </a:cxn>
                <a:cxn ang="0">
                  <a:pos x="connsiteX15806" y="connsiteY15806"/>
                </a:cxn>
                <a:cxn ang="0">
                  <a:pos x="connsiteX15807" y="connsiteY15807"/>
                </a:cxn>
                <a:cxn ang="0">
                  <a:pos x="connsiteX15808" y="connsiteY15808"/>
                </a:cxn>
                <a:cxn ang="0">
                  <a:pos x="connsiteX15809" y="connsiteY15809"/>
                </a:cxn>
                <a:cxn ang="0">
                  <a:pos x="connsiteX15810" y="connsiteY15810"/>
                </a:cxn>
                <a:cxn ang="0">
                  <a:pos x="connsiteX15811" y="connsiteY15811"/>
                </a:cxn>
                <a:cxn ang="0">
                  <a:pos x="connsiteX15812" y="connsiteY15812"/>
                </a:cxn>
                <a:cxn ang="0">
                  <a:pos x="connsiteX15813" y="connsiteY15813"/>
                </a:cxn>
                <a:cxn ang="0">
                  <a:pos x="connsiteX15814" y="connsiteY15814"/>
                </a:cxn>
                <a:cxn ang="0">
                  <a:pos x="connsiteX15815" y="connsiteY15815"/>
                </a:cxn>
                <a:cxn ang="0">
                  <a:pos x="connsiteX15816" y="connsiteY15816"/>
                </a:cxn>
                <a:cxn ang="0">
                  <a:pos x="connsiteX15817" y="connsiteY15817"/>
                </a:cxn>
                <a:cxn ang="0">
                  <a:pos x="connsiteX15818" y="connsiteY15818"/>
                </a:cxn>
                <a:cxn ang="0">
                  <a:pos x="connsiteX15819" y="connsiteY15819"/>
                </a:cxn>
                <a:cxn ang="0">
                  <a:pos x="connsiteX15820" y="connsiteY15820"/>
                </a:cxn>
                <a:cxn ang="0">
                  <a:pos x="connsiteX15821" y="connsiteY15821"/>
                </a:cxn>
                <a:cxn ang="0">
                  <a:pos x="connsiteX15822" y="connsiteY15822"/>
                </a:cxn>
                <a:cxn ang="0">
                  <a:pos x="connsiteX15823" y="connsiteY15823"/>
                </a:cxn>
                <a:cxn ang="0">
                  <a:pos x="connsiteX15824" y="connsiteY15824"/>
                </a:cxn>
                <a:cxn ang="0">
                  <a:pos x="connsiteX15825" y="connsiteY15825"/>
                </a:cxn>
                <a:cxn ang="0">
                  <a:pos x="connsiteX15826" y="connsiteY15826"/>
                </a:cxn>
                <a:cxn ang="0">
                  <a:pos x="connsiteX15827" y="connsiteY15827"/>
                </a:cxn>
                <a:cxn ang="0">
                  <a:pos x="connsiteX15828" y="connsiteY15828"/>
                </a:cxn>
                <a:cxn ang="0">
                  <a:pos x="connsiteX15829" y="connsiteY15829"/>
                </a:cxn>
                <a:cxn ang="0">
                  <a:pos x="connsiteX15830" y="connsiteY15830"/>
                </a:cxn>
                <a:cxn ang="0">
                  <a:pos x="connsiteX15831" y="connsiteY15831"/>
                </a:cxn>
                <a:cxn ang="0">
                  <a:pos x="connsiteX15832" y="connsiteY15832"/>
                </a:cxn>
                <a:cxn ang="0">
                  <a:pos x="connsiteX15833" y="connsiteY15833"/>
                </a:cxn>
                <a:cxn ang="0">
                  <a:pos x="connsiteX15834" y="connsiteY15834"/>
                </a:cxn>
                <a:cxn ang="0">
                  <a:pos x="connsiteX15835" y="connsiteY15835"/>
                </a:cxn>
                <a:cxn ang="0">
                  <a:pos x="connsiteX15836" y="connsiteY15836"/>
                </a:cxn>
                <a:cxn ang="0">
                  <a:pos x="connsiteX15837" y="connsiteY15837"/>
                </a:cxn>
                <a:cxn ang="0">
                  <a:pos x="connsiteX15838" y="connsiteY15838"/>
                </a:cxn>
                <a:cxn ang="0">
                  <a:pos x="connsiteX15839" y="connsiteY15839"/>
                </a:cxn>
                <a:cxn ang="0">
                  <a:pos x="connsiteX15840" y="connsiteY15840"/>
                </a:cxn>
                <a:cxn ang="0">
                  <a:pos x="connsiteX15841" y="connsiteY15841"/>
                </a:cxn>
                <a:cxn ang="0">
                  <a:pos x="connsiteX15842" y="connsiteY15842"/>
                </a:cxn>
                <a:cxn ang="0">
                  <a:pos x="connsiteX15843" y="connsiteY15843"/>
                </a:cxn>
                <a:cxn ang="0">
                  <a:pos x="connsiteX15844" y="connsiteY15844"/>
                </a:cxn>
                <a:cxn ang="0">
                  <a:pos x="connsiteX15845" y="connsiteY15845"/>
                </a:cxn>
                <a:cxn ang="0">
                  <a:pos x="connsiteX15846" y="connsiteY15846"/>
                </a:cxn>
                <a:cxn ang="0">
                  <a:pos x="connsiteX15847" y="connsiteY15847"/>
                </a:cxn>
                <a:cxn ang="0">
                  <a:pos x="connsiteX15848" y="connsiteY15848"/>
                </a:cxn>
                <a:cxn ang="0">
                  <a:pos x="connsiteX15849" y="connsiteY15849"/>
                </a:cxn>
                <a:cxn ang="0">
                  <a:pos x="connsiteX15850" y="connsiteY15850"/>
                </a:cxn>
                <a:cxn ang="0">
                  <a:pos x="connsiteX15851" y="connsiteY15851"/>
                </a:cxn>
                <a:cxn ang="0">
                  <a:pos x="connsiteX15852" y="connsiteY15852"/>
                </a:cxn>
                <a:cxn ang="0">
                  <a:pos x="connsiteX15853" y="connsiteY15853"/>
                </a:cxn>
                <a:cxn ang="0">
                  <a:pos x="connsiteX15854" y="connsiteY15854"/>
                </a:cxn>
                <a:cxn ang="0">
                  <a:pos x="connsiteX15855" y="connsiteY15855"/>
                </a:cxn>
                <a:cxn ang="0">
                  <a:pos x="connsiteX15856" y="connsiteY15856"/>
                </a:cxn>
                <a:cxn ang="0">
                  <a:pos x="connsiteX15857" y="connsiteY15857"/>
                </a:cxn>
                <a:cxn ang="0">
                  <a:pos x="connsiteX15858" y="connsiteY15858"/>
                </a:cxn>
                <a:cxn ang="0">
                  <a:pos x="connsiteX15859" y="connsiteY15859"/>
                </a:cxn>
                <a:cxn ang="0">
                  <a:pos x="connsiteX15860" y="connsiteY15860"/>
                </a:cxn>
                <a:cxn ang="0">
                  <a:pos x="connsiteX15861" y="connsiteY15861"/>
                </a:cxn>
                <a:cxn ang="0">
                  <a:pos x="connsiteX15862" y="connsiteY15862"/>
                </a:cxn>
                <a:cxn ang="0">
                  <a:pos x="connsiteX15863" y="connsiteY15863"/>
                </a:cxn>
                <a:cxn ang="0">
                  <a:pos x="connsiteX15864" y="connsiteY15864"/>
                </a:cxn>
                <a:cxn ang="0">
                  <a:pos x="connsiteX15865" y="connsiteY15865"/>
                </a:cxn>
                <a:cxn ang="0">
                  <a:pos x="connsiteX15866" y="connsiteY15866"/>
                </a:cxn>
                <a:cxn ang="0">
                  <a:pos x="connsiteX15867" y="connsiteY15867"/>
                </a:cxn>
                <a:cxn ang="0">
                  <a:pos x="connsiteX15868" y="connsiteY15868"/>
                </a:cxn>
                <a:cxn ang="0">
                  <a:pos x="connsiteX15869" y="connsiteY15869"/>
                </a:cxn>
                <a:cxn ang="0">
                  <a:pos x="connsiteX15870" y="connsiteY15870"/>
                </a:cxn>
                <a:cxn ang="0">
                  <a:pos x="connsiteX15871" y="connsiteY15871"/>
                </a:cxn>
                <a:cxn ang="0">
                  <a:pos x="connsiteX15872" y="connsiteY15872"/>
                </a:cxn>
                <a:cxn ang="0">
                  <a:pos x="connsiteX15873" y="connsiteY15873"/>
                </a:cxn>
                <a:cxn ang="0">
                  <a:pos x="connsiteX15874" y="connsiteY15874"/>
                </a:cxn>
                <a:cxn ang="0">
                  <a:pos x="connsiteX15875" y="connsiteY15875"/>
                </a:cxn>
                <a:cxn ang="0">
                  <a:pos x="connsiteX15876" y="connsiteY15876"/>
                </a:cxn>
                <a:cxn ang="0">
                  <a:pos x="connsiteX15877" y="connsiteY15877"/>
                </a:cxn>
                <a:cxn ang="0">
                  <a:pos x="connsiteX15878" y="connsiteY15878"/>
                </a:cxn>
                <a:cxn ang="0">
                  <a:pos x="connsiteX15879" y="connsiteY15879"/>
                </a:cxn>
                <a:cxn ang="0">
                  <a:pos x="connsiteX15880" y="connsiteY15880"/>
                </a:cxn>
                <a:cxn ang="0">
                  <a:pos x="connsiteX15881" y="connsiteY15881"/>
                </a:cxn>
                <a:cxn ang="0">
                  <a:pos x="connsiteX15882" y="connsiteY15882"/>
                </a:cxn>
                <a:cxn ang="0">
                  <a:pos x="connsiteX15883" y="connsiteY15883"/>
                </a:cxn>
                <a:cxn ang="0">
                  <a:pos x="connsiteX15884" y="connsiteY15884"/>
                </a:cxn>
                <a:cxn ang="0">
                  <a:pos x="connsiteX15885" y="connsiteY15885"/>
                </a:cxn>
                <a:cxn ang="0">
                  <a:pos x="connsiteX15886" y="connsiteY15886"/>
                </a:cxn>
                <a:cxn ang="0">
                  <a:pos x="connsiteX15887" y="connsiteY15887"/>
                </a:cxn>
                <a:cxn ang="0">
                  <a:pos x="connsiteX15888" y="connsiteY15888"/>
                </a:cxn>
                <a:cxn ang="0">
                  <a:pos x="connsiteX15889" y="connsiteY15889"/>
                </a:cxn>
                <a:cxn ang="0">
                  <a:pos x="connsiteX15890" y="connsiteY15890"/>
                </a:cxn>
                <a:cxn ang="0">
                  <a:pos x="connsiteX15891" y="connsiteY15891"/>
                </a:cxn>
                <a:cxn ang="0">
                  <a:pos x="connsiteX15892" y="connsiteY15892"/>
                </a:cxn>
                <a:cxn ang="0">
                  <a:pos x="connsiteX15893" y="connsiteY15893"/>
                </a:cxn>
                <a:cxn ang="0">
                  <a:pos x="connsiteX15894" y="connsiteY15894"/>
                </a:cxn>
                <a:cxn ang="0">
                  <a:pos x="connsiteX15895" y="connsiteY15895"/>
                </a:cxn>
                <a:cxn ang="0">
                  <a:pos x="connsiteX15896" y="connsiteY15896"/>
                </a:cxn>
                <a:cxn ang="0">
                  <a:pos x="connsiteX15897" y="connsiteY15897"/>
                </a:cxn>
                <a:cxn ang="0">
                  <a:pos x="connsiteX15898" y="connsiteY15898"/>
                </a:cxn>
                <a:cxn ang="0">
                  <a:pos x="connsiteX15899" y="connsiteY15899"/>
                </a:cxn>
                <a:cxn ang="0">
                  <a:pos x="connsiteX15900" y="connsiteY15900"/>
                </a:cxn>
                <a:cxn ang="0">
                  <a:pos x="connsiteX15901" y="connsiteY15901"/>
                </a:cxn>
                <a:cxn ang="0">
                  <a:pos x="connsiteX15902" y="connsiteY15902"/>
                </a:cxn>
                <a:cxn ang="0">
                  <a:pos x="connsiteX15903" y="connsiteY15903"/>
                </a:cxn>
                <a:cxn ang="0">
                  <a:pos x="connsiteX15904" y="connsiteY15904"/>
                </a:cxn>
                <a:cxn ang="0">
                  <a:pos x="connsiteX15905" y="connsiteY15905"/>
                </a:cxn>
                <a:cxn ang="0">
                  <a:pos x="connsiteX15906" y="connsiteY15906"/>
                </a:cxn>
                <a:cxn ang="0">
                  <a:pos x="connsiteX15907" y="connsiteY15907"/>
                </a:cxn>
                <a:cxn ang="0">
                  <a:pos x="connsiteX15908" y="connsiteY15908"/>
                </a:cxn>
                <a:cxn ang="0">
                  <a:pos x="connsiteX15909" y="connsiteY15909"/>
                </a:cxn>
                <a:cxn ang="0">
                  <a:pos x="connsiteX15910" y="connsiteY15910"/>
                </a:cxn>
                <a:cxn ang="0">
                  <a:pos x="connsiteX15911" y="connsiteY15911"/>
                </a:cxn>
                <a:cxn ang="0">
                  <a:pos x="connsiteX15912" y="connsiteY15912"/>
                </a:cxn>
                <a:cxn ang="0">
                  <a:pos x="connsiteX15913" y="connsiteY15913"/>
                </a:cxn>
                <a:cxn ang="0">
                  <a:pos x="connsiteX15914" y="connsiteY15914"/>
                </a:cxn>
                <a:cxn ang="0">
                  <a:pos x="connsiteX15915" y="connsiteY15915"/>
                </a:cxn>
                <a:cxn ang="0">
                  <a:pos x="connsiteX15916" y="connsiteY15916"/>
                </a:cxn>
                <a:cxn ang="0">
                  <a:pos x="connsiteX15917" y="connsiteY15917"/>
                </a:cxn>
                <a:cxn ang="0">
                  <a:pos x="connsiteX15918" y="connsiteY15918"/>
                </a:cxn>
                <a:cxn ang="0">
                  <a:pos x="connsiteX15919" y="connsiteY15919"/>
                </a:cxn>
                <a:cxn ang="0">
                  <a:pos x="connsiteX15920" y="connsiteY15920"/>
                </a:cxn>
                <a:cxn ang="0">
                  <a:pos x="connsiteX15921" y="connsiteY15921"/>
                </a:cxn>
                <a:cxn ang="0">
                  <a:pos x="connsiteX15922" y="connsiteY15922"/>
                </a:cxn>
                <a:cxn ang="0">
                  <a:pos x="connsiteX15923" y="connsiteY15923"/>
                </a:cxn>
                <a:cxn ang="0">
                  <a:pos x="connsiteX15924" y="connsiteY15924"/>
                </a:cxn>
                <a:cxn ang="0">
                  <a:pos x="connsiteX15925" y="connsiteY15925"/>
                </a:cxn>
                <a:cxn ang="0">
                  <a:pos x="connsiteX15926" y="connsiteY15926"/>
                </a:cxn>
                <a:cxn ang="0">
                  <a:pos x="connsiteX15927" y="connsiteY15927"/>
                </a:cxn>
                <a:cxn ang="0">
                  <a:pos x="connsiteX15928" y="connsiteY15928"/>
                </a:cxn>
                <a:cxn ang="0">
                  <a:pos x="connsiteX15929" y="connsiteY15929"/>
                </a:cxn>
                <a:cxn ang="0">
                  <a:pos x="connsiteX15930" y="connsiteY15930"/>
                </a:cxn>
                <a:cxn ang="0">
                  <a:pos x="connsiteX15931" y="connsiteY15931"/>
                </a:cxn>
                <a:cxn ang="0">
                  <a:pos x="connsiteX15932" y="connsiteY15932"/>
                </a:cxn>
                <a:cxn ang="0">
                  <a:pos x="connsiteX15933" y="connsiteY15933"/>
                </a:cxn>
                <a:cxn ang="0">
                  <a:pos x="connsiteX15934" y="connsiteY15934"/>
                </a:cxn>
                <a:cxn ang="0">
                  <a:pos x="connsiteX15935" y="connsiteY15935"/>
                </a:cxn>
                <a:cxn ang="0">
                  <a:pos x="connsiteX15936" y="connsiteY15936"/>
                </a:cxn>
                <a:cxn ang="0">
                  <a:pos x="connsiteX15937" y="connsiteY15937"/>
                </a:cxn>
                <a:cxn ang="0">
                  <a:pos x="connsiteX15938" y="connsiteY15938"/>
                </a:cxn>
                <a:cxn ang="0">
                  <a:pos x="connsiteX15939" y="connsiteY15939"/>
                </a:cxn>
                <a:cxn ang="0">
                  <a:pos x="connsiteX15940" y="connsiteY15940"/>
                </a:cxn>
                <a:cxn ang="0">
                  <a:pos x="connsiteX15941" y="connsiteY15941"/>
                </a:cxn>
                <a:cxn ang="0">
                  <a:pos x="connsiteX15942" y="connsiteY15942"/>
                </a:cxn>
                <a:cxn ang="0">
                  <a:pos x="connsiteX15943" y="connsiteY15943"/>
                </a:cxn>
                <a:cxn ang="0">
                  <a:pos x="connsiteX15944" y="connsiteY15944"/>
                </a:cxn>
                <a:cxn ang="0">
                  <a:pos x="connsiteX15945" y="connsiteY15945"/>
                </a:cxn>
                <a:cxn ang="0">
                  <a:pos x="connsiteX15946" y="connsiteY15946"/>
                </a:cxn>
                <a:cxn ang="0">
                  <a:pos x="connsiteX15947" y="connsiteY15947"/>
                </a:cxn>
                <a:cxn ang="0">
                  <a:pos x="connsiteX15948" y="connsiteY15948"/>
                </a:cxn>
                <a:cxn ang="0">
                  <a:pos x="connsiteX15949" y="connsiteY15949"/>
                </a:cxn>
                <a:cxn ang="0">
                  <a:pos x="connsiteX15950" y="connsiteY15950"/>
                </a:cxn>
                <a:cxn ang="0">
                  <a:pos x="connsiteX15951" y="connsiteY15951"/>
                </a:cxn>
                <a:cxn ang="0">
                  <a:pos x="connsiteX15952" y="connsiteY15952"/>
                </a:cxn>
                <a:cxn ang="0">
                  <a:pos x="connsiteX15953" y="connsiteY15953"/>
                </a:cxn>
                <a:cxn ang="0">
                  <a:pos x="connsiteX15954" y="connsiteY15954"/>
                </a:cxn>
                <a:cxn ang="0">
                  <a:pos x="connsiteX15955" y="connsiteY15955"/>
                </a:cxn>
                <a:cxn ang="0">
                  <a:pos x="connsiteX15956" y="connsiteY15956"/>
                </a:cxn>
                <a:cxn ang="0">
                  <a:pos x="connsiteX15957" y="connsiteY15957"/>
                </a:cxn>
                <a:cxn ang="0">
                  <a:pos x="connsiteX15958" y="connsiteY15958"/>
                </a:cxn>
                <a:cxn ang="0">
                  <a:pos x="connsiteX15959" y="connsiteY15959"/>
                </a:cxn>
                <a:cxn ang="0">
                  <a:pos x="connsiteX15960" y="connsiteY15960"/>
                </a:cxn>
                <a:cxn ang="0">
                  <a:pos x="connsiteX15961" y="connsiteY15961"/>
                </a:cxn>
                <a:cxn ang="0">
                  <a:pos x="connsiteX15962" y="connsiteY15962"/>
                </a:cxn>
                <a:cxn ang="0">
                  <a:pos x="connsiteX15963" y="connsiteY15963"/>
                </a:cxn>
                <a:cxn ang="0">
                  <a:pos x="connsiteX15964" y="connsiteY15964"/>
                </a:cxn>
                <a:cxn ang="0">
                  <a:pos x="connsiteX15965" y="connsiteY15965"/>
                </a:cxn>
                <a:cxn ang="0">
                  <a:pos x="connsiteX15966" y="connsiteY15966"/>
                </a:cxn>
                <a:cxn ang="0">
                  <a:pos x="connsiteX15967" y="connsiteY15967"/>
                </a:cxn>
                <a:cxn ang="0">
                  <a:pos x="connsiteX15968" y="connsiteY15968"/>
                </a:cxn>
                <a:cxn ang="0">
                  <a:pos x="connsiteX15969" y="connsiteY15969"/>
                </a:cxn>
                <a:cxn ang="0">
                  <a:pos x="connsiteX15970" y="connsiteY15970"/>
                </a:cxn>
                <a:cxn ang="0">
                  <a:pos x="connsiteX15971" y="connsiteY15971"/>
                </a:cxn>
                <a:cxn ang="0">
                  <a:pos x="connsiteX15972" y="connsiteY15972"/>
                </a:cxn>
                <a:cxn ang="0">
                  <a:pos x="connsiteX15973" y="connsiteY15973"/>
                </a:cxn>
                <a:cxn ang="0">
                  <a:pos x="connsiteX15974" y="connsiteY15974"/>
                </a:cxn>
                <a:cxn ang="0">
                  <a:pos x="connsiteX15975" y="connsiteY15975"/>
                </a:cxn>
                <a:cxn ang="0">
                  <a:pos x="connsiteX15976" y="connsiteY15976"/>
                </a:cxn>
                <a:cxn ang="0">
                  <a:pos x="connsiteX15977" y="connsiteY15977"/>
                </a:cxn>
                <a:cxn ang="0">
                  <a:pos x="connsiteX15978" y="connsiteY15978"/>
                </a:cxn>
                <a:cxn ang="0">
                  <a:pos x="connsiteX15979" y="connsiteY15979"/>
                </a:cxn>
                <a:cxn ang="0">
                  <a:pos x="connsiteX15980" y="connsiteY15980"/>
                </a:cxn>
                <a:cxn ang="0">
                  <a:pos x="connsiteX15981" y="connsiteY15981"/>
                </a:cxn>
                <a:cxn ang="0">
                  <a:pos x="connsiteX15982" y="connsiteY15982"/>
                </a:cxn>
                <a:cxn ang="0">
                  <a:pos x="connsiteX15983" y="connsiteY15983"/>
                </a:cxn>
                <a:cxn ang="0">
                  <a:pos x="connsiteX15984" y="connsiteY15984"/>
                </a:cxn>
                <a:cxn ang="0">
                  <a:pos x="connsiteX15985" y="connsiteY15985"/>
                </a:cxn>
                <a:cxn ang="0">
                  <a:pos x="connsiteX15986" y="connsiteY15986"/>
                </a:cxn>
                <a:cxn ang="0">
                  <a:pos x="connsiteX15987" y="connsiteY15987"/>
                </a:cxn>
                <a:cxn ang="0">
                  <a:pos x="connsiteX15988" y="connsiteY15988"/>
                </a:cxn>
                <a:cxn ang="0">
                  <a:pos x="connsiteX15989" y="connsiteY15989"/>
                </a:cxn>
                <a:cxn ang="0">
                  <a:pos x="connsiteX15990" y="connsiteY15990"/>
                </a:cxn>
                <a:cxn ang="0">
                  <a:pos x="connsiteX15991" y="connsiteY15991"/>
                </a:cxn>
                <a:cxn ang="0">
                  <a:pos x="connsiteX15992" y="connsiteY15992"/>
                </a:cxn>
                <a:cxn ang="0">
                  <a:pos x="connsiteX15993" y="connsiteY15993"/>
                </a:cxn>
                <a:cxn ang="0">
                  <a:pos x="connsiteX15994" y="connsiteY15994"/>
                </a:cxn>
                <a:cxn ang="0">
                  <a:pos x="connsiteX15995" y="connsiteY15995"/>
                </a:cxn>
                <a:cxn ang="0">
                  <a:pos x="connsiteX15996" y="connsiteY15996"/>
                </a:cxn>
                <a:cxn ang="0">
                  <a:pos x="connsiteX15997" y="connsiteY15997"/>
                </a:cxn>
                <a:cxn ang="0">
                  <a:pos x="connsiteX15998" y="connsiteY15998"/>
                </a:cxn>
                <a:cxn ang="0">
                  <a:pos x="connsiteX15999" y="connsiteY15999"/>
                </a:cxn>
                <a:cxn ang="0">
                  <a:pos x="connsiteX16000" y="connsiteY16000"/>
                </a:cxn>
                <a:cxn ang="0">
                  <a:pos x="connsiteX16001" y="connsiteY16001"/>
                </a:cxn>
                <a:cxn ang="0">
                  <a:pos x="connsiteX16002" y="connsiteY16002"/>
                </a:cxn>
                <a:cxn ang="0">
                  <a:pos x="connsiteX16003" y="connsiteY16003"/>
                </a:cxn>
                <a:cxn ang="0">
                  <a:pos x="connsiteX16004" y="connsiteY16004"/>
                </a:cxn>
                <a:cxn ang="0">
                  <a:pos x="connsiteX16005" y="connsiteY16005"/>
                </a:cxn>
                <a:cxn ang="0">
                  <a:pos x="connsiteX16006" y="connsiteY16006"/>
                </a:cxn>
                <a:cxn ang="0">
                  <a:pos x="connsiteX16007" y="connsiteY16007"/>
                </a:cxn>
                <a:cxn ang="0">
                  <a:pos x="connsiteX16008" y="connsiteY16008"/>
                </a:cxn>
                <a:cxn ang="0">
                  <a:pos x="connsiteX16009" y="connsiteY16009"/>
                </a:cxn>
                <a:cxn ang="0">
                  <a:pos x="connsiteX16010" y="connsiteY16010"/>
                </a:cxn>
                <a:cxn ang="0">
                  <a:pos x="connsiteX16011" y="connsiteY16011"/>
                </a:cxn>
                <a:cxn ang="0">
                  <a:pos x="connsiteX16012" y="connsiteY16012"/>
                </a:cxn>
                <a:cxn ang="0">
                  <a:pos x="connsiteX16013" y="connsiteY16013"/>
                </a:cxn>
                <a:cxn ang="0">
                  <a:pos x="connsiteX16014" y="connsiteY16014"/>
                </a:cxn>
                <a:cxn ang="0">
                  <a:pos x="connsiteX16015" y="connsiteY16015"/>
                </a:cxn>
                <a:cxn ang="0">
                  <a:pos x="connsiteX16016" y="connsiteY16016"/>
                </a:cxn>
                <a:cxn ang="0">
                  <a:pos x="connsiteX16017" y="connsiteY16017"/>
                </a:cxn>
                <a:cxn ang="0">
                  <a:pos x="connsiteX16018" y="connsiteY16018"/>
                </a:cxn>
                <a:cxn ang="0">
                  <a:pos x="connsiteX16019" y="connsiteY16019"/>
                </a:cxn>
                <a:cxn ang="0">
                  <a:pos x="connsiteX16020" y="connsiteY16020"/>
                </a:cxn>
                <a:cxn ang="0">
                  <a:pos x="connsiteX16021" y="connsiteY16021"/>
                </a:cxn>
                <a:cxn ang="0">
                  <a:pos x="connsiteX16022" y="connsiteY16022"/>
                </a:cxn>
                <a:cxn ang="0">
                  <a:pos x="connsiteX16023" y="connsiteY16023"/>
                </a:cxn>
                <a:cxn ang="0">
                  <a:pos x="connsiteX16024" y="connsiteY16024"/>
                </a:cxn>
                <a:cxn ang="0">
                  <a:pos x="connsiteX16025" y="connsiteY16025"/>
                </a:cxn>
                <a:cxn ang="0">
                  <a:pos x="connsiteX16026" y="connsiteY16026"/>
                </a:cxn>
                <a:cxn ang="0">
                  <a:pos x="connsiteX16027" y="connsiteY16027"/>
                </a:cxn>
                <a:cxn ang="0">
                  <a:pos x="connsiteX16028" y="connsiteY16028"/>
                </a:cxn>
                <a:cxn ang="0">
                  <a:pos x="connsiteX16029" y="connsiteY16029"/>
                </a:cxn>
                <a:cxn ang="0">
                  <a:pos x="connsiteX16030" y="connsiteY16030"/>
                </a:cxn>
                <a:cxn ang="0">
                  <a:pos x="connsiteX16031" y="connsiteY16031"/>
                </a:cxn>
                <a:cxn ang="0">
                  <a:pos x="connsiteX16032" y="connsiteY16032"/>
                </a:cxn>
                <a:cxn ang="0">
                  <a:pos x="connsiteX16033" y="connsiteY16033"/>
                </a:cxn>
                <a:cxn ang="0">
                  <a:pos x="connsiteX16034" y="connsiteY16034"/>
                </a:cxn>
                <a:cxn ang="0">
                  <a:pos x="connsiteX16035" y="connsiteY16035"/>
                </a:cxn>
                <a:cxn ang="0">
                  <a:pos x="connsiteX16036" y="connsiteY16036"/>
                </a:cxn>
                <a:cxn ang="0">
                  <a:pos x="connsiteX16037" y="connsiteY16037"/>
                </a:cxn>
                <a:cxn ang="0">
                  <a:pos x="connsiteX16038" y="connsiteY16038"/>
                </a:cxn>
                <a:cxn ang="0">
                  <a:pos x="connsiteX16039" y="connsiteY16039"/>
                </a:cxn>
                <a:cxn ang="0">
                  <a:pos x="connsiteX16040" y="connsiteY16040"/>
                </a:cxn>
                <a:cxn ang="0">
                  <a:pos x="connsiteX16041" y="connsiteY16041"/>
                </a:cxn>
                <a:cxn ang="0">
                  <a:pos x="connsiteX16042" y="connsiteY16042"/>
                </a:cxn>
                <a:cxn ang="0">
                  <a:pos x="connsiteX16043" y="connsiteY16043"/>
                </a:cxn>
                <a:cxn ang="0">
                  <a:pos x="connsiteX16044" y="connsiteY16044"/>
                </a:cxn>
                <a:cxn ang="0">
                  <a:pos x="connsiteX16045" y="connsiteY16045"/>
                </a:cxn>
                <a:cxn ang="0">
                  <a:pos x="connsiteX16046" y="connsiteY16046"/>
                </a:cxn>
                <a:cxn ang="0">
                  <a:pos x="connsiteX16047" y="connsiteY16047"/>
                </a:cxn>
                <a:cxn ang="0">
                  <a:pos x="connsiteX16048" y="connsiteY16048"/>
                </a:cxn>
                <a:cxn ang="0">
                  <a:pos x="connsiteX16049" y="connsiteY16049"/>
                </a:cxn>
                <a:cxn ang="0">
                  <a:pos x="connsiteX16050" y="connsiteY16050"/>
                </a:cxn>
                <a:cxn ang="0">
                  <a:pos x="connsiteX16051" y="connsiteY16051"/>
                </a:cxn>
                <a:cxn ang="0">
                  <a:pos x="connsiteX16052" y="connsiteY16052"/>
                </a:cxn>
                <a:cxn ang="0">
                  <a:pos x="connsiteX16053" y="connsiteY16053"/>
                </a:cxn>
                <a:cxn ang="0">
                  <a:pos x="connsiteX16054" y="connsiteY16054"/>
                </a:cxn>
                <a:cxn ang="0">
                  <a:pos x="connsiteX16055" y="connsiteY16055"/>
                </a:cxn>
                <a:cxn ang="0">
                  <a:pos x="connsiteX16056" y="connsiteY16056"/>
                </a:cxn>
                <a:cxn ang="0">
                  <a:pos x="connsiteX16057" y="connsiteY16057"/>
                </a:cxn>
                <a:cxn ang="0">
                  <a:pos x="connsiteX16058" y="connsiteY16058"/>
                </a:cxn>
                <a:cxn ang="0">
                  <a:pos x="connsiteX16059" y="connsiteY16059"/>
                </a:cxn>
                <a:cxn ang="0">
                  <a:pos x="connsiteX16060" y="connsiteY16060"/>
                </a:cxn>
                <a:cxn ang="0">
                  <a:pos x="connsiteX16061" y="connsiteY16061"/>
                </a:cxn>
                <a:cxn ang="0">
                  <a:pos x="connsiteX16062" y="connsiteY16062"/>
                </a:cxn>
                <a:cxn ang="0">
                  <a:pos x="connsiteX16063" y="connsiteY16063"/>
                </a:cxn>
                <a:cxn ang="0">
                  <a:pos x="connsiteX16064" y="connsiteY16064"/>
                </a:cxn>
                <a:cxn ang="0">
                  <a:pos x="connsiteX16065" y="connsiteY16065"/>
                </a:cxn>
                <a:cxn ang="0">
                  <a:pos x="connsiteX16066" y="connsiteY16066"/>
                </a:cxn>
                <a:cxn ang="0">
                  <a:pos x="connsiteX16067" y="connsiteY16067"/>
                </a:cxn>
                <a:cxn ang="0">
                  <a:pos x="connsiteX16068" y="connsiteY16068"/>
                </a:cxn>
                <a:cxn ang="0">
                  <a:pos x="connsiteX16069" y="connsiteY16069"/>
                </a:cxn>
                <a:cxn ang="0">
                  <a:pos x="connsiteX16070" y="connsiteY16070"/>
                </a:cxn>
                <a:cxn ang="0">
                  <a:pos x="connsiteX16071" y="connsiteY16071"/>
                </a:cxn>
                <a:cxn ang="0">
                  <a:pos x="connsiteX16072" y="connsiteY16072"/>
                </a:cxn>
                <a:cxn ang="0">
                  <a:pos x="connsiteX16073" y="connsiteY16073"/>
                </a:cxn>
                <a:cxn ang="0">
                  <a:pos x="connsiteX16074" y="connsiteY16074"/>
                </a:cxn>
                <a:cxn ang="0">
                  <a:pos x="connsiteX16075" y="connsiteY16075"/>
                </a:cxn>
                <a:cxn ang="0">
                  <a:pos x="connsiteX16076" y="connsiteY16076"/>
                </a:cxn>
                <a:cxn ang="0">
                  <a:pos x="connsiteX16077" y="connsiteY16077"/>
                </a:cxn>
                <a:cxn ang="0">
                  <a:pos x="connsiteX16078" y="connsiteY16078"/>
                </a:cxn>
                <a:cxn ang="0">
                  <a:pos x="connsiteX16079" y="connsiteY16079"/>
                </a:cxn>
                <a:cxn ang="0">
                  <a:pos x="connsiteX16080" y="connsiteY16080"/>
                </a:cxn>
                <a:cxn ang="0">
                  <a:pos x="connsiteX16081" y="connsiteY16081"/>
                </a:cxn>
                <a:cxn ang="0">
                  <a:pos x="connsiteX16082" y="connsiteY16082"/>
                </a:cxn>
                <a:cxn ang="0">
                  <a:pos x="connsiteX16083" y="connsiteY16083"/>
                </a:cxn>
                <a:cxn ang="0">
                  <a:pos x="connsiteX16084" y="connsiteY16084"/>
                </a:cxn>
                <a:cxn ang="0">
                  <a:pos x="connsiteX16085" y="connsiteY16085"/>
                </a:cxn>
                <a:cxn ang="0">
                  <a:pos x="connsiteX16086" y="connsiteY16086"/>
                </a:cxn>
                <a:cxn ang="0">
                  <a:pos x="connsiteX16087" y="connsiteY16087"/>
                </a:cxn>
                <a:cxn ang="0">
                  <a:pos x="connsiteX16088" y="connsiteY16088"/>
                </a:cxn>
                <a:cxn ang="0">
                  <a:pos x="connsiteX16089" y="connsiteY16089"/>
                </a:cxn>
                <a:cxn ang="0">
                  <a:pos x="connsiteX16090" y="connsiteY16090"/>
                </a:cxn>
                <a:cxn ang="0">
                  <a:pos x="connsiteX16091" y="connsiteY16091"/>
                </a:cxn>
                <a:cxn ang="0">
                  <a:pos x="connsiteX16092" y="connsiteY16092"/>
                </a:cxn>
                <a:cxn ang="0">
                  <a:pos x="connsiteX16093" y="connsiteY16093"/>
                </a:cxn>
                <a:cxn ang="0">
                  <a:pos x="connsiteX16094" y="connsiteY16094"/>
                </a:cxn>
                <a:cxn ang="0">
                  <a:pos x="connsiteX16095" y="connsiteY16095"/>
                </a:cxn>
                <a:cxn ang="0">
                  <a:pos x="connsiteX16096" y="connsiteY16096"/>
                </a:cxn>
                <a:cxn ang="0">
                  <a:pos x="connsiteX16097" y="connsiteY16097"/>
                </a:cxn>
                <a:cxn ang="0">
                  <a:pos x="connsiteX16098" y="connsiteY16098"/>
                </a:cxn>
                <a:cxn ang="0">
                  <a:pos x="connsiteX16099" y="connsiteY16099"/>
                </a:cxn>
                <a:cxn ang="0">
                  <a:pos x="connsiteX16100" y="connsiteY16100"/>
                </a:cxn>
                <a:cxn ang="0">
                  <a:pos x="connsiteX16101" y="connsiteY16101"/>
                </a:cxn>
                <a:cxn ang="0">
                  <a:pos x="connsiteX16102" y="connsiteY16102"/>
                </a:cxn>
                <a:cxn ang="0">
                  <a:pos x="connsiteX16103" y="connsiteY16103"/>
                </a:cxn>
                <a:cxn ang="0">
                  <a:pos x="connsiteX16104" y="connsiteY16104"/>
                </a:cxn>
                <a:cxn ang="0">
                  <a:pos x="connsiteX16105" y="connsiteY16105"/>
                </a:cxn>
                <a:cxn ang="0">
                  <a:pos x="connsiteX16106" y="connsiteY16106"/>
                </a:cxn>
                <a:cxn ang="0">
                  <a:pos x="connsiteX16107" y="connsiteY16107"/>
                </a:cxn>
                <a:cxn ang="0">
                  <a:pos x="connsiteX16108" y="connsiteY16108"/>
                </a:cxn>
                <a:cxn ang="0">
                  <a:pos x="connsiteX16109" y="connsiteY16109"/>
                </a:cxn>
                <a:cxn ang="0">
                  <a:pos x="connsiteX16110" y="connsiteY16110"/>
                </a:cxn>
                <a:cxn ang="0">
                  <a:pos x="connsiteX16111" y="connsiteY16111"/>
                </a:cxn>
                <a:cxn ang="0">
                  <a:pos x="connsiteX16112" y="connsiteY16112"/>
                </a:cxn>
                <a:cxn ang="0">
                  <a:pos x="connsiteX16113" y="connsiteY16113"/>
                </a:cxn>
                <a:cxn ang="0">
                  <a:pos x="connsiteX16114" y="connsiteY16114"/>
                </a:cxn>
                <a:cxn ang="0">
                  <a:pos x="connsiteX16115" y="connsiteY16115"/>
                </a:cxn>
                <a:cxn ang="0">
                  <a:pos x="connsiteX16116" y="connsiteY16116"/>
                </a:cxn>
                <a:cxn ang="0">
                  <a:pos x="connsiteX16117" y="connsiteY16117"/>
                </a:cxn>
                <a:cxn ang="0">
                  <a:pos x="connsiteX16118" y="connsiteY16118"/>
                </a:cxn>
                <a:cxn ang="0">
                  <a:pos x="connsiteX16119" y="connsiteY16119"/>
                </a:cxn>
                <a:cxn ang="0">
                  <a:pos x="connsiteX16120" y="connsiteY16120"/>
                </a:cxn>
                <a:cxn ang="0">
                  <a:pos x="connsiteX16121" y="connsiteY16121"/>
                </a:cxn>
                <a:cxn ang="0">
                  <a:pos x="connsiteX16122" y="connsiteY16122"/>
                </a:cxn>
                <a:cxn ang="0">
                  <a:pos x="connsiteX16123" y="connsiteY16123"/>
                </a:cxn>
                <a:cxn ang="0">
                  <a:pos x="connsiteX16124" y="connsiteY16124"/>
                </a:cxn>
                <a:cxn ang="0">
                  <a:pos x="connsiteX16125" y="connsiteY16125"/>
                </a:cxn>
                <a:cxn ang="0">
                  <a:pos x="connsiteX16126" y="connsiteY16126"/>
                </a:cxn>
                <a:cxn ang="0">
                  <a:pos x="connsiteX16127" y="connsiteY16127"/>
                </a:cxn>
                <a:cxn ang="0">
                  <a:pos x="connsiteX16128" y="connsiteY16128"/>
                </a:cxn>
                <a:cxn ang="0">
                  <a:pos x="connsiteX16129" y="connsiteY16129"/>
                </a:cxn>
                <a:cxn ang="0">
                  <a:pos x="connsiteX16130" y="connsiteY16130"/>
                </a:cxn>
                <a:cxn ang="0">
                  <a:pos x="connsiteX16131" y="connsiteY16131"/>
                </a:cxn>
                <a:cxn ang="0">
                  <a:pos x="connsiteX16132" y="connsiteY16132"/>
                </a:cxn>
                <a:cxn ang="0">
                  <a:pos x="connsiteX16133" y="connsiteY16133"/>
                </a:cxn>
                <a:cxn ang="0">
                  <a:pos x="connsiteX16134" y="connsiteY16134"/>
                </a:cxn>
                <a:cxn ang="0">
                  <a:pos x="connsiteX16135" y="connsiteY16135"/>
                </a:cxn>
                <a:cxn ang="0">
                  <a:pos x="connsiteX16136" y="connsiteY16136"/>
                </a:cxn>
                <a:cxn ang="0">
                  <a:pos x="connsiteX16137" y="connsiteY16137"/>
                </a:cxn>
                <a:cxn ang="0">
                  <a:pos x="connsiteX16138" y="connsiteY16138"/>
                </a:cxn>
                <a:cxn ang="0">
                  <a:pos x="connsiteX16139" y="connsiteY16139"/>
                </a:cxn>
                <a:cxn ang="0">
                  <a:pos x="connsiteX16140" y="connsiteY16140"/>
                </a:cxn>
                <a:cxn ang="0">
                  <a:pos x="connsiteX16141" y="connsiteY16141"/>
                </a:cxn>
                <a:cxn ang="0">
                  <a:pos x="connsiteX16142" y="connsiteY16142"/>
                </a:cxn>
                <a:cxn ang="0">
                  <a:pos x="connsiteX16143" y="connsiteY16143"/>
                </a:cxn>
                <a:cxn ang="0">
                  <a:pos x="connsiteX16144" y="connsiteY16144"/>
                </a:cxn>
                <a:cxn ang="0">
                  <a:pos x="connsiteX16145" y="connsiteY16145"/>
                </a:cxn>
                <a:cxn ang="0">
                  <a:pos x="connsiteX16146" y="connsiteY16146"/>
                </a:cxn>
                <a:cxn ang="0">
                  <a:pos x="connsiteX16147" y="connsiteY16147"/>
                </a:cxn>
                <a:cxn ang="0">
                  <a:pos x="connsiteX16148" y="connsiteY16148"/>
                </a:cxn>
                <a:cxn ang="0">
                  <a:pos x="connsiteX16149" y="connsiteY16149"/>
                </a:cxn>
                <a:cxn ang="0">
                  <a:pos x="connsiteX16150" y="connsiteY16150"/>
                </a:cxn>
                <a:cxn ang="0">
                  <a:pos x="connsiteX16151" y="connsiteY16151"/>
                </a:cxn>
                <a:cxn ang="0">
                  <a:pos x="connsiteX16152" y="connsiteY16152"/>
                </a:cxn>
                <a:cxn ang="0">
                  <a:pos x="connsiteX16153" y="connsiteY16153"/>
                </a:cxn>
                <a:cxn ang="0">
                  <a:pos x="connsiteX16154" y="connsiteY16154"/>
                </a:cxn>
                <a:cxn ang="0">
                  <a:pos x="connsiteX16155" y="connsiteY16155"/>
                </a:cxn>
                <a:cxn ang="0">
                  <a:pos x="connsiteX16156" y="connsiteY16156"/>
                </a:cxn>
                <a:cxn ang="0">
                  <a:pos x="connsiteX16157" y="connsiteY16157"/>
                </a:cxn>
                <a:cxn ang="0">
                  <a:pos x="connsiteX16158" y="connsiteY16158"/>
                </a:cxn>
                <a:cxn ang="0">
                  <a:pos x="connsiteX16159" y="connsiteY16159"/>
                </a:cxn>
                <a:cxn ang="0">
                  <a:pos x="connsiteX16160" y="connsiteY16160"/>
                </a:cxn>
                <a:cxn ang="0">
                  <a:pos x="connsiteX16161" y="connsiteY16161"/>
                </a:cxn>
                <a:cxn ang="0">
                  <a:pos x="connsiteX16162" y="connsiteY16162"/>
                </a:cxn>
                <a:cxn ang="0">
                  <a:pos x="connsiteX16163" y="connsiteY16163"/>
                </a:cxn>
                <a:cxn ang="0">
                  <a:pos x="connsiteX16164" y="connsiteY16164"/>
                </a:cxn>
                <a:cxn ang="0">
                  <a:pos x="connsiteX16165" y="connsiteY16165"/>
                </a:cxn>
                <a:cxn ang="0">
                  <a:pos x="connsiteX16166" y="connsiteY16166"/>
                </a:cxn>
                <a:cxn ang="0">
                  <a:pos x="connsiteX16167" y="connsiteY16167"/>
                </a:cxn>
                <a:cxn ang="0">
                  <a:pos x="connsiteX16168" y="connsiteY16168"/>
                </a:cxn>
                <a:cxn ang="0">
                  <a:pos x="connsiteX16169" y="connsiteY16169"/>
                </a:cxn>
                <a:cxn ang="0">
                  <a:pos x="connsiteX16170" y="connsiteY16170"/>
                </a:cxn>
                <a:cxn ang="0">
                  <a:pos x="connsiteX16171" y="connsiteY16171"/>
                </a:cxn>
                <a:cxn ang="0">
                  <a:pos x="connsiteX16172" y="connsiteY16172"/>
                </a:cxn>
                <a:cxn ang="0">
                  <a:pos x="connsiteX16173" y="connsiteY16173"/>
                </a:cxn>
                <a:cxn ang="0">
                  <a:pos x="connsiteX16174" y="connsiteY16174"/>
                </a:cxn>
                <a:cxn ang="0">
                  <a:pos x="connsiteX16175" y="connsiteY16175"/>
                </a:cxn>
                <a:cxn ang="0">
                  <a:pos x="connsiteX16176" y="connsiteY16176"/>
                </a:cxn>
                <a:cxn ang="0">
                  <a:pos x="connsiteX16177" y="connsiteY16177"/>
                </a:cxn>
                <a:cxn ang="0">
                  <a:pos x="connsiteX16178" y="connsiteY16178"/>
                </a:cxn>
                <a:cxn ang="0">
                  <a:pos x="connsiteX16179" y="connsiteY16179"/>
                </a:cxn>
                <a:cxn ang="0">
                  <a:pos x="connsiteX16180" y="connsiteY16180"/>
                </a:cxn>
                <a:cxn ang="0">
                  <a:pos x="connsiteX16181" y="connsiteY16181"/>
                </a:cxn>
                <a:cxn ang="0">
                  <a:pos x="connsiteX16182" y="connsiteY16182"/>
                </a:cxn>
                <a:cxn ang="0">
                  <a:pos x="connsiteX16183" y="connsiteY16183"/>
                </a:cxn>
                <a:cxn ang="0">
                  <a:pos x="connsiteX16184" y="connsiteY16184"/>
                </a:cxn>
                <a:cxn ang="0">
                  <a:pos x="connsiteX16185" y="connsiteY16185"/>
                </a:cxn>
                <a:cxn ang="0">
                  <a:pos x="connsiteX16186" y="connsiteY16186"/>
                </a:cxn>
                <a:cxn ang="0">
                  <a:pos x="connsiteX16187" y="connsiteY16187"/>
                </a:cxn>
                <a:cxn ang="0">
                  <a:pos x="connsiteX16188" y="connsiteY16188"/>
                </a:cxn>
                <a:cxn ang="0">
                  <a:pos x="connsiteX16189" y="connsiteY16189"/>
                </a:cxn>
                <a:cxn ang="0">
                  <a:pos x="connsiteX16190" y="connsiteY16190"/>
                </a:cxn>
                <a:cxn ang="0">
                  <a:pos x="connsiteX16191" y="connsiteY16191"/>
                </a:cxn>
                <a:cxn ang="0">
                  <a:pos x="connsiteX16192" y="connsiteY16192"/>
                </a:cxn>
                <a:cxn ang="0">
                  <a:pos x="connsiteX16193" y="connsiteY16193"/>
                </a:cxn>
                <a:cxn ang="0">
                  <a:pos x="connsiteX16194" y="connsiteY16194"/>
                </a:cxn>
                <a:cxn ang="0">
                  <a:pos x="connsiteX16195" y="connsiteY16195"/>
                </a:cxn>
                <a:cxn ang="0">
                  <a:pos x="connsiteX16196" y="connsiteY16196"/>
                </a:cxn>
                <a:cxn ang="0">
                  <a:pos x="connsiteX16197" y="connsiteY16197"/>
                </a:cxn>
                <a:cxn ang="0">
                  <a:pos x="connsiteX16198" y="connsiteY16198"/>
                </a:cxn>
                <a:cxn ang="0">
                  <a:pos x="connsiteX16199" y="connsiteY16199"/>
                </a:cxn>
                <a:cxn ang="0">
                  <a:pos x="connsiteX16200" y="connsiteY16200"/>
                </a:cxn>
                <a:cxn ang="0">
                  <a:pos x="connsiteX16201" y="connsiteY16201"/>
                </a:cxn>
                <a:cxn ang="0">
                  <a:pos x="connsiteX16202" y="connsiteY16202"/>
                </a:cxn>
                <a:cxn ang="0">
                  <a:pos x="connsiteX16203" y="connsiteY16203"/>
                </a:cxn>
                <a:cxn ang="0">
                  <a:pos x="connsiteX16204" y="connsiteY16204"/>
                </a:cxn>
                <a:cxn ang="0">
                  <a:pos x="connsiteX16205" y="connsiteY16205"/>
                </a:cxn>
                <a:cxn ang="0">
                  <a:pos x="connsiteX16206" y="connsiteY16206"/>
                </a:cxn>
                <a:cxn ang="0">
                  <a:pos x="connsiteX16207" y="connsiteY16207"/>
                </a:cxn>
                <a:cxn ang="0">
                  <a:pos x="connsiteX16208" y="connsiteY16208"/>
                </a:cxn>
                <a:cxn ang="0">
                  <a:pos x="connsiteX16209" y="connsiteY16209"/>
                </a:cxn>
                <a:cxn ang="0">
                  <a:pos x="connsiteX16210" y="connsiteY16210"/>
                </a:cxn>
                <a:cxn ang="0">
                  <a:pos x="connsiteX16211" y="connsiteY16211"/>
                </a:cxn>
                <a:cxn ang="0">
                  <a:pos x="connsiteX16212" y="connsiteY16212"/>
                </a:cxn>
                <a:cxn ang="0">
                  <a:pos x="connsiteX16213" y="connsiteY16213"/>
                </a:cxn>
                <a:cxn ang="0">
                  <a:pos x="connsiteX16214" y="connsiteY16214"/>
                </a:cxn>
                <a:cxn ang="0">
                  <a:pos x="connsiteX16215" y="connsiteY16215"/>
                </a:cxn>
                <a:cxn ang="0">
                  <a:pos x="connsiteX16216" y="connsiteY16216"/>
                </a:cxn>
                <a:cxn ang="0">
                  <a:pos x="connsiteX16217" y="connsiteY16217"/>
                </a:cxn>
                <a:cxn ang="0">
                  <a:pos x="connsiteX16218" y="connsiteY16218"/>
                </a:cxn>
                <a:cxn ang="0">
                  <a:pos x="connsiteX16219" y="connsiteY16219"/>
                </a:cxn>
                <a:cxn ang="0">
                  <a:pos x="connsiteX16220" y="connsiteY16220"/>
                </a:cxn>
                <a:cxn ang="0">
                  <a:pos x="connsiteX16221" y="connsiteY16221"/>
                </a:cxn>
                <a:cxn ang="0">
                  <a:pos x="connsiteX16222" y="connsiteY16222"/>
                </a:cxn>
                <a:cxn ang="0">
                  <a:pos x="connsiteX16223" y="connsiteY16223"/>
                </a:cxn>
                <a:cxn ang="0">
                  <a:pos x="connsiteX16224" y="connsiteY16224"/>
                </a:cxn>
                <a:cxn ang="0">
                  <a:pos x="connsiteX16225" y="connsiteY16225"/>
                </a:cxn>
                <a:cxn ang="0">
                  <a:pos x="connsiteX16226" y="connsiteY16226"/>
                </a:cxn>
                <a:cxn ang="0">
                  <a:pos x="connsiteX16227" y="connsiteY16227"/>
                </a:cxn>
                <a:cxn ang="0">
                  <a:pos x="connsiteX16228" y="connsiteY16228"/>
                </a:cxn>
                <a:cxn ang="0">
                  <a:pos x="connsiteX16229" y="connsiteY16229"/>
                </a:cxn>
                <a:cxn ang="0">
                  <a:pos x="connsiteX16230" y="connsiteY16230"/>
                </a:cxn>
                <a:cxn ang="0">
                  <a:pos x="connsiteX16231" y="connsiteY16231"/>
                </a:cxn>
                <a:cxn ang="0">
                  <a:pos x="connsiteX16232" y="connsiteY16232"/>
                </a:cxn>
                <a:cxn ang="0">
                  <a:pos x="connsiteX16233" y="connsiteY16233"/>
                </a:cxn>
                <a:cxn ang="0">
                  <a:pos x="connsiteX16234" y="connsiteY16234"/>
                </a:cxn>
                <a:cxn ang="0">
                  <a:pos x="connsiteX16235" y="connsiteY16235"/>
                </a:cxn>
                <a:cxn ang="0">
                  <a:pos x="connsiteX16236" y="connsiteY16236"/>
                </a:cxn>
                <a:cxn ang="0">
                  <a:pos x="connsiteX16237" y="connsiteY16237"/>
                </a:cxn>
                <a:cxn ang="0">
                  <a:pos x="connsiteX16238" y="connsiteY16238"/>
                </a:cxn>
                <a:cxn ang="0">
                  <a:pos x="connsiteX16239" y="connsiteY16239"/>
                </a:cxn>
                <a:cxn ang="0">
                  <a:pos x="connsiteX16240" y="connsiteY16240"/>
                </a:cxn>
                <a:cxn ang="0">
                  <a:pos x="connsiteX16241" y="connsiteY16241"/>
                </a:cxn>
                <a:cxn ang="0">
                  <a:pos x="connsiteX16242" y="connsiteY16242"/>
                </a:cxn>
                <a:cxn ang="0">
                  <a:pos x="connsiteX16243" y="connsiteY16243"/>
                </a:cxn>
                <a:cxn ang="0">
                  <a:pos x="connsiteX16244" y="connsiteY16244"/>
                </a:cxn>
                <a:cxn ang="0">
                  <a:pos x="connsiteX16245" y="connsiteY16245"/>
                </a:cxn>
                <a:cxn ang="0">
                  <a:pos x="connsiteX16246" y="connsiteY16246"/>
                </a:cxn>
                <a:cxn ang="0">
                  <a:pos x="connsiteX16247" y="connsiteY16247"/>
                </a:cxn>
                <a:cxn ang="0">
                  <a:pos x="connsiteX16248" y="connsiteY16248"/>
                </a:cxn>
                <a:cxn ang="0">
                  <a:pos x="connsiteX16249" y="connsiteY16249"/>
                </a:cxn>
                <a:cxn ang="0">
                  <a:pos x="connsiteX16250" y="connsiteY16250"/>
                </a:cxn>
                <a:cxn ang="0">
                  <a:pos x="connsiteX16251" y="connsiteY16251"/>
                </a:cxn>
                <a:cxn ang="0">
                  <a:pos x="connsiteX16252" y="connsiteY16252"/>
                </a:cxn>
                <a:cxn ang="0">
                  <a:pos x="connsiteX16253" y="connsiteY16253"/>
                </a:cxn>
                <a:cxn ang="0">
                  <a:pos x="connsiteX16254" y="connsiteY16254"/>
                </a:cxn>
                <a:cxn ang="0">
                  <a:pos x="connsiteX16255" y="connsiteY16255"/>
                </a:cxn>
                <a:cxn ang="0">
                  <a:pos x="connsiteX16256" y="connsiteY16256"/>
                </a:cxn>
                <a:cxn ang="0">
                  <a:pos x="connsiteX16257" y="connsiteY16257"/>
                </a:cxn>
                <a:cxn ang="0">
                  <a:pos x="connsiteX16258" y="connsiteY16258"/>
                </a:cxn>
                <a:cxn ang="0">
                  <a:pos x="connsiteX16259" y="connsiteY16259"/>
                </a:cxn>
                <a:cxn ang="0">
                  <a:pos x="connsiteX16260" y="connsiteY16260"/>
                </a:cxn>
                <a:cxn ang="0">
                  <a:pos x="connsiteX16261" y="connsiteY16261"/>
                </a:cxn>
                <a:cxn ang="0">
                  <a:pos x="connsiteX16262" y="connsiteY16262"/>
                </a:cxn>
                <a:cxn ang="0">
                  <a:pos x="connsiteX16263" y="connsiteY16263"/>
                </a:cxn>
                <a:cxn ang="0">
                  <a:pos x="connsiteX16264" y="connsiteY16264"/>
                </a:cxn>
                <a:cxn ang="0">
                  <a:pos x="connsiteX16265" y="connsiteY16265"/>
                </a:cxn>
                <a:cxn ang="0">
                  <a:pos x="connsiteX16266" y="connsiteY16266"/>
                </a:cxn>
                <a:cxn ang="0">
                  <a:pos x="connsiteX16267" y="connsiteY16267"/>
                </a:cxn>
                <a:cxn ang="0">
                  <a:pos x="connsiteX16268" y="connsiteY16268"/>
                </a:cxn>
                <a:cxn ang="0">
                  <a:pos x="connsiteX16269" y="connsiteY16269"/>
                </a:cxn>
                <a:cxn ang="0">
                  <a:pos x="connsiteX16270" y="connsiteY16270"/>
                </a:cxn>
                <a:cxn ang="0">
                  <a:pos x="connsiteX16271" y="connsiteY16271"/>
                </a:cxn>
                <a:cxn ang="0">
                  <a:pos x="connsiteX16272" y="connsiteY16272"/>
                </a:cxn>
                <a:cxn ang="0">
                  <a:pos x="connsiteX16273" y="connsiteY16273"/>
                </a:cxn>
                <a:cxn ang="0">
                  <a:pos x="connsiteX16274" y="connsiteY16274"/>
                </a:cxn>
                <a:cxn ang="0">
                  <a:pos x="connsiteX16275" y="connsiteY16275"/>
                </a:cxn>
                <a:cxn ang="0">
                  <a:pos x="connsiteX16276" y="connsiteY16276"/>
                </a:cxn>
                <a:cxn ang="0">
                  <a:pos x="connsiteX16277" y="connsiteY16277"/>
                </a:cxn>
                <a:cxn ang="0">
                  <a:pos x="connsiteX16278" y="connsiteY16278"/>
                </a:cxn>
                <a:cxn ang="0">
                  <a:pos x="connsiteX16279" y="connsiteY16279"/>
                </a:cxn>
                <a:cxn ang="0">
                  <a:pos x="connsiteX16280" y="connsiteY16280"/>
                </a:cxn>
                <a:cxn ang="0">
                  <a:pos x="connsiteX16281" y="connsiteY16281"/>
                </a:cxn>
                <a:cxn ang="0">
                  <a:pos x="connsiteX16282" y="connsiteY16282"/>
                </a:cxn>
                <a:cxn ang="0">
                  <a:pos x="connsiteX16283" y="connsiteY16283"/>
                </a:cxn>
                <a:cxn ang="0">
                  <a:pos x="connsiteX16284" y="connsiteY16284"/>
                </a:cxn>
                <a:cxn ang="0">
                  <a:pos x="connsiteX16285" y="connsiteY16285"/>
                </a:cxn>
                <a:cxn ang="0">
                  <a:pos x="connsiteX16286" y="connsiteY16286"/>
                </a:cxn>
                <a:cxn ang="0">
                  <a:pos x="connsiteX16287" y="connsiteY16287"/>
                </a:cxn>
                <a:cxn ang="0">
                  <a:pos x="connsiteX16288" y="connsiteY16288"/>
                </a:cxn>
                <a:cxn ang="0">
                  <a:pos x="connsiteX16289" y="connsiteY16289"/>
                </a:cxn>
                <a:cxn ang="0">
                  <a:pos x="connsiteX16290" y="connsiteY16290"/>
                </a:cxn>
                <a:cxn ang="0">
                  <a:pos x="connsiteX16291" y="connsiteY16291"/>
                </a:cxn>
                <a:cxn ang="0">
                  <a:pos x="connsiteX16292" y="connsiteY16292"/>
                </a:cxn>
                <a:cxn ang="0">
                  <a:pos x="connsiteX16293" y="connsiteY16293"/>
                </a:cxn>
                <a:cxn ang="0">
                  <a:pos x="connsiteX16294" y="connsiteY16294"/>
                </a:cxn>
                <a:cxn ang="0">
                  <a:pos x="connsiteX16295" y="connsiteY16295"/>
                </a:cxn>
                <a:cxn ang="0">
                  <a:pos x="connsiteX16296" y="connsiteY16296"/>
                </a:cxn>
                <a:cxn ang="0">
                  <a:pos x="connsiteX16297" y="connsiteY16297"/>
                </a:cxn>
                <a:cxn ang="0">
                  <a:pos x="connsiteX16298" y="connsiteY16298"/>
                </a:cxn>
                <a:cxn ang="0">
                  <a:pos x="connsiteX16299" y="connsiteY16299"/>
                </a:cxn>
                <a:cxn ang="0">
                  <a:pos x="connsiteX16300" y="connsiteY16300"/>
                </a:cxn>
                <a:cxn ang="0">
                  <a:pos x="connsiteX16301" y="connsiteY16301"/>
                </a:cxn>
                <a:cxn ang="0">
                  <a:pos x="connsiteX16302" y="connsiteY16302"/>
                </a:cxn>
                <a:cxn ang="0">
                  <a:pos x="connsiteX16303" y="connsiteY16303"/>
                </a:cxn>
                <a:cxn ang="0">
                  <a:pos x="connsiteX16304" y="connsiteY16304"/>
                </a:cxn>
                <a:cxn ang="0">
                  <a:pos x="connsiteX16305" y="connsiteY16305"/>
                </a:cxn>
                <a:cxn ang="0">
                  <a:pos x="connsiteX16306" y="connsiteY16306"/>
                </a:cxn>
                <a:cxn ang="0">
                  <a:pos x="connsiteX16307" y="connsiteY16307"/>
                </a:cxn>
                <a:cxn ang="0">
                  <a:pos x="connsiteX16308" y="connsiteY16308"/>
                </a:cxn>
                <a:cxn ang="0">
                  <a:pos x="connsiteX16309" y="connsiteY16309"/>
                </a:cxn>
                <a:cxn ang="0">
                  <a:pos x="connsiteX16310" y="connsiteY16310"/>
                </a:cxn>
                <a:cxn ang="0">
                  <a:pos x="connsiteX16311" y="connsiteY16311"/>
                </a:cxn>
                <a:cxn ang="0">
                  <a:pos x="connsiteX16312" y="connsiteY16312"/>
                </a:cxn>
                <a:cxn ang="0">
                  <a:pos x="connsiteX16313" y="connsiteY16313"/>
                </a:cxn>
                <a:cxn ang="0">
                  <a:pos x="connsiteX16314" y="connsiteY16314"/>
                </a:cxn>
                <a:cxn ang="0">
                  <a:pos x="connsiteX16315" y="connsiteY16315"/>
                </a:cxn>
                <a:cxn ang="0">
                  <a:pos x="connsiteX16316" y="connsiteY16316"/>
                </a:cxn>
                <a:cxn ang="0">
                  <a:pos x="connsiteX16317" y="connsiteY16317"/>
                </a:cxn>
                <a:cxn ang="0">
                  <a:pos x="connsiteX16318" y="connsiteY16318"/>
                </a:cxn>
                <a:cxn ang="0">
                  <a:pos x="connsiteX16319" y="connsiteY16319"/>
                </a:cxn>
                <a:cxn ang="0">
                  <a:pos x="connsiteX16320" y="connsiteY16320"/>
                </a:cxn>
                <a:cxn ang="0">
                  <a:pos x="connsiteX16321" y="connsiteY16321"/>
                </a:cxn>
                <a:cxn ang="0">
                  <a:pos x="connsiteX16322" y="connsiteY16322"/>
                </a:cxn>
                <a:cxn ang="0">
                  <a:pos x="connsiteX16323" y="connsiteY16323"/>
                </a:cxn>
                <a:cxn ang="0">
                  <a:pos x="connsiteX16324" y="connsiteY16324"/>
                </a:cxn>
                <a:cxn ang="0">
                  <a:pos x="connsiteX16325" y="connsiteY16325"/>
                </a:cxn>
                <a:cxn ang="0">
                  <a:pos x="connsiteX16326" y="connsiteY16326"/>
                </a:cxn>
                <a:cxn ang="0">
                  <a:pos x="connsiteX16327" y="connsiteY16327"/>
                </a:cxn>
                <a:cxn ang="0">
                  <a:pos x="connsiteX16328" y="connsiteY16328"/>
                </a:cxn>
                <a:cxn ang="0">
                  <a:pos x="connsiteX16329" y="connsiteY16329"/>
                </a:cxn>
                <a:cxn ang="0">
                  <a:pos x="connsiteX16330" y="connsiteY16330"/>
                </a:cxn>
                <a:cxn ang="0">
                  <a:pos x="connsiteX16331" y="connsiteY16331"/>
                </a:cxn>
                <a:cxn ang="0">
                  <a:pos x="connsiteX16332" y="connsiteY16332"/>
                </a:cxn>
                <a:cxn ang="0">
                  <a:pos x="connsiteX16333" y="connsiteY16333"/>
                </a:cxn>
                <a:cxn ang="0">
                  <a:pos x="connsiteX16334" y="connsiteY16334"/>
                </a:cxn>
                <a:cxn ang="0">
                  <a:pos x="connsiteX16335" y="connsiteY16335"/>
                </a:cxn>
                <a:cxn ang="0">
                  <a:pos x="connsiteX16336" y="connsiteY16336"/>
                </a:cxn>
                <a:cxn ang="0">
                  <a:pos x="connsiteX16337" y="connsiteY16337"/>
                </a:cxn>
                <a:cxn ang="0">
                  <a:pos x="connsiteX16338" y="connsiteY16338"/>
                </a:cxn>
                <a:cxn ang="0">
                  <a:pos x="connsiteX16339" y="connsiteY16339"/>
                </a:cxn>
                <a:cxn ang="0">
                  <a:pos x="connsiteX16340" y="connsiteY16340"/>
                </a:cxn>
                <a:cxn ang="0">
                  <a:pos x="connsiteX16341" y="connsiteY16341"/>
                </a:cxn>
                <a:cxn ang="0">
                  <a:pos x="connsiteX16342" y="connsiteY16342"/>
                </a:cxn>
                <a:cxn ang="0">
                  <a:pos x="connsiteX16343" y="connsiteY16343"/>
                </a:cxn>
                <a:cxn ang="0">
                  <a:pos x="connsiteX16344" y="connsiteY16344"/>
                </a:cxn>
                <a:cxn ang="0">
                  <a:pos x="connsiteX16345" y="connsiteY16345"/>
                </a:cxn>
                <a:cxn ang="0">
                  <a:pos x="connsiteX16346" y="connsiteY16346"/>
                </a:cxn>
                <a:cxn ang="0">
                  <a:pos x="connsiteX16347" y="connsiteY16347"/>
                </a:cxn>
                <a:cxn ang="0">
                  <a:pos x="connsiteX16348" y="connsiteY16348"/>
                </a:cxn>
                <a:cxn ang="0">
                  <a:pos x="connsiteX16349" y="connsiteY16349"/>
                </a:cxn>
                <a:cxn ang="0">
                  <a:pos x="connsiteX16350" y="connsiteY16350"/>
                </a:cxn>
                <a:cxn ang="0">
                  <a:pos x="connsiteX16351" y="connsiteY16351"/>
                </a:cxn>
                <a:cxn ang="0">
                  <a:pos x="connsiteX16352" y="connsiteY16352"/>
                </a:cxn>
                <a:cxn ang="0">
                  <a:pos x="connsiteX16353" y="connsiteY16353"/>
                </a:cxn>
                <a:cxn ang="0">
                  <a:pos x="connsiteX16354" y="connsiteY16354"/>
                </a:cxn>
                <a:cxn ang="0">
                  <a:pos x="connsiteX16355" y="connsiteY16355"/>
                </a:cxn>
                <a:cxn ang="0">
                  <a:pos x="connsiteX16356" y="connsiteY16356"/>
                </a:cxn>
                <a:cxn ang="0">
                  <a:pos x="connsiteX16357" y="connsiteY16357"/>
                </a:cxn>
                <a:cxn ang="0">
                  <a:pos x="connsiteX16358" y="connsiteY16358"/>
                </a:cxn>
                <a:cxn ang="0">
                  <a:pos x="connsiteX16359" y="connsiteY16359"/>
                </a:cxn>
                <a:cxn ang="0">
                  <a:pos x="connsiteX16360" y="connsiteY16360"/>
                </a:cxn>
                <a:cxn ang="0">
                  <a:pos x="connsiteX16361" y="connsiteY16361"/>
                </a:cxn>
                <a:cxn ang="0">
                  <a:pos x="connsiteX16362" y="connsiteY16362"/>
                </a:cxn>
                <a:cxn ang="0">
                  <a:pos x="connsiteX16363" y="connsiteY16363"/>
                </a:cxn>
                <a:cxn ang="0">
                  <a:pos x="connsiteX16364" y="connsiteY16364"/>
                </a:cxn>
                <a:cxn ang="0">
                  <a:pos x="connsiteX16365" y="connsiteY16365"/>
                </a:cxn>
                <a:cxn ang="0">
                  <a:pos x="connsiteX16366" y="connsiteY16366"/>
                </a:cxn>
                <a:cxn ang="0">
                  <a:pos x="connsiteX16367" y="connsiteY16367"/>
                </a:cxn>
                <a:cxn ang="0">
                  <a:pos x="connsiteX16368" y="connsiteY16368"/>
                </a:cxn>
                <a:cxn ang="0">
                  <a:pos x="connsiteX16369" y="connsiteY16369"/>
                </a:cxn>
                <a:cxn ang="0">
                  <a:pos x="connsiteX16370" y="connsiteY16370"/>
                </a:cxn>
                <a:cxn ang="0">
                  <a:pos x="connsiteX16371" y="connsiteY16371"/>
                </a:cxn>
                <a:cxn ang="0">
                  <a:pos x="connsiteX16372" y="connsiteY16372"/>
                </a:cxn>
                <a:cxn ang="0">
                  <a:pos x="connsiteX16373" y="connsiteY16373"/>
                </a:cxn>
                <a:cxn ang="0">
                  <a:pos x="connsiteX16374" y="connsiteY16374"/>
                </a:cxn>
                <a:cxn ang="0">
                  <a:pos x="connsiteX16375" y="connsiteY16375"/>
                </a:cxn>
                <a:cxn ang="0">
                  <a:pos x="connsiteX16376" y="connsiteY16376"/>
                </a:cxn>
                <a:cxn ang="0">
                  <a:pos x="connsiteX16377" y="connsiteY16377"/>
                </a:cxn>
                <a:cxn ang="0">
                  <a:pos x="connsiteX16378" y="connsiteY16378"/>
                </a:cxn>
                <a:cxn ang="0">
                  <a:pos x="connsiteX16379" y="connsiteY16379"/>
                </a:cxn>
                <a:cxn ang="0">
                  <a:pos x="connsiteX16380" y="connsiteY16380"/>
                </a:cxn>
                <a:cxn ang="0">
                  <a:pos x="connsiteX16381" y="connsiteY16381"/>
                </a:cxn>
                <a:cxn ang="0">
                  <a:pos x="connsiteX16382" y="connsiteY16382"/>
                </a:cxn>
                <a:cxn ang="0">
                  <a:pos x="connsiteX16383" y="connsiteY16383"/>
                </a:cxn>
                <a:cxn ang="0">
                  <a:pos x="connsiteX16384" y="connsiteY16384"/>
                </a:cxn>
                <a:cxn ang="0">
                  <a:pos x="connsiteX16385" y="connsiteY16385"/>
                </a:cxn>
                <a:cxn ang="0">
                  <a:pos x="connsiteX16386" y="connsiteY16386"/>
                </a:cxn>
                <a:cxn ang="0">
                  <a:pos x="connsiteX16387" y="connsiteY16387"/>
                </a:cxn>
                <a:cxn ang="0">
                  <a:pos x="connsiteX16388" y="connsiteY16388"/>
                </a:cxn>
                <a:cxn ang="0">
                  <a:pos x="connsiteX16389" y="connsiteY16389"/>
                </a:cxn>
                <a:cxn ang="0">
                  <a:pos x="connsiteX16390" y="connsiteY16390"/>
                </a:cxn>
                <a:cxn ang="0">
                  <a:pos x="connsiteX16391" y="connsiteY16391"/>
                </a:cxn>
                <a:cxn ang="0">
                  <a:pos x="connsiteX16392" y="connsiteY16392"/>
                </a:cxn>
                <a:cxn ang="0">
                  <a:pos x="connsiteX16393" y="connsiteY16393"/>
                </a:cxn>
                <a:cxn ang="0">
                  <a:pos x="connsiteX16394" y="connsiteY16394"/>
                </a:cxn>
                <a:cxn ang="0">
                  <a:pos x="connsiteX16395" y="connsiteY16395"/>
                </a:cxn>
                <a:cxn ang="0">
                  <a:pos x="connsiteX16396" y="connsiteY16396"/>
                </a:cxn>
                <a:cxn ang="0">
                  <a:pos x="connsiteX16397" y="connsiteY16397"/>
                </a:cxn>
                <a:cxn ang="0">
                  <a:pos x="connsiteX16398" y="connsiteY16398"/>
                </a:cxn>
                <a:cxn ang="0">
                  <a:pos x="connsiteX16399" y="connsiteY16399"/>
                </a:cxn>
                <a:cxn ang="0">
                  <a:pos x="connsiteX16400" y="connsiteY16400"/>
                </a:cxn>
                <a:cxn ang="0">
                  <a:pos x="connsiteX16401" y="connsiteY16401"/>
                </a:cxn>
                <a:cxn ang="0">
                  <a:pos x="connsiteX16402" y="connsiteY16402"/>
                </a:cxn>
                <a:cxn ang="0">
                  <a:pos x="connsiteX16403" y="connsiteY16403"/>
                </a:cxn>
                <a:cxn ang="0">
                  <a:pos x="connsiteX16404" y="connsiteY16404"/>
                </a:cxn>
                <a:cxn ang="0">
                  <a:pos x="connsiteX16405" y="connsiteY16405"/>
                </a:cxn>
                <a:cxn ang="0">
                  <a:pos x="connsiteX16406" y="connsiteY16406"/>
                </a:cxn>
                <a:cxn ang="0">
                  <a:pos x="connsiteX16407" y="connsiteY16407"/>
                </a:cxn>
                <a:cxn ang="0">
                  <a:pos x="connsiteX16408" y="connsiteY16408"/>
                </a:cxn>
                <a:cxn ang="0">
                  <a:pos x="connsiteX16409" y="connsiteY16409"/>
                </a:cxn>
                <a:cxn ang="0">
                  <a:pos x="connsiteX16410" y="connsiteY16410"/>
                </a:cxn>
                <a:cxn ang="0">
                  <a:pos x="connsiteX16411" y="connsiteY16411"/>
                </a:cxn>
                <a:cxn ang="0">
                  <a:pos x="connsiteX16412" y="connsiteY16412"/>
                </a:cxn>
                <a:cxn ang="0">
                  <a:pos x="connsiteX16413" y="connsiteY16413"/>
                </a:cxn>
                <a:cxn ang="0">
                  <a:pos x="connsiteX16414" y="connsiteY16414"/>
                </a:cxn>
                <a:cxn ang="0">
                  <a:pos x="connsiteX16415" y="connsiteY16415"/>
                </a:cxn>
                <a:cxn ang="0">
                  <a:pos x="connsiteX16416" y="connsiteY16416"/>
                </a:cxn>
                <a:cxn ang="0">
                  <a:pos x="connsiteX16417" y="connsiteY16417"/>
                </a:cxn>
                <a:cxn ang="0">
                  <a:pos x="connsiteX16418" y="connsiteY16418"/>
                </a:cxn>
                <a:cxn ang="0">
                  <a:pos x="connsiteX16419" y="connsiteY16419"/>
                </a:cxn>
                <a:cxn ang="0">
                  <a:pos x="connsiteX16420" y="connsiteY16420"/>
                </a:cxn>
                <a:cxn ang="0">
                  <a:pos x="connsiteX16421" y="connsiteY16421"/>
                </a:cxn>
                <a:cxn ang="0">
                  <a:pos x="connsiteX16422" y="connsiteY16422"/>
                </a:cxn>
                <a:cxn ang="0">
                  <a:pos x="connsiteX16423" y="connsiteY16423"/>
                </a:cxn>
                <a:cxn ang="0">
                  <a:pos x="connsiteX16424" y="connsiteY16424"/>
                </a:cxn>
                <a:cxn ang="0">
                  <a:pos x="connsiteX16425" y="connsiteY16425"/>
                </a:cxn>
                <a:cxn ang="0">
                  <a:pos x="connsiteX16426" y="connsiteY16426"/>
                </a:cxn>
                <a:cxn ang="0">
                  <a:pos x="connsiteX16427" y="connsiteY16427"/>
                </a:cxn>
                <a:cxn ang="0">
                  <a:pos x="connsiteX16428" y="connsiteY16428"/>
                </a:cxn>
                <a:cxn ang="0">
                  <a:pos x="connsiteX16429" y="connsiteY16429"/>
                </a:cxn>
                <a:cxn ang="0">
                  <a:pos x="connsiteX16430" y="connsiteY16430"/>
                </a:cxn>
                <a:cxn ang="0">
                  <a:pos x="connsiteX16431" y="connsiteY16431"/>
                </a:cxn>
                <a:cxn ang="0">
                  <a:pos x="connsiteX16432" y="connsiteY16432"/>
                </a:cxn>
                <a:cxn ang="0">
                  <a:pos x="connsiteX16433" y="connsiteY16433"/>
                </a:cxn>
                <a:cxn ang="0">
                  <a:pos x="connsiteX16434" y="connsiteY16434"/>
                </a:cxn>
                <a:cxn ang="0">
                  <a:pos x="connsiteX16435" y="connsiteY16435"/>
                </a:cxn>
                <a:cxn ang="0">
                  <a:pos x="connsiteX16436" y="connsiteY16436"/>
                </a:cxn>
                <a:cxn ang="0">
                  <a:pos x="connsiteX16437" y="connsiteY16437"/>
                </a:cxn>
                <a:cxn ang="0">
                  <a:pos x="connsiteX16438" y="connsiteY16438"/>
                </a:cxn>
                <a:cxn ang="0">
                  <a:pos x="connsiteX16439" y="connsiteY16439"/>
                </a:cxn>
                <a:cxn ang="0">
                  <a:pos x="connsiteX16440" y="connsiteY16440"/>
                </a:cxn>
                <a:cxn ang="0">
                  <a:pos x="connsiteX16441" y="connsiteY16441"/>
                </a:cxn>
                <a:cxn ang="0">
                  <a:pos x="connsiteX16442" y="connsiteY16442"/>
                </a:cxn>
                <a:cxn ang="0">
                  <a:pos x="connsiteX16443" y="connsiteY16443"/>
                </a:cxn>
                <a:cxn ang="0">
                  <a:pos x="connsiteX16444" y="connsiteY16444"/>
                </a:cxn>
                <a:cxn ang="0">
                  <a:pos x="connsiteX16445" y="connsiteY16445"/>
                </a:cxn>
                <a:cxn ang="0">
                  <a:pos x="connsiteX16446" y="connsiteY16446"/>
                </a:cxn>
                <a:cxn ang="0">
                  <a:pos x="connsiteX16447" y="connsiteY16447"/>
                </a:cxn>
                <a:cxn ang="0">
                  <a:pos x="connsiteX16448" y="connsiteY16448"/>
                </a:cxn>
                <a:cxn ang="0">
                  <a:pos x="connsiteX16449" y="connsiteY16449"/>
                </a:cxn>
                <a:cxn ang="0">
                  <a:pos x="connsiteX16450" y="connsiteY16450"/>
                </a:cxn>
                <a:cxn ang="0">
                  <a:pos x="connsiteX16451" y="connsiteY16451"/>
                </a:cxn>
                <a:cxn ang="0">
                  <a:pos x="connsiteX16452" y="connsiteY16452"/>
                </a:cxn>
                <a:cxn ang="0">
                  <a:pos x="connsiteX16453" y="connsiteY16453"/>
                </a:cxn>
                <a:cxn ang="0">
                  <a:pos x="connsiteX16454" y="connsiteY16454"/>
                </a:cxn>
                <a:cxn ang="0">
                  <a:pos x="connsiteX16455" y="connsiteY16455"/>
                </a:cxn>
                <a:cxn ang="0">
                  <a:pos x="connsiteX16456" y="connsiteY16456"/>
                </a:cxn>
                <a:cxn ang="0">
                  <a:pos x="connsiteX16457" y="connsiteY16457"/>
                </a:cxn>
                <a:cxn ang="0">
                  <a:pos x="connsiteX16458" y="connsiteY16458"/>
                </a:cxn>
                <a:cxn ang="0">
                  <a:pos x="connsiteX16459" y="connsiteY16459"/>
                </a:cxn>
                <a:cxn ang="0">
                  <a:pos x="connsiteX16460" y="connsiteY16460"/>
                </a:cxn>
                <a:cxn ang="0">
                  <a:pos x="connsiteX16461" y="connsiteY16461"/>
                </a:cxn>
                <a:cxn ang="0">
                  <a:pos x="connsiteX16462" y="connsiteY16462"/>
                </a:cxn>
                <a:cxn ang="0">
                  <a:pos x="connsiteX16463" y="connsiteY16463"/>
                </a:cxn>
                <a:cxn ang="0">
                  <a:pos x="connsiteX16464" y="connsiteY16464"/>
                </a:cxn>
                <a:cxn ang="0">
                  <a:pos x="connsiteX16465" y="connsiteY16465"/>
                </a:cxn>
                <a:cxn ang="0">
                  <a:pos x="connsiteX16466" y="connsiteY16466"/>
                </a:cxn>
                <a:cxn ang="0">
                  <a:pos x="connsiteX16467" y="connsiteY16467"/>
                </a:cxn>
                <a:cxn ang="0">
                  <a:pos x="connsiteX16468" y="connsiteY16468"/>
                </a:cxn>
                <a:cxn ang="0">
                  <a:pos x="connsiteX16469" y="connsiteY16469"/>
                </a:cxn>
                <a:cxn ang="0">
                  <a:pos x="connsiteX16470" y="connsiteY16470"/>
                </a:cxn>
                <a:cxn ang="0">
                  <a:pos x="connsiteX16471" y="connsiteY16471"/>
                </a:cxn>
                <a:cxn ang="0">
                  <a:pos x="connsiteX16472" y="connsiteY16472"/>
                </a:cxn>
                <a:cxn ang="0">
                  <a:pos x="connsiteX16473" y="connsiteY16473"/>
                </a:cxn>
                <a:cxn ang="0">
                  <a:pos x="connsiteX16474" y="connsiteY16474"/>
                </a:cxn>
                <a:cxn ang="0">
                  <a:pos x="connsiteX16475" y="connsiteY16475"/>
                </a:cxn>
                <a:cxn ang="0">
                  <a:pos x="connsiteX16476" y="connsiteY16476"/>
                </a:cxn>
                <a:cxn ang="0">
                  <a:pos x="connsiteX16477" y="connsiteY16477"/>
                </a:cxn>
                <a:cxn ang="0">
                  <a:pos x="connsiteX16478" y="connsiteY16478"/>
                </a:cxn>
                <a:cxn ang="0">
                  <a:pos x="connsiteX16479" y="connsiteY16479"/>
                </a:cxn>
                <a:cxn ang="0">
                  <a:pos x="connsiteX16480" y="connsiteY16480"/>
                </a:cxn>
                <a:cxn ang="0">
                  <a:pos x="connsiteX16481" y="connsiteY16481"/>
                </a:cxn>
                <a:cxn ang="0">
                  <a:pos x="connsiteX16482" y="connsiteY16482"/>
                </a:cxn>
                <a:cxn ang="0">
                  <a:pos x="connsiteX16483" y="connsiteY16483"/>
                </a:cxn>
                <a:cxn ang="0">
                  <a:pos x="connsiteX16484" y="connsiteY16484"/>
                </a:cxn>
                <a:cxn ang="0">
                  <a:pos x="connsiteX16485" y="connsiteY16485"/>
                </a:cxn>
                <a:cxn ang="0">
                  <a:pos x="connsiteX16486" y="connsiteY16486"/>
                </a:cxn>
                <a:cxn ang="0">
                  <a:pos x="connsiteX16487" y="connsiteY16487"/>
                </a:cxn>
                <a:cxn ang="0">
                  <a:pos x="connsiteX16488" y="connsiteY16488"/>
                </a:cxn>
                <a:cxn ang="0">
                  <a:pos x="connsiteX16489" y="connsiteY16489"/>
                </a:cxn>
                <a:cxn ang="0">
                  <a:pos x="connsiteX16490" y="connsiteY16490"/>
                </a:cxn>
                <a:cxn ang="0">
                  <a:pos x="connsiteX16491" y="connsiteY16491"/>
                </a:cxn>
                <a:cxn ang="0">
                  <a:pos x="connsiteX16492" y="connsiteY16492"/>
                </a:cxn>
                <a:cxn ang="0">
                  <a:pos x="connsiteX16493" y="connsiteY16493"/>
                </a:cxn>
                <a:cxn ang="0">
                  <a:pos x="connsiteX16494" y="connsiteY16494"/>
                </a:cxn>
                <a:cxn ang="0">
                  <a:pos x="connsiteX16495" y="connsiteY16495"/>
                </a:cxn>
                <a:cxn ang="0">
                  <a:pos x="connsiteX16496" y="connsiteY16496"/>
                </a:cxn>
                <a:cxn ang="0">
                  <a:pos x="connsiteX16497" y="connsiteY16497"/>
                </a:cxn>
                <a:cxn ang="0">
                  <a:pos x="connsiteX16498" y="connsiteY16498"/>
                </a:cxn>
                <a:cxn ang="0">
                  <a:pos x="connsiteX16499" y="connsiteY16499"/>
                </a:cxn>
                <a:cxn ang="0">
                  <a:pos x="connsiteX16500" y="connsiteY16500"/>
                </a:cxn>
                <a:cxn ang="0">
                  <a:pos x="connsiteX16501" y="connsiteY16501"/>
                </a:cxn>
                <a:cxn ang="0">
                  <a:pos x="connsiteX16502" y="connsiteY16502"/>
                </a:cxn>
                <a:cxn ang="0">
                  <a:pos x="connsiteX16503" y="connsiteY16503"/>
                </a:cxn>
                <a:cxn ang="0">
                  <a:pos x="connsiteX16504" y="connsiteY16504"/>
                </a:cxn>
                <a:cxn ang="0">
                  <a:pos x="connsiteX16505" y="connsiteY16505"/>
                </a:cxn>
                <a:cxn ang="0">
                  <a:pos x="connsiteX16506" y="connsiteY16506"/>
                </a:cxn>
                <a:cxn ang="0">
                  <a:pos x="connsiteX16507" y="connsiteY16507"/>
                </a:cxn>
                <a:cxn ang="0">
                  <a:pos x="connsiteX16508" y="connsiteY16508"/>
                </a:cxn>
                <a:cxn ang="0">
                  <a:pos x="connsiteX16509" y="connsiteY16509"/>
                </a:cxn>
                <a:cxn ang="0">
                  <a:pos x="connsiteX16510" y="connsiteY16510"/>
                </a:cxn>
                <a:cxn ang="0">
                  <a:pos x="connsiteX16511" y="connsiteY16511"/>
                </a:cxn>
                <a:cxn ang="0">
                  <a:pos x="connsiteX16512" y="connsiteY16512"/>
                </a:cxn>
                <a:cxn ang="0">
                  <a:pos x="connsiteX16513" y="connsiteY16513"/>
                </a:cxn>
                <a:cxn ang="0">
                  <a:pos x="connsiteX16514" y="connsiteY16514"/>
                </a:cxn>
                <a:cxn ang="0">
                  <a:pos x="connsiteX16515" y="connsiteY16515"/>
                </a:cxn>
                <a:cxn ang="0">
                  <a:pos x="connsiteX16516" y="connsiteY16516"/>
                </a:cxn>
                <a:cxn ang="0">
                  <a:pos x="connsiteX16517" y="connsiteY16517"/>
                </a:cxn>
                <a:cxn ang="0">
                  <a:pos x="connsiteX16518" y="connsiteY16518"/>
                </a:cxn>
                <a:cxn ang="0">
                  <a:pos x="connsiteX16519" y="connsiteY16519"/>
                </a:cxn>
                <a:cxn ang="0">
                  <a:pos x="connsiteX16520" y="connsiteY16520"/>
                </a:cxn>
                <a:cxn ang="0">
                  <a:pos x="connsiteX16521" y="connsiteY16521"/>
                </a:cxn>
                <a:cxn ang="0">
                  <a:pos x="connsiteX16522" y="connsiteY16522"/>
                </a:cxn>
                <a:cxn ang="0">
                  <a:pos x="connsiteX16523" y="connsiteY16523"/>
                </a:cxn>
                <a:cxn ang="0">
                  <a:pos x="connsiteX16524" y="connsiteY16524"/>
                </a:cxn>
                <a:cxn ang="0">
                  <a:pos x="connsiteX16525" y="connsiteY16525"/>
                </a:cxn>
                <a:cxn ang="0">
                  <a:pos x="connsiteX16526" y="connsiteY16526"/>
                </a:cxn>
                <a:cxn ang="0">
                  <a:pos x="connsiteX16527" y="connsiteY16527"/>
                </a:cxn>
                <a:cxn ang="0">
                  <a:pos x="connsiteX16528" y="connsiteY16528"/>
                </a:cxn>
                <a:cxn ang="0">
                  <a:pos x="connsiteX16529" y="connsiteY16529"/>
                </a:cxn>
                <a:cxn ang="0">
                  <a:pos x="connsiteX16530" y="connsiteY16530"/>
                </a:cxn>
                <a:cxn ang="0">
                  <a:pos x="connsiteX16531" y="connsiteY16531"/>
                </a:cxn>
                <a:cxn ang="0">
                  <a:pos x="connsiteX16532" y="connsiteY16532"/>
                </a:cxn>
                <a:cxn ang="0">
                  <a:pos x="connsiteX16533" y="connsiteY16533"/>
                </a:cxn>
                <a:cxn ang="0">
                  <a:pos x="connsiteX16534" y="connsiteY16534"/>
                </a:cxn>
                <a:cxn ang="0">
                  <a:pos x="connsiteX16535" y="connsiteY16535"/>
                </a:cxn>
                <a:cxn ang="0">
                  <a:pos x="connsiteX16536" y="connsiteY16536"/>
                </a:cxn>
                <a:cxn ang="0">
                  <a:pos x="connsiteX16537" y="connsiteY16537"/>
                </a:cxn>
                <a:cxn ang="0">
                  <a:pos x="connsiteX16538" y="connsiteY16538"/>
                </a:cxn>
                <a:cxn ang="0">
                  <a:pos x="connsiteX16539" y="connsiteY16539"/>
                </a:cxn>
                <a:cxn ang="0">
                  <a:pos x="connsiteX16540" y="connsiteY16540"/>
                </a:cxn>
                <a:cxn ang="0">
                  <a:pos x="connsiteX16541" y="connsiteY16541"/>
                </a:cxn>
                <a:cxn ang="0">
                  <a:pos x="connsiteX16542" y="connsiteY16542"/>
                </a:cxn>
                <a:cxn ang="0">
                  <a:pos x="connsiteX16543" y="connsiteY16543"/>
                </a:cxn>
                <a:cxn ang="0">
                  <a:pos x="connsiteX16544" y="connsiteY16544"/>
                </a:cxn>
                <a:cxn ang="0">
                  <a:pos x="connsiteX16545" y="connsiteY16545"/>
                </a:cxn>
                <a:cxn ang="0">
                  <a:pos x="connsiteX16546" y="connsiteY16546"/>
                </a:cxn>
                <a:cxn ang="0">
                  <a:pos x="connsiteX16547" y="connsiteY16547"/>
                </a:cxn>
                <a:cxn ang="0">
                  <a:pos x="connsiteX16548" y="connsiteY16548"/>
                </a:cxn>
                <a:cxn ang="0">
                  <a:pos x="connsiteX16549" y="connsiteY16549"/>
                </a:cxn>
                <a:cxn ang="0">
                  <a:pos x="connsiteX16550" y="connsiteY16550"/>
                </a:cxn>
                <a:cxn ang="0">
                  <a:pos x="connsiteX16551" y="connsiteY16551"/>
                </a:cxn>
                <a:cxn ang="0">
                  <a:pos x="connsiteX16552" y="connsiteY16552"/>
                </a:cxn>
                <a:cxn ang="0">
                  <a:pos x="connsiteX16553" y="connsiteY16553"/>
                </a:cxn>
                <a:cxn ang="0">
                  <a:pos x="connsiteX16554" y="connsiteY16554"/>
                </a:cxn>
                <a:cxn ang="0">
                  <a:pos x="connsiteX16555" y="connsiteY16555"/>
                </a:cxn>
                <a:cxn ang="0">
                  <a:pos x="connsiteX16556" y="connsiteY16556"/>
                </a:cxn>
                <a:cxn ang="0">
                  <a:pos x="connsiteX16557" y="connsiteY16557"/>
                </a:cxn>
                <a:cxn ang="0">
                  <a:pos x="connsiteX16558" y="connsiteY16558"/>
                </a:cxn>
                <a:cxn ang="0">
                  <a:pos x="connsiteX16559" y="connsiteY16559"/>
                </a:cxn>
                <a:cxn ang="0">
                  <a:pos x="connsiteX16560" y="connsiteY16560"/>
                </a:cxn>
                <a:cxn ang="0">
                  <a:pos x="connsiteX16561" y="connsiteY16561"/>
                </a:cxn>
                <a:cxn ang="0">
                  <a:pos x="connsiteX16562" y="connsiteY16562"/>
                </a:cxn>
                <a:cxn ang="0">
                  <a:pos x="connsiteX16563" y="connsiteY16563"/>
                </a:cxn>
                <a:cxn ang="0">
                  <a:pos x="connsiteX16564" y="connsiteY16564"/>
                </a:cxn>
                <a:cxn ang="0">
                  <a:pos x="connsiteX16565" y="connsiteY16565"/>
                </a:cxn>
                <a:cxn ang="0">
                  <a:pos x="connsiteX16566" y="connsiteY16566"/>
                </a:cxn>
                <a:cxn ang="0">
                  <a:pos x="connsiteX16567" y="connsiteY16567"/>
                </a:cxn>
                <a:cxn ang="0">
                  <a:pos x="connsiteX16568" y="connsiteY16568"/>
                </a:cxn>
                <a:cxn ang="0">
                  <a:pos x="connsiteX16569" y="connsiteY16569"/>
                </a:cxn>
                <a:cxn ang="0">
                  <a:pos x="connsiteX16570" y="connsiteY16570"/>
                </a:cxn>
                <a:cxn ang="0">
                  <a:pos x="connsiteX16571" y="connsiteY16571"/>
                </a:cxn>
                <a:cxn ang="0">
                  <a:pos x="connsiteX16572" y="connsiteY16572"/>
                </a:cxn>
                <a:cxn ang="0">
                  <a:pos x="connsiteX16573" y="connsiteY16573"/>
                </a:cxn>
                <a:cxn ang="0">
                  <a:pos x="connsiteX16574" y="connsiteY16574"/>
                </a:cxn>
                <a:cxn ang="0">
                  <a:pos x="connsiteX16575" y="connsiteY16575"/>
                </a:cxn>
                <a:cxn ang="0">
                  <a:pos x="connsiteX16576" y="connsiteY16576"/>
                </a:cxn>
                <a:cxn ang="0">
                  <a:pos x="connsiteX16577" y="connsiteY16577"/>
                </a:cxn>
                <a:cxn ang="0">
                  <a:pos x="connsiteX16578" y="connsiteY16578"/>
                </a:cxn>
                <a:cxn ang="0">
                  <a:pos x="connsiteX16579" y="connsiteY16579"/>
                </a:cxn>
                <a:cxn ang="0">
                  <a:pos x="connsiteX16580" y="connsiteY16580"/>
                </a:cxn>
                <a:cxn ang="0">
                  <a:pos x="connsiteX16581" y="connsiteY16581"/>
                </a:cxn>
                <a:cxn ang="0">
                  <a:pos x="connsiteX16582" y="connsiteY16582"/>
                </a:cxn>
                <a:cxn ang="0">
                  <a:pos x="connsiteX16583" y="connsiteY16583"/>
                </a:cxn>
                <a:cxn ang="0">
                  <a:pos x="connsiteX16584" y="connsiteY16584"/>
                </a:cxn>
                <a:cxn ang="0">
                  <a:pos x="connsiteX16585" y="connsiteY16585"/>
                </a:cxn>
                <a:cxn ang="0">
                  <a:pos x="connsiteX16586" y="connsiteY16586"/>
                </a:cxn>
                <a:cxn ang="0">
                  <a:pos x="connsiteX16587" y="connsiteY16587"/>
                </a:cxn>
                <a:cxn ang="0">
                  <a:pos x="connsiteX16588" y="connsiteY16588"/>
                </a:cxn>
                <a:cxn ang="0">
                  <a:pos x="connsiteX16589" y="connsiteY16589"/>
                </a:cxn>
                <a:cxn ang="0">
                  <a:pos x="connsiteX16590" y="connsiteY16590"/>
                </a:cxn>
                <a:cxn ang="0">
                  <a:pos x="connsiteX16591" y="connsiteY16591"/>
                </a:cxn>
                <a:cxn ang="0">
                  <a:pos x="connsiteX16592" y="connsiteY16592"/>
                </a:cxn>
                <a:cxn ang="0">
                  <a:pos x="connsiteX16593" y="connsiteY16593"/>
                </a:cxn>
                <a:cxn ang="0">
                  <a:pos x="connsiteX16594" y="connsiteY16594"/>
                </a:cxn>
                <a:cxn ang="0">
                  <a:pos x="connsiteX16595" y="connsiteY16595"/>
                </a:cxn>
                <a:cxn ang="0">
                  <a:pos x="connsiteX16596" y="connsiteY16596"/>
                </a:cxn>
                <a:cxn ang="0">
                  <a:pos x="connsiteX16597" y="connsiteY16597"/>
                </a:cxn>
                <a:cxn ang="0">
                  <a:pos x="connsiteX16598" y="connsiteY16598"/>
                </a:cxn>
                <a:cxn ang="0">
                  <a:pos x="connsiteX16599" y="connsiteY16599"/>
                </a:cxn>
                <a:cxn ang="0">
                  <a:pos x="connsiteX16600" y="connsiteY16600"/>
                </a:cxn>
                <a:cxn ang="0">
                  <a:pos x="connsiteX16601" y="connsiteY16601"/>
                </a:cxn>
                <a:cxn ang="0">
                  <a:pos x="connsiteX16602" y="connsiteY16602"/>
                </a:cxn>
                <a:cxn ang="0">
                  <a:pos x="connsiteX16603" y="connsiteY16603"/>
                </a:cxn>
                <a:cxn ang="0">
                  <a:pos x="connsiteX16604" y="connsiteY16604"/>
                </a:cxn>
                <a:cxn ang="0">
                  <a:pos x="connsiteX16605" y="connsiteY16605"/>
                </a:cxn>
                <a:cxn ang="0">
                  <a:pos x="connsiteX16606" y="connsiteY16606"/>
                </a:cxn>
                <a:cxn ang="0">
                  <a:pos x="connsiteX16607" y="connsiteY16607"/>
                </a:cxn>
                <a:cxn ang="0">
                  <a:pos x="connsiteX16608" y="connsiteY16608"/>
                </a:cxn>
                <a:cxn ang="0">
                  <a:pos x="connsiteX16609" y="connsiteY16609"/>
                </a:cxn>
                <a:cxn ang="0">
                  <a:pos x="connsiteX16610" y="connsiteY16610"/>
                </a:cxn>
                <a:cxn ang="0">
                  <a:pos x="connsiteX16611" y="connsiteY16611"/>
                </a:cxn>
                <a:cxn ang="0">
                  <a:pos x="connsiteX16612" y="connsiteY16612"/>
                </a:cxn>
                <a:cxn ang="0">
                  <a:pos x="connsiteX16613" y="connsiteY16613"/>
                </a:cxn>
                <a:cxn ang="0">
                  <a:pos x="connsiteX16614" y="connsiteY16614"/>
                </a:cxn>
                <a:cxn ang="0">
                  <a:pos x="connsiteX16615" y="connsiteY16615"/>
                </a:cxn>
                <a:cxn ang="0">
                  <a:pos x="connsiteX16616" y="connsiteY16616"/>
                </a:cxn>
                <a:cxn ang="0">
                  <a:pos x="connsiteX16617" y="connsiteY16617"/>
                </a:cxn>
                <a:cxn ang="0">
                  <a:pos x="connsiteX16618" y="connsiteY16618"/>
                </a:cxn>
                <a:cxn ang="0">
                  <a:pos x="connsiteX16619" y="connsiteY16619"/>
                </a:cxn>
                <a:cxn ang="0">
                  <a:pos x="connsiteX16620" y="connsiteY16620"/>
                </a:cxn>
                <a:cxn ang="0">
                  <a:pos x="connsiteX16621" y="connsiteY16621"/>
                </a:cxn>
                <a:cxn ang="0">
                  <a:pos x="connsiteX16622" y="connsiteY16622"/>
                </a:cxn>
                <a:cxn ang="0">
                  <a:pos x="connsiteX16623" y="connsiteY16623"/>
                </a:cxn>
                <a:cxn ang="0">
                  <a:pos x="connsiteX16624" y="connsiteY16624"/>
                </a:cxn>
                <a:cxn ang="0">
                  <a:pos x="connsiteX16625" y="connsiteY16625"/>
                </a:cxn>
                <a:cxn ang="0">
                  <a:pos x="connsiteX16626" y="connsiteY16626"/>
                </a:cxn>
                <a:cxn ang="0">
                  <a:pos x="connsiteX16627" y="connsiteY16627"/>
                </a:cxn>
                <a:cxn ang="0">
                  <a:pos x="connsiteX16628" y="connsiteY16628"/>
                </a:cxn>
                <a:cxn ang="0">
                  <a:pos x="connsiteX16629" y="connsiteY16629"/>
                </a:cxn>
                <a:cxn ang="0">
                  <a:pos x="connsiteX16630" y="connsiteY16630"/>
                </a:cxn>
                <a:cxn ang="0">
                  <a:pos x="connsiteX16631" y="connsiteY16631"/>
                </a:cxn>
                <a:cxn ang="0">
                  <a:pos x="connsiteX16632" y="connsiteY16632"/>
                </a:cxn>
                <a:cxn ang="0">
                  <a:pos x="connsiteX16633" y="connsiteY16633"/>
                </a:cxn>
                <a:cxn ang="0">
                  <a:pos x="connsiteX16634" y="connsiteY16634"/>
                </a:cxn>
                <a:cxn ang="0">
                  <a:pos x="connsiteX16635" y="connsiteY16635"/>
                </a:cxn>
                <a:cxn ang="0">
                  <a:pos x="connsiteX16636" y="connsiteY16636"/>
                </a:cxn>
                <a:cxn ang="0">
                  <a:pos x="connsiteX16637" y="connsiteY16637"/>
                </a:cxn>
                <a:cxn ang="0">
                  <a:pos x="connsiteX16638" y="connsiteY16638"/>
                </a:cxn>
                <a:cxn ang="0">
                  <a:pos x="connsiteX16639" y="connsiteY16639"/>
                </a:cxn>
                <a:cxn ang="0">
                  <a:pos x="connsiteX16640" y="connsiteY16640"/>
                </a:cxn>
                <a:cxn ang="0">
                  <a:pos x="connsiteX16641" y="connsiteY16641"/>
                </a:cxn>
                <a:cxn ang="0">
                  <a:pos x="connsiteX16642" y="connsiteY16642"/>
                </a:cxn>
                <a:cxn ang="0">
                  <a:pos x="connsiteX16643" y="connsiteY16643"/>
                </a:cxn>
                <a:cxn ang="0">
                  <a:pos x="connsiteX16644" y="connsiteY16644"/>
                </a:cxn>
                <a:cxn ang="0">
                  <a:pos x="connsiteX16645" y="connsiteY16645"/>
                </a:cxn>
                <a:cxn ang="0">
                  <a:pos x="connsiteX16646" y="connsiteY16646"/>
                </a:cxn>
                <a:cxn ang="0">
                  <a:pos x="connsiteX16647" y="connsiteY16647"/>
                </a:cxn>
                <a:cxn ang="0">
                  <a:pos x="connsiteX16648" y="connsiteY16648"/>
                </a:cxn>
                <a:cxn ang="0">
                  <a:pos x="connsiteX16649" y="connsiteY16649"/>
                </a:cxn>
                <a:cxn ang="0">
                  <a:pos x="connsiteX16650" y="connsiteY16650"/>
                </a:cxn>
                <a:cxn ang="0">
                  <a:pos x="connsiteX16651" y="connsiteY16651"/>
                </a:cxn>
                <a:cxn ang="0">
                  <a:pos x="connsiteX16652" y="connsiteY16652"/>
                </a:cxn>
                <a:cxn ang="0">
                  <a:pos x="connsiteX16653" y="connsiteY16653"/>
                </a:cxn>
                <a:cxn ang="0">
                  <a:pos x="connsiteX16654" y="connsiteY16654"/>
                </a:cxn>
                <a:cxn ang="0">
                  <a:pos x="connsiteX16655" y="connsiteY16655"/>
                </a:cxn>
                <a:cxn ang="0">
                  <a:pos x="connsiteX16656" y="connsiteY16656"/>
                </a:cxn>
                <a:cxn ang="0">
                  <a:pos x="connsiteX16657" y="connsiteY16657"/>
                </a:cxn>
                <a:cxn ang="0">
                  <a:pos x="connsiteX16658" y="connsiteY16658"/>
                </a:cxn>
                <a:cxn ang="0">
                  <a:pos x="connsiteX16659" y="connsiteY16659"/>
                </a:cxn>
                <a:cxn ang="0">
                  <a:pos x="connsiteX16660" y="connsiteY16660"/>
                </a:cxn>
                <a:cxn ang="0">
                  <a:pos x="connsiteX16661" y="connsiteY16661"/>
                </a:cxn>
                <a:cxn ang="0">
                  <a:pos x="connsiteX16662" y="connsiteY16662"/>
                </a:cxn>
                <a:cxn ang="0">
                  <a:pos x="connsiteX16663" y="connsiteY16663"/>
                </a:cxn>
                <a:cxn ang="0">
                  <a:pos x="connsiteX16664" y="connsiteY16664"/>
                </a:cxn>
                <a:cxn ang="0">
                  <a:pos x="connsiteX16665" y="connsiteY16665"/>
                </a:cxn>
                <a:cxn ang="0">
                  <a:pos x="connsiteX16666" y="connsiteY16666"/>
                </a:cxn>
                <a:cxn ang="0">
                  <a:pos x="connsiteX16667" y="connsiteY16667"/>
                </a:cxn>
                <a:cxn ang="0">
                  <a:pos x="connsiteX16668" y="connsiteY16668"/>
                </a:cxn>
                <a:cxn ang="0">
                  <a:pos x="connsiteX16669" y="connsiteY16669"/>
                </a:cxn>
                <a:cxn ang="0">
                  <a:pos x="connsiteX16670" y="connsiteY16670"/>
                </a:cxn>
                <a:cxn ang="0">
                  <a:pos x="connsiteX16671" y="connsiteY16671"/>
                </a:cxn>
                <a:cxn ang="0">
                  <a:pos x="connsiteX16672" y="connsiteY16672"/>
                </a:cxn>
                <a:cxn ang="0">
                  <a:pos x="connsiteX16673" y="connsiteY16673"/>
                </a:cxn>
                <a:cxn ang="0">
                  <a:pos x="connsiteX16674" y="connsiteY16674"/>
                </a:cxn>
                <a:cxn ang="0">
                  <a:pos x="connsiteX16675" y="connsiteY16675"/>
                </a:cxn>
                <a:cxn ang="0">
                  <a:pos x="connsiteX16676" y="connsiteY16676"/>
                </a:cxn>
                <a:cxn ang="0">
                  <a:pos x="connsiteX16677" y="connsiteY16677"/>
                </a:cxn>
                <a:cxn ang="0">
                  <a:pos x="connsiteX16678" y="connsiteY16678"/>
                </a:cxn>
                <a:cxn ang="0">
                  <a:pos x="connsiteX16679" y="connsiteY16679"/>
                </a:cxn>
                <a:cxn ang="0">
                  <a:pos x="connsiteX16680" y="connsiteY16680"/>
                </a:cxn>
                <a:cxn ang="0">
                  <a:pos x="connsiteX16681" y="connsiteY16681"/>
                </a:cxn>
                <a:cxn ang="0">
                  <a:pos x="connsiteX16682" y="connsiteY16682"/>
                </a:cxn>
                <a:cxn ang="0">
                  <a:pos x="connsiteX16683" y="connsiteY16683"/>
                </a:cxn>
                <a:cxn ang="0">
                  <a:pos x="connsiteX16684" y="connsiteY16684"/>
                </a:cxn>
                <a:cxn ang="0">
                  <a:pos x="connsiteX16685" y="connsiteY16685"/>
                </a:cxn>
                <a:cxn ang="0">
                  <a:pos x="connsiteX16686" y="connsiteY16686"/>
                </a:cxn>
                <a:cxn ang="0">
                  <a:pos x="connsiteX16687" y="connsiteY16687"/>
                </a:cxn>
                <a:cxn ang="0">
                  <a:pos x="connsiteX16688" y="connsiteY16688"/>
                </a:cxn>
                <a:cxn ang="0">
                  <a:pos x="connsiteX16689" y="connsiteY16689"/>
                </a:cxn>
                <a:cxn ang="0">
                  <a:pos x="connsiteX16690" y="connsiteY16690"/>
                </a:cxn>
                <a:cxn ang="0">
                  <a:pos x="connsiteX16691" y="connsiteY16691"/>
                </a:cxn>
                <a:cxn ang="0">
                  <a:pos x="connsiteX16692" y="connsiteY16692"/>
                </a:cxn>
                <a:cxn ang="0">
                  <a:pos x="connsiteX16693" y="connsiteY16693"/>
                </a:cxn>
                <a:cxn ang="0">
                  <a:pos x="connsiteX16694" y="connsiteY16694"/>
                </a:cxn>
                <a:cxn ang="0">
                  <a:pos x="connsiteX16695" y="connsiteY16695"/>
                </a:cxn>
                <a:cxn ang="0">
                  <a:pos x="connsiteX16696" y="connsiteY16696"/>
                </a:cxn>
                <a:cxn ang="0">
                  <a:pos x="connsiteX16697" y="connsiteY16697"/>
                </a:cxn>
                <a:cxn ang="0">
                  <a:pos x="connsiteX16698" y="connsiteY16698"/>
                </a:cxn>
                <a:cxn ang="0">
                  <a:pos x="connsiteX16699" y="connsiteY16699"/>
                </a:cxn>
                <a:cxn ang="0">
                  <a:pos x="connsiteX16700" y="connsiteY16700"/>
                </a:cxn>
                <a:cxn ang="0">
                  <a:pos x="connsiteX16701" y="connsiteY16701"/>
                </a:cxn>
                <a:cxn ang="0">
                  <a:pos x="connsiteX16702" y="connsiteY16702"/>
                </a:cxn>
                <a:cxn ang="0">
                  <a:pos x="connsiteX16703" y="connsiteY16703"/>
                </a:cxn>
                <a:cxn ang="0">
                  <a:pos x="connsiteX16704" y="connsiteY16704"/>
                </a:cxn>
                <a:cxn ang="0">
                  <a:pos x="connsiteX16705" y="connsiteY16705"/>
                </a:cxn>
                <a:cxn ang="0">
                  <a:pos x="connsiteX16706" y="connsiteY16706"/>
                </a:cxn>
                <a:cxn ang="0">
                  <a:pos x="connsiteX16707" y="connsiteY16707"/>
                </a:cxn>
                <a:cxn ang="0">
                  <a:pos x="connsiteX16708" y="connsiteY16708"/>
                </a:cxn>
                <a:cxn ang="0">
                  <a:pos x="connsiteX16709" y="connsiteY16709"/>
                </a:cxn>
                <a:cxn ang="0">
                  <a:pos x="connsiteX16710" y="connsiteY16710"/>
                </a:cxn>
                <a:cxn ang="0">
                  <a:pos x="connsiteX16711" y="connsiteY16711"/>
                </a:cxn>
                <a:cxn ang="0">
                  <a:pos x="connsiteX16712" y="connsiteY16712"/>
                </a:cxn>
                <a:cxn ang="0">
                  <a:pos x="connsiteX16713" y="connsiteY16713"/>
                </a:cxn>
                <a:cxn ang="0">
                  <a:pos x="connsiteX16714" y="connsiteY16714"/>
                </a:cxn>
                <a:cxn ang="0">
                  <a:pos x="connsiteX16715" y="connsiteY16715"/>
                </a:cxn>
                <a:cxn ang="0">
                  <a:pos x="connsiteX16716" y="connsiteY16716"/>
                </a:cxn>
                <a:cxn ang="0">
                  <a:pos x="connsiteX16717" y="connsiteY16717"/>
                </a:cxn>
                <a:cxn ang="0">
                  <a:pos x="connsiteX16718" y="connsiteY16718"/>
                </a:cxn>
                <a:cxn ang="0">
                  <a:pos x="connsiteX16719" y="connsiteY16719"/>
                </a:cxn>
                <a:cxn ang="0">
                  <a:pos x="connsiteX16720" y="connsiteY16720"/>
                </a:cxn>
                <a:cxn ang="0">
                  <a:pos x="connsiteX16721" y="connsiteY16721"/>
                </a:cxn>
                <a:cxn ang="0">
                  <a:pos x="connsiteX16722" y="connsiteY16722"/>
                </a:cxn>
                <a:cxn ang="0">
                  <a:pos x="connsiteX16723" y="connsiteY16723"/>
                </a:cxn>
                <a:cxn ang="0">
                  <a:pos x="connsiteX16724" y="connsiteY16724"/>
                </a:cxn>
                <a:cxn ang="0">
                  <a:pos x="connsiteX16725" y="connsiteY16725"/>
                </a:cxn>
                <a:cxn ang="0">
                  <a:pos x="connsiteX16726" y="connsiteY16726"/>
                </a:cxn>
                <a:cxn ang="0">
                  <a:pos x="connsiteX16727" y="connsiteY16727"/>
                </a:cxn>
                <a:cxn ang="0">
                  <a:pos x="connsiteX16728" y="connsiteY16728"/>
                </a:cxn>
                <a:cxn ang="0">
                  <a:pos x="connsiteX16729" y="connsiteY16729"/>
                </a:cxn>
                <a:cxn ang="0">
                  <a:pos x="connsiteX16730" y="connsiteY16730"/>
                </a:cxn>
                <a:cxn ang="0">
                  <a:pos x="connsiteX16731" y="connsiteY16731"/>
                </a:cxn>
                <a:cxn ang="0">
                  <a:pos x="connsiteX16732" y="connsiteY16732"/>
                </a:cxn>
                <a:cxn ang="0">
                  <a:pos x="connsiteX16733" y="connsiteY16733"/>
                </a:cxn>
                <a:cxn ang="0">
                  <a:pos x="connsiteX16734" y="connsiteY16734"/>
                </a:cxn>
                <a:cxn ang="0">
                  <a:pos x="connsiteX16735" y="connsiteY16735"/>
                </a:cxn>
                <a:cxn ang="0">
                  <a:pos x="connsiteX16736" y="connsiteY16736"/>
                </a:cxn>
                <a:cxn ang="0">
                  <a:pos x="connsiteX16737" y="connsiteY16737"/>
                </a:cxn>
                <a:cxn ang="0">
                  <a:pos x="connsiteX16738" y="connsiteY16738"/>
                </a:cxn>
                <a:cxn ang="0">
                  <a:pos x="connsiteX16739" y="connsiteY16739"/>
                </a:cxn>
                <a:cxn ang="0">
                  <a:pos x="connsiteX16740" y="connsiteY16740"/>
                </a:cxn>
                <a:cxn ang="0">
                  <a:pos x="connsiteX16741" y="connsiteY16741"/>
                </a:cxn>
                <a:cxn ang="0">
                  <a:pos x="connsiteX16742" y="connsiteY16742"/>
                </a:cxn>
                <a:cxn ang="0">
                  <a:pos x="connsiteX16743" y="connsiteY16743"/>
                </a:cxn>
                <a:cxn ang="0">
                  <a:pos x="connsiteX16744" y="connsiteY16744"/>
                </a:cxn>
                <a:cxn ang="0">
                  <a:pos x="connsiteX16745" y="connsiteY16745"/>
                </a:cxn>
                <a:cxn ang="0">
                  <a:pos x="connsiteX16746" y="connsiteY16746"/>
                </a:cxn>
                <a:cxn ang="0">
                  <a:pos x="connsiteX16747" y="connsiteY16747"/>
                </a:cxn>
                <a:cxn ang="0">
                  <a:pos x="connsiteX16748" y="connsiteY16748"/>
                </a:cxn>
                <a:cxn ang="0">
                  <a:pos x="connsiteX16749" y="connsiteY16749"/>
                </a:cxn>
                <a:cxn ang="0">
                  <a:pos x="connsiteX16750" y="connsiteY16750"/>
                </a:cxn>
                <a:cxn ang="0">
                  <a:pos x="connsiteX16751" y="connsiteY16751"/>
                </a:cxn>
                <a:cxn ang="0">
                  <a:pos x="connsiteX16752" y="connsiteY16752"/>
                </a:cxn>
                <a:cxn ang="0">
                  <a:pos x="connsiteX16753" y="connsiteY16753"/>
                </a:cxn>
                <a:cxn ang="0">
                  <a:pos x="connsiteX16754" y="connsiteY16754"/>
                </a:cxn>
                <a:cxn ang="0">
                  <a:pos x="connsiteX16755" y="connsiteY16755"/>
                </a:cxn>
                <a:cxn ang="0">
                  <a:pos x="connsiteX16756" y="connsiteY16756"/>
                </a:cxn>
                <a:cxn ang="0">
                  <a:pos x="connsiteX16757" y="connsiteY16757"/>
                </a:cxn>
                <a:cxn ang="0">
                  <a:pos x="connsiteX16758" y="connsiteY16758"/>
                </a:cxn>
                <a:cxn ang="0">
                  <a:pos x="connsiteX16759" y="connsiteY16759"/>
                </a:cxn>
                <a:cxn ang="0">
                  <a:pos x="connsiteX16760" y="connsiteY16760"/>
                </a:cxn>
                <a:cxn ang="0">
                  <a:pos x="connsiteX16761" y="connsiteY16761"/>
                </a:cxn>
                <a:cxn ang="0">
                  <a:pos x="connsiteX16762" y="connsiteY16762"/>
                </a:cxn>
                <a:cxn ang="0">
                  <a:pos x="connsiteX16763" y="connsiteY16763"/>
                </a:cxn>
                <a:cxn ang="0">
                  <a:pos x="connsiteX16764" y="connsiteY16764"/>
                </a:cxn>
                <a:cxn ang="0">
                  <a:pos x="connsiteX16765" y="connsiteY16765"/>
                </a:cxn>
                <a:cxn ang="0">
                  <a:pos x="connsiteX16766" y="connsiteY16766"/>
                </a:cxn>
                <a:cxn ang="0">
                  <a:pos x="connsiteX16767" y="connsiteY16767"/>
                </a:cxn>
                <a:cxn ang="0">
                  <a:pos x="connsiteX16768" y="connsiteY16768"/>
                </a:cxn>
                <a:cxn ang="0">
                  <a:pos x="connsiteX16769" y="connsiteY16769"/>
                </a:cxn>
                <a:cxn ang="0">
                  <a:pos x="connsiteX16770" y="connsiteY16770"/>
                </a:cxn>
                <a:cxn ang="0">
                  <a:pos x="connsiteX16771" y="connsiteY16771"/>
                </a:cxn>
                <a:cxn ang="0">
                  <a:pos x="connsiteX16772" y="connsiteY16772"/>
                </a:cxn>
                <a:cxn ang="0">
                  <a:pos x="connsiteX16773" y="connsiteY16773"/>
                </a:cxn>
                <a:cxn ang="0">
                  <a:pos x="connsiteX16774" y="connsiteY16774"/>
                </a:cxn>
                <a:cxn ang="0">
                  <a:pos x="connsiteX16775" y="connsiteY16775"/>
                </a:cxn>
                <a:cxn ang="0">
                  <a:pos x="connsiteX16776" y="connsiteY16776"/>
                </a:cxn>
                <a:cxn ang="0">
                  <a:pos x="connsiteX16777" y="connsiteY16777"/>
                </a:cxn>
                <a:cxn ang="0">
                  <a:pos x="connsiteX16778" y="connsiteY16778"/>
                </a:cxn>
                <a:cxn ang="0">
                  <a:pos x="connsiteX16779" y="connsiteY16779"/>
                </a:cxn>
                <a:cxn ang="0">
                  <a:pos x="connsiteX16780" y="connsiteY16780"/>
                </a:cxn>
                <a:cxn ang="0">
                  <a:pos x="connsiteX16781" y="connsiteY16781"/>
                </a:cxn>
                <a:cxn ang="0">
                  <a:pos x="connsiteX16782" y="connsiteY16782"/>
                </a:cxn>
                <a:cxn ang="0">
                  <a:pos x="connsiteX16783" y="connsiteY16783"/>
                </a:cxn>
                <a:cxn ang="0">
                  <a:pos x="connsiteX16784" y="connsiteY16784"/>
                </a:cxn>
                <a:cxn ang="0">
                  <a:pos x="connsiteX16785" y="connsiteY16785"/>
                </a:cxn>
                <a:cxn ang="0">
                  <a:pos x="connsiteX16786" y="connsiteY16786"/>
                </a:cxn>
                <a:cxn ang="0">
                  <a:pos x="connsiteX16787" y="connsiteY16787"/>
                </a:cxn>
                <a:cxn ang="0">
                  <a:pos x="connsiteX16788" y="connsiteY16788"/>
                </a:cxn>
                <a:cxn ang="0">
                  <a:pos x="connsiteX16789" y="connsiteY16789"/>
                </a:cxn>
                <a:cxn ang="0">
                  <a:pos x="connsiteX16790" y="connsiteY16790"/>
                </a:cxn>
                <a:cxn ang="0">
                  <a:pos x="connsiteX16791" y="connsiteY16791"/>
                </a:cxn>
                <a:cxn ang="0">
                  <a:pos x="connsiteX16792" y="connsiteY16792"/>
                </a:cxn>
                <a:cxn ang="0">
                  <a:pos x="connsiteX16793" y="connsiteY16793"/>
                </a:cxn>
                <a:cxn ang="0">
                  <a:pos x="connsiteX16794" y="connsiteY16794"/>
                </a:cxn>
                <a:cxn ang="0">
                  <a:pos x="connsiteX16795" y="connsiteY16795"/>
                </a:cxn>
                <a:cxn ang="0">
                  <a:pos x="connsiteX16796" y="connsiteY16796"/>
                </a:cxn>
                <a:cxn ang="0">
                  <a:pos x="connsiteX16797" y="connsiteY16797"/>
                </a:cxn>
                <a:cxn ang="0">
                  <a:pos x="connsiteX16798" y="connsiteY16798"/>
                </a:cxn>
                <a:cxn ang="0">
                  <a:pos x="connsiteX16799" y="connsiteY16799"/>
                </a:cxn>
                <a:cxn ang="0">
                  <a:pos x="connsiteX16800" y="connsiteY16800"/>
                </a:cxn>
                <a:cxn ang="0">
                  <a:pos x="connsiteX16801" y="connsiteY16801"/>
                </a:cxn>
                <a:cxn ang="0">
                  <a:pos x="connsiteX16802" y="connsiteY16802"/>
                </a:cxn>
                <a:cxn ang="0">
                  <a:pos x="connsiteX16803" y="connsiteY16803"/>
                </a:cxn>
                <a:cxn ang="0">
                  <a:pos x="connsiteX16804" y="connsiteY16804"/>
                </a:cxn>
                <a:cxn ang="0">
                  <a:pos x="connsiteX16805" y="connsiteY16805"/>
                </a:cxn>
                <a:cxn ang="0">
                  <a:pos x="connsiteX16806" y="connsiteY16806"/>
                </a:cxn>
                <a:cxn ang="0">
                  <a:pos x="connsiteX16807" y="connsiteY16807"/>
                </a:cxn>
                <a:cxn ang="0">
                  <a:pos x="connsiteX16808" y="connsiteY16808"/>
                </a:cxn>
                <a:cxn ang="0">
                  <a:pos x="connsiteX16809" y="connsiteY16809"/>
                </a:cxn>
                <a:cxn ang="0">
                  <a:pos x="connsiteX16810" y="connsiteY16810"/>
                </a:cxn>
                <a:cxn ang="0">
                  <a:pos x="connsiteX16811" y="connsiteY16811"/>
                </a:cxn>
                <a:cxn ang="0">
                  <a:pos x="connsiteX16812" y="connsiteY16812"/>
                </a:cxn>
                <a:cxn ang="0">
                  <a:pos x="connsiteX16813" y="connsiteY16813"/>
                </a:cxn>
                <a:cxn ang="0">
                  <a:pos x="connsiteX16814" y="connsiteY16814"/>
                </a:cxn>
                <a:cxn ang="0">
                  <a:pos x="connsiteX16815" y="connsiteY16815"/>
                </a:cxn>
                <a:cxn ang="0">
                  <a:pos x="connsiteX16816" y="connsiteY16816"/>
                </a:cxn>
                <a:cxn ang="0">
                  <a:pos x="connsiteX16817" y="connsiteY16817"/>
                </a:cxn>
                <a:cxn ang="0">
                  <a:pos x="connsiteX16818" y="connsiteY16818"/>
                </a:cxn>
                <a:cxn ang="0">
                  <a:pos x="connsiteX16819" y="connsiteY16819"/>
                </a:cxn>
                <a:cxn ang="0">
                  <a:pos x="connsiteX16820" y="connsiteY16820"/>
                </a:cxn>
                <a:cxn ang="0">
                  <a:pos x="connsiteX16821" y="connsiteY16821"/>
                </a:cxn>
                <a:cxn ang="0">
                  <a:pos x="connsiteX16822" y="connsiteY16822"/>
                </a:cxn>
                <a:cxn ang="0">
                  <a:pos x="connsiteX16823" y="connsiteY16823"/>
                </a:cxn>
                <a:cxn ang="0">
                  <a:pos x="connsiteX16824" y="connsiteY16824"/>
                </a:cxn>
                <a:cxn ang="0">
                  <a:pos x="connsiteX16825" y="connsiteY16825"/>
                </a:cxn>
                <a:cxn ang="0">
                  <a:pos x="connsiteX16826" y="connsiteY16826"/>
                </a:cxn>
                <a:cxn ang="0">
                  <a:pos x="connsiteX16827" y="connsiteY16827"/>
                </a:cxn>
                <a:cxn ang="0">
                  <a:pos x="connsiteX16828" y="connsiteY16828"/>
                </a:cxn>
                <a:cxn ang="0">
                  <a:pos x="connsiteX16829" y="connsiteY16829"/>
                </a:cxn>
                <a:cxn ang="0">
                  <a:pos x="connsiteX16830" y="connsiteY16830"/>
                </a:cxn>
                <a:cxn ang="0">
                  <a:pos x="connsiteX16831" y="connsiteY16831"/>
                </a:cxn>
                <a:cxn ang="0">
                  <a:pos x="connsiteX16832" y="connsiteY16832"/>
                </a:cxn>
                <a:cxn ang="0">
                  <a:pos x="connsiteX16833" y="connsiteY16833"/>
                </a:cxn>
                <a:cxn ang="0">
                  <a:pos x="connsiteX16834" y="connsiteY16834"/>
                </a:cxn>
                <a:cxn ang="0">
                  <a:pos x="connsiteX16835" y="connsiteY16835"/>
                </a:cxn>
                <a:cxn ang="0">
                  <a:pos x="connsiteX16836" y="connsiteY16836"/>
                </a:cxn>
                <a:cxn ang="0">
                  <a:pos x="connsiteX16837" y="connsiteY16837"/>
                </a:cxn>
                <a:cxn ang="0">
                  <a:pos x="connsiteX16838" y="connsiteY16838"/>
                </a:cxn>
                <a:cxn ang="0">
                  <a:pos x="connsiteX16839" y="connsiteY16839"/>
                </a:cxn>
                <a:cxn ang="0">
                  <a:pos x="connsiteX16840" y="connsiteY16840"/>
                </a:cxn>
                <a:cxn ang="0">
                  <a:pos x="connsiteX16841" y="connsiteY16841"/>
                </a:cxn>
                <a:cxn ang="0">
                  <a:pos x="connsiteX16842" y="connsiteY16842"/>
                </a:cxn>
                <a:cxn ang="0">
                  <a:pos x="connsiteX16843" y="connsiteY16843"/>
                </a:cxn>
                <a:cxn ang="0">
                  <a:pos x="connsiteX16844" y="connsiteY16844"/>
                </a:cxn>
                <a:cxn ang="0">
                  <a:pos x="connsiteX16845" y="connsiteY16845"/>
                </a:cxn>
                <a:cxn ang="0">
                  <a:pos x="connsiteX16846" y="connsiteY16846"/>
                </a:cxn>
                <a:cxn ang="0">
                  <a:pos x="connsiteX16847" y="connsiteY16847"/>
                </a:cxn>
                <a:cxn ang="0">
                  <a:pos x="connsiteX16848" y="connsiteY16848"/>
                </a:cxn>
                <a:cxn ang="0">
                  <a:pos x="connsiteX16849" y="connsiteY16849"/>
                </a:cxn>
                <a:cxn ang="0">
                  <a:pos x="connsiteX16850" y="connsiteY16850"/>
                </a:cxn>
                <a:cxn ang="0">
                  <a:pos x="connsiteX16851" y="connsiteY16851"/>
                </a:cxn>
                <a:cxn ang="0">
                  <a:pos x="connsiteX16852" y="connsiteY16852"/>
                </a:cxn>
                <a:cxn ang="0">
                  <a:pos x="connsiteX16853" y="connsiteY16853"/>
                </a:cxn>
                <a:cxn ang="0">
                  <a:pos x="connsiteX16854" y="connsiteY16854"/>
                </a:cxn>
                <a:cxn ang="0">
                  <a:pos x="connsiteX16855" y="connsiteY16855"/>
                </a:cxn>
                <a:cxn ang="0">
                  <a:pos x="connsiteX16856" y="connsiteY16856"/>
                </a:cxn>
                <a:cxn ang="0">
                  <a:pos x="connsiteX16857" y="connsiteY16857"/>
                </a:cxn>
                <a:cxn ang="0">
                  <a:pos x="connsiteX16858" y="connsiteY16858"/>
                </a:cxn>
                <a:cxn ang="0">
                  <a:pos x="connsiteX16859" y="connsiteY16859"/>
                </a:cxn>
                <a:cxn ang="0">
                  <a:pos x="connsiteX16860" y="connsiteY16860"/>
                </a:cxn>
                <a:cxn ang="0">
                  <a:pos x="connsiteX16861" y="connsiteY16861"/>
                </a:cxn>
                <a:cxn ang="0">
                  <a:pos x="connsiteX16862" y="connsiteY16862"/>
                </a:cxn>
                <a:cxn ang="0">
                  <a:pos x="connsiteX16863" y="connsiteY16863"/>
                </a:cxn>
                <a:cxn ang="0">
                  <a:pos x="connsiteX16864" y="connsiteY16864"/>
                </a:cxn>
                <a:cxn ang="0">
                  <a:pos x="connsiteX16865" y="connsiteY16865"/>
                </a:cxn>
                <a:cxn ang="0">
                  <a:pos x="connsiteX16866" y="connsiteY16866"/>
                </a:cxn>
                <a:cxn ang="0">
                  <a:pos x="connsiteX16867" y="connsiteY16867"/>
                </a:cxn>
                <a:cxn ang="0">
                  <a:pos x="connsiteX16868" y="connsiteY16868"/>
                </a:cxn>
                <a:cxn ang="0">
                  <a:pos x="connsiteX16869" y="connsiteY16869"/>
                </a:cxn>
                <a:cxn ang="0">
                  <a:pos x="connsiteX16870" y="connsiteY16870"/>
                </a:cxn>
                <a:cxn ang="0">
                  <a:pos x="connsiteX16871" y="connsiteY16871"/>
                </a:cxn>
                <a:cxn ang="0">
                  <a:pos x="connsiteX16872" y="connsiteY16872"/>
                </a:cxn>
                <a:cxn ang="0">
                  <a:pos x="connsiteX16873" y="connsiteY16873"/>
                </a:cxn>
                <a:cxn ang="0">
                  <a:pos x="connsiteX16874" y="connsiteY16874"/>
                </a:cxn>
                <a:cxn ang="0">
                  <a:pos x="connsiteX16875" y="connsiteY16875"/>
                </a:cxn>
                <a:cxn ang="0">
                  <a:pos x="connsiteX16876" y="connsiteY16876"/>
                </a:cxn>
                <a:cxn ang="0">
                  <a:pos x="connsiteX16877" y="connsiteY16877"/>
                </a:cxn>
                <a:cxn ang="0">
                  <a:pos x="connsiteX16878" y="connsiteY16878"/>
                </a:cxn>
                <a:cxn ang="0">
                  <a:pos x="connsiteX16879" y="connsiteY16879"/>
                </a:cxn>
                <a:cxn ang="0">
                  <a:pos x="connsiteX16880" y="connsiteY16880"/>
                </a:cxn>
                <a:cxn ang="0">
                  <a:pos x="connsiteX16881" y="connsiteY16881"/>
                </a:cxn>
                <a:cxn ang="0">
                  <a:pos x="connsiteX16882" y="connsiteY16882"/>
                </a:cxn>
                <a:cxn ang="0">
                  <a:pos x="connsiteX16883" y="connsiteY16883"/>
                </a:cxn>
                <a:cxn ang="0">
                  <a:pos x="connsiteX16884" y="connsiteY16884"/>
                </a:cxn>
                <a:cxn ang="0">
                  <a:pos x="connsiteX16885" y="connsiteY16885"/>
                </a:cxn>
                <a:cxn ang="0">
                  <a:pos x="connsiteX16886" y="connsiteY16886"/>
                </a:cxn>
                <a:cxn ang="0">
                  <a:pos x="connsiteX16887" y="connsiteY16887"/>
                </a:cxn>
                <a:cxn ang="0">
                  <a:pos x="connsiteX16888" y="connsiteY16888"/>
                </a:cxn>
                <a:cxn ang="0">
                  <a:pos x="connsiteX16889" y="connsiteY16889"/>
                </a:cxn>
                <a:cxn ang="0">
                  <a:pos x="connsiteX16890" y="connsiteY16890"/>
                </a:cxn>
                <a:cxn ang="0">
                  <a:pos x="connsiteX16891" y="connsiteY16891"/>
                </a:cxn>
                <a:cxn ang="0">
                  <a:pos x="connsiteX16892" y="connsiteY16892"/>
                </a:cxn>
                <a:cxn ang="0">
                  <a:pos x="connsiteX16893" y="connsiteY16893"/>
                </a:cxn>
                <a:cxn ang="0">
                  <a:pos x="connsiteX16894" y="connsiteY16894"/>
                </a:cxn>
                <a:cxn ang="0">
                  <a:pos x="connsiteX16895" y="connsiteY16895"/>
                </a:cxn>
                <a:cxn ang="0">
                  <a:pos x="connsiteX16896" y="connsiteY16896"/>
                </a:cxn>
                <a:cxn ang="0">
                  <a:pos x="connsiteX16897" y="connsiteY16897"/>
                </a:cxn>
                <a:cxn ang="0">
                  <a:pos x="connsiteX16898" y="connsiteY16898"/>
                </a:cxn>
                <a:cxn ang="0">
                  <a:pos x="connsiteX16899" y="connsiteY16899"/>
                </a:cxn>
                <a:cxn ang="0">
                  <a:pos x="connsiteX16900" y="connsiteY16900"/>
                </a:cxn>
                <a:cxn ang="0">
                  <a:pos x="connsiteX16901" y="connsiteY16901"/>
                </a:cxn>
                <a:cxn ang="0">
                  <a:pos x="connsiteX16902" y="connsiteY16902"/>
                </a:cxn>
                <a:cxn ang="0">
                  <a:pos x="connsiteX16903" y="connsiteY16903"/>
                </a:cxn>
                <a:cxn ang="0">
                  <a:pos x="connsiteX16904" y="connsiteY16904"/>
                </a:cxn>
                <a:cxn ang="0">
                  <a:pos x="connsiteX16905" y="connsiteY16905"/>
                </a:cxn>
                <a:cxn ang="0">
                  <a:pos x="connsiteX16906" y="connsiteY16906"/>
                </a:cxn>
                <a:cxn ang="0">
                  <a:pos x="connsiteX16907" y="connsiteY16907"/>
                </a:cxn>
                <a:cxn ang="0">
                  <a:pos x="connsiteX16908" y="connsiteY16908"/>
                </a:cxn>
                <a:cxn ang="0">
                  <a:pos x="connsiteX16909" y="connsiteY16909"/>
                </a:cxn>
                <a:cxn ang="0">
                  <a:pos x="connsiteX16910" y="connsiteY16910"/>
                </a:cxn>
                <a:cxn ang="0">
                  <a:pos x="connsiteX16911" y="connsiteY16911"/>
                </a:cxn>
                <a:cxn ang="0">
                  <a:pos x="connsiteX16912" y="connsiteY16912"/>
                </a:cxn>
                <a:cxn ang="0">
                  <a:pos x="connsiteX16913" y="connsiteY16913"/>
                </a:cxn>
                <a:cxn ang="0">
                  <a:pos x="connsiteX16914" y="connsiteY16914"/>
                </a:cxn>
                <a:cxn ang="0">
                  <a:pos x="connsiteX16915" y="connsiteY16915"/>
                </a:cxn>
                <a:cxn ang="0">
                  <a:pos x="connsiteX16916" y="connsiteY16916"/>
                </a:cxn>
                <a:cxn ang="0">
                  <a:pos x="connsiteX16917" y="connsiteY16917"/>
                </a:cxn>
                <a:cxn ang="0">
                  <a:pos x="connsiteX16918" y="connsiteY16918"/>
                </a:cxn>
                <a:cxn ang="0">
                  <a:pos x="connsiteX16919" y="connsiteY16919"/>
                </a:cxn>
                <a:cxn ang="0">
                  <a:pos x="connsiteX16920" y="connsiteY16920"/>
                </a:cxn>
                <a:cxn ang="0">
                  <a:pos x="connsiteX16921" y="connsiteY16921"/>
                </a:cxn>
                <a:cxn ang="0">
                  <a:pos x="connsiteX16922" y="connsiteY16922"/>
                </a:cxn>
                <a:cxn ang="0">
                  <a:pos x="connsiteX16923" y="connsiteY16923"/>
                </a:cxn>
                <a:cxn ang="0">
                  <a:pos x="connsiteX16924" y="connsiteY16924"/>
                </a:cxn>
                <a:cxn ang="0">
                  <a:pos x="connsiteX16925" y="connsiteY16925"/>
                </a:cxn>
                <a:cxn ang="0">
                  <a:pos x="connsiteX16926" y="connsiteY16926"/>
                </a:cxn>
                <a:cxn ang="0">
                  <a:pos x="connsiteX16927" y="connsiteY16927"/>
                </a:cxn>
                <a:cxn ang="0">
                  <a:pos x="connsiteX16928" y="connsiteY16928"/>
                </a:cxn>
                <a:cxn ang="0">
                  <a:pos x="connsiteX16929" y="connsiteY16929"/>
                </a:cxn>
                <a:cxn ang="0">
                  <a:pos x="connsiteX16930" y="connsiteY16930"/>
                </a:cxn>
                <a:cxn ang="0">
                  <a:pos x="connsiteX16931" y="connsiteY16931"/>
                </a:cxn>
                <a:cxn ang="0">
                  <a:pos x="connsiteX16932" y="connsiteY16932"/>
                </a:cxn>
                <a:cxn ang="0">
                  <a:pos x="connsiteX16933" y="connsiteY16933"/>
                </a:cxn>
                <a:cxn ang="0">
                  <a:pos x="connsiteX16934" y="connsiteY16934"/>
                </a:cxn>
                <a:cxn ang="0">
                  <a:pos x="connsiteX16935" y="connsiteY16935"/>
                </a:cxn>
                <a:cxn ang="0">
                  <a:pos x="connsiteX16936" y="connsiteY16936"/>
                </a:cxn>
                <a:cxn ang="0">
                  <a:pos x="connsiteX16937" y="connsiteY16937"/>
                </a:cxn>
                <a:cxn ang="0">
                  <a:pos x="connsiteX16938" y="connsiteY16938"/>
                </a:cxn>
                <a:cxn ang="0">
                  <a:pos x="connsiteX16939" y="connsiteY16939"/>
                </a:cxn>
                <a:cxn ang="0">
                  <a:pos x="connsiteX16940" y="connsiteY16940"/>
                </a:cxn>
                <a:cxn ang="0">
                  <a:pos x="connsiteX16941" y="connsiteY16941"/>
                </a:cxn>
                <a:cxn ang="0">
                  <a:pos x="connsiteX16942" y="connsiteY16942"/>
                </a:cxn>
                <a:cxn ang="0">
                  <a:pos x="connsiteX16943" y="connsiteY16943"/>
                </a:cxn>
                <a:cxn ang="0">
                  <a:pos x="connsiteX16944" y="connsiteY16944"/>
                </a:cxn>
                <a:cxn ang="0">
                  <a:pos x="connsiteX16945" y="connsiteY16945"/>
                </a:cxn>
                <a:cxn ang="0">
                  <a:pos x="connsiteX16946" y="connsiteY16946"/>
                </a:cxn>
                <a:cxn ang="0">
                  <a:pos x="connsiteX16947" y="connsiteY16947"/>
                </a:cxn>
                <a:cxn ang="0">
                  <a:pos x="connsiteX16948" y="connsiteY16948"/>
                </a:cxn>
                <a:cxn ang="0">
                  <a:pos x="connsiteX16949" y="connsiteY16949"/>
                </a:cxn>
                <a:cxn ang="0">
                  <a:pos x="connsiteX16950" y="connsiteY16950"/>
                </a:cxn>
                <a:cxn ang="0">
                  <a:pos x="connsiteX16951" y="connsiteY16951"/>
                </a:cxn>
                <a:cxn ang="0">
                  <a:pos x="connsiteX16952" y="connsiteY16952"/>
                </a:cxn>
                <a:cxn ang="0">
                  <a:pos x="connsiteX16953" y="connsiteY16953"/>
                </a:cxn>
                <a:cxn ang="0">
                  <a:pos x="connsiteX16954" y="connsiteY16954"/>
                </a:cxn>
                <a:cxn ang="0">
                  <a:pos x="connsiteX16955" y="connsiteY16955"/>
                </a:cxn>
                <a:cxn ang="0">
                  <a:pos x="connsiteX16956" y="connsiteY16956"/>
                </a:cxn>
                <a:cxn ang="0">
                  <a:pos x="connsiteX16957" y="connsiteY16957"/>
                </a:cxn>
                <a:cxn ang="0">
                  <a:pos x="connsiteX16958" y="connsiteY16958"/>
                </a:cxn>
                <a:cxn ang="0">
                  <a:pos x="connsiteX16959" y="connsiteY16959"/>
                </a:cxn>
                <a:cxn ang="0">
                  <a:pos x="connsiteX16960" y="connsiteY16960"/>
                </a:cxn>
                <a:cxn ang="0">
                  <a:pos x="connsiteX16961" y="connsiteY16961"/>
                </a:cxn>
                <a:cxn ang="0">
                  <a:pos x="connsiteX16962" y="connsiteY16962"/>
                </a:cxn>
                <a:cxn ang="0">
                  <a:pos x="connsiteX16963" y="connsiteY16963"/>
                </a:cxn>
                <a:cxn ang="0">
                  <a:pos x="connsiteX16964" y="connsiteY16964"/>
                </a:cxn>
                <a:cxn ang="0">
                  <a:pos x="connsiteX16965" y="connsiteY16965"/>
                </a:cxn>
                <a:cxn ang="0">
                  <a:pos x="connsiteX16966" y="connsiteY16966"/>
                </a:cxn>
                <a:cxn ang="0">
                  <a:pos x="connsiteX16967" y="connsiteY16967"/>
                </a:cxn>
                <a:cxn ang="0">
                  <a:pos x="connsiteX16968" y="connsiteY16968"/>
                </a:cxn>
                <a:cxn ang="0">
                  <a:pos x="connsiteX16969" y="connsiteY16969"/>
                </a:cxn>
                <a:cxn ang="0">
                  <a:pos x="connsiteX16970" y="connsiteY16970"/>
                </a:cxn>
                <a:cxn ang="0">
                  <a:pos x="connsiteX16971" y="connsiteY16971"/>
                </a:cxn>
                <a:cxn ang="0">
                  <a:pos x="connsiteX16972" y="connsiteY16972"/>
                </a:cxn>
                <a:cxn ang="0">
                  <a:pos x="connsiteX16973" y="connsiteY16973"/>
                </a:cxn>
                <a:cxn ang="0">
                  <a:pos x="connsiteX16974" y="connsiteY16974"/>
                </a:cxn>
                <a:cxn ang="0">
                  <a:pos x="connsiteX16975" y="connsiteY16975"/>
                </a:cxn>
                <a:cxn ang="0">
                  <a:pos x="connsiteX16976" y="connsiteY16976"/>
                </a:cxn>
                <a:cxn ang="0">
                  <a:pos x="connsiteX16977" y="connsiteY16977"/>
                </a:cxn>
                <a:cxn ang="0">
                  <a:pos x="connsiteX16978" y="connsiteY16978"/>
                </a:cxn>
                <a:cxn ang="0">
                  <a:pos x="connsiteX16979" y="connsiteY16979"/>
                </a:cxn>
                <a:cxn ang="0">
                  <a:pos x="connsiteX16980" y="connsiteY16980"/>
                </a:cxn>
                <a:cxn ang="0">
                  <a:pos x="connsiteX16981" y="connsiteY16981"/>
                </a:cxn>
                <a:cxn ang="0">
                  <a:pos x="connsiteX16982" y="connsiteY16982"/>
                </a:cxn>
                <a:cxn ang="0">
                  <a:pos x="connsiteX16983" y="connsiteY16983"/>
                </a:cxn>
                <a:cxn ang="0">
                  <a:pos x="connsiteX16984" y="connsiteY16984"/>
                </a:cxn>
                <a:cxn ang="0">
                  <a:pos x="connsiteX16985" y="connsiteY16985"/>
                </a:cxn>
                <a:cxn ang="0">
                  <a:pos x="connsiteX16986" y="connsiteY16986"/>
                </a:cxn>
                <a:cxn ang="0">
                  <a:pos x="connsiteX16987" y="connsiteY16987"/>
                </a:cxn>
                <a:cxn ang="0">
                  <a:pos x="connsiteX16988" y="connsiteY16988"/>
                </a:cxn>
                <a:cxn ang="0">
                  <a:pos x="connsiteX16989" y="connsiteY16989"/>
                </a:cxn>
                <a:cxn ang="0">
                  <a:pos x="connsiteX16990" y="connsiteY16990"/>
                </a:cxn>
                <a:cxn ang="0">
                  <a:pos x="connsiteX16991" y="connsiteY16991"/>
                </a:cxn>
                <a:cxn ang="0">
                  <a:pos x="connsiteX16992" y="connsiteY16992"/>
                </a:cxn>
                <a:cxn ang="0">
                  <a:pos x="connsiteX16993" y="connsiteY16993"/>
                </a:cxn>
                <a:cxn ang="0">
                  <a:pos x="connsiteX16994" y="connsiteY16994"/>
                </a:cxn>
                <a:cxn ang="0">
                  <a:pos x="connsiteX16995" y="connsiteY16995"/>
                </a:cxn>
                <a:cxn ang="0">
                  <a:pos x="connsiteX16996" y="connsiteY16996"/>
                </a:cxn>
                <a:cxn ang="0">
                  <a:pos x="connsiteX16997" y="connsiteY16997"/>
                </a:cxn>
                <a:cxn ang="0">
                  <a:pos x="connsiteX16998" y="connsiteY16998"/>
                </a:cxn>
                <a:cxn ang="0">
                  <a:pos x="connsiteX16999" y="connsiteY16999"/>
                </a:cxn>
                <a:cxn ang="0">
                  <a:pos x="connsiteX17000" y="connsiteY17000"/>
                </a:cxn>
                <a:cxn ang="0">
                  <a:pos x="connsiteX17001" y="connsiteY17001"/>
                </a:cxn>
                <a:cxn ang="0">
                  <a:pos x="connsiteX17002" y="connsiteY17002"/>
                </a:cxn>
                <a:cxn ang="0">
                  <a:pos x="connsiteX17003" y="connsiteY17003"/>
                </a:cxn>
                <a:cxn ang="0">
                  <a:pos x="connsiteX17004" y="connsiteY17004"/>
                </a:cxn>
                <a:cxn ang="0">
                  <a:pos x="connsiteX17005" y="connsiteY17005"/>
                </a:cxn>
                <a:cxn ang="0">
                  <a:pos x="connsiteX17006" y="connsiteY17006"/>
                </a:cxn>
                <a:cxn ang="0">
                  <a:pos x="connsiteX17007" y="connsiteY17007"/>
                </a:cxn>
                <a:cxn ang="0">
                  <a:pos x="connsiteX17008" y="connsiteY17008"/>
                </a:cxn>
                <a:cxn ang="0">
                  <a:pos x="connsiteX17009" y="connsiteY17009"/>
                </a:cxn>
                <a:cxn ang="0">
                  <a:pos x="connsiteX17010" y="connsiteY17010"/>
                </a:cxn>
                <a:cxn ang="0">
                  <a:pos x="connsiteX17011" y="connsiteY17011"/>
                </a:cxn>
                <a:cxn ang="0">
                  <a:pos x="connsiteX17012" y="connsiteY17012"/>
                </a:cxn>
                <a:cxn ang="0">
                  <a:pos x="connsiteX17013" y="connsiteY17013"/>
                </a:cxn>
                <a:cxn ang="0">
                  <a:pos x="connsiteX17014" y="connsiteY17014"/>
                </a:cxn>
                <a:cxn ang="0">
                  <a:pos x="connsiteX17015" y="connsiteY17015"/>
                </a:cxn>
                <a:cxn ang="0">
                  <a:pos x="connsiteX17016" y="connsiteY17016"/>
                </a:cxn>
                <a:cxn ang="0">
                  <a:pos x="connsiteX17017" y="connsiteY17017"/>
                </a:cxn>
                <a:cxn ang="0">
                  <a:pos x="connsiteX17018" y="connsiteY17018"/>
                </a:cxn>
                <a:cxn ang="0">
                  <a:pos x="connsiteX17019" y="connsiteY17019"/>
                </a:cxn>
                <a:cxn ang="0">
                  <a:pos x="connsiteX17020" y="connsiteY17020"/>
                </a:cxn>
                <a:cxn ang="0">
                  <a:pos x="connsiteX17021" y="connsiteY17021"/>
                </a:cxn>
                <a:cxn ang="0">
                  <a:pos x="connsiteX17022" y="connsiteY17022"/>
                </a:cxn>
                <a:cxn ang="0">
                  <a:pos x="connsiteX17023" y="connsiteY17023"/>
                </a:cxn>
                <a:cxn ang="0">
                  <a:pos x="connsiteX17024" y="connsiteY17024"/>
                </a:cxn>
                <a:cxn ang="0">
                  <a:pos x="connsiteX17025" y="connsiteY17025"/>
                </a:cxn>
                <a:cxn ang="0">
                  <a:pos x="connsiteX17026" y="connsiteY17026"/>
                </a:cxn>
                <a:cxn ang="0">
                  <a:pos x="connsiteX17027" y="connsiteY17027"/>
                </a:cxn>
                <a:cxn ang="0">
                  <a:pos x="connsiteX17028" y="connsiteY17028"/>
                </a:cxn>
                <a:cxn ang="0">
                  <a:pos x="connsiteX17029" y="connsiteY17029"/>
                </a:cxn>
                <a:cxn ang="0">
                  <a:pos x="connsiteX17030" y="connsiteY17030"/>
                </a:cxn>
                <a:cxn ang="0">
                  <a:pos x="connsiteX17031" y="connsiteY17031"/>
                </a:cxn>
                <a:cxn ang="0">
                  <a:pos x="connsiteX17032" y="connsiteY17032"/>
                </a:cxn>
                <a:cxn ang="0">
                  <a:pos x="connsiteX17033" y="connsiteY17033"/>
                </a:cxn>
                <a:cxn ang="0">
                  <a:pos x="connsiteX17034" y="connsiteY17034"/>
                </a:cxn>
                <a:cxn ang="0">
                  <a:pos x="connsiteX17035" y="connsiteY17035"/>
                </a:cxn>
                <a:cxn ang="0">
                  <a:pos x="connsiteX17036" y="connsiteY17036"/>
                </a:cxn>
                <a:cxn ang="0">
                  <a:pos x="connsiteX17037" y="connsiteY17037"/>
                </a:cxn>
                <a:cxn ang="0">
                  <a:pos x="connsiteX17038" y="connsiteY17038"/>
                </a:cxn>
                <a:cxn ang="0">
                  <a:pos x="connsiteX17039" y="connsiteY17039"/>
                </a:cxn>
                <a:cxn ang="0">
                  <a:pos x="connsiteX17040" y="connsiteY17040"/>
                </a:cxn>
                <a:cxn ang="0">
                  <a:pos x="connsiteX17041" y="connsiteY17041"/>
                </a:cxn>
                <a:cxn ang="0">
                  <a:pos x="connsiteX17042" y="connsiteY17042"/>
                </a:cxn>
                <a:cxn ang="0">
                  <a:pos x="connsiteX17043" y="connsiteY17043"/>
                </a:cxn>
                <a:cxn ang="0">
                  <a:pos x="connsiteX17044" y="connsiteY17044"/>
                </a:cxn>
                <a:cxn ang="0">
                  <a:pos x="connsiteX17045" y="connsiteY17045"/>
                </a:cxn>
                <a:cxn ang="0">
                  <a:pos x="connsiteX17046" y="connsiteY17046"/>
                </a:cxn>
                <a:cxn ang="0">
                  <a:pos x="connsiteX17047" y="connsiteY17047"/>
                </a:cxn>
                <a:cxn ang="0">
                  <a:pos x="connsiteX17048" y="connsiteY17048"/>
                </a:cxn>
                <a:cxn ang="0">
                  <a:pos x="connsiteX17049" y="connsiteY17049"/>
                </a:cxn>
                <a:cxn ang="0">
                  <a:pos x="connsiteX17050" y="connsiteY17050"/>
                </a:cxn>
                <a:cxn ang="0">
                  <a:pos x="connsiteX17051" y="connsiteY17051"/>
                </a:cxn>
                <a:cxn ang="0">
                  <a:pos x="connsiteX17052" y="connsiteY17052"/>
                </a:cxn>
                <a:cxn ang="0">
                  <a:pos x="connsiteX17053" y="connsiteY17053"/>
                </a:cxn>
                <a:cxn ang="0">
                  <a:pos x="connsiteX17054" y="connsiteY17054"/>
                </a:cxn>
                <a:cxn ang="0">
                  <a:pos x="connsiteX17055" y="connsiteY17055"/>
                </a:cxn>
                <a:cxn ang="0">
                  <a:pos x="connsiteX17056" y="connsiteY17056"/>
                </a:cxn>
                <a:cxn ang="0">
                  <a:pos x="connsiteX17057" y="connsiteY17057"/>
                </a:cxn>
                <a:cxn ang="0">
                  <a:pos x="connsiteX17058" y="connsiteY17058"/>
                </a:cxn>
                <a:cxn ang="0">
                  <a:pos x="connsiteX17059" y="connsiteY17059"/>
                </a:cxn>
                <a:cxn ang="0">
                  <a:pos x="connsiteX17060" y="connsiteY17060"/>
                </a:cxn>
                <a:cxn ang="0">
                  <a:pos x="connsiteX17061" y="connsiteY17061"/>
                </a:cxn>
                <a:cxn ang="0">
                  <a:pos x="connsiteX17062" y="connsiteY17062"/>
                </a:cxn>
                <a:cxn ang="0">
                  <a:pos x="connsiteX17063" y="connsiteY17063"/>
                </a:cxn>
                <a:cxn ang="0">
                  <a:pos x="connsiteX17064" y="connsiteY17064"/>
                </a:cxn>
                <a:cxn ang="0">
                  <a:pos x="connsiteX17065" y="connsiteY17065"/>
                </a:cxn>
                <a:cxn ang="0">
                  <a:pos x="connsiteX17066" y="connsiteY17066"/>
                </a:cxn>
                <a:cxn ang="0">
                  <a:pos x="connsiteX17067" y="connsiteY17067"/>
                </a:cxn>
                <a:cxn ang="0">
                  <a:pos x="connsiteX17068" y="connsiteY17068"/>
                </a:cxn>
                <a:cxn ang="0">
                  <a:pos x="connsiteX17069" y="connsiteY17069"/>
                </a:cxn>
                <a:cxn ang="0">
                  <a:pos x="connsiteX17070" y="connsiteY17070"/>
                </a:cxn>
                <a:cxn ang="0">
                  <a:pos x="connsiteX17071" y="connsiteY17071"/>
                </a:cxn>
                <a:cxn ang="0">
                  <a:pos x="connsiteX17072" y="connsiteY17072"/>
                </a:cxn>
                <a:cxn ang="0">
                  <a:pos x="connsiteX17073" y="connsiteY17073"/>
                </a:cxn>
                <a:cxn ang="0">
                  <a:pos x="connsiteX17074" y="connsiteY17074"/>
                </a:cxn>
                <a:cxn ang="0">
                  <a:pos x="connsiteX17075" y="connsiteY17075"/>
                </a:cxn>
                <a:cxn ang="0">
                  <a:pos x="connsiteX17076" y="connsiteY17076"/>
                </a:cxn>
                <a:cxn ang="0">
                  <a:pos x="connsiteX17077" y="connsiteY17077"/>
                </a:cxn>
                <a:cxn ang="0">
                  <a:pos x="connsiteX17078" y="connsiteY17078"/>
                </a:cxn>
                <a:cxn ang="0">
                  <a:pos x="connsiteX17079" y="connsiteY17079"/>
                </a:cxn>
                <a:cxn ang="0">
                  <a:pos x="connsiteX17080" y="connsiteY17080"/>
                </a:cxn>
                <a:cxn ang="0">
                  <a:pos x="connsiteX17081" y="connsiteY17081"/>
                </a:cxn>
                <a:cxn ang="0">
                  <a:pos x="connsiteX17082" y="connsiteY17082"/>
                </a:cxn>
                <a:cxn ang="0">
                  <a:pos x="connsiteX17083" y="connsiteY17083"/>
                </a:cxn>
                <a:cxn ang="0">
                  <a:pos x="connsiteX17084" y="connsiteY17084"/>
                </a:cxn>
                <a:cxn ang="0">
                  <a:pos x="connsiteX17085" y="connsiteY17085"/>
                </a:cxn>
                <a:cxn ang="0">
                  <a:pos x="connsiteX17086" y="connsiteY17086"/>
                </a:cxn>
                <a:cxn ang="0">
                  <a:pos x="connsiteX17087" y="connsiteY17087"/>
                </a:cxn>
                <a:cxn ang="0">
                  <a:pos x="connsiteX17088" y="connsiteY17088"/>
                </a:cxn>
                <a:cxn ang="0">
                  <a:pos x="connsiteX17089" y="connsiteY17089"/>
                </a:cxn>
                <a:cxn ang="0">
                  <a:pos x="connsiteX17090" y="connsiteY17090"/>
                </a:cxn>
                <a:cxn ang="0">
                  <a:pos x="connsiteX17091" y="connsiteY17091"/>
                </a:cxn>
                <a:cxn ang="0">
                  <a:pos x="connsiteX17092" y="connsiteY17092"/>
                </a:cxn>
                <a:cxn ang="0">
                  <a:pos x="connsiteX17093" y="connsiteY17093"/>
                </a:cxn>
                <a:cxn ang="0">
                  <a:pos x="connsiteX17094" y="connsiteY17094"/>
                </a:cxn>
                <a:cxn ang="0">
                  <a:pos x="connsiteX17095" y="connsiteY17095"/>
                </a:cxn>
                <a:cxn ang="0">
                  <a:pos x="connsiteX17096" y="connsiteY17096"/>
                </a:cxn>
                <a:cxn ang="0">
                  <a:pos x="connsiteX17097" y="connsiteY17097"/>
                </a:cxn>
                <a:cxn ang="0">
                  <a:pos x="connsiteX17098" y="connsiteY17098"/>
                </a:cxn>
                <a:cxn ang="0">
                  <a:pos x="connsiteX17099" y="connsiteY17099"/>
                </a:cxn>
                <a:cxn ang="0">
                  <a:pos x="connsiteX17100" y="connsiteY17100"/>
                </a:cxn>
                <a:cxn ang="0">
                  <a:pos x="connsiteX17101" y="connsiteY17101"/>
                </a:cxn>
                <a:cxn ang="0">
                  <a:pos x="connsiteX17102" y="connsiteY17102"/>
                </a:cxn>
                <a:cxn ang="0">
                  <a:pos x="connsiteX17103" y="connsiteY17103"/>
                </a:cxn>
                <a:cxn ang="0">
                  <a:pos x="connsiteX17104" y="connsiteY17104"/>
                </a:cxn>
                <a:cxn ang="0">
                  <a:pos x="connsiteX17105" y="connsiteY17105"/>
                </a:cxn>
                <a:cxn ang="0">
                  <a:pos x="connsiteX17106" y="connsiteY17106"/>
                </a:cxn>
                <a:cxn ang="0">
                  <a:pos x="connsiteX17107" y="connsiteY17107"/>
                </a:cxn>
                <a:cxn ang="0">
                  <a:pos x="connsiteX17108" y="connsiteY17108"/>
                </a:cxn>
                <a:cxn ang="0">
                  <a:pos x="connsiteX17109" y="connsiteY17109"/>
                </a:cxn>
                <a:cxn ang="0">
                  <a:pos x="connsiteX17110" y="connsiteY17110"/>
                </a:cxn>
                <a:cxn ang="0">
                  <a:pos x="connsiteX17111" y="connsiteY17111"/>
                </a:cxn>
                <a:cxn ang="0">
                  <a:pos x="connsiteX17112" y="connsiteY17112"/>
                </a:cxn>
                <a:cxn ang="0">
                  <a:pos x="connsiteX17113" y="connsiteY17113"/>
                </a:cxn>
                <a:cxn ang="0">
                  <a:pos x="connsiteX17114" y="connsiteY17114"/>
                </a:cxn>
                <a:cxn ang="0">
                  <a:pos x="connsiteX17115" y="connsiteY17115"/>
                </a:cxn>
                <a:cxn ang="0">
                  <a:pos x="connsiteX17116" y="connsiteY17116"/>
                </a:cxn>
                <a:cxn ang="0">
                  <a:pos x="connsiteX17117" y="connsiteY17117"/>
                </a:cxn>
                <a:cxn ang="0">
                  <a:pos x="connsiteX17118" y="connsiteY17118"/>
                </a:cxn>
                <a:cxn ang="0">
                  <a:pos x="connsiteX17119" y="connsiteY17119"/>
                </a:cxn>
                <a:cxn ang="0">
                  <a:pos x="connsiteX17120" y="connsiteY17120"/>
                </a:cxn>
                <a:cxn ang="0">
                  <a:pos x="connsiteX17121" y="connsiteY17121"/>
                </a:cxn>
                <a:cxn ang="0">
                  <a:pos x="connsiteX17122" y="connsiteY17122"/>
                </a:cxn>
                <a:cxn ang="0">
                  <a:pos x="connsiteX17123" y="connsiteY17123"/>
                </a:cxn>
                <a:cxn ang="0">
                  <a:pos x="connsiteX17124" y="connsiteY17124"/>
                </a:cxn>
                <a:cxn ang="0">
                  <a:pos x="connsiteX17125" y="connsiteY17125"/>
                </a:cxn>
                <a:cxn ang="0">
                  <a:pos x="connsiteX17126" y="connsiteY17126"/>
                </a:cxn>
                <a:cxn ang="0">
                  <a:pos x="connsiteX17127" y="connsiteY17127"/>
                </a:cxn>
                <a:cxn ang="0">
                  <a:pos x="connsiteX17128" y="connsiteY17128"/>
                </a:cxn>
                <a:cxn ang="0">
                  <a:pos x="connsiteX17129" y="connsiteY17129"/>
                </a:cxn>
                <a:cxn ang="0">
                  <a:pos x="connsiteX17130" y="connsiteY17130"/>
                </a:cxn>
                <a:cxn ang="0">
                  <a:pos x="connsiteX17131" y="connsiteY17131"/>
                </a:cxn>
                <a:cxn ang="0">
                  <a:pos x="connsiteX17132" y="connsiteY17132"/>
                </a:cxn>
                <a:cxn ang="0">
                  <a:pos x="connsiteX17133" y="connsiteY17133"/>
                </a:cxn>
                <a:cxn ang="0">
                  <a:pos x="connsiteX17134" y="connsiteY17134"/>
                </a:cxn>
                <a:cxn ang="0">
                  <a:pos x="connsiteX17135" y="connsiteY17135"/>
                </a:cxn>
                <a:cxn ang="0">
                  <a:pos x="connsiteX17136" y="connsiteY17136"/>
                </a:cxn>
                <a:cxn ang="0">
                  <a:pos x="connsiteX17137" y="connsiteY17137"/>
                </a:cxn>
                <a:cxn ang="0">
                  <a:pos x="connsiteX17138" y="connsiteY17138"/>
                </a:cxn>
                <a:cxn ang="0">
                  <a:pos x="connsiteX17139" y="connsiteY17139"/>
                </a:cxn>
                <a:cxn ang="0">
                  <a:pos x="connsiteX17140" y="connsiteY17140"/>
                </a:cxn>
                <a:cxn ang="0">
                  <a:pos x="connsiteX17141" y="connsiteY17141"/>
                </a:cxn>
                <a:cxn ang="0">
                  <a:pos x="connsiteX17142" y="connsiteY17142"/>
                </a:cxn>
                <a:cxn ang="0">
                  <a:pos x="connsiteX17143" y="connsiteY17143"/>
                </a:cxn>
                <a:cxn ang="0">
                  <a:pos x="connsiteX17144" y="connsiteY17144"/>
                </a:cxn>
                <a:cxn ang="0">
                  <a:pos x="connsiteX17145" y="connsiteY17145"/>
                </a:cxn>
                <a:cxn ang="0">
                  <a:pos x="connsiteX17146" y="connsiteY17146"/>
                </a:cxn>
                <a:cxn ang="0">
                  <a:pos x="connsiteX17147" y="connsiteY17147"/>
                </a:cxn>
                <a:cxn ang="0">
                  <a:pos x="connsiteX17148" y="connsiteY17148"/>
                </a:cxn>
                <a:cxn ang="0">
                  <a:pos x="connsiteX17149" y="connsiteY17149"/>
                </a:cxn>
                <a:cxn ang="0">
                  <a:pos x="connsiteX17150" y="connsiteY17150"/>
                </a:cxn>
                <a:cxn ang="0">
                  <a:pos x="connsiteX17151" y="connsiteY17151"/>
                </a:cxn>
                <a:cxn ang="0">
                  <a:pos x="connsiteX17152" y="connsiteY17152"/>
                </a:cxn>
                <a:cxn ang="0">
                  <a:pos x="connsiteX17153" y="connsiteY17153"/>
                </a:cxn>
                <a:cxn ang="0">
                  <a:pos x="connsiteX17154" y="connsiteY17154"/>
                </a:cxn>
                <a:cxn ang="0">
                  <a:pos x="connsiteX17155" y="connsiteY17155"/>
                </a:cxn>
                <a:cxn ang="0">
                  <a:pos x="connsiteX17156" y="connsiteY17156"/>
                </a:cxn>
                <a:cxn ang="0">
                  <a:pos x="connsiteX17157" y="connsiteY17157"/>
                </a:cxn>
                <a:cxn ang="0">
                  <a:pos x="connsiteX17158" y="connsiteY17158"/>
                </a:cxn>
                <a:cxn ang="0">
                  <a:pos x="connsiteX17159" y="connsiteY17159"/>
                </a:cxn>
                <a:cxn ang="0">
                  <a:pos x="connsiteX17160" y="connsiteY17160"/>
                </a:cxn>
                <a:cxn ang="0">
                  <a:pos x="connsiteX17161" y="connsiteY17161"/>
                </a:cxn>
                <a:cxn ang="0">
                  <a:pos x="connsiteX17162" y="connsiteY17162"/>
                </a:cxn>
                <a:cxn ang="0">
                  <a:pos x="connsiteX17163" y="connsiteY17163"/>
                </a:cxn>
                <a:cxn ang="0">
                  <a:pos x="connsiteX17164" y="connsiteY17164"/>
                </a:cxn>
                <a:cxn ang="0">
                  <a:pos x="connsiteX17165" y="connsiteY17165"/>
                </a:cxn>
                <a:cxn ang="0">
                  <a:pos x="connsiteX17166" y="connsiteY17166"/>
                </a:cxn>
                <a:cxn ang="0">
                  <a:pos x="connsiteX17167" y="connsiteY17167"/>
                </a:cxn>
                <a:cxn ang="0">
                  <a:pos x="connsiteX17168" y="connsiteY17168"/>
                </a:cxn>
                <a:cxn ang="0">
                  <a:pos x="connsiteX17169" y="connsiteY17169"/>
                </a:cxn>
                <a:cxn ang="0">
                  <a:pos x="connsiteX17170" y="connsiteY17170"/>
                </a:cxn>
                <a:cxn ang="0">
                  <a:pos x="connsiteX17171" y="connsiteY17171"/>
                </a:cxn>
                <a:cxn ang="0">
                  <a:pos x="connsiteX17172" y="connsiteY17172"/>
                </a:cxn>
                <a:cxn ang="0">
                  <a:pos x="connsiteX17173" y="connsiteY17173"/>
                </a:cxn>
                <a:cxn ang="0">
                  <a:pos x="connsiteX17174" y="connsiteY17174"/>
                </a:cxn>
                <a:cxn ang="0">
                  <a:pos x="connsiteX17175" y="connsiteY17175"/>
                </a:cxn>
                <a:cxn ang="0">
                  <a:pos x="connsiteX17176" y="connsiteY17176"/>
                </a:cxn>
                <a:cxn ang="0">
                  <a:pos x="connsiteX17177" y="connsiteY17177"/>
                </a:cxn>
                <a:cxn ang="0">
                  <a:pos x="connsiteX17178" y="connsiteY17178"/>
                </a:cxn>
                <a:cxn ang="0">
                  <a:pos x="connsiteX17179" y="connsiteY17179"/>
                </a:cxn>
                <a:cxn ang="0">
                  <a:pos x="connsiteX17180" y="connsiteY17180"/>
                </a:cxn>
                <a:cxn ang="0">
                  <a:pos x="connsiteX17181" y="connsiteY17181"/>
                </a:cxn>
                <a:cxn ang="0">
                  <a:pos x="connsiteX17182" y="connsiteY17182"/>
                </a:cxn>
                <a:cxn ang="0">
                  <a:pos x="connsiteX17183" y="connsiteY17183"/>
                </a:cxn>
                <a:cxn ang="0">
                  <a:pos x="connsiteX17184" y="connsiteY17184"/>
                </a:cxn>
                <a:cxn ang="0">
                  <a:pos x="connsiteX17185" y="connsiteY17185"/>
                </a:cxn>
                <a:cxn ang="0">
                  <a:pos x="connsiteX17186" y="connsiteY17186"/>
                </a:cxn>
                <a:cxn ang="0">
                  <a:pos x="connsiteX17187" y="connsiteY17187"/>
                </a:cxn>
                <a:cxn ang="0">
                  <a:pos x="connsiteX17188" y="connsiteY17188"/>
                </a:cxn>
                <a:cxn ang="0">
                  <a:pos x="connsiteX17189" y="connsiteY17189"/>
                </a:cxn>
                <a:cxn ang="0">
                  <a:pos x="connsiteX17190" y="connsiteY17190"/>
                </a:cxn>
                <a:cxn ang="0">
                  <a:pos x="connsiteX17191" y="connsiteY17191"/>
                </a:cxn>
                <a:cxn ang="0">
                  <a:pos x="connsiteX17192" y="connsiteY17192"/>
                </a:cxn>
                <a:cxn ang="0">
                  <a:pos x="connsiteX17193" y="connsiteY17193"/>
                </a:cxn>
                <a:cxn ang="0">
                  <a:pos x="connsiteX17194" y="connsiteY17194"/>
                </a:cxn>
                <a:cxn ang="0">
                  <a:pos x="connsiteX17195" y="connsiteY17195"/>
                </a:cxn>
                <a:cxn ang="0">
                  <a:pos x="connsiteX17196" y="connsiteY17196"/>
                </a:cxn>
                <a:cxn ang="0">
                  <a:pos x="connsiteX17197" y="connsiteY17197"/>
                </a:cxn>
                <a:cxn ang="0">
                  <a:pos x="connsiteX17198" y="connsiteY17198"/>
                </a:cxn>
                <a:cxn ang="0">
                  <a:pos x="connsiteX17199" y="connsiteY17199"/>
                </a:cxn>
                <a:cxn ang="0">
                  <a:pos x="connsiteX17200" y="connsiteY17200"/>
                </a:cxn>
                <a:cxn ang="0">
                  <a:pos x="connsiteX17201" y="connsiteY17201"/>
                </a:cxn>
                <a:cxn ang="0">
                  <a:pos x="connsiteX17202" y="connsiteY17202"/>
                </a:cxn>
                <a:cxn ang="0">
                  <a:pos x="connsiteX17203" y="connsiteY17203"/>
                </a:cxn>
                <a:cxn ang="0">
                  <a:pos x="connsiteX17204" y="connsiteY17204"/>
                </a:cxn>
                <a:cxn ang="0">
                  <a:pos x="connsiteX17205" y="connsiteY17205"/>
                </a:cxn>
                <a:cxn ang="0">
                  <a:pos x="connsiteX17206" y="connsiteY17206"/>
                </a:cxn>
                <a:cxn ang="0">
                  <a:pos x="connsiteX17207" y="connsiteY17207"/>
                </a:cxn>
                <a:cxn ang="0">
                  <a:pos x="connsiteX17208" y="connsiteY17208"/>
                </a:cxn>
                <a:cxn ang="0">
                  <a:pos x="connsiteX17209" y="connsiteY17209"/>
                </a:cxn>
                <a:cxn ang="0">
                  <a:pos x="connsiteX17210" y="connsiteY17210"/>
                </a:cxn>
                <a:cxn ang="0">
                  <a:pos x="connsiteX17211" y="connsiteY17211"/>
                </a:cxn>
                <a:cxn ang="0">
                  <a:pos x="connsiteX17212" y="connsiteY17212"/>
                </a:cxn>
                <a:cxn ang="0">
                  <a:pos x="connsiteX17213" y="connsiteY17213"/>
                </a:cxn>
                <a:cxn ang="0">
                  <a:pos x="connsiteX17214" y="connsiteY17214"/>
                </a:cxn>
                <a:cxn ang="0">
                  <a:pos x="connsiteX17215" y="connsiteY17215"/>
                </a:cxn>
                <a:cxn ang="0">
                  <a:pos x="connsiteX17216" y="connsiteY17216"/>
                </a:cxn>
                <a:cxn ang="0">
                  <a:pos x="connsiteX17217" y="connsiteY17217"/>
                </a:cxn>
                <a:cxn ang="0">
                  <a:pos x="connsiteX17218" y="connsiteY17218"/>
                </a:cxn>
                <a:cxn ang="0">
                  <a:pos x="connsiteX17219" y="connsiteY17219"/>
                </a:cxn>
                <a:cxn ang="0">
                  <a:pos x="connsiteX17220" y="connsiteY17220"/>
                </a:cxn>
                <a:cxn ang="0">
                  <a:pos x="connsiteX17221" y="connsiteY17221"/>
                </a:cxn>
                <a:cxn ang="0">
                  <a:pos x="connsiteX17222" y="connsiteY17222"/>
                </a:cxn>
                <a:cxn ang="0">
                  <a:pos x="connsiteX17223" y="connsiteY17223"/>
                </a:cxn>
                <a:cxn ang="0">
                  <a:pos x="connsiteX17224" y="connsiteY17224"/>
                </a:cxn>
                <a:cxn ang="0">
                  <a:pos x="connsiteX17225" y="connsiteY17225"/>
                </a:cxn>
                <a:cxn ang="0">
                  <a:pos x="connsiteX17226" y="connsiteY17226"/>
                </a:cxn>
                <a:cxn ang="0">
                  <a:pos x="connsiteX17227" y="connsiteY17227"/>
                </a:cxn>
                <a:cxn ang="0">
                  <a:pos x="connsiteX17228" y="connsiteY17228"/>
                </a:cxn>
                <a:cxn ang="0">
                  <a:pos x="connsiteX17229" y="connsiteY17229"/>
                </a:cxn>
                <a:cxn ang="0">
                  <a:pos x="connsiteX17230" y="connsiteY17230"/>
                </a:cxn>
                <a:cxn ang="0">
                  <a:pos x="connsiteX17231" y="connsiteY17231"/>
                </a:cxn>
                <a:cxn ang="0">
                  <a:pos x="connsiteX17232" y="connsiteY17232"/>
                </a:cxn>
                <a:cxn ang="0">
                  <a:pos x="connsiteX17233" y="connsiteY17233"/>
                </a:cxn>
                <a:cxn ang="0">
                  <a:pos x="connsiteX17234" y="connsiteY17234"/>
                </a:cxn>
              </a:cxnLst>
              <a:rect l="l" t="t" r="r" b="b"/>
              <a:pathLst>
                <a:path w="10143477" h="4026844">
                  <a:moveTo>
                    <a:pt x="2490694" y="3991278"/>
                  </a:moveTo>
                  <a:cubicBezTo>
                    <a:pt x="2505107" y="3990193"/>
                    <a:pt x="2516423" y="3997476"/>
                    <a:pt x="2516111" y="4007238"/>
                  </a:cubicBezTo>
                  <a:cubicBezTo>
                    <a:pt x="2515800" y="4016999"/>
                    <a:pt x="2504023" y="4025676"/>
                    <a:pt x="2489766" y="4026761"/>
                  </a:cubicBezTo>
                  <a:cubicBezTo>
                    <a:pt x="2475508" y="4027691"/>
                    <a:pt x="2464040" y="4020718"/>
                    <a:pt x="2464350" y="4010802"/>
                  </a:cubicBezTo>
                  <a:cubicBezTo>
                    <a:pt x="2464658" y="4001040"/>
                    <a:pt x="2476437" y="3992208"/>
                    <a:pt x="2490694" y="3991278"/>
                  </a:cubicBezTo>
                  <a:close/>
                  <a:moveTo>
                    <a:pt x="2573298" y="3985390"/>
                  </a:moveTo>
                  <a:cubicBezTo>
                    <a:pt x="2587557" y="3984460"/>
                    <a:pt x="2598869" y="3991743"/>
                    <a:pt x="2598715" y="4001505"/>
                  </a:cubicBezTo>
                  <a:cubicBezTo>
                    <a:pt x="2598404" y="4011421"/>
                    <a:pt x="2586627" y="4020098"/>
                    <a:pt x="2572369" y="4021028"/>
                  </a:cubicBezTo>
                  <a:cubicBezTo>
                    <a:pt x="2557955" y="4021958"/>
                    <a:pt x="2546486" y="4014830"/>
                    <a:pt x="2546799" y="4005069"/>
                  </a:cubicBezTo>
                  <a:cubicBezTo>
                    <a:pt x="2547108" y="3995152"/>
                    <a:pt x="2558886" y="3986320"/>
                    <a:pt x="2573298" y="3985390"/>
                  </a:cubicBezTo>
                  <a:close/>
                  <a:moveTo>
                    <a:pt x="2410882" y="3940456"/>
                  </a:moveTo>
                  <a:cubicBezTo>
                    <a:pt x="2425141" y="3939526"/>
                    <a:pt x="2436299" y="3946809"/>
                    <a:pt x="2435834" y="3956880"/>
                  </a:cubicBezTo>
                  <a:cubicBezTo>
                    <a:pt x="2435367" y="3966952"/>
                    <a:pt x="2423437" y="3975784"/>
                    <a:pt x="2409178" y="3976869"/>
                  </a:cubicBezTo>
                  <a:cubicBezTo>
                    <a:pt x="2394919" y="3977798"/>
                    <a:pt x="2383763" y="3970671"/>
                    <a:pt x="2384226" y="3960599"/>
                  </a:cubicBezTo>
                  <a:cubicBezTo>
                    <a:pt x="2384693" y="3950528"/>
                    <a:pt x="2396625" y="3941541"/>
                    <a:pt x="2410882" y="3940456"/>
                  </a:cubicBezTo>
                  <a:close/>
                  <a:moveTo>
                    <a:pt x="2493019" y="3934723"/>
                  </a:moveTo>
                  <a:cubicBezTo>
                    <a:pt x="2507278" y="3933793"/>
                    <a:pt x="2518435" y="3941076"/>
                    <a:pt x="2517970" y="3951147"/>
                  </a:cubicBezTo>
                  <a:cubicBezTo>
                    <a:pt x="2517660" y="3961064"/>
                    <a:pt x="2505726" y="3970051"/>
                    <a:pt x="2491470" y="3970980"/>
                  </a:cubicBezTo>
                  <a:cubicBezTo>
                    <a:pt x="2477212" y="3971910"/>
                    <a:pt x="2465897" y="3964783"/>
                    <a:pt x="2466365" y="3954711"/>
                  </a:cubicBezTo>
                  <a:cubicBezTo>
                    <a:pt x="2466829" y="3944640"/>
                    <a:pt x="2478763" y="3935653"/>
                    <a:pt x="2493019" y="3934723"/>
                  </a:cubicBezTo>
                  <a:close/>
                  <a:moveTo>
                    <a:pt x="2904136" y="3908071"/>
                  </a:moveTo>
                  <a:cubicBezTo>
                    <a:pt x="2918392" y="3907297"/>
                    <a:pt x="2929699" y="3914734"/>
                    <a:pt x="2929544" y="3924651"/>
                  </a:cubicBezTo>
                  <a:cubicBezTo>
                    <a:pt x="2929391" y="3934567"/>
                    <a:pt x="2917616" y="3943244"/>
                    <a:pt x="2903363" y="3944174"/>
                  </a:cubicBezTo>
                  <a:cubicBezTo>
                    <a:pt x="2889111" y="3944949"/>
                    <a:pt x="2877652" y="3937666"/>
                    <a:pt x="2877962" y="3927750"/>
                  </a:cubicBezTo>
                  <a:cubicBezTo>
                    <a:pt x="2878117" y="3917833"/>
                    <a:pt x="2889887" y="3909001"/>
                    <a:pt x="2904136" y="3908071"/>
                  </a:cubicBezTo>
                  <a:close/>
                  <a:moveTo>
                    <a:pt x="2414447" y="3882970"/>
                  </a:moveTo>
                  <a:cubicBezTo>
                    <a:pt x="2428549" y="3882041"/>
                    <a:pt x="2439553" y="3889478"/>
                    <a:pt x="2438931" y="3899705"/>
                  </a:cubicBezTo>
                  <a:cubicBezTo>
                    <a:pt x="2438312" y="3909931"/>
                    <a:pt x="2426380" y="3918918"/>
                    <a:pt x="2412121" y="3920003"/>
                  </a:cubicBezTo>
                  <a:cubicBezTo>
                    <a:pt x="2397864" y="3921087"/>
                    <a:pt x="2386861" y="3913650"/>
                    <a:pt x="2387480" y="3903423"/>
                  </a:cubicBezTo>
                  <a:cubicBezTo>
                    <a:pt x="2388102" y="3893197"/>
                    <a:pt x="2400188" y="3884055"/>
                    <a:pt x="2414447" y="3882970"/>
                  </a:cubicBezTo>
                  <a:close/>
                  <a:moveTo>
                    <a:pt x="2496274" y="3877237"/>
                  </a:moveTo>
                  <a:cubicBezTo>
                    <a:pt x="2510533" y="3876308"/>
                    <a:pt x="2521536" y="3883745"/>
                    <a:pt x="2520916" y="3893972"/>
                  </a:cubicBezTo>
                  <a:cubicBezTo>
                    <a:pt x="2520295" y="3904198"/>
                    <a:pt x="2508363" y="3913185"/>
                    <a:pt x="2494105" y="3914115"/>
                  </a:cubicBezTo>
                  <a:cubicBezTo>
                    <a:pt x="2479847" y="3915199"/>
                    <a:pt x="2468689" y="3907762"/>
                    <a:pt x="2469309" y="3897535"/>
                  </a:cubicBezTo>
                  <a:cubicBezTo>
                    <a:pt x="2469929" y="3887309"/>
                    <a:pt x="2482016" y="3878167"/>
                    <a:pt x="2496274" y="3877237"/>
                  </a:cubicBezTo>
                  <a:close/>
                  <a:moveTo>
                    <a:pt x="2577948" y="3871659"/>
                  </a:moveTo>
                  <a:cubicBezTo>
                    <a:pt x="2592208" y="3870730"/>
                    <a:pt x="2603210" y="3878167"/>
                    <a:pt x="2602743" y="3888394"/>
                  </a:cubicBezTo>
                  <a:cubicBezTo>
                    <a:pt x="2602280" y="3898620"/>
                    <a:pt x="2590345" y="3907607"/>
                    <a:pt x="2576087" y="3908537"/>
                  </a:cubicBezTo>
                  <a:cubicBezTo>
                    <a:pt x="2561830" y="3909622"/>
                    <a:pt x="2550673" y="3902184"/>
                    <a:pt x="2551293" y="3891957"/>
                  </a:cubicBezTo>
                  <a:cubicBezTo>
                    <a:pt x="2551911" y="3881731"/>
                    <a:pt x="2564000" y="3872589"/>
                    <a:pt x="2577948" y="3871659"/>
                  </a:cubicBezTo>
                  <a:close/>
                  <a:moveTo>
                    <a:pt x="2418477" y="3824400"/>
                  </a:moveTo>
                  <a:cubicBezTo>
                    <a:pt x="2432580" y="3823470"/>
                    <a:pt x="2443427" y="3831063"/>
                    <a:pt x="2442652" y="3841444"/>
                  </a:cubicBezTo>
                  <a:cubicBezTo>
                    <a:pt x="2441877" y="3851825"/>
                    <a:pt x="2429791" y="3860967"/>
                    <a:pt x="2415686" y="3862052"/>
                  </a:cubicBezTo>
                  <a:cubicBezTo>
                    <a:pt x="2401584" y="3863137"/>
                    <a:pt x="2390734" y="3855544"/>
                    <a:pt x="2391510" y="3845163"/>
                  </a:cubicBezTo>
                  <a:cubicBezTo>
                    <a:pt x="2392286" y="3834781"/>
                    <a:pt x="2404529" y="3825485"/>
                    <a:pt x="2418477" y="3824400"/>
                  </a:cubicBezTo>
                  <a:close/>
                  <a:moveTo>
                    <a:pt x="2500148" y="3818822"/>
                  </a:moveTo>
                  <a:cubicBezTo>
                    <a:pt x="2514405" y="3817892"/>
                    <a:pt x="2525256" y="3825485"/>
                    <a:pt x="2524479" y="3835866"/>
                  </a:cubicBezTo>
                  <a:cubicBezTo>
                    <a:pt x="2523704" y="3846247"/>
                    <a:pt x="2511772" y="3855390"/>
                    <a:pt x="2497512" y="3856319"/>
                  </a:cubicBezTo>
                  <a:cubicBezTo>
                    <a:pt x="2483410" y="3857404"/>
                    <a:pt x="2472408" y="3849811"/>
                    <a:pt x="2473183" y="3839430"/>
                  </a:cubicBezTo>
                  <a:cubicBezTo>
                    <a:pt x="2473956" y="3829048"/>
                    <a:pt x="2486046" y="3819752"/>
                    <a:pt x="2500148" y="3818822"/>
                  </a:cubicBezTo>
                  <a:close/>
                  <a:moveTo>
                    <a:pt x="2581822" y="3813399"/>
                  </a:moveTo>
                  <a:cubicBezTo>
                    <a:pt x="2595925" y="3812469"/>
                    <a:pt x="2606775" y="3820062"/>
                    <a:pt x="2606155" y="3830443"/>
                  </a:cubicBezTo>
                  <a:cubicBezTo>
                    <a:pt x="2605535" y="3840825"/>
                    <a:pt x="2593601" y="3849967"/>
                    <a:pt x="2579342" y="3850896"/>
                  </a:cubicBezTo>
                  <a:cubicBezTo>
                    <a:pt x="2565086" y="3851826"/>
                    <a:pt x="2554082" y="3844234"/>
                    <a:pt x="2554857" y="3833852"/>
                  </a:cubicBezTo>
                  <a:cubicBezTo>
                    <a:pt x="2555631" y="3823470"/>
                    <a:pt x="2567719" y="3814329"/>
                    <a:pt x="2581822" y="3813399"/>
                  </a:cubicBezTo>
                  <a:close/>
                  <a:moveTo>
                    <a:pt x="2663651" y="3808131"/>
                  </a:moveTo>
                  <a:cubicBezTo>
                    <a:pt x="2677753" y="3807201"/>
                    <a:pt x="2688756" y="3814794"/>
                    <a:pt x="2688137" y="3825175"/>
                  </a:cubicBezTo>
                  <a:cubicBezTo>
                    <a:pt x="2687518" y="3835556"/>
                    <a:pt x="2675584" y="3844543"/>
                    <a:pt x="2661324" y="3845473"/>
                  </a:cubicBezTo>
                  <a:cubicBezTo>
                    <a:pt x="2647067" y="3846403"/>
                    <a:pt x="2636064" y="3838810"/>
                    <a:pt x="2636684" y="3828429"/>
                  </a:cubicBezTo>
                  <a:cubicBezTo>
                    <a:pt x="2637304" y="3818048"/>
                    <a:pt x="2649392" y="3808906"/>
                    <a:pt x="2663651" y="3808131"/>
                  </a:cubicBezTo>
                  <a:close/>
                  <a:moveTo>
                    <a:pt x="10012361" y="3804877"/>
                  </a:moveTo>
                  <a:cubicBezTo>
                    <a:pt x="10025531" y="3806426"/>
                    <a:pt x="10039786" y="3816808"/>
                    <a:pt x="10044125" y="3828274"/>
                  </a:cubicBezTo>
                  <a:cubicBezTo>
                    <a:pt x="10048464" y="3839740"/>
                    <a:pt x="10041181" y="3847797"/>
                    <a:pt x="10028011" y="3846248"/>
                  </a:cubicBezTo>
                  <a:cubicBezTo>
                    <a:pt x="10014840" y="3844698"/>
                    <a:pt x="10000585" y="3834317"/>
                    <a:pt x="9996401" y="3822851"/>
                  </a:cubicBezTo>
                  <a:cubicBezTo>
                    <a:pt x="9992218" y="3811540"/>
                    <a:pt x="9999345" y="3803328"/>
                    <a:pt x="10012361" y="3804877"/>
                  </a:cubicBezTo>
                  <a:close/>
                  <a:moveTo>
                    <a:pt x="9936592" y="3796510"/>
                  </a:moveTo>
                  <a:cubicBezTo>
                    <a:pt x="9949762" y="3797904"/>
                    <a:pt x="9963863" y="3808286"/>
                    <a:pt x="9968047" y="3819752"/>
                  </a:cubicBezTo>
                  <a:cubicBezTo>
                    <a:pt x="9972230" y="3831218"/>
                    <a:pt x="9964948" y="3839275"/>
                    <a:pt x="9951623" y="3837726"/>
                  </a:cubicBezTo>
                  <a:cubicBezTo>
                    <a:pt x="9938296" y="3836176"/>
                    <a:pt x="9924197" y="3825795"/>
                    <a:pt x="9920168" y="3814484"/>
                  </a:cubicBezTo>
                  <a:cubicBezTo>
                    <a:pt x="9916139" y="3803018"/>
                    <a:pt x="9923422" y="3794960"/>
                    <a:pt x="9936592" y="3796510"/>
                  </a:cubicBezTo>
                  <a:close/>
                  <a:moveTo>
                    <a:pt x="9860514" y="3787987"/>
                  </a:moveTo>
                  <a:cubicBezTo>
                    <a:pt x="9873684" y="3789382"/>
                    <a:pt x="9887784" y="3799918"/>
                    <a:pt x="9891812" y="3811229"/>
                  </a:cubicBezTo>
                  <a:cubicBezTo>
                    <a:pt x="9895996" y="3822696"/>
                    <a:pt x="9888404" y="3830598"/>
                    <a:pt x="9875079" y="3829203"/>
                  </a:cubicBezTo>
                  <a:cubicBezTo>
                    <a:pt x="9861753" y="3827809"/>
                    <a:pt x="9847808" y="3817427"/>
                    <a:pt x="9843779" y="3806116"/>
                  </a:cubicBezTo>
                  <a:cubicBezTo>
                    <a:pt x="9839906" y="3794805"/>
                    <a:pt x="9847188" y="3786593"/>
                    <a:pt x="9860514" y="3787987"/>
                  </a:cubicBezTo>
                  <a:close/>
                  <a:moveTo>
                    <a:pt x="9784124" y="3779931"/>
                  </a:moveTo>
                  <a:cubicBezTo>
                    <a:pt x="9797295" y="3781325"/>
                    <a:pt x="9811395" y="3791707"/>
                    <a:pt x="9815268" y="3803018"/>
                  </a:cubicBezTo>
                  <a:cubicBezTo>
                    <a:pt x="9819297" y="3814484"/>
                    <a:pt x="9811550" y="3822386"/>
                    <a:pt x="9798225" y="3820992"/>
                  </a:cubicBezTo>
                  <a:cubicBezTo>
                    <a:pt x="9784744" y="3819597"/>
                    <a:pt x="9770954" y="3809216"/>
                    <a:pt x="9767080" y="3797905"/>
                  </a:cubicBezTo>
                  <a:cubicBezTo>
                    <a:pt x="9763362" y="3786594"/>
                    <a:pt x="9770954" y="3778536"/>
                    <a:pt x="9784124" y="3779931"/>
                  </a:cubicBezTo>
                  <a:close/>
                  <a:moveTo>
                    <a:pt x="3154680" y="3779155"/>
                  </a:moveTo>
                  <a:cubicBezTo>
                    <a:pt x="3168934" y="3778381"/>
                    <a:pt x="3179355" y="3786283"/>
                    <a:pt x="3179045" y="3796510"/>
                  </a:cubicBezTo>
                  <a:cubicBezTo>
                    <a:pt x="3178580" y="3806891"/>
                    <a:pt x="3167539" y="3815723"/>
                    <a:pt x="3153284" y="3816498"/>
                  </a:cubicBezTo>
                  <a:cubicBezTo>
                    <a:pt x="3139033" y="3817272"/>
                    <a:pt x="3127721" y="3809525"/>
                    <a:pt x="3128186" y="3799299"/>
                  </a:cubicBezTo>
                  <a:cubicBezTo>
                    <a:pt x="3128651" y="3788917"/>
                    <a:pt x="3140426" y="3779930"/>
                    <a:pt x="3154680" y="3779155"/>
                  </a:cubicBezTo>
                  <a:close/>
                  <a:moveTo>
                    <a:pt x="3235911" y="3774972"/>
                  </a:moveTo>
                  <a:cubicBezTo>
                    <a:pt x="3250166" y="3774198"/>
                    <a:pt x="3261322" y="3782100"/>
                    <a:pt x="3261012" y="3792326"/>
                  </a:cubicBezTo>
                  <a:cubicBezTo>
                    <a:pt x="3260703" y="3802553"/>
                    <a:pt x="3248927" y="3811385"/>
                    <a:pt x="3234672" y="3812160"/>
                  </a:cubicBezTo>
                  <a:cubicBezTo>
                    <a:pt x="3220571" y="3812934"/>
                    <a:pt x="3209260" y="3805187"/>
                    <a:pt x="3209570" y="3794961"/>
                  </a:cubicBezTo>
                  <a:cubicBezTo>
                    <a:pt x="3209880" y="3784579"/>
                    <a:pt x="3221811" y="3775747"/>
                    <a:pt x="3235911" y="3774972"/>
                  </a:cubicBezTo>
                  <a:close/>
                  <a:moveTo>
                    <a:pt x="9707581" y="3771719"/>
                  </a:moveTo>
                  <a:cubicBezTo>
                    <a:pt x="9720906" y="3773113"/>
                    <a:pt x="9734851" y="3783495"/>
                    <a:pt x="9738571" y="3794806"/>
                  </a:cubicBezTo>
                  <a:cubicBezTo>
                    <a:pt x="9742444" y="3806117"/>
                    <a:pt x="9734542" y="3814174"/>
                    <a:pt x="9721216" y="3812780"/>
                  </a:cubicBezTo>
                  <a:cubicBezTo>
                    <a:pt x="9707890" y="3811385"/>
                    <a:pt x="9694100" y="3801159"/>
                    <a:pt x="9690381" y="3789848"/>
                  </a:cubicBezTo>
                  <a:cubicBezTo>
                    <a:pt x="9686663" y="3778537"/>
                    <a:pt x="9694255" y="3770479"/>
                    <a:pt x="9707581" y="3771719"/>
                  </a:cubicBezTo>
                  <a:close/>
                  <a:moveTo>
                    <a:pt x="3318033" y="3770943"/>
                  </a:moveTo>
                  <a:cubicBezTo>
                    <a:pt x="3332288" y="3770169"/>
                    <a:pt x="3343599" y="3778071"/>
                    <a:pt x="3343289" y="3788298"/>
                  </a:cubicBezTo>
                  <a:cubicBezTo>
                    <a:pt x="3342980" y="3798679"/>
                    <a:pt x="3331204" y="3807356"/>
                    <a:pt x="3316948" y="3808131"/>
                  </a:cubicBezTo>
                  <a:cubicBezTo>
                    <a:pt x="3302693" y="3808751"/>
                    <a:pt x="3291382" y="3801003"/>
                    <a:pt x="3291692" y="3790777"/>
                  </a:cubicBezTo>
                  <a:cubicBezTo>
                    <a:pt x="3292002" y="3780550"/>
                    <a:pt x="3303933" y="3771563"/>
                    <a:pt x="3318033" y="3770943"/>
                  </a:cubicBezTo>
                  <a:close/>
                  <a:moveTo>
                    <a:pt x="2423745" y="3765211"/>
                  </a:moveTo>
                  <a:cubicBezTo>
                    <a:pt x="2437848" y="3764281"/>
                    <a:pt x="2448541" y="3772028"/>
                    <a:pt x="2447611" y="3782565"/>
                  </a:cubicBezTo>
                  <a:cubicBezTo>
                    <a:pt x="2446682" y="3793101"/>
                    <a:pt x="2434439" y="3802398"/>
                    <a:pt x="2420336" y="3803328"/>
                  </a:cubicBezTo>
                  <a:cubicBezTo>
                    <a:pt x="2406234" y="3804412"/>
                    <a:pt x="2395539" y="3796665"/>
                    <a:pt x="2396469" y="3786129"/>
                  </a:cubicBezTo>
                  <a:cubicBezTo>
                    <a:pt x="2397555" y="3775592"/>
                    <a:pt x="2409797" y="3766140"/>
                    <a:pt x="2423745" y="3765211"/>
                  </a:cubicBezTo>
                  <a:close/>
                  <a:moveTo>
                    <a:pt x="2505107" y="3759478"/>
                  </a:moveTo>
                  <a:cubicBezTo>
                    <a:pt x="2519210" y="3758548"/>
                    <a:pt x="2529904" y="3766295"/>
                    <a:pt x="2528974" y="3776832"/>
                  </a:cubicBezTo>
                  <a:cubicBezTo>
                    <a:pt x="2528044" y="3787368"/>
                    <a:pt x="2515957" y="3796665"/>
                    <a:pt x="2501854" y="3797594"/>
                  </a:cubicBezTo>
                  <a:cubicBezTo>
                    <a:pt x="2487749" y="3798679"/>
                    <a:pt x="2476902" y="3790932"/>
                    <a:pt x="2477832" y="3780395"/>
                  </a:cubicBezTo>
                  <a:cubicBezTo>
                    <a:pt x="2478763" y="3769859"/>
                    <a:pt x="2491006" y="3760407"/>
                    <a:pt x="2505107" y="3759478"/>
                  </a:cubicBezTo>
                  <a:close/>
                  <a:moveTo>
                    <a:pt x="2586625" y="3754210"/>
                  </a:moveTo>
                  <a:cubicBezTo>
                    <a:pt x="2600729" y="3753280"/>
                    <a:pt x="2611422" y="3761027"/>
                    <a:pt x="2610648" y="3771564"/>
                  </a:cubicBezTo>
                  <a:cubicBezTo>
                    <a:pt x="2609718" y="3781945"/>
                    <a:pt x="2597629" y="3791242"/>
                    <a:pt x="2583526" y="3792172"/>
                  </a:cubicBezTo>
                  <a:cubicBezTo>
                    <a:pt x="2569269" y="3793101"/>
                    <a:pt x="2558576" y="3785354"/>
                    <a:pt x="2559352" y="3774818"/>
                  </a:cubicBezTo>
                  <a:cubicBezTo>
                    <a:pt x="2560125" y="3764281"/>
                    <a:pt x="2572213" y="3754984"/>
                    <a:pt x="2586625" y="3754210"/>
                  </a:cubicBezTo>
                  <a:close/>
                  <a:moveTo>
                    <a:pt x="2667681" y="3748942"/>
                  </a:moveTo>
                  <a:cubicBezTo>
                    <a:pt x="2681782" y="3748012"/>
                    <a:pt x="2692630" y="3755759"/>
                    <a:pt x="2691857" y="3766296"/>
                  </a:cubicBezTo>
                  <a:cubicBezTo>
                    <a:pt x="2691081" y="3776832"/>
                    <a:pt x="2678991" y="3785974"/>
                    <a:pt x="2664891" y="3786904"/>
                  </a:cubicBezTo>
                  <a:cubicBezTo>
                    <a:pt x="2650788" y="3787833"/>
                    <a:pt x="2639938" y="3780086"/>
                    <a:pt x="2640714" y="3769550"/>
                  </a:cubicBezTo>
                  <a:cubicBezTo>
                    <a:pt x="2641488" y="3759013"/>
                    <a:pt x="2653733" y="3749716"/>
                    <a:pt x="2667681" y="3748942"/>
                  </a:cubicBezTo>
                  <a:close/>
                  <a:moveTo>
                    <a:pt x="10062409" y="3748322"/>
                  </a:moveTo>
                  <a:cubicBezTo>
                    <a:pt x="10075425" y="3749716"/>
                    <a:pt x="10089680" y="3760253"/>
                    <a:pt x="10094328" y="3771874"/>
                  </a:cubicBezTo>
                  <a:cubicBezTo>
                    <a:pt x="10098976" y="3783340"/>
                    <a:pt x="10092004" y="3791552"/>
                    <a:pt x="10078988" y="3790003"/>
                  </a:cubicBezTo>
                  <a:cubicBezTo>
                    <a:pt x="10065973" y="3788453"/>
                    <a:pt x="10051718" y="3777917"/>
                    <a:pt x="10047225" y="3766451"/>
                  </a:cubicBezTo>
                  <a:cubicBezTo>
                    <a:pt x="10042730" y="3754984"/>
                    <a:pt x="10049548" y="3746772"/>
                    <a:pt x="10062409" y="3748322"/>
                  </a:cubicBezTo>
                  <a:close/>
                  <a:moveTo>
                    <a:pt x="9987569" y="3739799"/>
                  </a:moveTo>
                  <a:cubicBezTo>
                    <a:pt x="10000585" y="3741349"/>
                    <a:pt x="10014840" y="3751885"/>
                    <a:pt x="10019334" y="3763351"/>
                  </a:cubicBezTo>
                  <a:cubicBezTo>
                    <a:pt x="10023827" y="3774817"/>
                    <a:pt x="10016854" y="3782875"/>
                    <a:pt x="10003684" y="3781480"/>
                  </a:cubicBezTo>
                  <a:cubicBezTo>
                    <a:pt x="9990668" y="3780086"/>
                    <a:pt x="9976413" y="3769549"/>
                    <a:pt x="9972074" y="3758083"/>
                  </a:cubicBezTo>
                  <a:cubicBezTo>
                    <a:pt x="9967581" y="3746617"/>
                    <a:pt x="9974554" y="3738405"/>
                    <a:pt x="9987569" y="3739799"/>
                  </a:cubicBezTo>
                  <a:close/>
                  <a:moveTo>
                    <a:pt x="9912575" y="3731742"/>
                  </a:moveTo>
                  <a:cubicBezTo>
                    <a:pt x="9925590" y="3733136"/>
                    <a:pt x="9939691" y="3743673"/>
                    <a:pt x="9944029" y="3755139"/>
                  </a:cubicBezTo>
                  <a:cubicBezTo>
                    <a:pt x="9948368" y="3766605"/>
                    <a:pt x="9941240" y="3774662"/>
                    <a:pt x="9928070" y="3773268"/>
                  </a:cubicBezTo>
                  <a:cubicBezTo>
                    <a:pt x="9914899" y="3771718"/>
                    <a:pt x="9900799" y="3761337"/>
                    <a:pt x="9896615" y="3749871"/>
                  </a:cubicBezTo>
                  <a:cubicBezTo>
                    <a:pt x="9892277" y="3738405"/>
                    <a:pt x="9899404" y="3730192"/>
                    <a:pt x="9912575" y="3731742"/>
                  </a:cubicBezTo>
                  <a:close/>
                  <a:moveTo>
                    <a:pt x="3075817" y="3724459"/>
                  </a:moveTo>
                  <a:cubicBezTo>
                    <a:pt x="3089917" y="3723685"/>
                    <a:pt x="3100918" y="3731587"/>
                    <a:pt x="3100452" y="3742123"/>
                  </a:cubicBezTo>
                  <a:cubicBezTo>
                    <a:pt x="3099989" y="3752660"/>
                    <a:pt x="3088057" y="3761647"/>
                    <a:pt x="3073804" y="3762422"/>
                  </a:cubicBezTo>
                  <a:cubicBezTo>
                    <a:pt x="3059549" y="3763196"/>
                    <a:pt x="3048396" y="3755449"/>
                    <a:pt x="3049015" y="3744913"/>
                  </a:cubicBezTo>
                  <a:cubicBezTo>
                    <a:pt x="3049635" y="3734531"/>
                    <a:pt x="3061561" y="3725389"/>
                    <a:pt x="3075817" y="3724459"/>
                  </a:cubicBezTo>
                  <a:close/>
                  <a:moveTo>
                    <a:pt x="9837116" y="3723375"/>
                  </a:moveTo>
                  <a:cubicBezTo>
                    <a:pt x="9850131" y="3724770"/>
                    <a:pt x="9864232" y="3735306"/>
                    <a:pt x="9868415" y="3746772"/>
                  </a:cubicBezTo>
                  <a:cubicBezTo>
                    <a:pt x="9872599" y="3758238"/>
                    <a:pt x="9865317" y="3766296"/>
                    <a:pt x="9852146" y="3764901"/>
                  </a:cubicBezTo>
                  <a:cubicBezTo>
                    <a:pt x="9838976" y="3763507"/>
                    <a:pt x="9825030" y="3753125"/>
                    <a:pt x="9820847" y="3741659"/>
                  </a:cubicBezTo>
                  <a:cubicBezTo>
                    <a:pt x="9816818" y="3730193"/>
                    <a:pt x="9824100" y="3721981"/>
                    <a:pt x="9837116" y="3723375"/>
                  </a:cubicBezTo>
                  <a:close/>
                  <a:moveTo>
                    <a:pt x="3157469" y="3720121"/>
                  </a:moveTo>
                  <a:cubicBezTo>
                    <a:pt x="3171722" y="3719347"/>
                    <a:pt x="3181990" y="3727249"/>
                    <a:pt x="3181525" y="3737785"/>
                  </a:cubicBezTo>
                  <a:cubicBezTo>
                    <a:pt x="3180905" y="3748322"/>
                    <a:pt x="3169864" y="3757309"/>
                    <a:pt x="3155609" y="3758083"/>
                  </a:cubicBezTo>
                  <a:cubicBezTo>
                    <a:pt x="3141356" y="3758858"/>
                    <a:pt x="3130356" y="3750956"/>
                    <a:pt x="3130820" y="3740575"/>
                  </a:cubicBezTo>
                  <a:cubicBezTo>
                    <a:pt x="3131285" y="3730038"/>
                    <a:pt x="3143371" y="3720896"/>
                    <a:pt x="3157469" y="3720121"/>
                  </a:cubicBezTo>
                  <a:close/>
                  <a:moveTo>
                    <a:pt x="3238545" y="3715938"/>
                  </a:moveTo>
                  <a:cubicBezTo>
                    <a:pt x="3252645" y="3715163"/>
                    <a:pt x="3263801" y="3723220"/>
                    <a:pt x="3263337" y="3733601"/>
                  </a:cubicBezTo>
                  <a:cubicBezTo>
                    <a:pt x="3262872" y="3743983"/>
                    <a:pt x="3251096" y="3752970"/>
                    <a:pt x="3236840" y="3753744"/>
                  </a:cubicBezTo>
                  <a:cubicBezTo>
                    <a:pt x="3222585" y="3754519"/>
                    <a:pt x="3211429" y="3746617"/>
                    <a:pt x="3211894" y="3736236"/>
                  </a:cubicBezTo>
                  <a:cubicBezTo>
                    <a:pt x="3212514" y="3725854"/>
                    <a:pt x="3224445" y="3716712"/>
                    <a:pt x="3238545" y="3715938"/>
                  </a:cubicBezTo>
                  <a:close/>
                  <a:moveTo>
                    <a:pt x="9761657" y="3715473"/>
                  </a:moveTo>
                  <a:cubicBezTo>
                    <a:pt x="9774828" y="3716868"/>
                    <a:pt x="9788773" y="3727249"/>
                    <a:pt x="9792802" y="3738715"/>
                  </a:cubicBezTo>
                  <a:cubicBezTo>
                    <a:pt x="9796830" y="3750181"/>
                    <a:pt x="9789393" y="3758238"/>
                    <a:pt x="9776223" y="3756844"/>
                  </a:cubicBezTo>
                  <a:cubicBezTo>
                    <a:pt x="9762896" y="3755449"/>
                    <a:pt x="9749107" y="3745068"/>
                    <a:pt x="9745078" y="3733602"/>
                  </a:cubicBezTo>
                  <a:cubicBezTo>
                    <a:pt x="9741049" y="3722136"/>
                    <a:pt x="9748486" y="3713923"/>
                    <a:pt x="9761657" y="3715473"/>
                  </a:cubicBezTo>
                  <a:close/>
                  <a:moveTo>
                    <a:pt x="9685732" y="3707415"/>
                  </a:moveTo>
                  <a:cubicBezTo>
                    <a:pt x="9698903" y="3708810"/>
                    <a:pt x="9712848" y="3719191"/>
                    <a:pt x="9716722" y="3730657"/>
                  </a:cubicBezTo>
                  <a:cubicBezTo>
                    <a:pt x="9720596" y="3742123"/>
                    <a:pt x="9713003" y="3750181"/>
                    <a:pt x="9699833" y="3748786"/>
                  </a:cubicBezTo>
                  <a:cubicBezTo>
                    <a:pt x="9686507" y="3747392"/>
                    <a:pt x="9672717" y="3737165"/>
                    <a:pt x="9668844" y="3725699"/>
                  </a:cubicBezTo>
                  <a:cubicBezTo>
                    <a:pt x="9665124" y="3714233"/>
                    <a:pt x="9672562" y="3706021"/>
                    <a:pt x="9685732" y="3707415"/>
                  </a:cubicBezTo>
                  <a:close/>
                  <a:moveTo>
                    <a:pt x="2429944" y="3704781"/>
                  </a:moveTo>
                  <a:cubicBezTo>
                    <a:pt x="2443893" y="3703851"/>
                    <a:pt x="2454432" y="3711754"/>
                    <a:pt x="2453346" y="3722445"/>
                  </a:cubicBezTo>
                  <a:cubicBezTo>
                    <a:pt x="2452261" y="3733136"/>
                    <a:pt x="2440019" y="3742588"/>
                    <a:pt x="2425916" y="3743518"/>
                  </a:cubicBezTo>
                  <a:cubicBezTo>
                    <a:pt x="2411814" y="3744603"/>
                    <a:pt x="2401274" y="3736700"/>
                    <a:pt x="2402359" y="3726009"/>
                  </a:cubicBezTo>
                  <a:cubicBezTo>
                    <a:pt x="2403443" y="3715318"/>
                    <a:pt x="2415842" y="3705866"/>
                    <a:pt x="2429944" y="3704781"/>
                  </a:cubicBezTo>
                  <a:close/>
                  <a:moveTo>
                    <a:pt x="9609808" y="3699668"/>
                  </a:moveTo>
                  <a:cubicBezTo>
                    <a:pt x="9622979" y="3701063"/>
                    <a:pt x="9636770" y="3711444"/>
                    <a:pt x="9640643" y="3722755"/>
                  </a:cubicBezTo>
                  <a:cubicBezTo>
                    <a:pt x="9644362" y="3734222"/>
                    <a:pt x="9636770" y="3742279"/>
                    <a:pt x="9623444" y="3740884"/>
                  </a:cubicBezTo>
                  <a:cubicBezTo>
                    <a:pt x="9610118" y="3739490"/>
                    <a:pt x="9596328" y="3729108"/>
                    <a:pt x="9592609" y="3717797"/>
                  </a:cubicBezTo>
                  <a:cubicBezTo>
                    <a:pt x="9588891" y="3706486"/>
                    <a:pt x="9596483" y="3698274"/>
                    <a:pt x="9609808" y="3699668"/>
                  </a:cubicBezTo>
                  <a:close/>
                  <a:moveTo>
                    <a:pt x="2510687" y="3699203"/>
                  </a:moveTo>
                  <a:cubicBezTo>
                    <a:pt x="2524792" y="3698273"/>
                    <a:pt x="2535330" y="3706176"/>
                    <a:pt x="2534244" y="3716867"/>
                  </a:cubicBezTo>
                  <a:cubicBezTo>
                    <a:pt x="2533314" y="3727559"/>
                    <a:pt x="2521071" y="3737010"/>
                    <a:pt x="2506968" y="3737940"/>
                  </a:cubicBezTo>
                  <a:cubicBezTo>
                    <a:pt x="2493019" y="3738870"/>
                    <a:pt x="2482325" y="3731122"/>
                    <a:pt x="2483412" y="3720431"/>
                  </a:cubicBezTo>
                  <a:cubicBezTo>
                    <a:pt x="2484497" y="3709740"/>
                    <a:pt x="2496740" y="3700288"/>
                    <a:pt x="2510687" y="3699203"/>
                  </a:cubicBezTo>
                  <a:close/>
                  <a:moveTo>
                    <a:pt x="2591741" y="3694090"/>
                  </a:moveTo>
                  <a:cubicBezTo>
                    <a:pt x="2605844" y="3693161"/>
                    <a:pt x="2616383" y="3701063"/>
                    <a:pt x="2615453" y="3711754"/>
                  </a:cubicBezTo>
                  <a:cubicBezTo>
                    <a:pt x="2614367" y="3722446"/>
                    <a:pt x="2602280" y="3731742"/>
                    <a:pt x="2588176" y="3732672"/>
                  </a:cubicBezTo>
                  <a:cubicBezTo>
                    <a:pt x="2574074" y="3733602"/>
                    <a:pt x="2563534" y="3725699"/>
                    <a:pt x="2564466" y="3715008"/>
                  </a:cubicBezTo>
                  <a:cubicBezTo>
                    <a:pt x="2565396" y="3704317"/>
                    <a:pt x="2577639" y="3694865"/>
                    <a:pt x="2591741" y="3694090"/>
                  </a:cubicBezTo>
                  <a:close/>
                  <a:moveTo>
                    <a:pt x="10109823" y="3690991"/>
                  </a:moveTo>
                  <a:cubicBezTo>
                    <a:pt x="10122684" y="3692386"/>
                    <a:pt x="10136938" y="3703077"/>
                    <a:pt x="10141897" y="3714698"/>
                  </a:cubicBezTo>
                  <a:cubicBezTo>
                    <a:pt x="10146700" y="3726319"/>
                    <a:pt x="10140193" y="3734686"/>
                    <a:pt x="10127332" y="3733137"/>
                  </a:cubicBezTo>
                  <a:cubicBezTo>
                    <a:pt x="10114471" y="3731587"/>
                    <a:pt x="10100216" y="3721051"/>
                    <a:pt x="10095413" y="3709430"/>
                  </a:cubicBezTo>
                  <a:cubicBezTo>
                    <a:pt x="10090609" y="3697809"/>
                    <a:pt x="10097117" y="3689597"/>
                    <a:pt x="10109823" y="3690991"/>
                  </a:cubicBezTo>
                  <a:close/>
                  <a:moveTo>
                    <a:pt x="2672794" y="3688667"/>
                  </a:moveTo>
                  <a:cubicBezTo>
                    <a:pt x="2686896" y="3687738"/>
                    <a:pt x="2697592" y="3695640"/>
                    <a:pt x="2696661" y="3706331"/>
                  </a:cubicBezTo>
                  <a:cubicBezTo>
                    <a:pt x="2695729" y="3717023"/>
                    <a:pt x="2683642" y="3726320"/>
                    <a:pt x="2669540" y="3727249"/>
                  </a:cubicBezTo>
                  <a:cubicBezTo>
                    <a:pt x="2655436" y="3728179"/>
                    <a:pt x="2644744" y="3720277"/>
                    <a:pt x="2645672" y="3709585"/>
                  </a:cubicBezTo>
                  <a:cubicBezTo>
                    <a:pt x="2646604" y="3698894"/>
                    <a:pt x="2658847" y="3689597"/>
                    <a:pt x="2672794" y="3688667"/>
                  </a:cubicBezTo>
                  <a:close/>
                  <a:moveTo>
                    <a:pt x="10036068" y="3682469"/>
                  </a:moveTo>
                  <a:cubicBezTo>
                    <a:pt x="10048929" y="3683863"/>
                    <a:pt x="10063184" y="3694555"/>
                    <a:pt x="10067987" y="3706176"/>
                  </a:cubicBezTo>
                  <a:cubicBezTo>
                    <a:pt x="10072636" y="3717797"/>
                    <a:pt x="10065973" y="3726009"/>
                    <a:pt x="10053113" y="3724614"/>
                  </a:cubicBezTo>
                  <a:cubicBezTo>
                    <a:pt x="10040252" y="3723220"/>
                    <a:pt x="10025997" y="3712683"/>
                    <a:pt x="10021349" y="3701062"/>
                  </a:cubicBezTo>
                  <a:cubicBezTo>
                    <a:pt x="10016545" y="3689441"/>
                    <a:pt x="10023208" y="3681229"/>
                    <a:pt x="10036068" y="3682469"/>
                  </a:cubicBezTo>
                  <a:close/>
                  <a:moveTo>
                    <a:pt x="9961848" y="3674411"/>
                  </a:moveTo>
                  <a:cubicBezTo>
                    <a:pt x="9974864" y="3675806"/>
                    <a:pt x="9988964" y="3686342"/>
                    <a:pt x="9993612" y="3697963"/>
                  </a:cubicBezTo>
                  <a:cubicBezTo>
                    <a:pt x="9998260" y="3709584"/>
                    <a:pt x="9991443" y="3717796"/>
                    <a:pt x="9978428" y="3716402"/>
                  </a:cubicBezTo>
                  <a:cubicBezTo>
                    <a:pt x="9965412" y="3715007"/>
                    <a:pt x="9951312" y="3704471"/>
                    <a:pt x="9946818" y="3692850"/>
                  </a:cubicBezTo>
                  <a:cubicBezTo>
                    <a:pt x="9942325" y="3681229"/>
                    <a:pt x="9948987" y="3673017"/>
                    <a:pt x="9961848" y="3674411"/>
                  </a:cubicBezTo>
                  <a:close/>
                  <a:moveTo>
                    <a:pt x="9887629" y="3666200"/>
                  </a:moveTo>
                  <a:cubicBezTo>
                    <a:pt x="9900489" y="3667594"/>
                    <a:pt x="9914590" y="3678131"/>
                    <a:pt x="9919083" y="3689752"/>
                  </a:cubicBezTo>
                  <a:cubicBezTo>
                    <a:pt x="9923576" y="3701218"/>
                    <a:pt x="9916604" y="3709430"/>
                    <a:pt x="9903588" y="3708035"/>
                  </a:cubicBezTo>
                  <a:cubicBezTo>
                    <a:pt x="9890573" y="3706641"/>
                    <a:pt x="9876473" y="3696259"/>
                    <a:pt x="9872135" y="3684638"/>
                  </a:cubicBezTo>
                  <a:cubicBezTo>
                    <a:pt x="9867796" y="3673172"/>
                    <a:pt x="9874613" y="3664960"/>
                    <a:pt x="9887629" y="3666200"/>
                  </a:cubicBezTo>
                  <a:close/>
                  <a:moveTo>
                    <a:pt x="9812945" y="3658452"/>
                  </a:moveTo>
                  <a:cubicBezTo>
                    <a:pt x="9825805" y="3659846"/>
                    <a:pt x="9839905" y="3670228"/>
                    <a:pt x="9844243" y="3681849"/>
                  </a:cubicBezTo>
                  <a:cubicBezTo>
                    <a:pt x="9848582" y="3693315"/>
                    <a:pt x="9841454" y="3701527"/>
                    <a:pt x="9828439" y="3700133"/>
                  </a:cubicBezTo>
                  <a:cubicBezTo>
                    <a:pt x="9815423" y="3698738"/>
                    <a:pt x="9801324" y="3688202"/>
                    <a:pt x="9797140" y="3676735"/>
                  </a:cubicBezTo>
                  <a:cubicBezTo>
                    <a:pt x="9792956" y="3665114"/>
                    <a:pt x="9799929" y="3656902"/>
                    <a:pt x="9812945" y="3658452"/>
                  </a:cubicBezTo>
                  <a:close/>
                  <a:moveTo>
                    <a:pt x="9738106" y="3650240"/>
                  </a:moveTo>
                  <a:cubicBezTo>
                    <a:pt x="9750966" y="3651634"/>
                    <a:pt x="9765066" y="3662171"/>
                    <a:pt x="9769250" y="3673637"/>
                  </a:cubicBezTo>
                  <a:cubicBezTo>
                    <a:pt x="9773434" y="3685103"/>
                    <a:pt x="9766306" y="3693315"/>
                    <a:pt x="9753135" y="3691921"/>
                  </a:cubicBezTo>
                  <a:cubicBezTo>
                    <a:pt x="9740120" y="3690681"/>
                    <a:pt x="9726174" y="3680144"/>
                    <a:pt x="9721991" y="3668678"/>
                  </a:cubicBezTo>
                  <a:cubicBezTo>
                    <a:pt x="9717963" y="3657212"/>
                    <a:pt x="9725090" y="3649000"/>
                    <a:pt x="9738106" y="3650240"/>
                  </a:cubicBezTo>
                  <a:close/>
                  <a:moveTo>
                    <a:pt x="2436608" y="3643577"/>
                  </a:moveTo>
                  <a:cubicBezTo>
                    <a:pt x="2450557" y="3642647"/>
                    <a:pt x="2460941" y="3650705"/>
                    <a:pt x="2459701" y="3661551"/>
                  </a:cubicBezTo>
                  <a:cubicBezTo>
                    <a:pt x="2458460" y="3672397"/>
                    <a:pt x="2446062" y="3682004"/>
                    <a:pt x="2432114" y="3682934"/>
                  </a:cubicBezTo>
                  <a:cubicBezTo>
                    <a:pt x="2418166" y="3683863"/>
                    <a:pt x="2407783" y="3675961"/>
                    <a:pt x="2409022" y="3665115"/>
                  </a:cubicBezTo>
                  <a:cubicBezTo>
                    <a:pt x="2410262" y="3654268"/>
                    <a:pt x="2422660" y="3644662"/>
                    <a:pt x="2436608" y="3643577"/>
                  </a:cubicBezTo>
                  <a:close/>
                  <a:moveTo>
                    <a:pt x="9663110" y="3642648"/>
                  </a:moveTo>
                  <a:cubicBezTo>
                    <a:pt x="9676126" y="3643888"/>
                    <a:pt x="9690071" y="3654424"/>
                    <a:pt x="9694099" y="3665890"/>
                  </a:cubicBezTo>
                  <a:cubicBezTo>
                    <a:pt x="9698128" y="3677356"/>
                    <a:pt x="9690846" y="3685568"/>
                    <a:pt x="9677675" y="3684174"/>
                  </a:cubicBezTo>
                  <a:cubicBezTo>
                    <a:pt x="9664505" y="3682779"/>
                    <a:pt x="9650714" y="3672398"/>
                    <a:pt x="9646686" y="3660932"/>
                  </a:cubicBezTo>
                  <a:cubicBezTo>
                    <a:pt x="9642658" y="3649466"/>
                    <a:pt x="9649940" y="3641099"/>
                    <a:pt x="9663110" y="3642648"/>
                  </a:cubicBezTo>
                  <a:close/>
                  <a:moveTo>
                    <a:pt x="2517197" y="3638154"/>
                  </a:moveTo>
                  <a:cubicBezTo>
                    <a:pt x="2531299" y="3637224"/>
                    <a:pt x="2541527" y="3645281"/>
                    <a:pt x="2540442" y="3656128"/>
                  </a:cubicBezTo>
                  <a:cubicBezTo>
                    <a:pt x="2539358" y="3666974"/>
                    <a:pt x="2526960" y="3676426"/>
                    <a:pt x="2513012" y="3677356"/>
                  </a:cubicBezTo>
                  <a:cubicBezTo>
                    <a:pt x="2499063" y="3678285"/>
                    <a:pt x="2488526" y="3670383"/>
                    <a:pt x="2489766" y="3659537"/>
                  </a:cubicBezTo>
                  <a:cubicBezTo>
                    <a:pt x="2490850" y="3648690"/>
                    <a:pt x="2503247" y="3639239"/>
                    <a:pt x="2517197" y="3638154"/>
                  </a:cubicBezTo>
                  <a:close/>
                  <a:moveTo>
                    <a:pt x="9587806" y="3634900"/>
                  </a:moveTo>
                  <a:cubicBezTo>
                    <a:pt x="9600822" y="3636295"/>
                    <a:pt x="9614613" y="3646676"/>
                    <a:pt x="9618641" y="3658142"/>
                  </a:cubicBezTo>
                  <a:cubicBezTo>
                    <a:pt x="9622514" y="3669609"/>
                    <a:pt x="9615077" y="3677821"/>
                    <a:pt x="9601907" y="3676426"/>
                  </a:cubicBezTo>
                  <a:cubicBezTo>
                    <a:pt x="9588736" y="3675032"/>
                    <a:pt x="9574946" y="3664650"/>
                    <a:pt x="9571072" y="3653184"/>
                  </a:cubicBezTo>
                  <a:cubicBezTo>
                    <a:pt x="9567198" y="3641718"/>
                    <a:pt x="9574636" y="3633506"/>
                    <a:pt x="9587806" y="3634900"/>
                  </a:cubicBezTo>
                  <a:close/>
                  <a:moveTo>
                    <a:pt x="2597940" y="3632731"/>
                  </a:moveTo>
                  <a:cubicBezTo>
                    <a:pt x="2612044" y="3631801"/>
                    <a:pt x="2622425" y="3639859"/>
                    <a:pt x="2621342" y="3650705"/>
                  </a:cubicBezTo>
                  <a:cubicBezTo>
                    <a:pt x="2620255" y="3661551"/>
                    <a:pt x="2608012" y="3671003"/>
                    <a:pt x="2593911" y="3671933"/>
                  </a:cubicBezTo>
                  <a:cubicBezTo>
                    <a:pt x="2579808" y="3672862"/>
                    <a:pt x="2569424" y="3664960"/>
                    <a:pt x="2570508" y="3654114"/>
                  </a:cubicBezTo>
                  <a:cubicBezTo>
                    <a:pt x="2571593" y="3643268"/>
                    <a:pt x="2583992" y="3633816"/>
                    <a:pt x="2597940" y="3632731"/>
                  </a:cubicBezTo>
                  <a:close/>
                  <a:moveTo>
                    <a:pt x="2678682" y="3627618"/>
                  </a:moveTo>
                  <a:cubicBezTo>
                    <a:pt x="2692630" y="3626688"/>
                    <a:pt x="2703169" y="3634746"/>
                    <a:pt x="2702085" y="3645592"/>
                  </a:cubicBezTo>
                  <a:cubicBezTo>
                    <a:pt x="2700999" y="3656438"/>
                    <a:pt x="2688912" y="3665890"/>
                    <a:pt x="2674808" y="3666820"/>
                  </a:cubicBezTo>
                  <a:cubicBezTo>
                    <a:pt x="2660704" y="3667594"/>
                    <a:pt x="2650167" y="3659692"/>
                    <a:pt x="2651253" y="3648846"/>
                  </a:cubicBezTo>
                  <a:cubicBezTo>
                    <a:pt x="2652336" y="3637999"/>
                    <a:pt x="2664735" y="3628548"/>
                    <a:pt x="2678682" y="3627618"/>
                  </a:cubicBezTo>
                  <a:close/>
                  <a:moveTo>
                    <a:pt x="10081777" y="3624984"/>
                  </a:moveTo>
                  <a:cubicBezTo>
                    <a:pt x="10094483" y="3626378"/>
                    <a:pt x="10108893" y="3637070"/>
                    <a:pt x="10113851" y="3648846"/>
                  </a:cubicBezTo>
                  <a:cubicBezTo>
                    <a:pt x="10118965" y="3660622"/>
                    <a:pt x="10112611" y="3668834"/>
                    <a:pt x="10099906" y="3667439"/>
                  </a:cubicBezTo>
                  <a:cubicBezTo>
                    <a:pt x="10087201" y="3665890"/>
                    <a:pt x="10072945" y="3655353"/>
                    <a:pt x="10067987" y="3643577"/>
                  </a:cubicBezTo>
                  <a:cubicBezTo>
                    <a:pt x="10063028" y="3631801"/>
                    <a:pt x="10069227" y="3623434"/>
                    <a:pt x="10081777" y="3624984"/>
                  </a:cubicBezTo>
                  <a:close/>
                  <a:moveTo>
                    <a:pt x="2759736" y="3622504"/>
                  </a:moveTo>
                  <a:cubicBezTo>
                    <a:pt x="2773684" y="3621730"/>
                    <a:pt x="2784222" y="3629787"/>
                    <a:pt x="2783293" y="3640633"/>
                  </a:cubicBezTo>
                  <a:cubicBezTo>
                    <a:pt x="2782208" y="3651480"/>
                    <a:pt x="2770120" y="3660776"/>
                    <a:pt x="2756017" y="3661706"/>
                  </a:cubicBezTo>
                  <a:cubicBezTo>
                    <a:pt x="2741913" y="3662481"/>
                    <a:pt x="2731221" y="3654579"/>
                    <a:pt x="2732306" y="3643732"/>
                  </a:cubicBezTo>
                  <a:cubicBezTo>
                    <a:pt x="2733235" y="3632886"/>
                    <a:pt x="2745478" y="3623434"/>
                    <a:pt x="2759736" y="3622504"/>
                  </a:cubicBezTo>
                  <a:close/>
                  <a:moveTo>
                    <a:pt x="10008796" y="3616617"/>
                  </a:moveTo>
                  <a:cubicBezTo>
                    <a:pt x="10021502" y="3618011"/>
                    <a:pt x="10035758" y="3628548"/>
                    <a:pt x="10040716" y="3640324"/>
                  </a:cubicBezTo>
                  <a:cubicBezTo>
                    <a:pt x="10045520" y="3652100"/>
                    <a:pt x="10039166" y="3660312"/>
                    <a:pt x="10026306" y="3658917"/>
                  </a:cubicBezTo>
                  <a:cubicBezTo>
                    <a:pt x="10013601" y="3657523"/>
                    <a:pt x="9999345" y="3646831"/>
                    <a:pt x="9994542" y="3635210"/>
                  </a:cubicBezTo>
                  <a:cubicBezTo>
                    <a:pt x="9989738" y="3623589"/>
                    <a:pt x="9996092" y="3615222"/>
                    <a:pt x="10008796" y="3616617"/>
                  </a:cubicBezTo>
                  <a:close/>
                  <a:moveTo>
                    <a:pt x="9935352" y="3608559"/>
                  </a:moveTo>
                  <a:cubicBezTo>
                    <a:pt x="9948213" y="3609953"/>
                    <a:pt x="9962312" y="3620645"/>
                    <a:pt x="9967117" y="3632266"/>
                  </a:cubicBezTo>
                  <a:cubicBezTo>
                    <a:pt x="9971765" y="3644042"/>
                    <a:pt x="9965257" y="3652254"/>
                    <a:pt x="9952397" y="3650859"/>
                  </a:cubicBezTo>
                  <a:cubicBezTo>
                    <a:pt x="9939536" y="3649465"/>
                    <a:pt x="9925436" y="3638773"/>
                    <a:pt x="9920787" y="3627152"/>
                  </a:cubicBezTo>
                  <a:cubicBezTo>
                    <a:pt x="9916294" y="3615531"/>
                    <a:pt x="9922801" y="3607164"/>
                    <a:pt x="9935352" y="3608559"/>
                  </a:cubicBezTo>
                  <a:close/>
                  <a:moveTo>
                    <a:pt x="9861752" y="3600347"/>
                  </a:moveTo>
                  <a:cubicBezTo>
                    <a:pt x="9874613" y="3601741"/>
                    <a:pt x="9888713" y="3612433"/>
                    <a:pt x="9893362" y="3624054"/>
                  </a:cubicBezTo>
                  <a:cubicBezTo>
                    <a:pt x="9897855" y="3635829"/>
                    <a:pt x="9891192" y="3644042"/>
                    <a:pt x="9878331" y="3642647"/>
                  </a:cubicBezTo>
                  <a:cubicBezTo>
                    <a:pt x="9865471" y="3641253"/>
                    <a:pt x="9851371" y="3630716"/>
                    <a:pt x="9846878" y="3619095"/>
                  </a:cubicBezTo>
                  <a:cubicBezTo>
                    <a:pt x="9842384" y="3607474"/>
                    <a:pt x="9849046" y="3599107"/>
                    <a:pt x="9861752" y="3600347"/>
                  </a:cubicBezTo>
                  <a:close/>
                  <a:moveTo>
                    <a:pt x="3164905" y="3599573"/>
                  </a:moveTo>
                  <a:cubicBezTo>
                    <a:pt x="3178270" y="3598798"/>
                    <a:pt x="3189116" y="3607010"/>
                    <a:pt x="3188342" y="3617856"/>
                  </a:cubicBezTo>
                  <a:cubicBezTo>
                    <a:pt x="3187722" y="3628548"/>
                    <a:pt x="3175636" y="3637845"/>
                    <a:pt x="3162271" y="3638619"/>
                  </a:cubicBezTo>
                  <a:cubicBezTo>
                    <a:pt x="3148173" y="3639394"/>
                    <a:pt x="3137327" y="3631337"/>
                    <a:pt x="3138102" y="3620491"/>
                  </a:cubicBezTo>
                  <a:cubicBezTo>
                    <a:pt x="3138877" y="3609644"/>
                    <a:pt x="3150961" y="3600193"/>
                    <a:pt x="3164905" y="3599573"/>
                  </a:cubicBezTo>
                  <a:close/>
                  <a:moveTo>
                    <a:pt x="9787843" y="3592600"/>
                  </a:moveTo>
                  <a:cubicBezTo>
                    <a:pt x="9800703" y="3593994"/>
                    <a:pt x="9814804" y="3604531"/>
                    <a:pt x="9819297" y="3616152"/>
                  </a:cubicBezTo>
                  <a:cubicBezTo>
                    <a:pt x="9823791" y="3627773"/>
                    <a:pt x="9816818" y="3636140"/>
                    <a:pt x="9803957" y="3634745"/>
                  </a:cubicBezTo>
                  <a:cubicBezTo>
                    <a:pt x="9791097" y="3633351"/>
                    <a:pt x="9776997" y="3622814"/>
                    <a:pt x="9772658" y="3611193"/>
                  </a:cubicBezTo>
                  <a:cubicBezTo>
                    <a:pt x="9768320" y="3599572"/>
                    <a:pt x="9775138" y="3591205"/>
                    <a:pt x="9787843" y="3592600"/>
                  </a:cubicBezTo>
                  <a:close/>
                  <a:moveTo>
                    <a:pt x="9713779" y="3584543"/>
                  </a:moveTo>
                  <a:cubicBezTo>
                    <a:pt x="9726640" y="3585937"/>
                    <a:pt x="9740739" y="3596474"/>
                    <a:pt x="9745078" y="3608095"/>
                  </a:cubicBezTo>
                  <a:cubicBezTo>
                    <a:pt x="9749416" y="3619716"/>
                    <a:pt x="9742445" y="3628083"/>
                    <a:pt x="9729429" y="3626688"/>
                  </a:cubicBezTo>
                  <a:cubicBezTo>
                    <a:pt x="9716413" y="3625449"/>
                    <a:pt x="9702623" y="3614912"/>
                    <a:pt x="9698284" y="3603291"/>
                  </a:cubicBezTo>
                  <a:cubicBezTo>
                    <a:pt x="9693946" y="3591825"/>
                    <a:pt x="9700918" y="3583458"/>
                    <a:pt x="9713779" y="3584543"/>
                  </a:cubicBezTo>
                  <a:close/>
                  <a:moveTo>
                    <a:pt x="2444513" y="3581908"/>
                  </a:moveTo>
                  <a:cubicBezTo>
                    <a:pt x="2458306" y="3580824"/>
                    <a:pt x="2468532" y="3589036"/>
                    <a:pt x="2467140" y="3600037"/>
                  </a:cubicBezTo>
                  <a:cubicBezTo>
                    <a:pt x="2465744" y="3611038"/>
                    <a:pt x="2453346" y="3620645"/>
                    <a:pt x="2439397" y="3621575"/>
                  </a:cubicBezTo>
                  <a:cubicBezTo>
                    <a:pt x="2425451" y="3622504"/>
                    <a:pt x="2415222" y="3614447"/>
                    <a:pt x="2416615" y="3603446"/>
                  </a:cubicBezTo>
                  <a:cubicBezTo>
                    <a:pt x="2418012" y="3592445"/>
                    <a:pt x="2430410" y="3582683"/>
                    <a:pt x="2444513" y="3581908"/>
                  </a:cubicBezTo>
                  <a:close/>
                  <a:moveTo>
                    <a:pt x="8977470" y="3577260"/>
                  </a:moveTo>
                  <a:cubicBezTo>
                    <a:pt x="8990796" y="3578345"/>
                    <a:pt x="9004121" y="3588571"/>
                    <a:pt x="9007221" y="3599883"/>
                  </a:cubicBezTo>
                  <a:cubicBezTo>
                    <a:pt x="9010320" y="3611349"/>
                    <a:pt x="9001952" y="3619561"/>
                    <a:pt x="8988472" y="3618321"/>
                  </a:cubicBezTo>
                  <a:cubicBezTo>
                    <a:pt x="8974991" y="3617082"/>
                    <a:pt x="8961666" y="3607010"/>
                    <a:pt x="8958722" y="3595699"/>
                  </a:cubicBezTo>
                  <a:cubicBezTo>
                    <a:pt x="8955623" y="3584388"/>
                    <a:pt x="8964145" y="3576176"/>
                    <a:pt x="8977470" y="3577260"/>
                  </a:cubicBezTo>
                  <a:close/>
                  <a:moveTo>
                    <a:pt x="9639404" y="3577105"/>
                  </a:moveTo>
                  <a:cubicBezTo>
                    <a:pt x="9652419" y="3578344"/>
                    <a:pt x="9666365" y="3588881"/>
                    <a:pt x="9670549" y="3600502"/>
                  </a:cubicBezTo>
                  <a:cubicBezTo>
                    <a:pt x="9674732" y="3612123"/>
                    <a:pt x="9667605" y="3620490"/>
                    <a:pt x="9654589" y="3619096"/>
                  </a:cubicBezTo>
                  <a:cubicBezTo>
                    <a:pt x="9641574" y="3617701"/>
                    <a:pt x="9627783" y="3607319"/>
                    <a:pt x="9623599" y="3595698"/>
                  </a:cubicBezTo>
                  <a:cubicBezTo>
                    <a:pt x="9619416" y="3584077"/>
                    <a:pt x="9626543" y="3575710"/>
                    <a:pt x="9639404" y="3577105"/>
                  </a:cubicBezTo>
                  <a:close/>
                  <a:moveTo>
                    <a:pt x="2524633" y="3576176"/>
                  </a:moveTo>
                  <a:cubicBezTo>
                    <a:pt x="2538429" y="3575246"/>
                    <a:pt x="2548656" y="3583458"/>
                    <a:pt x="2547415" y="3594459"/>
                  </a:cubicBezTo>
                  <a:cubicBezTo>
                    <a:pt x="2546178" y="3605461"/>
                    <a:pt x="2533780" y="3615067"/>
                    <a:pt x="2519832" y="3615997"/>
                  </a:cubicBezTo>
                  <a:cubicBezTo>
                    <a:pt x="2505884" y="3616927"/>
                    <a:pt x="2495499" y="3608870"/>
                    <a:pt x="2496894" y="3597868"/>
                  </a:cubicBezTo>
                  <a:cubicBezTo>
                    <a:pt x="2498133" y="3586867"/>
                    <a:pt x="2510531" y="3577260"/>
                    <a:pt x="2524633" y="3576176"/>
                  </a:cubicBezTo>
                  <a:close/>
                  <a:moveTo>
                    <a:pt x="2604912" y="3570907"/>
                  </a:moveTo>
                  <a:cubicBezTo>
                    <a:pt x="2618863" y="3569977"/>
                    <a:pt x="2629089" y="3578189"/>
                    <a:pt x="2627850" y="3589190"/>
                  </a:cubicBezTo>
                  <a:cubicBezTo>
                    <a:pt x="2626767" y="3600192"/>
                    <a:pt x="2614367" y="3609798"/>
                    <a:pt x="2600418" y="3610728"/>
                  </a:cubicBezTo>
                  <a:cubicBezTo>
                    <a:pt x="2586318" y="3611658"/>
                    <a:pt x="2576087" y="3603601"/>
                    <a:pt x="2577327" y="3592599"/>
                  </a:cubicBezTo>
                  <a:cubicBezTo>
                    <a:pt x="2578567" y="3581598"/>
                    <a:pt x="2590965" y="3571836"/>
                    <a:pt x="2604912" y="3570907"/>
                  </a:cubicBezTo>
                  <a:close/>
                  <a:moveTo>
                    <a:pt x="9564875" y="3569358"/>
                  </a:moveTo>
                  <a:cubicBezTo>
                    <a:pt x="9577890" y="3570752"/>
                    <a:pt x="9591680" y="3581134"/>
                    <a:pt x="9595864" y="3592755"/>
                  </a:cubicBezTo>
                  <a:cubicBezTo>
                    <a:pt x="9599893" y="3604376"/>
                    <a:pt x="9592610" y="3612743"/>
                    <a:pt x="9579595" y="3611348"/>
                  </a:cubicBezTo>
                  <a:cubicBezTo>
                    <a:pt x="9566579" y="3610109"/>
                    <a:pt x="9552788" y="3599727"/>
                    <a:pt x="9548760" y="3588106"/>
                  </a:cubicBezTo>
                  <a:cubicBezTo>
                    <a:pt x="9544732" y="3576485"/>
                    <a:pt x="9551859" y="3568118"/>
                    <a:pt x="9564875" y="3569358"/>
                  </a:cubicBezTo>
                  <a:close/>
                  <a:moveTo>
                    <a:pt x="2685345" y="3565794"/>
                  </a:moveTo>
                  <a:cubicBezTo>
                    <a:pt x="2699294" y="3564864"/>
                    <a:pt x="2709678" y="3573076"/>
                    <a:pt x="2708437" y="3584077"/>
                  </a:cubicBezTo>
                  <a:cubicBezTo>
                    <a:pt x="2707199" y="3595079"/>
                    <a:pt x="2694955" y="3604531"/>
                    <a:pt x="2681007" y="3605460"/>
                  </a:cubicBezTo>
                  <a:cubicBezTo>
                    <a:pt x="2666904" y="3606390"/>
                    <a:pt x="2656521" y="3598332"/>
                    <a:pt x="2657760" y="3587331"/>
                  </a:cubicBezTo>
                  <a:cubicBezTo>
                    <a:pt x="2659000" y="3576330"/>
                    <a:pt x="2671244" y="3566723"/>
                    <a:pt x="2685345" y="3565794"/>
                  </a:cubicBezTo>
                  <a:close/>
                  <a:moveTo>
                    <a:pt x="9489880" y="3561921"/>
                  </a:moveTo>
                  <a:cubicBezTo>
                    <a:pt x="9502896" y="3563160"/>
                    <a:pt x="9516687" y="3573542"/>
                    <a:pt x="9520714" y="3585163"/>
                  </a:cubicBezTo>
                  <a:cubicBezTo>
                    <a:pt x="9524743" y="3596784"/>
                    <a:pt x="9517306" y="3604996"/>
                    <a:pt x="9504290" y="3603756"/>
                  </a:cubicBezTo>
                  <a:cubicBezTo>
                    <a:pt x="9491275" y="3602517"/>
                    <a:pt x="9477485" y="3592135"/>
                    <a:pt x="9473611" y="3580514"/>
                  </a:cubicBezTo>
                  <a:cubicBezTo>
                    <a:pt x="9469582" y="3569048"/>
                    <a:pt x="9477020" y="3560681"/>
                    <a:pt x="9489880" y="3561921"/>
                  </a:cubicBezTo>
                  <a:close/>
                  <a:moveTo>
                    <a:pt x="2765625" y="3560836"/>
                  </a:moveTo>
                  <a:cubicBezTo>
                    <a:pt x="2779573" y="3559906"/>
                    <a:pt x="2789956" y="3568118"/>
                    <a:pt x="2788871" y="3579120"/>
                  </a:cubicBezTo>
                  <a:cubicBezTo>
                    <a:pt x="2787787" y="3590121"/>
                    <a:pt x="2775541" y="3599573"/>
                    <a:pt x="2761595" y="3600502"/>
                  </a:cubicBezTo>
                  <a:cubicBezTo>
                    <a:pt x="2747648" y="3601277"/>
                    <a:pt x="2737264" y="3593220"/>
                    <a:pt x="2738348" y="3582219"/>
                  </a:cubicBezTo>
                  <a:cubicBezTo>
                    <a:pt x="2739587" y="3571217"/>
                    <a:pt x="2751832" y="3561611"/>
                    <a:pt x="2765625" y="3560836"/>
                  </a:cubicBezTo>
                  <a:close/>
                  <a:moveTo>
                    <a:pt x="10053113" y="3558202"/>
                  </a:moveTo>
                  <a:cubicBezTo>
                    <a:pt x="10065664" y="3559751"/>
                    <a:pt x="10080074" y="3570442"/>
                    <a:pt x="10085187" y="3582219"/>
                  </a:cubicBezTo>
                  <a:cubicBezTo>
                    <a:pt x="10090455" y="3593994"/>
                    <a:pt x="10084257" y="3602362"/>
                    <a:pt x="10071707" y="3600967"/>
                  </a:cubicBezTo>
                  <a:cubicBezTo>
                    <a:pt x="10059155" y="3599572"/>
                    <a:pt x="10044900" y="3588881"/>
                    <a:pt x="10039787" y="3577105"/>
                  </a:cubicBezTo>
                  <a:cubicBezTo>
                    <a:pt x="10034674" y="3565329"/>
                    <a:pt x="10040717" y="3556962"/>
                    <a:pt x="10053113" y="3558202"/>
                  </a:cubicBezTo>
                  <a:close/>
                  <a:moveTo>
                    <a:pt x="2846367" y="3555878"/>
                  </a:moveTo>
                  <a:cubicBezTo>
                    <a:pt x="2860306" y="3555103"/>
                    <a:pt x="2870837" y="3563315"/>
                    <a:pt x="2869754" y="3574316"/>
                  </a:cubicBezTo>
                  <a:cubicBezTo>
                    <a:pt x="2868669" y="3585163"/>
                    <a:pt x="2856589" y="3594769"/>
                    <a:pt x="2842495" y="3595544"/>
                  </a:cubicBezTo>
                  <a:cubicBezTo>
                    <a:pt x="2828547" y="3596319"/>
                    <a:pt x="2818008" y="3588261"/>
                    <a:pt x="2819092" y="3577260"/>
                  </a:cubicBezTo>
                  <a:cubicBezTo>
                    <a:pt x="2820178" y="3566259"/>
                    <a:pt x="2832420" y="3556652"/>
                    <a:pt x="2846367" y="3555878"/>
                  </a:cubicBezTo>
                  <a:close/>
                  <a:moveTo>
                    <a:pt x="9414730" y="3554638"/>
                  </a:moveTo>
                  <a:cubicBezTo>
                    <a:pt x="9427746" y="3555877"/>
                    <a:pt x="9441536" y="3566259"/>
                    <a:pt x="9445410" y="3577880"/>
                  </a:cubicBezTo>
                  <a:cubicBezTo>
                    <a:pt x="9449283" y="3589501"/>
                    <a:pt x="9441846" y="3597713"/>
                    <a:pt x="9428676" y="3596473"/>
                  </a:cubicBezTo>
                  <a:cubicBezTo>
                    <a:pt x="9415660" y="3595079"/>
                    <a:pt x="9402025" y="3584852"/>
                    <a:pt x="9398151" y="3573231"/>
                  </a:cubicBezTo>
                  <a:cubicBezTo>
                    <a:pt x="9394432" y="3561610"/>
                    <a:pt x="9401870" y="3553243"/>
                    <a:pt x="9414730" y="3554638"/>
                  </a:cubicBezTo>
                  <a:close/>
                  <a:moveTo>
                    <a:pt x="9980906" y="3550299"/>
                  </a:moveTo>
                  <a:cubicBezTo>
                    <a:pt x="9993612" y="3551694"/>
                    <a:pt x="10007867" y="3562385"/>
                    <a:pt x="10012825" y="3574161"/>
                  </a:cubicBezTo>
                  <a:cubicBezTo>
                    <a:pt x="10017784" y="3585937"/>
                    <a:pt x="10011587" y="3594304"/>
                    <a:pt x="9998881" y="3592909"/>
                  </a:cubicBezTo>
                  <a:cubicBezTo>
                    <a:pt x="9986175" y="3591515"/>
                    <a:pt x="9972074" y="3580824"/>
                    <a:pt x="9967117" y="3569047"/>
                  </a:cubicBezTo>
                  <a:cubicBezTo>
                    <a:pt x="9962158" y="3557272"/>
                    <a:pt x="9968356" y="3548749"/>
                    <a:pt x="9980906" y="3550299"/>
                  </a:cubicBezTo>
                  <a:close/>
                  <a:moveTo>
                    <a:pt x="9908236" y="3542087"/>
                  </a:moveTo>
                  <a:cubicBezTo>
                    <a:pt x="9920942" y="3543481"/>
                    <a:pt x="9935043" y="3554173"/>
                    <a:pt x="9940001" y="3565948"/>
                  </a:cubicBezTo>
                  <a:cubicBezTo>
                    <a:pt x="9944804" y="3577724"/>
                    <a:pt x="9938451" y="3586092"/>
                    <a:pt x="9925745" y="3584697"/>
                  </a:cubicBezTo>
                  <a:cubicBezTo>
                    <a:pt x="9913040" y="3583302"/>
                    <a:pt x="9898940" y="3572766"/>
                    <a:pt x="9894137" y="3560990"/>
                  </a:cubicBezTo>
                  <a:cubicBezTo>
                    <a:pt x="9889333" y="3549214"/>
                    <a:pt x="9895686" y="3540847"/>
                    <a:pt x="9908236" y="3542087"/>
                  </a:cubicBezTo>
                  <a:close/>
                  <a:moveTo>
                    <a:pt x="9264122" y="3540228"/>
                  </a:moveTo>
                  <a:cubicBezTo>
                    <a:pt x="9277293" y="3541467"/>
                    <a:pt x="9290773" y="3551849"/>
                    <a:pt x="9294491" y="3563315"/>
                  </a:cubicBezTo>
                  <a:cubicBezTo>
                    <a:pt x="9298055" y="3574936"/>
                    <a:pt x="9290308" y="3583148"/>
                    <a:pt x="9277138" y="3581909"/>
                  </a:cubicBezTo>
                  <a:cubicBezTo>
                    <a:pt x="9263812" y="3580669"/>
                    <a:pt x="9250332" y="3570288"/>
                    <a:pt x="9246768" y="3558821"/>
                  </a:cubicBezTo>
                  <a:cubicBezTo>
                    <a:pt x="9243204" y="3547200"/>
                    <a:pt x="9250951" y="3538833"/>
                    <a:pt x="9264122" y="3540228"/>
                  </a:cubicBezTo>
                  <a:close/>
                  <a:moveTo>
                    <a:pt x="9835412" y="3534340"/>
                  </a:moveTo>
                  <a:cubicBezTo>
                    <a:pt x="9848117" y="3535734"/>
                    <a:pt x="9862217" y="3546271"/>
                    <a:pt x="9867021" y="3558047"/>
                  </a:cubicBezTo>
                  <a:cubicBezTo>
                    <a:pt x="9871669" y="3569823"/>
                    <a:pt x="9865161" y="3578190"/>
                    <a:pt x="9852456" y="3576795"/>
                  </a:cubicBezTo>
                  <a:cubicBezTo>
                    <a:pt x="9839750" y="3575401"/>
                    <a:pt x="9825650" y="3564864"/>
                    <a:pt x="9821001" y="3553088"/>
                  </a:cubicBezTo>
                  <a:cubicBezTo>
                    <a:pt x="9816353" y="3541312"/>
                    <a:pt x="9822706" y="3532945"/>
                    <a:pt x="9835412" y="3534340"/>
                  </a:cubicBezTo>
                  <a:close/>
                  <a:moveTo>
                    <a:pt x="9188354" y="3532946"/>
                  </a:moveTo>
                  <a:cubicBezTo>
                    <a:pt x="9201524" y="3534185"/>
                    <a:pt x="9215004" y="3544567"/>
                    <a:pt x="9218568" y="3556033"/>
                  </a:cubicBezTo>
                  <a:cubicBezTo>
                    <a:pt x="9221977" y="3567499"/>
                    <a:pt x="9214074" y="3575866"/>
                    <a:pt x="9200904" y="3574626"/>
                  </a:cubicBezTo>
                  <a:cubicBezTo>
                    <a:pt x="9187578" y="3573387"/>
                    <a:pt x="9174098" y="3563160"/>
                    <a:pt x="9170690" y="3551694"/>
                  </a:cubicBezTo>
                  <a:cubicBezTo>
                    <a:pt x="9167280" y="3540228"/>
                    <a:pt x="9175028" y="3531861"/>
                    <a:pt x="9188354" y="3532946"/>
                  </a:cubicBezTo>
                  <a:close/>
                  <a:moveTo>
                    <a:pt x="9762122" y="3526283"/>
                  </a:moveTo>
                  <a:cubicBezTo>
                    <a:pt x="9774828" y="3527677"/>
                    <a:pt x="9788928" y="3538214"/>
                    <a:pt x="9793577" y="3549990"/>
                  </a:cubicBezTo>
                  <a:cubicBezTo>
                    <a:pt x="9798225" y="3561766"/>
                    <a:pt x="9791562" y="3570133"/>
                    <a:pt x="9778701" y="3568738"/>
                  </a:cubicBezTo>
                  <a:cubicBezTo>
                    <a:pt x="9765995" y="3567499"/>
                    <a:pt x="9751896" y="3556962"/>
                    <a:pt x="9747402" y="3545186"/>
                  </a:cubicBezTo>
                  <a:cubicBezTo>
                    <a:pt x="9742909" y="3533565"/>
                    <a:pt x="9749571" y="3525043"/>
                    <a:pt x="9762122" y="3526283"/>
                  </a:cubicBezTo>
                  <a:close/>
                  <a:moveTo>
                    <a:pt x="9112274" y="3526128"/>
                  </a:moveTo>
                  <a:cubicBezTo>
                    <a:pt x="9125446" y="3527212"/>
                    <a:pt x="9138926" y="3537594"/>
                    <a:pt x="9142334" y="3549060"/>
                  </a:cubicBezTo>
                  <a:cubicBezTo>
                    <a:pt x="9145744" y="3560526"/>
                    <a:pt x="9137841" y="3568893"/>
                    <a:pt x="9124516" y="3567653"/>
                  </a:cubicBezTo>
                  <a:cubicBezTo>
                    <a:pt x="9111190" y="3566414"/>
                    <a:pt x="9097864" y="3556187"/>
                    <a:pt x="9094456" y="3544721"/>
                  </a:cubicBezTo>
                  <a:cubicBezTo>
                    <a:pt x="9091047" y="3533255"/>
                    <a:pt x="9098949" y="3524888"/>
                    <a:pt x="9112274" y="3526128"/>
                  </a:cubicBezTo>
                  <a:close/>
                  <a:moveTo>
                    <a:pt x="9035885" y="3519465"/>
                  </a:moveTo>
                  <a:cubicBezTo>
                    <a:pt x="9049210" y="3520704"/>
                    <a:pt x="9062691" y="3530931"/>
                    <a:pt x="9065945" y="3542397"/>
                  </a:cubicBezTo>
                  <a:cubicBezTo>
                    <a:pt x="9069199" y="3553863"/>
                    <a:pt x="9061142" y="3562230"/>
                    <a:pt x="9047816" y="3560991"/>
                  </a:cubicBezTo>
                  <a:cubicBezTo>
                    <a:pt x="9034491" y="3559751"/>
                    <a:pt x="9021165" y="3549525"/>
                    <a:pt x="9017912" y="3538058"/>
                  </a:cubicBezTo>
                  <a:cubicBezTo>
                    <a:pt x="9014658" y="3526592"/>
                    <a:pt x="9022715" y="3518225"/>
                    <a:pt x="9035885" y="3519465"/>
                  </a:cubicBezTo>
                  <a:close/>
                  <a:moveTo>
                    <a:pt x="2452570" y="3519000"/>
                  </a:moveTo>
                  <a:cubicBezTo>
                    <a:pt x="2466363" y="3518070"/>
                    <a:pt x="2476437" y="3526282"/>
                    <a:pt x="2474887" y="3537438"/>
                  </a:cubicBezTo>
                  <a:cubicBezTo>
                    <a:pt x="2473493" y="3548595"/>
                    <a:pt x="2461094" y="3558356"/>
                    <a:pt x="2447146" y="3559286"/>
                  </a:cubicBezTo>
                  <a:cubicBezTo>
                    <a:pt x="2433354" y="3560371"/>
                    <a:pt x="2423279" y="3552158"/>
                    <a:pt x="2424828" y="3541002"/>
                  </a:cubicBezTo>
                  <a:cubicBezTo>
                    <a:pt x="2426380" y="3529846"/>
                    <a:pt x="2438933" y="3519929"/>
                    <a:pt x="2452570" y="3519000"/>
                  </a:cubicBezTo>
                  <a:close/>
                  <a:moveTo>
                    <a:pt x="9688832" y="3518690"/>
                  </a:moveTo>
                  <a:cubicBezTo>
                    <a:pt x="9701693" y="3519929"/>
                    <a:pt x="9715637" y="3530466"/>
                    <a:pt x="9720131" y="3542242"/>
                  </a:cubicBezTo>
                  <a:cubicBezTo>
                    <a:pt x="9724625" y="3554018"/>
                    <a:pt x="9717807" y="3562385"/>
                    <a:pt x="9704946" y="3560990"/>
                  </a:cubicBezTo>
                  <a:cubicBezTo>
                    <a:pt x="9692086" y="3559596"/>
                    <a:pt x="9678140" y="3549059"/>
                    <a:pt x="9673801" y="3537438"/>
                  </a:cubicBezTo>
                  <a:cubicBezTo>
                    <a:pt x="9669308" y="3525817"/>
                    <a:pt x="9676126" y="3517450"/>
                    <a:pt x="9688832" y="3518690"/>
                  </a:cubicBezTo>
                  <a:close/>
                  <a:moveTo>
                    <a:pt x="2532539" y="3513577"/>
                  </a:moveTo>
                  <a:cubicBezTo>
                    <a:pt x="2546332" y="3512647"/>
                    <a:pt x="2556408" y="3520859"/>
                    <a:pt x="2555010" y="3532015"/>
                  </a:cubicBezTo>
                  <a:cubicBezTo>
                    <a:pt x="2553616" y="3543172"/>
                    <a:pt x="2541217" y="3552933"/>
                    <a:pt x="2527269" y="3553863"/>
                  </a:cubicBezTo>
                  <a:cubicBezTo>
                    <a:pt x="2513475" y="3554793"/>
                    <a:pt x="2503248" y="3546581"/>
                    <a:pt x="2504797" y="3535424"/>
                  </a:cubicBezTo>
                  <a:cubicBezTo>
                    <a:pt x="2506349" y="3524268"/>
                    <a:pt x="2518745" y="3514507"/>
                    <a:pt x="2532539" y="3513577"/>
                  </a:cubicBezTo>
                  <a:close/>
                  <a:moveTo>
                    <a:pt x="8959497" y="3512648"/>
                  </a:moveTo>
                  <a:cubicBezTo>
                    <a:pt x="8972822" y="3513887"/>
                    <a:pt x="8986147" y="3524114"/>
                    <a:pt x="8989402" y="3535580"/>
                  </a:cubicBezTo>
                  <a:cubicBezTo>
                    <a:pt x="8992656" y="3547046"/>
                    <a:pt x="8984443" y="3555413"/>
                    <a:pt x="8971118" y="3554173"/>
                  </a:cubicBezTo>
                  <a:cubicBezTo>
                    <a:pt x="8957793" y="3553089"/>
                    <a:pt x="8944468" y="3542862"/>
                    <a:pt x="8941368" y="3531396"/>
                  </a:cubicBezTo>
                  <a:cubicBezTo>
                    <a:pt x="8938114" y="3519930"/>
                    <a:pt x="8946327" y="3511563"/>
                    <a:pt x="8959497" y="3512648"/>
                  </a:cubicBezTo>
                  <a:close/>
                  <a:moveTo>
                    <a:pt x="9615077" y="3511098"/>
                  </a:moveTo>
                  <a:cubicBezTo>
                    <a:pt x="9627938" y="3512337"/>
                    <a:pt x="9641883" y="3523028"/>
                    <a:pt x="9646222" y="3534649"/>
                  </a:cubicBezTo>
                  <a:cubicBezTo>
                    <a:pt x="9650560" y="3546426"/>
                    <a:pt x="9643588" y="3554793"/>
                    <a:pt x="9630727" y="3553398"/>
                  </a:cubicBezTo>
                  <a:cubicBezTo>
                    <a:pt x="9617866" y="3552004"/>
                    <a:pt x="9604076" y="3541467"/>
                    <a:pt x="9599738" y="3529846"/>
                  </a:cubicBezTo>
                  <a:cubicBezTo>
                    <a:pt x="9595399" y="3518225"/>
                    <a:pt x="9602372" y="3509858"/>
                    <a:pt x="9615077" y="3511098"/>
                  </a:cubicBezTo>
                  <a:close/>
                  <a:moveTo>
                    <a:pt x="2612352" y="3508309"/>
                  </a:moveTo>
                  <a:cubicBezTo>
                    <a:pt x="2626300" y="3507534"/>
                    <a:pt x="2636373" y="3515746"/>
                    <a:pt x="2634978" y="3526902"/>
                  </a:cubicBezTo>
                  <a:cubicBezTo>
                    <a:pt x="2633738" y="3538058"/>
                    <a:pt x="2621340" y="3547665"/>
                    <a:pt x="2607393" y="3548595"/>
                  </a:cubicBezTo>
                  <a:cubicBezTo>
                    <a:pt x="2593598" y="3549525"/>
                    <a:pt x="2583372" y="3541312"/>
                    <a:pt x="2584766" y="3530156"/>
                  </a:cubicBezTo>
                  <a:cubicBezTo>
                    <a:pt x="2586316" y="3519000"/>
                    <a:pt x="2598715" y="3509238"/>
                    <a:pt x="2612352" y="3508309"/>
                  </a:cubicBezTo>
                  <a:close/>
                  <a:moveTo>
                    <a:pt x="9541322" y="3503505"/>
                  </a:moveTo>
                  <a:cubicBezTo>
                    <a:pt x="9554183" y="3504899"/>
                    <a:pt x="9567973" y="3515436"/>
                    <a:pt x="9572311" y="3527057"/>
                  </a:cubicBezTo>
                  <a:cubicBezTo>
                    <a:pt x="9576495" y="3538678"/>
                    <a:pt x="9569367" y="3547045"/>
                    <a:pt x="9556507" y="3545805"/>
                  </a:cubicBezTo>
                  <a:cubicBezTo>
                    <a:pt x="9543491" y="3544566"/>
                    <a:pt x="9529701" y="3534029"/>
                    <a:pt x="9525518" y="3522408"/>
                  </a:cubicBezTo>
                  <a:cubicBezTo>
                    <a:pt x="9521334" y="3510787"/>
                    <a:pt x="9528307" y="3502265"/>
                    <a:pt x="9541322" y="3503505"/>
                  </a:cubicBezTo>
                  <a:close/>
                  <a:moveTo>
                    <a:pt x="2692630" y="3503041"/>
                  </a:moveTo>
                  <a:cubicBezTo>
                    <a:pt x="2706578" y="3502111"/>
                    <a:pt x="2716652" y="3510478"/>
                    <a:pt x="2715412" y="3521634"/>
                  </a:cubicBezTo>
                  <a:cubicBezTo>
                    <a:pt x="2714017" y="3532790"/>
                    <a:pt x="2701773" y="3542397"/>
                    <a:pt x="2687826" y="3543327"/>
                  </a:cubicBezTo>
                  <a:cubicBezTo>
                    <a:pt x="2673878" y="3544257"/>
                    <a:pt x="2663649" y="3536044"/>
                    <a:pt x="2665044" y="3524888"/>
                  </a:cubicBezTo>
                  <a:cubicBezTo>
                    <a:pt x="2666284" y="3513732"/>
                    <a:pt x="2678682" y="3503970"/>
                    <a:pt x="2692630" y="3503041"/>
                  </a:cubicBezTo>
                  <a:close/>
                  <a:moveTo>
                    <a:pt x="2772597" y="3498082"/>
                  </a:moveTo>
                  <a:cubicBezTo>
                    <a:pt x="2786547" y="3497152"/>
                    <a:pt x="2796775" y="3505519"/>
                    <a:pt x="2795535" y="3516675"/>
                  </a:cubicBezTo>
                  <a:cubicBezTo>
                    <a:pt x="2794296" y="3527676"/>
                    <a:pt x="2782052" y="3537283"/>
                    <a:pt x="2768105" y="3538213"/>
                  </a:cubicBezTo>
                  <a:cubicBezTo>
                    <a:pt x="2754156" y="3539143"/>
                    <a:pt x="2743927" y="3530930"/>
                    <a:pt x="2745169" y="3519774"/>
                  </a:cubicBezTo>
                  <a:cubicBezTo>
                    <a:pt x="2746562" y="3508773"/>
                    <a:pt x="2758806" y="3499011"/>
                    <a:pt x="2772597" y="3498082"/>
                  </a:cubicBezTo>
                  <a:close/>
                  <a:moveTo>
                    <a:pt x="9466948" y="3496223"/>
                  </a:moveTo>
                  <a:cubicBezTo>
                    <a:pt x="9479809" y="3497462"/>
                    <a:pt x="9493598" y="3507998"/>
                    <a:pt x="9497782" y="3519619"/>
                  </a:cubicBezTo>
                  <a:cubicBezTo>
                    <a:pt x="9501966" y="3531240"/>
                    <a:pt x="9494838" y="3539608"/>
                    <a:pt x="9481823" y="3538368"/>
                  </a:cubicBezTo>
                  <a:cubicBezTo>
                    <a:pt x="9468807" y="3537129"/>
                    <a:pt x="9455017" y="3526592"/>
                    <a:pt x="9450988" y="3514971"/>
                  </a:cubicBezTo>
                  <a:cubicBezTo>
                    <a:pt x="9446960" y="3503350"/>
                    <a:pt x="9454087" y="3494828"/>
                    <a:pt x="9466948" y="3496223"/>
                  </a:cubicBezTo>
                  <a:close/>
                  <a:moveTo>
                    <a:pt x="2853025" y="3493434"/>
                  </a:moveTo>
                  <a:cubicBezTo>
                    <a:pt x="2866964" y="3492504"/>
                    <a:pt x="2877343" y="3500871"/>
                    <a:pt x="2876103" y="3512027"/>
                  </a:cubicBezTo>
                  <a:cubicBezTo>
                    <a:pt x="2874863" y="3523183"/>
                    <a:pt x="2862628" y="3532790"/>
                    <a:pt x="2848689" y="3533565"/>
                  </a:cubicBezTo>
                  <a:cubicBezTo>
                    <a:pt x="2834744" y="3534340"/>
                    <a:pt x="2824362" y="3526127"/>
                    <a:pt x="2825601" y="3514971"/>
                  </a:cubicBezTo>
                  <a:cubicBezTo>
                    <a:pt x="2826842" y="3503815"/>
                    <a:pt x="2839085" y="3494053"/>
                    <a:pt x="2853025" y="3493434"/>
                  </a:cubicBezTo>
                  <a:close/>
                  <a:moveTo>
                    <a:pt x="10023827" y="3491420"/>
                  </a:moveTo>
                  <a:cubicBezTo>
                    <a:pt x="10036223" y="3492814"/>
                    <a:pt x="10050478" y="3503506"/>
                    <a:pt x="10055746" y="3515437"/>
                  </a:cubicBezTo>
                  <a:cubicBezTo>
                    <a:pt x="10061015" y="3527367"/>
                    <a:pt x="10055281" y="3535735"/>
                    <a:pt x="10042730" y="3534340"/>
                  </a:cubicBezTo>
                  <a:cubicBezTo>
                    <a:pt x="10030180" y="3532945"/>
                    <a:pt x="10015925" y="3522099"/>
                    <a:pt x="10010811" y="3510323"/>
                  </a:cubicBezTo>
                  <a:cubicBezTo>
                    <a:pt x="10005699" y="3498392"/>
                    <a:pt x="10011587" y="3490025"/>
                    <a:pt x="10023827" y="3491420"/>
                  </a:cubicBezTo>
                  <a:close/>
                  <a:moveTo>
                    <a:pt x="9392573" y="3488941"/>
                  </a:moveTo>
                  <a:cubicBezTo>
                    <a:pt x="9405434" y="3490180"/>
                    <a:pt x="9419223" y="3500716"/>
                    <a:pt x="9423252" y="3512337"/>
                  </a:cubicBezTo>
                  <a:cubicBezTo>
                    <a:pt x="9427281" y="3523958"/>
                    <a:pt x="9419998" y="3532326"/>
                    <a:pt x="9406983" y="3531086"/>
                  </a:cubicBezTo>
                  <a:cubicBezTo>
                    <a:pt x="9393967" y="3529692"/>
                    <a:pt x="9380177" y="3519310"/>
                    <a:pt x="9376304" y="3507689"/>
                  </a:cubicBezTo>
                  <a:cubicBezTo>
                    <a:pt x="9372430" y="3496068"/>
                    <a:pt x="9379557" y="3487546"/>
                    <a:pt x="9392573" y="3488941"/>
                  </a:cubicBezTo>
                  <a:close/>
                  <a:moveTo>
                    <a:pt x="2933263" y="3488476"/>
                  </a:moveTo>
                  <a:cubicBezTo>
                    <a:pt x="2947211" y="3487701"/>
                    <a:pt x="2957588" y="3496068"/>
                    <a:pt x="2956502" y="3507224"/>
                  </a:cubicBezTo>
                  <a:cubicBezTo>
                    <a:pt x="2955418" y="3518381"/>
                    <a:pt x="2943180" y="3527987"/>
                    <a:pt x="2929233" y="3528762"/>
                  </a:cubicBezTo>
                  <a:cubicBezTo>
                    <a:pt x="2915294" y="3529537"/>
                    <a:pt x="2904754" y="3521324"/>
                    <a:pt x="2905997" y="3510168"/>
                  </a:cubicBezTo>
                  <a:cubicBezTo>
                    <a:pt x="2907237" y="3499012"/>
                    <a:pt x="2919473" y="3489405"/>
                    <a:pt x="2933263" y="3488476"/>
                  </a:cubicBezTo>
                  <a:close/>
                  <a:moveTo>
                    <a:pt x="9952396" y="3483207"/>
                  </a:moveTo>
                  <a:cubicBezTo>
                    <a:pt x="9964792" y="3484601"/>
                    <a:pt x="9979047" y="3495447"/>
                    <a:pt x="9984160" y="3507224"/>
                  </a:cubicBezTo>
                  <a:cubicBezTo>
                    <a:pt x="9989274" y="3518999"/>
                    <a:pt x="9983231" y="3527522"/>
                    <a:pt x="9970680" y="3526127"/>
                  </a:cubicBezTo>
                  <a:cubicBezTo>
                    <a:pt x="9958129" y="3524732"/>
                    <a:pt x="9943875" y="3514041"/>
                    <a:pt x="9938916" y="3502265"/>
                  </a:cubicBezTo>
                  <a:cubicBezTo>
                    <a:pt x="9933803" y="3490489"/>
                    <a:pt x="9939846" y="3481967"/>
                    <a:pt x="9952396" y="3483207"/>
                  </a:cubicBezTo>
                  <a:close/>
                  <a:moveTo>
                    <a:pt x="9317889" y="3481658"/>
                  </a:moveTo>
                  <a:cubicBezTo>
                    <a:pt x="9330750" y="3482897"/>
                    <a:pt x="9344540" y="3493434"/>
                    <a:pt x="9348413" y="3505055"/>
                  </a:cubicBezTo>
                  <a:cubicBezTo>
                    <a:pt x="9352287" y="3516676"/>
                    <a:pt x="9344850" y="3525043"/>
                    <a:pt x="9331835" y="3523803"/>
                  </a:cubicBezTo>
                  <a:cubicBezTo>
                    <a:pt x="9318819" y="3522564"/>
                    <a:pt x="9305183" y="3512182"/>
                    <a:pt x="9301310" y="3500561"/>
                  </a:cubicBezTo>
                  <a:cubicBezTo>
                    <a:pt x="9297436" y="3488940"/>
                    <a:pt x="9304873" y="3480418"/>
                    <a:pt x="9317889" y="3481658"/>
                  </a:cubicBezTo>
                  <a:close/>
                  <a:moveTo>
                    <a:pt x="9880346" y="3475459"/>
                  </a:moveTo>
                  <a:cubicBezTo>
                    <a:pt x="9892897" y="3476699"/>
                    <a:pt x="9907152" y="3487545"/>
                    <a:pt x="9912110" y="3499321"/>
                  </a:cubicBezTo>
                  <a:cubicBezTo>
                    <a:pt x="9917068" y="3511097"/>
                    <a:pt x="9910871" y="3519619"/>
                    <a:pt x="9898320" y="3518225"/>
                  </a:cubicBezTo>
                  <a:cubicBezTo>
                    <a:pt x="9885770" y="3516830"/>
                    <a:pt x="9871669" y="3506139"/>
                    <a:pt x="9866711" y="3494363"/>
                  </a:cubicBezTo>
                  <a:cubicBezTo>
                    <a:pt x="9861752" y="3482587"/>
                    <a:pt x="9867951" y="3474065"/>
                    <a:pt x="9880346" y="3475459"/>
                  </a:cubicBezTo>
                  <a:close/>
                  <a:moveTo>
                    <a:pt x="9242894" y="3474686"/>
                  </a:moveTo>
                  <a:cubicBezTo>
                    <a:pt x="9255910" y="3475925"/>
                    <a:pt x="9269701" y="3486307"/>
                    <a:pt x="9273419" y="3497928"/>
                  </a:cubicBezTo>
                  <a:cubicBezTo>
                    <a:pt x="9277138" y="3509549"/>
                    <a:pt x="9269701" y="3517916"/>
                    <a:pt x="9256530" y="3516676"/>
                  </a:cubicBezTo>
                  <a:cubicBezTo>
                    <a:pt x="9243515" y="3515437"/>
                    <a:pt x="9229879" y="3505055"/>
                    <a:pt x="9226161" y="3493434"/>
                  </a:cubicBezTo>
                  <a:cubicBezTo>
                    <a:pt x="9222441" y="3481813"/>
                    <a:pt x="9229879" y="3473291"/>
                    <a:pt x="9242894" y="3474686"/>
                  </a:cubicBezTo>
                  <a:close/>
                  <a:moveTo>
                    <a:pt x="9808141" y="3467713"/>
                  </a:moveTo>
                  <a:cubicBezTo>
                    <a:pt x="9820692" y="3469107"/>
                    <a:pt x="9834946" y="3479799"/>
                    <a:pt x="9839750" y="3491574"/>
                  </a:cubicBezTo>
                  <a:cubicBezTo>
                    <a:pt x="9844553" y="3503351"/>
                    <a:pt x="9838355" y="3511872"/>
                    <a:pt x="9825650" y="3510478"/>
                  </a:cubicBezTo>
                  <a:cubicBezTo>
                    <a:pt x="9813099" y="3509084"/>
                    <a:pt x="9798999" y="3498392"/>
                    <a:pt x="9794195" y="3486616"/>
                  </a:cubicBezTo>
                  <a:cubicBezTo>
                    <a:pt x="9789392" y="3474685"/>
                    <a:pt x="9795744" y="3466318"/>
                    <a:pt x="9808141" y="3467713"/>
                  </a:cubicBezTo>
                  <a:close/>
                  <a:moveTo>
                    <a:pt x="9167746" y="3467558"/>
                  </a:moveTo>
                  <a:cubicBezTo>
                    <a:pt x="9180762" y="3468797"/>
                    <a:pt x="9194396" y="3479179"/>
                    <a:pt x="9198116" y="3490800"/>
                  </a:cubicBezTo>
                  <a:cubicBezTo>
                    <a:pt x="9201679" y="3502421"/>
                    <a:pt x="9194087" y="3510788"/>
                    <a:pt x="9180916" y="3509548"/>
                  </a:cubicBezTo>
                  <a:cubicBezTo>
                    <a:pt x="9167901" y="3508464"/>
                    <a:pt x="9154266" y="3498082"/>
                    <a:pt x="9150702" y="3486461"/>
                  </a:cubicBezTo>
                  <a:cubicBezTo>
                    <a:pt x="9147138" y="3474840"/>
                    <a:pt x="9154730" y="3466473"/>
                    <a:pt x="9167746" y="3467558"/>
                  </a:cubicBezTo>
                  <a:close/>
                  <a:moveTo>
                    <a:pt x="9092441" y="3460895"/>
                  </a:moveTo>
                  <a:cubicBezTo>
                    <a:pt x="9105456" y="3461979"/>
                    <a:pt x="9119091" y="3472361"/>
                    <a:pt x="9122656" y="3483982"/>
                  </a:cubicBezTo>
                  <a:cubicBezTo>
                    <a:pt x="9126219" y="3495448"/>
                    <a:pt x="9118472" y="3503970"/>
                    <a:pt x="9105301" y="3502730"/>
                  </a:cubicBezTo>
                  <a:cubicBezTo>
                    <a:pt x="9092131" y="3501491"/>
                    <a:pt x="9078650" y="3491264"/>
                    <a:pt x="9075087" y="3479643"/>
                  </a:cubicBezTo>
                  <a:cubicBezTo>
                    <a:pt x="9071523" y="3468022"/>
                    <a:pt x="9079270" y="3459655"/>
                    <a:pt x="9092441" y="3460895"/>
                  </a:cubicBezTo>
                  <a:close/>
                  <a:moveTo>
                    <a:pt x="9735780" y="3459810"/>
                  </a:moveTo>
                  <a:cubicBezTo>
                    <a:pt x="9748331" y="3461204"/>
                    <a:pt x="9762432" y="3471896"/>
                    <a:pt x="9767235" y="3483672"/>
                  </a:cubicBezTo>
                  <a:cubicBezTo>
                    <a:pt x="9771883" y="3495448"/>
                    <a:pt x="9765531" y="3503970"/>
                    <a:pt x="9752825" y="3502575"/>
                  </a:cubicBezTo>
                  <a:cubicBezTo>
                    <a:pt x="9740274" y="3501336"/>
                    <a:pt x="9726174" y="3490644"/>
                    <a:pt x="9721525" y="3478868"/>
                  </a:cubicBezTo>
                  <a:cubicBezTo>
                    <a:pt x="9716722" y="3467092"/>
                    <a:pt x="9723230" y="3458570"/>
                    <a:pt x="9735780" y="3459810"/>
                  </a:cubicBezTo>
                  <a:close/>
                  <a:moveTo>
                    <a:pt x="9016828" y="3454077"/>
                  </a:moveTo>
                  <a:cubicBezTo>
                    <a:pt x="9029843" y="3455162"/>
                    <a:pt x="9043478" y="3465543"/>
                    <a:pt x="9046887" y="3477164"/>
                  </a:cubicBezTo>
                  <a:cubicBezTo>
                    <a:pt x="9050296" y="3488630"/>
                    <a:pt x="9042393" y="3496997"/>
                    <a:pt x="9029223" y="3495912"/>
                  </a:cubicBezTo>
                  <a:cubicBezTo>
                    <a:pt x="9016053" y="3494673"/>
                    <a:pt x="9002573" y="3484447"/>
                    <a:pt x="8999163" y="3472826"/>
                  </a:cubicBezTo>
                  <a:cubicBezTo>
                    <a:pt x="8995755" y="3461359"/>
                    <a:pt x="9003657" y="3452837"/>
                    <a:pt x="9016828" y="3454077"/>
                  </a:cubicBezTo>
                  <a:close/>
                  <a:moveTo>
                    <a:pt x="9663110" y="3452218"/>
                  </a:moveTo>
                  <a:cubicBezTo>
                    <a:pt x="9675816" y="3453457"/>
                    <a:pt x="9689761" y="3464149"/>
                    <a:pt x="9694409" y="3475925"/>
                  </a:cubicBezTo>
                  <a:cubicBezTo>
                    <a:pt x="9699058" y="3487701"/>
                    <a:pt x="9692395" y="3496223"/>
                    <a:pt x="9679689" y="3494828"/>
                  </a:cubicBezTo>
                  <a:cubicBezTo>
                    <a:pt x="9666829" y="3493434"/>
                    <a:pt x="9652884" y="3482897"/>
                    <a:pt x="9648391" y="3471121"/>
                  </a:cubicBezTo>
                  <a:cubicBezTo>
                    <a:pt x="9643897" y="3459500"/>
                    <a:pt x="9650405" y="3450978"/>
                    <a:pt x="9663110" y="3452218"/>
                  </a:cubicBezTo>
                  <a:close/>
                  <a:moveTo>
                    <a:pt x="2541374" y="3450049"/>
                  </a:moveTo>
                  <a:cubicBezTo>
                    <a:pt x="2555165" y="3449119"/>
                    <a:pt x="2565084" y="3457486"/>
                    <a:pt x="2563534" y="3468797"/>
                  </a:cubicBezTo>
                  <a:cubicBezTo>
                    <a:pt x="2561985" y="3480108"/>
                    <a:pt x="2549431" y="3489870"/>
                    <a:pt x="2535638" y="3490799"/>
                  </a:cubicBezTo>
                  <a:cubicBezTo>
                    <a:pt x="2521845" y="3491729"/>
                    <a:pt x="2511926" y="3483517"/>
                    <a:pt x="2513475" y="3472206"/>
                  </a:cubicBezTo>
                  <a:cubicBezTo>
                    <a:pt x="2515181" y="3461050"/>
                    <a:pt x="2527580" y="3451133"/>
                    <a:pt x="2541374" y="3450049"/>
                  </a:cubicBezTo>
                  <a:close/>
                  <a:moveTo>
                    <a:pt x="8941057" y="3447259"/>
                  </a:moveTo>
                  <a:cubicBezTo>
                    <a:pt x="8954227" y="3448499"/>
                    <a:pt x="8967554" y="3458726"/>
                    <a:pt x="8970962" y="3470347"/>
                  </a:cubicBezTo>
                  <a:cubicBezTo>
                    <a:pt x="8974216" y="3481968"/>
                    <a:pt x="8966159" y="3490335"/>
                    <a:pt x="8952989" y="3489250"/>
                  </a:cubicBezTo>
                  <a:cubicBezTo>
                    <a:pt x="8939818" y="3488165"/>
                    <a:pt x="8926337" y="3477939"/>
                    <a:pt x="8923084" y="3466318"/>
                  </a:cubicBezTo>
                  <a:cubicBezTo>
                    <a:pt x="8919675" y="3454697"/>
                    <a:pt x="8927732" y="3446330"/>
                    <a:pt x="8941057" y="3447259"/>
                  </a:cubicBezTo>
                  <a:close/>
                  <a:moveTo>
                    <a:pt x="2620876" y="3444936"/>
                  </a:moveTo>
                  <a:cubicBezTo>
                    <a:pt x="2634670" y="3444006"/>
                    <a:pt x="2644744" y="3452373"/>
                    <a:pt x="2643192" y="3463684"/>
                  </a:cubicBezTo>
                  <a:cubicBezTo>
                    <a:pt x="2641644" y="3474995"/>
                    <a:pt x="2629244" y="3484757"/>
                    <a:pt x="2615453" y="3485687"/>
                  </a:cubicBezTo>
                  <a:cubicBezTo>
                    <a:pt x="2601660" y="3486461"/>
                    <a:pt x="2591587" y="3478249"/>
                    <a:pt x="2593135" y="3466938"/>
                  </a:cubicBezTo>
                  <a:cubicBezTo>
                    <a:pt x="2594684" y="3455627"/>
                    <a:pt x="2607239" y="3445710"/>
                    <a:pt x="2620876" y="3444936"/>
                  </a:cubicBezTo>
                  <a:close/>
                  <a:moveTo>
                    <a:pt x="9590131" y="3444781"/>
                  </a:moveTo>
                  <a:cubicBezTo>
                    <a:pt x="9602837" y="3446175"/>
                    <a:pt x="9616782" y="3456711"/>
                    <a:pt x="9621276" y="3468487"/>
                  </a:cubicBezTo>
                  <a:cubicBezTo>
                    <a:pt x="9625769" y="3480263"/>
                    <a:pt x="9618951" y="3488630"/>
                    <a:pt x="9606245" y="3487391"/>
                  </a:cubicBezTo>
                  <a:cubicBezTo>
                    <a:pt x="9593384" y="3485996"/>
                    <a:pt x="9579595" y="3475460"/>
                    <a:pt x="9575101" y="3463684"/>
                  </a:cubicBezTo>
                  <a:cubicBezTo>
                    <a:pt x="9570763" y="3451908"/>
                    <a:pt x="9577425" y="3443386"/>
                    <a:pt x="9590131" y="3444781"/>
                  </a:cubicBezTo>
                  <a:close/>
                  <a:moveTo>
                    <a:pt x="2700689" y="3439822"/>
                  </a:moveTo>
                  <a:cubicBezTo>
                    <a:pt x="2714636" y="3438893"/>
                    <a:pt x="2724555" y="3447415"/>
                    <a:pt x="2723161" y="3458571"/>
                  </a:cubicBezTo>
                  <a:cubicBezTo>
                    <a:pt x="2721610" y="3469727"/>
                    <a:pt x="2709368" y="3479489"/>
                    <a:pt x="2695419" y="3480418"/>
                  </a:cubicBezTo>
                  <a:cubicBezTo>
                    <a:pt x="2681625" y="3481348"/>
                    <a:pt x="2671399" y="3472981"/>
                    <a:pt x="2672947" y="3461670"/>
                  </a:cubicBezTo>
                  <a:cubicBezTo>
                    <a:pt x="2674343" y="3450514"/>
                    <a:pt x="2686896" y="3440597"/>
                    <a:pt x="2700689" y="3439822"/>
                  </a:cubicBezTo>
                  <a:close/>
                  <a:moveTo>
                    <a:pt x="9516840" y="3437188"/>
                  </a:moveTo>
                  <a:cubicBezTo>
                    <a:pt x="9529546" y="3438582"/>
                    <a:pt x="9543491" y="3449119"/>
                    <a:pt x="9547830" y="3460895"/>
                  </a:cubicBezTo>
                  <a:cubicBezTo>
                    <a:pt x="9552168" y="3472671"/>
                    <a:pt x="9545351" y="3481038"/>
                    <a:pt x="9532490" y="3479798"/>
                  </a:cubicBezTo>
                  <a:cubicBezTo>
                    <a:pt x="9519630" y="3478559"/>
                    <a:pt x="9505839" y="3468022"/>
                    <a:pt x="9501501" y="3456246"/>
                  </a:cubicBezTo>
                  <a:cubicBezTo>
                    <a:pt x="9497162" y="3444470"/>
                    <a:pt x="9503980" y="3435948"/>
                    <a:pt x="9516840" y="3437188"/>
                  </a:cubicBezTo>
                  <a:close/>
                  <a:moveTo>
                    <a:pt x="2780348" y="3434709"/>
                  </a:moveTo>
                  <a:cubicBezTo>
                    <a:pt x="2794296" y="3433934"/>
                    <a:pt x="2804369" y="3442456"/>
                    <a:pt x="2802973" y="3453612"/>
                  </a:cubicBezTo>
                  <a:cubicBezTo>
                    <a:pt x="2801578" y="3464924"/>
                    <a:pt x="2789335" y="3474530"/>
                    <a:pt x="2775387" y="3475460"/>
                  </a:cubicBezTo>
                  <a:cubicBezTo>
                    <a:pt x="2761439" y="3476390"/>
                    <a:pt x="2751365" y="3468023"/>
                    <a:pt x="2752762" y="3456711"/>
                  </a:cubicBezTo>
                  <a:cubicBezTo>
                    <a:pt x="2754310" y="3445400"/>
                    <a:pt x="2766708" y="3435639"/>
                    <a:pt x="2780348" y="3434709"/>
                  </a:cubicBezTo>
                  <a:close/>
                  <a:moveTo>
                    <a:pt x="9443240" y="3430060"/>
                  </a:moveTo>
                  <a:cubicBezTo>
                    <a:pt x="9455946" y="3431300"/>
                    <a:pt x="9469736" y="3441837"/>
                    <a:pt x="9474075" y="3453612"/>
                  </a:cubicBezTo>
                  <a:cubicBezTo>
                    <a:pt x="9478413" y="3465388"/>
                    <a:pt x="9471441" y="3473756"/>
                    <a:pt x="9458581" y="3472516"/>
                  </a:cubicBezTo>
                  <a:cubicBezTo>
                    <a:pt x="9445720" y="3471276"/>
                    <a:pt x="9431929" y="3460740"/>
                    <a:pt x="9427745" y="3448964"/>
                  </a:cubicBezTo>
                  <a:cubicBezTo>
                    <a:pt x="9423562" y="3437188"/>
                    <a:pt x="9430380" y="3428666"/>
                    <a:pt x="9443240" y="3430060"/>
                  </a:cubicBezTo>
                  <a:close/>
                  <a:moveTo>
                    <a:pt x="2860461" y="3429751"/>
                  </a:moveTo>
                  <a:cubicBezTo>
                    <a:pt x="2874400" y="3428976"/>
                    <a:pt x="2884467" y="3437498"/>
                    <a:pt x="2883228" y="3448654"/>
                  </a:cubicBezTo>
                  <a:cubicBezTo>
                    <a:pt x="2881834" y="3459966"/>
                    <a:pt x="2869597" y="3469727"/>
                    <a:pt x="2855658" y="3470502"/>
                  </a:cubicBezTo>
                  <a:cubicBezTo>
                    <a:pt x="2841719" y="3471431"/>
                    <a:pt x="2831492" y="3463064"/>
                    <a:pt x="2832885" y="3451753"/>
                  </a:cubicBezTo>
                  <a:cubicBezTo>
                    <a:pt x="2834124" y="3440597"/>
                    <a:pt x="2846520" y="3430681"/>
                    <a:pt x="2860461" y="3429751"/>
                  </a:cubicBezTo>
                  <a:close/>
                  <a:moveTo>
                    <a:pt x="2940389" y="3425412"/>
                  </a:moveTo>
                  <a:cubicBezTo>
                    <a:pt x="2954337" y="3424637"/>
                    <a:pt x="2964567" y="3433159"/>
                    <a:pt x="2963332" y="3444315"/>
                  </a:cubicBezTo>
                  <a:cubicBezTo>
                    <a:pt x="2962092" y="3455471"/>
                    <a:pt x="2949847" y="3465233"/>
                    <a:pt x="2935900" y="3466008"/>
                  </a:cubicBezTo>
                  <a:cubicBezTo>
                    <a:pt x="2921953" y="3466783"/>
                    <a:pt x="2911731" y="3458415"/>
                    <a:pt x="2912970" y="3447104"/>
                  </a:cubicBezTo>
                  <a:cubicBezTo>
                    <a:pt x="2914205" y="3435793"/>
                    <a:pt x="2926450" y="3426032"/>
                    <a:pt x="2940389" y="3425412"/>
                  </a:cubicBezTo>
                  <a:close/>
                  <a:moveTo>
                    <a:pt x="9993923" y="3423863"/>
                  </a:moveTo>
                  <a:cubicBezTo>
                    <a:pt x="10006163" y="3425257"/>
                    <a:pt x="10020418" y="3436103"/>
                    <a:pt x="10025842" y="3448034"/>
                  </a:cubicBezTo>
                  <a:cubicBezTo>
                    <a:pt x="10031110" y="3459965"/>
                    <a:pt x="10025532" y="3468488"/>
                    <a:pt x="10013136" y="3467093"/>
                  </a:cubicBezTo>
                  <a:cubicBezTo>
                    <a:pt x="10000741" y="3465698"/>
                    <a:pt x="9986486" y="3455007"/>
                    <a:pt x="9981217" y="3443076"/>
                  </a:cubicBezTo>
                  <a:cubicBezTo>
                    <a:pt x="9975949" y="3431145"/>
                    <a:pt x="9981527" y="3422623"/>
                    <a:pt x="9993923" y="3423863"/>
                  </a:cubicBezTo>
                  <a:close/>
                  <a:moveTo>
                    <a:pt x="9369331" y="3422623"/>
                  </a:moveTo>
                  <a:cubicBezTo>
                    <a:pt x="9382192" y="3423862"/>
                    <a:pt x="9395982" y="3434399"/>
                    <a:pt x="9400166" y="3446175"/>
                  </a:cubicBezTo>
                  <a:cubicBezTo>
                    <a:pt x="9404350" y="3457951"/>
                    <a:pt x="9397222" y="3466318"/>
                    <a:pt x="9384361" y="3465078"/>
                  </a:cubicBezTo>
                  <a:cubicBezTo>
                    <a:pt x="9371501" y="3463839"/>
                    <a:pt x="9357710" y="3453457"/>
                    <a:pt x="9353682" y="3441681"/>
                  </a:cubicBezTo>
                  <a:cubicBezTo>
                    <a:pt x="9349498" y="3429905"/>
                    <a:pt x="9356626" y="3421383"/>
                    <a:pt x="9369331" y="3422623"/>
                  </a:cubicBezTo>
                  <a:close/>
                  <a:moveTo>
                    <a:pt x="3020503" y="3420764"/>
                  </a:moveTo>
                  <a:cubicBezTo>
                    <a:pt x="3034448" y="3419989"/>
                    <a:pt x="3044831" y="3428511"/>
                    <a:pt x="3043591" y="3439667"/>
                  </a:cubicBezTo>
                  <a:cubicBezTo>
                    <a:pt x="3042349" y="3450824"/>
                    <a:pt x="3030110" y="3460585"/>
                    <a:pt x="3016163" y="3461360"/>
                  </a:cubicBezTo>
                  <a:cubicBezTo>
                    <a:pt x="3002223" y="3462135"/>
                    <a:pt x="2991839" y="3453613"/>
                    <a:pt x="2993082" y="3442456"/>
                  </a:cubicBezTo>
                  <a:cubicBezTo>
                    <a:pt x="2994317" y="3431300"/>
                    <a:pt x="3006554" y="3421384"/>
                    <a:pt x="3020503" y="3420764"/>
                  </a:cubicBezTo>
                  <a:close/>
                  <a:moveTo>
                    <a:pt x="9295266" y="3415650"/>
                  </a:moveTo>
                  <a:cubicBezTo>
                    <a:pt x="9308127" y="3416735"/>
                    <a:pt x="9321917" y="3427271"/>
                    <a:pt x="9325946" y="3439047"/>
                  </a:cubicBezTo>
                  <a:cubicBezTo>
                    <a:pt x="9329974" y="3450668"/>
                    <a:pt x="9322847" y="3459191"/>
                    <a:pt x="9309831" y="3457951"/>
                  </a:cubicBezTo>
                  <a:cubicBezTo>
                    <a:pt x="9296971" y="3456711"/>
                    <a:pt x="9283336" y="3446330"/>
                    <a:pt x="9279307" y="3434554"/>
                  </a:cubicBezTo>
                  <a:cubicBezTo>
                    <a:pt x="9275278" y="3422778"/>
                    <a:pt x="9282560" y="3414256"/>
                    <a:pt x="9295266" y="3415650"/>
                  </a:cubicBezTo>
                  <a:close/>
                  <a:moveTo>
                    <a:pt x="9221047" y="3408678"/>
                  </a:moveTo>
                  <a:cubicBezTo>
                    <a:pt x="9233908" y="3409917"/>
                    <a:pt x="9247697" y="3420299"/>
                    <a:pt x="9251571" y="3432074"/>
                  </a:cubicBezTo>
                  <a:cubicBezTo>
                    <a:pt x="9255445" y="3443695"/>
                    <a:pt x="9248163" y="3452218"/>
                    <a:pt x="9235147" y="3450978"/>
                  </a:cubicBezTo>
                  <a:cubicBezTo>
                    <a:pt x="9222132" y="3449738"/>
                    <a:pt x="9208496" y="3439202"/>
                    <a:pt x="9204623" y="3427581"/>
                  </a:cubicBezTo>
                  <a:cubicBezTo>
                    <a:pt x="9200749" y="3415805"/>
                    <a:pt x="9208186" y="3407283"/>
                    <a:pt x="9221047" y="3408678"/>
                  </a:cubicBezTo>
                  <a:close/>
                  <a:moveTo>
                    <a:pt x="9851837" y="3408367"/>
                  </a:moveTo>
                  <a:cubicBezTo>
                    <a:pt x="9864077" y="3409762"/>
                    <a:pt x="9878332" y="3420453"/>
                    <a:pt x="9883446" y="3432384"/>
                  </a:cubicBezTo>
                  <a:cubicBezTo>
                    <a:pt x="9888559" y="3444315"/>
                    <a:pt x="9882516" y="3452837"/>
                    <a:pt x="9870121" y="3451443"/>
                  </a:cubicBezTo>
                  <a:cubicBezTo>
                    <a:pt x="9857724" y="3450048"/>
                    <a:pt x="9843469" y="3439357"/>
                    <a:pt x="9838511" y="3427426"/>
                  </a:cubicBezTo>
                  <a:cubicBezTo>
                    <a:pt x="9833552" y="3415495"/>
                    <a:pt x="9839440" y="3406973"/>
                    <a:pt x="9851837" y="3408367"/>
                  </a:cubicBezTo>
                  <a:close/>
                  <a:moveTo>
                    <a:pt x="9146672" y="3401550"/>
                  </a:moveTo>
                  <a:cubicBezTo>
                    <a:pt x="9159532" y="3402790"/>
                    <a:pt x="9173168" y="3413326"/>
                    <a:pt x="9177041" y="3424947"/>
                  </a:cubicBezTo>
                  <a:cubicBezTo>
                    <a:pt x="9180761" y="3436568"/>
                    <a:pt x="9173323" y="3445090"/>
                    <a:pt x="9160308" y="3443850"/>
                  </a:cubicBezTo>
                  <a:cubicBezTo>
                    <a:pt x="9147292" y="3442766"/>
                    <a:pt x="9133656" y="3432229"/>
                    <a:pt x="9129938" y="3420608"/>
                  </a:cubicBezTo>
                  <a:cubicBezTo>
                    <a:pt x="9126064" y="3408987"/>
                    <a:pt x="9133501" y="3400466"/>
                    <a:pt x="9146672" y="3401550"/>
                  </a:cubicBezTo>
                  <a:close/>
                  <a:moveTo>
                    <a:pt x="9780251" y="3400466"/>
                  </a:moveTo>
                  <a:cubicBezTo>
                    <a:pt x="9792802" y="3401860"/>
                    <a:pt x="9806902" y="3412552"/>
                    <a:pt x="9811860" y="3424482"/>
                  </a:cubicBezTo>
                  <a:cubicBezTo>
                    <a:pt x="9816819" y="3436413"/>
                    <a:pt x="9810776" y="3444935"/>
                    <a:pt x="9798225" y="3443541"/>
                  </a:cubicBezTo>
                  <a:cubicBezTo>
                    <a:pt x="9785829" y="3442301"/>
                    <a:pt x="9771729" y="3431610"/>
                    <a:pt x="9766770" y="3419679"/>
                  </a:cubicBezTo>
                  <a:cubicBezTo>
                    <a:pt x="9761813" y="3407748"/>
                    <a:pt x="9768010" y="3399226"/>
                    <a:pt x="9780251" y="3400466"/>
                  </a:cubicBezTo>
                  <a:close/>
                  <a:moveTo>
                    <a:pt x="9071678" y="3394888"/>
                  </a:moveTo>
                  <a:cubicBezTo>
                    <a:pt x="9084539" y="3395972"/>
                    <a:pt x="9098174" y="3406509"/>
                    <a:pt x="9101893" y="3418130"/>
                  </a:cubicBezTo>
                  <a:cubicBezTo>
                    <a:pt x="9105611" y="3429906"/>
                    <a:pt x="9098019" y="3438428"/>
                    <a:pt x="9085003" y="3437188"/>
                  </a:cubicBezTo>
                  <a:cubicBezTo>
                    <a:pt x="9071988" y="3435949"/>
                    <a:pt x="9058508" y="3425567"/>
                    <a:pt x="9054789" y="3413946"/>
                  </a:cubicBezTo>
                  <a:cubicBezTo>
                    <a:pt x="9051070" y="3402170"/>
                    <a:pt x="9058663" y="3393648"/>
                    <a:pt x="9071678" y="3394888"/>
                  </a:cubicBezTo>
                  <a:close/>
                  <a:moveTo>
                    <a:pt x="9708665" y="3392873"/>
                  </a:moveTo>
                  <a:cubicBezTo>
                    <a:pt x="9721215" y="3394113"/>
                    <a:pt x="9735316" y="3404804"/>
                    <a:pt x="9740119" y="3416735"/>
                  </a:cubicBezTo>
                  <a:cubicBezTo>
                    <a:pt x="9744923" y="3428666"/>
                    <a:pt x="9738724" y="3437188"/>
                    <a:pt x="9726174" y="3435794"/>
                  </a:cubicBezTo>
                  <a:cubicBezTo>
                    <a:pt x="9713623" y="3434399"/>
                    <a:pt x="9699523" y="3423863"/>
                    <a:pt x="9694720" y="3411932"/>
                  </a:cubicBezTo>
                  <a:cubicBezTo>
                    <a:pt x="9689917" y="3400156"/>
                    <a:pt x="9696114" y="3391479"/>
                    <a:pt x="9708665" y="3392873"/>
                  </a:cubicBezTo>
                  <a:close/>
                  <a:moveTo>
                    <a:pt x="8996529" y="3388225"/>
                  </a:moveTo>
                  <a:cubicBezTo>
                    <a:pt x="9009544" y="3389310"/>
                    <a:pt x="9023179" y="3399846"/>
                    <a:pt x="9026744" y="3411467"/>
                  </a:cubicBezTo>
                  <a:cubicBezTo>
                    <a:pt x="9030307" y="3423243"/>
                    <a:pt x="9022715" y="3431610"/>
                    <a:pt x="9009544" y="3430525"/>
                  </a:cubicBezTo>
                  <a:cubicBezTo>
                    <a:pt x="8996529" y="3429286"/>
                    <a:pt x="8983048" y="3418904"/>
                    <a:pt x="8979484" y="3407283"/>
                  </a:cubicBezTo>
                  <a:cubicBezTo>
                    <a:pt x="8975920" y="3395507"/>
                    <a:pt x="8983668" y="3386985"/>
                    <a:pt x="8996529" y="3388225"/>
                  </a:cubicBezTo>
                  <a:close/>
                  <a:moveTo>
                    <a:pt x="2550982" y="3386055"/>
                  </a:moveTo>
                  <a:cubicBezTo>
                    <a:pt x="2564619" y="3385126"/>
                    <a:pt x="2574382" y="3393648"/>
                    <a:pt x="2572677" y="3404959"/>
                  </a:cubicBezTo>
                  <a:cubicBezTo>
                    <a:pt x="2570973" y="3416270"/>
                    <a:pt x="2558575" y="3426187"/>
                    <a:pt x="2544782" y="3427116"/>
                  </a:cubicBezTo>
                  <a:cubicBezTo>
                    <a:pt x="2530988" y="3428046"/>
                    <a:pt x="2521227" y="3419524"/>
                    <a:pt x="2522929" y="3408213"/>
                  </a:cubicBezTo>
                  <a:cubicBezTo>
                    <a:pt x="2524790" y="3396902"/>
                    <a:pt x="2537343" y="3386830"/>
                    <a:pt x="2550982" y="3386055"/>
                  </a:cubicBezTo>
                  <a:close/>
                  <a:moveTo>
                    <a:pt x="9636615" y="3385281"/>
                  </a:moveTo>
                  <a:cubicBezTo>
                    <a:pt x="9649166" y="3386520"/>
                    <a:pt x="9663110" y="3397212"/>
                    <a:pt x="9667914" y="3409143"/>
                  </a:cubicBezTo>
                  <a:cubicBezTo>
                    <a:pt x="9672718" y="3420919"/>
                    <a:pt x="9666209" y="3429441"/>
                    <a:pt x="9653659" y="3428201"/>
                  </a:cubicBezTo>
                  <a:cubicBezTo>
                    <a:pt x="9640953" y="3426807"/>
                    <a:pt x="9627008" y="3416270"/>
                    <a:pt x="9622360" y="3404339"/>
                  </a:cubicBezTo>
                  <a:cubicBezTo>
                    <a:pt x="9617711" y="3392563"/>
                    <a:pt x="9624064" y="3384041"/>
                    <a:pt x="9636615" y="3385281"/>
                  </a:cubicBezTo>
                  <a:close/>
                  <a:moveTo>
                    <a:pt x="8921535" y="3381407"/>
                  </a:moveTo>
                  <a:cubicBezTo>
                    <a:pt x="8934551" y="3382647"/>
                    <a:pt x="8948031" y="3393028"/>
                    <a:pt x="8951594" y="3404649"/>
                  </a:cubicBezTo>
                  <a:cubicBezTo>
                    <a:pt x="8955004" y="3416270"/>
                    <a:pt x="8947256" y="3424793"/>
                    <a:pt x="8934085" y="3423708"/>
                  </a:cubicBezTo>
                  <a:cubicBezTo>
                    <a:pt x="8920915" y="3422623"/>
                    <a:pt x="8907435" y="3412242"/>
                    <a:pt x="8904025" y="3400621"/>
                  </a:cubicBezTo>
                  <a:cubicBezTo>
                    <a:pt x="8900462" y="3389000"/>
                    <a:pt x="8908364" y="3380478"/>
                    <a:pt x="8921535" y="3381407"/>
                  </a:cubicBezTo>
                  <a:close/>
                  <a:moveTo>
                    <a:pt x="2630329" y="3380632"/>
                  </a:moveTo>
                  <a:cubicBezTo>
                    <a:pt x="2643967" y="3379857"/>
                    <a:pt x="2653730" y="3388379"/>
                    <a:pt x="2652182" y="3399691"/>
                  </a:cubicBezTo>
                  <a:cubicBezTo>
                    <a:pt x="2650476" y="3411002"/>
                    <a:pt x="2638078" y="3420918"/>
                    <a:pt x="2624284" y="3421848"/>
                  </a:cubicBezTo>
                  <a:cubicBezTo>
                    <a:pt x="2610493" y="3422777"/>
                    <a:pt x="2600574" y="3414256"/>
                    <a:pt x="2602280" y="3402944"/>
                  </a:cubicBezTo>
                  <a:cubicBezTo>
                    <a:pt x="2603829" y="3391633"/>
                    <a:pt x="2616382" y="3381562"/>
                    <a:pt x="2630329" y="3380632"/>
                  </a:cubicBezTo>
                  <a:close/>
                  <a:moveTo>
                    <a:pt x="9564255" y="3377688"/>
                  </a:moveTo>
                  <a:cubicBezTo>
                    <a:pt x="9576806" y="3379083"/>
                    <a:pt x="9590751" y="3389774"/>
                    <a:pt x="9595399" y="3401550"/>
                  </a:cubicBezTo>
                  <a:cubicBezTo>
                    <a:pt x="9600048" y="3413326"/>
                    <a:pt x="9593540" y="3421848"/>
                    <a:pt x="9580834" y="3420608"/>
                  </a:cubicBezTo>
                  <a:cubicBezTo>
                    <a:pt x="9568129" y="3419369"/>
                    <a:pt x="9554183" y="3408677"/>
                    <a:pt x="9549690" y="3396901"/>
                  </a:cubicBezTo>
                  <a:cubicBezTo>
                    <a:pt x="9545196" y="3385125"/>
                    <a:pt x="9551704" y="3376603"/>
                    <a:pt x="9564255" y="3377688"/>
                  </a:cubicBezTo>
                  <a:close/>
                  <a:moveTo>
                    <a:pt x="2709522" y="3375519"/>
                  </a:moveTo>
                  <a:cubicBezTo>
                    <a:pt x="2723161" y="3374589"/>
                    <a:pt x="2733080" y="3383267"/>
                    <a:pt x="2731529" y="3394578"/>
                  </a:cubicBezTo>
                  <a:cubicBezTo>
                    <a:pt x="2729980" y="3406044"/>
                    <a:pt x="2717581" y="3415805"/>
                    <a:pt x="2703789" y="3416735"/>
                  </a:cubicBezTo>
                  <a:cubicBezTo>
                    <a:pt x="2689995" y="3417665"/>
                    <a:pt x="2680077" y="3409143"/>
                    <a:pt x="2681625" y="3397831"/>
                  </a:cubicBezTo>
                  <a:cubicBezTo>
                    <a:pt x="2683176" y="3386366"/>
                    <a:pt x="2695729" y="3376449"/>
                    <a:pt x="2709522" y="3375519"/>
                  </a:cubicBezTo>
                  <a:close/>
                  <a:moveTo>
                    <a:pt x="8845920" y="3375209"/>
                  </a:moveTo>
                  <a:cubicBezTo>
                    <a:pt x="8858936" y="3376293"/>
                    <a:pt x="8872416" y="3386675"/>
                    <a:pt x="8875825" y="3398296"/>
                  </a:cubicBezTo>
                  <a:cubicBezTo>
                    <a:pt x="8879234" y="3409917"/>
                    <a:pt x="8871331" y="3418439"/>
                    <a:pt x="8858161" y="3417355"/>
                  </a:cubicBezTo>
                  <a:cubicBezTo>
                    <a:pt x="8844990" y="3416270"/>
                    <a:pt x="8831665" y="3405888"/>
                    <a:pt x="8828257" y="3394267"/>
                  </a:cubicBezTo>
                  <a:cubicBezTo>
                    <a:pt x="8824847" y="3382646"/>
                    <a:pt x="8832750" y="3373969"/>
                    <a:pt x="8845920" y="3375209"/>
                  </a:cubicBezTo>
                  <a:close/>
                  <a:moveTo>
                    <a:pt x="2789027" y="3370715"/>
                  </a:moveTo>
                  <a:cubicBezTo>
                    <a:pt x="2802664" y="3369786"/>
                    <a:pt x="2812739" y="3378463"/>
                    <a:pt x="2811187" y="3389774"/>
                  </a:cubicBezTo>
                  <a:cubicBezTo>
                    <a:pt x="2809639" y="3401085"/>
                    <a:pt x="2797240" y="3410847"/>
                    <a:pt x="2783447" y="3411776"/>
                  </a:cubicBezTo>
                  <a:cubicBezTo>
                    <a:pt x="2769653" y="3412551"/>
                    <a:pt x="2759580" y="3404029"/>
                    <a:pt x="2761129" y="3392718"/>
                  </a:cubicBezTo>
                  <a:cubicBezTo>
                    <a:pt x="2762681" y="3381407"/>
                    <a:pt x="2775079" y="3371490"/>
                    <a:pt x="2789027" y="3370715"/>
                  </a:cubicBezTo>
                  <a:close/>
                  <a:moveTo>
                    <a:pt x="9491739" y="3370560"/>
                  </a:moveTo>
                  <a:cubicBezTo>
                    <a:pt x="9504290" y="3371800"/>
                    <a:pt x="9518236" y="3382491"/>
                    <a:pt x="9522729" y="3394267"/>
                  </a:cubicBezTo>
                  <a:cubicBezTo>
                    <a:pt x="9527223" y="3406043"/>
                    <a:pt x="9520560" y="3414565"/>
                    <a:pt x="9507855" y="3413326"/>
                  </a:cubicBezTo>
                  <a:cubicBezTo>
                    <a:pt x="9495149" y="3412086"/>
                    <a:pt x="9481358" y="3401395"/>
                    <a:pt x="9476865" y="3389619"/>
                  </a:cubicBezTo>
                  <a:cubicBezTo>
                    <a:pt x="9472371" y="3377688"/>
                    <a:pt x="9478880" y="3369166"/>
                    <a:pt x="9491739" y="3370560"/>
                  </a:cubicBezTo>
                  <a:close/>
                  <a:moveTo>
                    <a:pt x="2868359" y="3365912"/>
                  </a:moveTo>
                  <a:cubicBezTo>
                    <a:pt x="2882298" y="3364983"/>
                    <a:pt x="2892211" y="3373660"/>
                    <a:pt x="2890818" y="3384971"/>
                  </a:cubicBezTo>
                  <a:cubicBezTo>
                    <a:pt x="2889422" y="3396282"/>
                    <a:pt x="2877031" y="3406199"/>
                    <a:pt x="2863247" y="3406973"/>
                  </a:cubicBezTo>
                  <a:cubicBezTo>
                    <a:pt x="2849462" y="3407748"/>
                    <a:pt x="2839395" y="3399226"/>
                    <a:pt x="2840790" y="3387915"/>
                  </a:cubicBezTo>
                  <a:cubicBezTo>
                    <a:pt x="2842182" y="3376604"/>
                    <a:pt x="2854573" y="3366687"/>
                    <a:pt x="2868359" y="3365912"/>
                  </a:cubicBezTo>
                  <a:close/>
                  <a:moveTo>
                    <a:pt x="9418604" y="3363278"/>
                  </a:moveTo>
                  <a:cubicBezTo>
                    <a:pt x="9431310" y="3364518"/>
                    <a:pt x="9445255" y="3375209"/>
                    <a:pt x="9449594" y="3386985"/>
                  </a:cubicBezTo>
                  <a:cubicBezTo>
                    <a:pt x="9453932" y="3398761"/>
                    <a:pt x="9447114" y="3407283"/>
                    <a:pt x="9434409" y="3406044"/>
                  </a:cubicBezTo>
                  <a:cubicBezTo>
                    <a:pt x="9421704" y="3404649"/>
                    <a:pt x="9407913" y="3394113"/>
                    <a:pt x="9403574" y="3382337"/>
                  </a:cubicBezTo>
                  <a:cubicBezTo>
                    <a:pt x="9399236" y="3370561"/>
                    <a:pt x="9406054" y="3361884"/>
                    <a:pt x="9418604" y="3363278"/>
                  </a:cubicBezTo>
                  <a:close/>
                  <a:moveTo>
                    <a:pt x="2947982" y="3361109"/>
                  </a:moveTo>
                  <a:cubicBezTo>
                    <a:pt x="2961938" y="3360334"/>
                    <a:pt x="2972004" y="3369011"/>
                    <a:pt x="2970611" y="3380323"/>
                  </a:cubicBezTo>
                  <a:cubicBezTo>
                    <a:pt x="2969216" y="3391789"/>
                    <a:pt x="2956971" y="3401550"/>
                    <a:pt x="2943022" y="3402325"/>
                  </a:cubicBezTo>
                  <a:cubicBezTo>
                    <a:pt x="2929079" y="3403100"/>
                    <a:pt x="2919010" y="3394578"/>
                    <a:pt x="2920404" y="3383267"/>
                  </a:cubicBezTo>
                  <a:cubicBezTo>
                    <a:pt x="2921797" y="3371800"/>
                    <a:pt x="2934193" y="3361884"/>
                    <a:pt x="2947982" y="3361109"/>
                  </a:cubicBezTo>
                  <a:close/>
                  <a:moveTo>
                    <a:pt x="3027785" y="3356615"/>
                  </a:moveTo>
                  <a:cubicBezTo>
                    <a:pt x="3041731" y="3355840"/>
                    <a:pt x="3051803" y="3364517"/>
                    <a:pt x="3050562" y="3375828"/>
                  </a:cubicBezTo>
                  <a:cubicBezTo>
                    <a:pt x="3049323" y="3387140"/>
                    <a:pt x="3037082" y="3396901"/>
                    <a:pt x="3023141" y="3397676"/>
                  </a:cubicBezTo>
                  <a:cubicBezTo>
                    <a:pt x="3009184" y="3398451"/>
                    <a:pt x="2998967" y="3389929"/>
                    <a:pt x="3000362" y="3378618"/>
                  </a:cubicBezTo>
                  <a:cubicBezTo>
                    <a:pt x="3001603" y="3367306"/>
                    <a:pt x="3013989" y="3357390"/>
                    <a:pt x="3027785" y="3356615"/>
                  </a:cubicBezTo>
                  <a:close/>
                  <a:moveTo>
                    <a:pt x="9345469" y="3355996"/>
                  </a:moveTo>
                  <a:cubicBezTo>
                    <a:pt x="9358175" y="3357236"/>
                    <a:pt x="9371965" y="3367927"/>
                    <a:pt x="9376304" y="3379703"/>
                  </a:cubicBezTo>
                  <a:cubicBezTo>
                    <a:pt x="9380642" y="3391479"/>
                    <a:pt x="9373825" y="3400001"/>
                    <a:pt x="9360964" y="3398761"/>
                  </a:cubicBezTo>
                  <a:cubicBezTo>
                    <a:pt x="9348104" y="3397522"/>
                    <a:pt x="9334313" y="3386985"/>
                    <a:pt x="9330130" y="3375209"/>
                  </a:cubicBezTo>
                  <a:cubicBezTo>
                    <a:pt x="9325947" y="3363434"/>
                    <a:pt x="9332764" y="3354756"/>
                    <a:pt x="9345469" y="3355996"/>
                  </a:cubicBezTo>
                  <a:close/>
                  <a:moveTo>
                    <a:pt x="3107888" y="3352277"/>
                  </a:moveTo>
                  <a:cubicBezTo>
                    <a:pt x="3121680" y="3351502"/>
                    <a:pt x="3131905" y="3360179"/>
                    <a:pt x="3130665" y="3371490"/>
                  </a:cubicBezTo>
                  <a:cubicBezTo>
                    <a:pt x="3129426" y="3382802"/>
                    <a:pt x="3117186" y="3392563"/>
                    <a:pt x="3103242" y="3393338"/>
                  </a:cubicBezTo>
                  <a:cubicBezTo>
                    <a:pt x="3089296" y="3394113"/>
                    <a:pt x="3079069" y="3385436"/>
                    <a:pt x="3080309" y="3374124"/>
                  </a:cubicBezTo>
                  <a:cubicBezTo>
                    <a:pt x="3081549" y="3362813"/>
                    <a:pt x="3093791" y="3352897"/>
                    <a:pt x="3107888" y="3352277"/>
                  </a:cubicBezTo>
                  <a:close/>
                  <a:moveTo>
                    <a:pt x="9272025" y="3349023"/>
                  </a:moveTo>
                  <a:cubicBezTo>
                    <a:pt x="9284730" y="3350262"/>
                    <a:pt x="9298521" y="3360799"/>
                    <a:pt x="9302705" y="3372575"/>
                  </a:cubicBezTo>
                  <a:cubicBezTo>
                    <a:pt x="9306888" y="3384351"/>
                    <a:pt x="9299915" y="3392873"/>
                    <a:pt x="9287055" y="3391633"/>
                  </a:cubicBezTo>
                  <a:cubicBezTo>
                    <a:pt x="9274194" y="3390394"/>
                    <a:pt x="9260559" y="3379857"/>
                    <a:pt x="9256375" y="3368081"/>
                  </a:cubicBezTo>
                  <a:cubicBezTo>
                    <a:pt x="9252347" y="3356305"/>
                    <a:pt x="9259319" y="3347783"/>
                    <a:pt x="9272025" y="3349023"/>
                  </a:cubicBezTo>
                  <a:close/>
                  <a:moveTo>
                    <a:pt x="9198424" y="3341895"/>
                  </a:moveTo>
                  <a:cubicBezTo>
                    <a:pt x="9211130" y="3343135"/>
                    <a:pt x="9224921" y="3353671"/>
                    <a:pt x="9228949" y="3365447"/>
                  </a:cubicBezTo>
                  <a:cubicBezTo>
                    <a:pt x="9232978" y="3377378"/>
                    <a:pt x="9225850" y="3385900"/>
                    <a:pt x="9212989" y="3384661"/>
                  </a:cubicBezTo>
                  <a:cubicBezTo>
                    <a:pt x="9200130" y="3383421"/>
                    <a:pt x="9186494" y="3372884"/>
                    <a:pt x="9182465" y="3361109"/>
                  </a:cubicBezTo>
                  <a:cubicBezTo>
                    <a:pt x="9178437" y="3349333"/>
                    <a:pt x="9185564" y="3340810"/>
                    <a:pt x="9198424" y="3341895"/>
                  </a:cubicBezTo>
                  <a:close/>
                  <a:moveTo>
                    <a:pt x="9822551" y="3340656"/>
                  </a:moveTo>
                  <a:cubicBezTo>
                    <a:pt x="9834792" y="3342050"/>
                    <a:pt x="9848892" y="3352896"/>
                    <a:pt x="9854160" y="3364827"/>
                  </a:cubicBezTo>
                  <a:cubicBezTo>
                    <a:pt x="9859429" y="3376758"/>
                    <a:pt x="9853696" y="3385435"/>
                    <a:pt x="9841299" y="3384041"/>
                  </a:cubicBezTo>
                  <a:cubicBezTo>
                    <a:pt x="9829059" y="3382801"/>
                    <a:pt x="9814804" y="3371955"/>
                    <a:pt x="9809690" y="3360024"/>
                  </a:cubicBezTo>
                  <a:cubicBezTo>
                    <a:pt x="9804577" y="3347938"/>
                    <a:pt x="9810310" y="3339416"/>
                    <a:pt x="9822551" y="3340656"/>
                  </a:cubicBezTo>
                  <a:close/>
                  <a:moveTo>
                    <a:pt x="9124361" y="3334923"/>
                  </a:moveTo>
                  <a:cubicBezTo>
                    <a:pt x="9137221" y="3336163"/>
                    <a:pt x="9150856" y="3346699"/>
                    <a:pt x="9154885" y="3358475"/>
                  </a:cubicBezTo>
                  <a:cubicBezTo>
                    <a:pt x="9158759" y="3370251"/>
                    <a:pt x="9151476" y="3378928"/>
                    <a:pt x="9138616" y="3377689"/>
                  </a:cubicBezTo>
                  <a:cubicBezTo>
                    <a:pt x="9125755" y="3376604"/>
                    <a:pt x="9112119" y="3366068"/>
                    <a:pt x="9108246" y="3354292"/>
                  </a:cubicBezTo>
                  <a:cubicBezTo>
                    <a:pt x="9104372" y="3342516"/>
                    <a:pt x="9111500" y="3333994"/>
                    <a:pt x="9124361" y="3334923"/>
                  </a:cubicBezTo>
                  <a:close/>
                  <a:moveTo>
                    <a:pt x="9751585" y="3333063"/>
                  </a:moveTo>
                  <a:cubicBezTo>
                    <a:pt x="9763981" y="3334303"/>
                    <a:pt x="9778081" y="3345149"/>
                    <a:pt x="9783194" y="3357080"/>
                  </a:cubicBezTo>
                  <a:cubicBezTo>
                    <a:pt x="9788307" y="3369011"/>
                    <a:pt x="9782419" y="3377688"/>
                    <a:pt x="9770024" y="3376293"/>
                  </a:cubicBezTo>
                  <a:cubicBezTo>
                    <a:pt x="9757628" y="3374899"/>
                    <a:pt x="9743528" y="3364207"/>
                    <a:pt x="9738570" y="3352277"/>
                  </a:cubicBezTo>
                  <a:cubicBezTo>
                    <a:pt x="9733612" y="3340346"/>
                    <a:pt x="9739500" y="3331669"/>
                    <a:pt x="9751585" y="3333063"/>
                  </a:cubicBezTo>
                  <a:close/>
                  <a:moveTo>
                    <a:pt x="9050295" y="3328415"/>
                  </a:moveTo>
                  <a:cubicBezTo>
                    <a:pt x="9063156" y="3329500"/>
                    <a:pt x="9076791" y="3340036"/>
                    <a:pt x="9080665" y="3351812"/>
                  </a:cubicBezTo>
                  <a:cubicBezTo>
                    <a:pt x="9084384" y="3363588"/>
                    <a:pt x="9077102" y="3372110"/>
                    <a:pt x="9064086" y="3371025"/>
                  </a:cubicBezTo>
                  <a:cubicBezTo>
                    <a:pt x="9051070" y="3369786"/>
                    <a:pt x="9037435" y="3359404"/>
                    <a:pt x="9033716" y="3347628"/>
                  </a:cubicBezTo>
                  <a:cubicBezTo>
                    <a:pt x="9029997" y="3335852"/>
                    <a:pt x="9037280" y="3327175"/>
                    <a:pt x="9050295" y="3328415"/>
                  </a:cubicBezTo>
                  <a:close/>
                  <a:moveTo>
                    <a:pt x="2482635" y="3326400"/>
                  </a:moveTo>
                  <a:cubicBezTo>
                    <a:pt x="2496276" y="3325471"/>
                    <a:pt x="2505727" y="3334148"/>
                    <a:pt x="2503869" y="3345614"/>
                  </a:cubicBezTo>
                  <a:cubicBezTo>
                    <a:pt x="2501854" y="3357080"/>
                    <a:pt x="2489301" y="3367151"/>
                    <a:pt x="2475663" y="3368081"/>
                  </a:cubicBezTo>
                  <a:cubicBezTo>
                    <a:pt x="2462023" y="3369011"/>
                    <a:pt x="2452417" y="3360489"/>
                    <a:pt x="2454430" y="3349023"/>
                  </a:cubicBezTo>
                  <a:cubicBezTo>
                    <a:pt x="2456446" y="3337556"/>
                    <a:pt x="2469154" y="3327330"/>
                    <a:pt x="2482635" y="3326400"/>
                  </a:cubicBezTo>
                  <a:close/>
                  <a:moveTo>
                    <a:pt x="9680775" y="3325471"/>
                  </a:moveTo>
                  <a:cubicBezTo>
                    <a:pt x="9693170" y="3326711"/>
                    <a:pt x="9707271" y="3337557"/>
                    <a:pt x="9712229" y="3349488"/>
                  </a:cubicBezTo>
                  <a:cubicBezTo>
                    <a:pt x="9717188" y="3361419"/>
                    <a:pt x="9711145" y="3369941"/>
                    <a:pt x="9698749" y="3368701"/>
                  </a:cubicBezTo>
                  <a:cubicBezTo>
                    <a:pt x="9686199" y="3367307"/>
                    <a:pt x="9672253" y="3356616"/>
                    <a:pt x="9667294" y="3344685"/>
                  </a:cubicBezTo>
                  <a:cubicBezTo>
                    <a:pt x="9662336" y="3332754"/>
                    <a:pt x="9668379" y="3324077"/>
                    <a:pt x="9680775" y="3325471"/>
                  </a:cubicBezTo>
                  <a:close/>
                  <a:moveTo>
                    <a:pt x="8975766" y="3321752"/>
                  </a:moveTo>
                  <a:cubicBezTo>
                    <a:pt x="8988627" y="3322837"/>
                    <a:pt x="9002262" y="3333373"/>
                    <a:pt x="9005981" y="3345149"/>
                  </a:cubicBezTo>
                  <a:cubicBezTo>
                    <a:pt x="9009699" y="3356925"/>
                    <a:pt x="9002262" y="3365447"/>
                    <a:pt x="8989246" y="3364362"/>
                  </a:cubicBezTo>
                  <a:cubicBezTo>
                    <a:pt x="8976231" y="3363123"/>
                    <a:pt x="8962751" y="3352741"/>
                    <a:pt x="8959031" y="3340965"/>
                  </a:cubicBezTo>
                  <a:cubicBezTo>
                    <a:pt x="8955313" y="3329189"/>
                    <a:pt x="8962751" y="3320667"/>
                    <a:pt x="8975766" y="3321752"/>
                  </a:cubicBezTo>
                  <a:close/>
                  <a:moveTo>
                    <a:pt x="2561210" y="3320977"/>
                  </a:moveTo>
                  <a:cubicBezTo>
                    <a:pt x="2574847" y="3320048"/>
                    <a:pt x="2584456" y="3328725"/>
                    <a:pt x="2582597" y="3340191"/>
                  </a:cubicBezTo>
                  <a:cubicBezTo>
                    <a:pt x="2580736" y="3351657"/>
                    <a:pt x="2568183" y="3361728"/>
                    <a:pt x="2554545" y="3362658"/>
                  </a:cubicBezTo>
                  <a:cubicBezTo>
                    <a:pt x="2540908" y="3363588"/>
                    <a:pt x="2531299" y="3355066"/>
                    <a:pt x="2533158" y="3343599"/>
                  </a:cubicBezTo>
                  <a:cubicBezTo>
                    <a:pt x="2535018" y="3332133"/>
                    <a:pt x="2547726" y="3322062"/>
                    <a:pt x="2561210" y="3320977"/>
                  </a:cubicBezTo>
                  <a:close/>
                  <a:moveTo>
                    <a:pt x="9609344" y="3317879"/>
                  </a:moveTo>
                  <a:cubicBezTo>
                    <a:pt x="9621740" y="3319273"/>
                    <a:pt x="9635685" y="3329965"/>
                    <a:pt x="9640644" y="3341895"/>
                  </a:cubicBezTo>
                  <a:cubicBezTo>
                    <a:pt x="9645447" y="3353826"/>
                    <a:pt x="9639404" y="3362349"/>
                    <a:pt x="9626853" y="3361109"/>
                  </a:cubicBezTo>
                  <a:cubicBezTo>
                    <a:pt x="9614303" y="3359869"/>
                    <a:pt x="9600357" y="3349178"/>
                    <a:pt x="9595554" y="3337247"/>
                  </a:cubicBezTo>
                  <a:cubicBezTo>
                    <a:pt x="9590750" y="3325316"/>
                    <a:pt x="9596949" y="3316639"/>
                    <a:pt x="9609344" y="3317879"/>
                  </a:cubicBezTo>
                  <a:close/>
                  <a:moveTo>
                    <a:pt x="2640093" y="3315864"/>
                  </a:moveTo>
                  <a:cubicBezTo>
                    <a:pt x="2653730" y="3314935"/>
                    <a:pt x="2663339" y="3323612"/>
                    <a:pt x="2661633" y="3335078"/>
                  </a:cubicBezTo>
                  <a:cubicBezTo>
                    <a:pt x="2659775" y="3346699"/>
                    <a:pt x="2647377" y="3356615"/>
                    <a:pt x="2633583" y="3357545"/>
                  </a:cubicBezTo>
                  <a:cubicBezTo>
                    <a:pt x="2619946" y="3358320"/>
                    <a:pt x="2610182" y="3349798"/>
                    <a:pt x="2612041" y="3338332"/>
                  </a:cubicBezTo>
                  <a:cubicBezTo>
                    <a:pt x="2613901" y="3326866"/>
                    <a:pt x="2626455" y="3316794"/>
                    <a:pt x="2640093" y="3315864"/>
                  </a:cubicBezTo>
                  <a:close/>
                  <a:moveTo>
                    <a:pt x="8901081" y="3315089"/>
                  </a:moveTo>
                  <a:cubicBezTo>
                    <a:pt x="8913942" y="3316329"/>
                    <a:pt x="8927423" y="3326710"/>
                    <a:pt x="8931141" y="3338486"/>
                  </a:cubicBezTo>
                  <a:cubicBezTo>
                    <a:pt x="8934706" y="3350262"/>
                    <a:pt x="8927112" y="3358784"/>
                    <a:pt x="8914097" y="3357700"/>
                  </a:cubicBezTo>
                  <a:cubicBezTo>
                    <a:pt x="8901081" y="3356615"/>
                    <a:pt x="8887601" y="3346234"/>
                    <a:pt x="8884038" y="3334458"/>
                  </a:cubicBezTo>
                  <a:cubicBezTo>
                    <a:pt x="8880474" y="3322682"/>
                    <a:pt x="8888066" y="3314160"/>
                    <a:pt x="8901081" y="3315089"/>
                  </a:cubicBezTo>
                  <a:close/>
                  <a:moveTo>
                    <a:pt x="2719131" y="3310906"/>
                  </a:moveTo>
                  <a:cubicBezTo>
                    <a:pt x="2732770" y="3309977"/>
                    <a:pt x="2742533" y="3318654"/>
                    <a:pt x="2740828" y="3330120"/>
                  </a:cubicBezTo>
                  <a:cubicBezTo>
                    <a:pt x="2739123" y="3341586"/>
                    <a:pt x="2726724" y="3351503"/>
                    <a:pt x="2712933" y="3352432"/>
                  </a:cubicBezTo>
                  <a:cubicBezTo>
                    <a:pt x="2699138" y="3353207"/>
                    <a:pt x="2689375" y="3344685"/>
                    <a:pt x="2691080" y="3333219"/>
                  </a:cubicBezTo>
                  <a:cubicBezTo>
                    <a:pt x="2692785" y="3321753"/>
                    <a:pt x="2705338" y="3311681"/>
                    <a:pt x="2719131" y="3310906"/>
                  </a:cubicBezTo>
                  <a:close/>
                  <a:moveTo>
                    <a:pt x="9537604" y="3310596"/>
                  </a:moveTo>
                  <a:cubicBezTo>
                    <a:pt x="9549999" y="3311836"/>
                    <a:pt x="9563945" y="3322527"/>
                    <a:pt x="9568748" y="3334458"/>
                  </a:cubicBezTo>
                  <a:cubicBezTo>
                    <a:pt x="9573551" y="3346389"/>
                    <a:pt x="9567198" y="3354911"/>
                    <a:pt x="9554647" y="3353671"/>
                  </a:cubicBezTo>
                  <a:cubicBezTo>
                    <a:pt x="9542097" y="3352432"/>
                    <a:pt x="9528152" y="3341740"/>
                    <a:pt x="9523504" y="3329809"/>
                  </a:cubicBezTo>
                  <a:cubicBezTo>
                    <a:pt x="9518855" y="3317879"/>
                    <a:pt x="9525208" y="3309202"/>
                    <a:pt x="9537604" y="3310596"/>
                  </a:cubicBezTo>
                  <a:close/>
                  <a:moveTo>
                    <a:pt x="8826087" y="3308892"/>
                  </a:moveTo>
                  <a:cubicBezTo>
                    <a:pt x="8839102" y="3309976"/>
                    <a:pt x="8852583" y="3320358"/>
                    <a:pt x="8856147" y="3332134"/>
                  </a:cubicBezTo>
                  <a:cubicBezTo>
                    <a:pt x="8859711" y="3343910"/>
                    <a:pt x="8851808" y="3352432"/>
                    <a:pt x="8838793" y="3351347"/>
                  </a:cubicBezTo>
                  <a:cubicBezTo>
                    <a:pt x="8825777" y="3350263"/>
                    <a:pt x="8812297" y="3339881"/>
                    <a:pt x="8808888" y="3328105"/>
                  </a:cubicBezTo>
                  <a:cubicBezTo>
                    <a:pt x="8805479" y="3316329"/>
                    <a:pt x="8813071" y="3307652"/>
                    <a:pt x="8826087" y="3308892"/>
                  </a:cubicBezTo>
                  <a:close/>
                  <a:moveTo>
                    <a:pt x="2798016" y="3305638"/>
                  </a:moveTo>
                  <a:cubicBezTo>
                    <a:pt x="2811652" y="3304863"/>
                    <a:pt x="2821417" y="3313541"/>
                    <a:pt x="2819868" y="3325006"/>
                  </a:cubicBezTo>
                  <a:cubicBezTo>
                    <a:pt x="2818318" y="3336473"/>
                    <a:pt x="2805920" y="3346544"/>
                    <a:pt x="2792125" y="3347319"/>
                  </a:cubicBezTo>
                  <a:cubicBezTo>
                    <a:pt x="2778335" y="3348249"/>
                    <a:pt x="2768414" y="3339572"/>
                    <a:pt x="2770120" y="3328105"/>
                  </a:cubicBezTo>
                  <a:cubicBezTo>
                    <a:pt x="2771824" y="3316639"/>
                    <a:pt x="2784222" y="3306568"/>
                    <a:pt x="2798016" y="3305638"/>
                  </a:cubicBezTo>
                  <a:close/>
                  <a:moveTo>
                    <a:pt x="9465553" y="3303314"/>
                  </a:moveTo>
                  <a:cubicBezTo>
                    <a:pt x="9478104" y="3304554"/>
                    <a:pt x="9492049" y="3315245"/>
                    <a:pt x="9496697" y="3327176"/>
                  </a:cubicBezTo>
                  <a:cubicBezTo>
                    <a:pt x="9501346" y="3339107"/>
                    <a:pt x="9494838" y="3347629"/>
                    <a:pt x="9482287" y="3346389"/>
                  </a:cubicBezTo>
                  <a:cubicBezTo>
                    <a:pt x="9469737" y="3345150"/>
                    <a:pt x="9455946" y="3334458"/>
                    <a:pt x="9451298" y="3322527"/>
                  </a:cubicBezTo>
                  <a:cubicBezTo>
                    <a:pt x="9446650" y="3310597"/>
                    <a:pt x="9453157" y="3301920"/>
                    <a:pt x="9465553" y="3303314"/>
                  </a:cubicBezTo>
                  <a:close/>
                  <a:moveTo>
                    <a:pt x="8750937" y="3302694"/>
                  </a:moveTo>
                  <a:cubicBezTo>
                    <a:pt x="8763953" y="3303779"/>
                    <a:pt x="8777434" y="3314160"/>
                    <a:pt x="8780842" y="3325936"/>
                  </a:cubicBezTo>
                  <a:cubicBezTo>
                    <a:pt x="8784251" y="3337557"/>
                    <a:pt x="8776504" y="3346234"/>
                    <a:pt x="8763334" y="3345149"/>
                  </a:cubicBezTo>
                  <a:cubicBezTo>
                    <a:pt x="8750163" y="3344065"/>
                    <a:pt x="8736838" y="3333683"/>
                    <a:pt x="8733428" y="3321907"/>
                  </a:cubicBezTo>
                  <a:cubicBezTo>
                    <a:pt x="8730175" y="3310132"/>
                    <a:pt x="8737922" y="3301455"/>
                    <a:pt x="8750937" y="3302694"/>
                  </a:cubicBezTo>
                  <a:close/>
                  <a:moveTo>
                    <a:pt x="2877188" y="3300835"/>
                  </a:moveTo>
                  <a:cubicBezTo>
                    <a:pt x="2890818" y="3300060"/>
                    <a:pt x="2900731" y="3308737"/>
                    <a:pt x="2899181" y="3320203"/>
                  </a:cubicBezTo>
                  <a:cubicBezTo>
                    <a:pt x="2897632" y="3331824"/>
                    <a:pt x="2885241" y="3341741"/>
                    <a:pt x="2871457" y="3342516"/>
                  </a:cubicBezTo>
                  <a:cubicBezTo>
                    <a:pt x="2857673" y="3343446"/>
                    <a:pt x="2847760" y="3334769"/>
                    <a:pt x="2849308" y="3323302"/>
                  </a:cubicBezTo>
                  <a:cubicBezTo>
                    <a:pt x="2851014" y="3311836"/>
                    <a:pt x="2863402" y="3301765"/>
                    <a:pt x="2877188" y="3300835"/>
                  </a:cubicBezTo>
                  <a:close/>
                  <a:moveTo>
                    <a:pt x="2956347" y="3296496"/>
                  </a:moveTo>
                  <a:cubicBezTo>
                    <a:pt x="2969992" y="3295721"/>
                    <a:pt x="2979903" y="3304398"/>
                    <a:pt x="2978509" y="3315864"/>
                  </a:cubicBezTo>
                  <a:cubicBezTo>
                    <a:pt x="2977112" y="3327331"/>
                    <a:pt x="2964724" y="3337247"/>
                    <a:pt x="2950929" y="3338022"/>
                  </a:cubicBezTo>
                  <a:cubicBezTo>
                    <a:pt x="2937141" y="3338797"/>
                    <a:pt x="2927068" y="3330120"/>
                    <a:pt x="2928616" y="3318653"/>
                  </a:cubicBezTo>
                  <a:cubicBezTo>
                    <a:pt x="2930168" y="3307187"/>
                    <a:pt x="2942562" y="3297116"/>
                    <a:pt x="2956347" y="3296496"/>
                  </a:cubicBezTo>
                  <a:close/>
                  <a:moveTo>
                    <a:pt x="9393503" y="3295877"/>
                  </a:moveTo>
                  <a:cubicBezTo>
                    <a:pt x="9406054" y="3297116"/>
                    <a:pt x="9419999" y="3307807"/>
                    <a:pt x="9424493" y="3319738"/>
                  </a:cubicBezTo>
                  <a:cubicBezTo>
                    <a:pt x="9428986" y="3331514"/>
                    <a:pt x="9422478" y="3340191"/>
                    <a:pt x="9409773" y="3338952"/>
                  </a:cubicBezTo>
                  <a:cubicBezTo>
                    <a:pt x="9397067" y="3337712"/>
                    <a:pt x="9383276" y="3327176"/>
                    <a:pt x="9378783" y="3315245"/>
                  </a:cubicBezTo>
                  <a:cubicBezTo>
                    <a:pt x="9374290" y="3303469"/>
                    <a:pt x="9380798" y="3294792"/>
                    <a:pt x="9393503" y="3295877"/>
                  </a:cubicBezTo>
                  <a:close/>
                  <a:moveTo>
                    <a:pt x="5695384" y="3293552"/>
                  </a:moveTo>
                  <a:cubicBezTo>
                    <a:pt x="5709484" y="3293552"/>
                    <a:pt x="5721260" y="3303004"/>
                    <a:pt x="5721725" y="3314315"/>
                  </a:cubicBezTo>
                  <a:cubicBezTo>
                    <a:pt x="5722190" y="3325626"/>
                    <a:pt x="5711188" y="3334768"/>
                    <a:pt x="5697088" y="3334613"/>
                  </a:cubicBezTo>
                  <a:cubicBezTo>
                    <a:pt x="5682988" y="3334458"/>
                    <a:pt x="5671212" y="3325161"/>
                    <a:pt x="5670747" y="3313850"/>
                  </a:cubicBezTo>
                  <a:cubicBezTo>
                    <a:pt x="5670282" y="3302539"/>
                    <a:pt x="5681283" y="3293397"/>
                    <a:pt x="5695384" y="3293552"/>
                  </a:cubicBezTo>
                  <a:close/>
                  <a:moveTo>
                    <a:pt x="3035840" y="3291848"/>
                  </a:moveTo>
                  <a:cubicBezTo>
                    <a:pt x="3049479" y="3291073"/>
                    <a:pt x="3059549" y="3299751"/>
                    <a:pt x="3058155" y="3311216"/>
                  </a:cubicBezTo>
                  <a:cubicBezTo>
                    <a:pt x="3056759" y="3322683"/>
                    <a:pt x="3044367" y="3332599"/>
                    <a:pt x="3030575" y="3333374"/>
                  </a:cubicBezTo>
                  <a:cubicBezTo>
                    <a:pt x="3016781" y="3334149"/>
                    <a:pt x="3006708" y="3325472"/>
                    <a:pt x="3008101" y="3314006"/>
                  </a:cubicBezTo>
                  <a:cubicBezTo>
                    <a:pt x="3009650" y="3302539"/>
                    <a:pt x="3022055" y="3292623"/>
                    <a:pt x="3035840" y="3291848"/>
                  </a:cubicBezTo>
                  <a:close/>
                  <a:moveTo>
                    <a:pt x="9320988" y="3288904"/>
                  </a:moveTo>
                  <a:cubicBezTo>
                    <a:pt x="9333539" y="3289989"/>
                    <a:pt x="9347483" y="3300680"/>
                    <a:pt x="9351822" y="3312611"/>
                  </a:cubicBezTo>
                  <a:cubicBezTo>
                    <a:pt x="9356160" y="3324387"/>
                    <a:pt x="9349498" y="3333064"/>
                    <a:pt x="9336792" y="3331824"/>
                  </a:cubicBezTo>
                  <a:cubicBezTo>
                    <a:pt x="9324087" y="3330585"/>
                    <a:pt x="9310297" y="3320048"/>
                    <a:pt x="9305958" y="3308117"/>
                  </a:cubicBezTo>
                  <a:cubicBezTo>
                    <a:pt x="9301620" y="3296342"/>
                    <a:pt x="9308282" y="3287664"/>
                    <a:pt x="9320988" y="3288904"/>
                  </a:cubicBezTo>
                  <a:close/>
                  <a:moveTo>
                    <a:pt x="3115326" y="3287354"/>
                  </a:moveTo>
                  <a:cubicBezTo>
                    <a:pt x="3129116" y="3286580"/>
                    <a:pt x="3139186" y="3295411"/>
                    <a:pt x="3137792" y="3306878"/>
                  </a:cubicBezTo>
                  <a:cubicBezTo>
                    <a:pt x="3136553" y="3318344"/>
                    <a:pt x="3124158" y="3328260"/>
                    <a:pt x="3110367" y="3329035"/>
                  </a:cubicBezTo>
                  <a:cubicBezTo>
                    <a:pt x="3096423" y="3329810"/>
                    <a:pt x="3086353" y="3321133"/>
                    <a:pt x="3087748" y="3309667"/>
                  </a:cubicBezTo>
                  <a:cubicBezTo>
                    <a:pt x="3089142" y="3298201"/>
                    <a:pt x="3101537" y="3288129"/>
                    <a:pt x="3115326" y="3287354"/>
                  </a:cubicBezTo>
                  <a:close/>
                  <a:moveTo>
                    <a:pt x="3194230" y="3283170"/>
                  </a:moveTo>
                  <a:cubicBezTo>
                    <a:pt x="3208020" y="3282396"/>
                    <a:pt x="3218092" y="3291228"/>
                    <a:pt x="3216852" y="3302694"/>
                  </a:cubicBezTo>
                  <a:cubicBezTo>
                    <a:pt x="3215457" y="3314160"/>
                    <a:pt x="3203372" y="3323921"/>
                    <a:pt x="3189426" y="3324696"/>
                  </a:cubicBezTo>
                  <a:cubicBezTo>
                    <a:pt x="3175481" y="3325471"/>
                    <a:pt x="3165989" y="3316794"/>
                    <a:pt x="3167382" y="3305328"/>
                  </a:cubicBezTo>
                  <a:cubicBezTo>
                    <a:pt x="3168778" y="3293862"/>
                    <a:pt x="3180285" y="3283945"/>
                    <a:pt x="3194230" y="3283170"/>
                  </a:cubicBezTo>
                  <a:close/>
                  <a:moveTo>
                    <a:pt x="9248008" y="3281931"/>
                  </a:moveTo>
                  <a:cubicBezTo>
                    <a:pt x="9260558" y="3283171"/>
                    <a:pt x="9274349" y="3293707"/>
                    <a:pt x="9278687" y="3305638"/>
                  </a:cubicBezTo>
                  <a:cubicBezTo>
                    <a:pt x="9283026" y="3317414"/>
                    <a:pt x="9276208" y="3326091"/>
                    <a:pt x="9263502" y="3324851"/>
                  </a:cubicBezTo>
                  <a:cubicBezTo>
                    <a:pt x="9250797" y="3323612"/>
                    <a:pt x="9237006" y="3313075"/>
                    <a:pt x="9232823" y="3301144"/>
                  </a:cubicBezTo>
                  <a:cubicBezTo>
                    <a:pt x="9228639" y="3289368"/>
                    <a:pt x="9235302" y="3280691"/>
                    <a:pt x="9248008" y="3281931"/>
                  </a:cubicBezTo>
                  <a:close/>
                  <a:moveTo>
                    <a:pt x="9862373" y="3280382"/>
                  </a:moveTo>
                  <a:cubicBezTo>
                    <a:pt x="9874458" y="3281776"/>
                    <a:pt x="9888713" y="3292623"/>
                    <a:pt x="9894137" y="3304708"/>
                  </a:cubicBezTo>
                  <a:cubicBezTo>
                    <a:pt x="9899714" y="3316794"/>
                    <a:pt x="9894292" y="3325471"/>
                    <a:pt x="9882050" y="3324077"/>
                  </a:cubicBezTo>
                  <a:cubicBezTo>
                    <a:pt x="9869810" y="3322682"/>
                    <a:pt x="9855710" y="3311991"/>
                    <a:pt x="9850286" y="3299905"/>
                  </a:cubicBezTo>
                  <a:cubicBezTo>
                    <a:pt x="9845019" y="3287819"/>
                    <a:pt x="9850441" y="3279142"/>
                    <a:pt x="9862373" y="3280382"/>
                  </a:cubicBezTo>
                  <a:close/>
                  <a:moveTo>
                    <a:pt x="9174718" y="3274804"/>
                  </a:moveTo>
                  <a:cubicBezTo>
                    <a:pt x="9187424" y="3276043"/>
                    <a:pt x="9201213" y="3286579"/>
                    <a:pt x="9205397" y="3298510"/>
                  </a:cubicBezTo>
                  <a:cubicBezTo>
                    <a:pt x="9209581" y="3310441"/>
                    <a:pt x="9202763" y="3319118"/>
                    <a:pt x="9189903" y="3317879"/>
                  </a:cubicBezTo>
                  <a:cubicBezTo>
                    <a:pt x="9177197" y="3316794"/>
                    <a:pt x="9163561" y="3306258"/>
                    <a:pt x="9159378" y="3294327"/>
                  </a:cubicBezTo>
                  <a:cubicBezTo>
                    <a:pt x="9155350" y="3282396"/>
                    <a:pt x="9162167" y="3273719"/>
                    <a:pt x="9174718" y="3274804"/>
                  </a:cubicBezTo>
                  <a:close/>
                  <a:moveTo>
                    <a:pt x="9792647" y="3272789"/>
                  </a:moveTo>
                  <a:cubicBezTo>
                    <a:pt x="9804732" y="3274029"/>
                    <a:pt x="9818833" y="3284875"/>
                    <a:pt x="9824255" y="3296961"/>
                  </a:cubicBezTo>
                  <a:cubicBezTo>
                    <a:pt x="9829678" y="3309046"/>
                    <a:pt x="9824100" y="3317723"/>
                    <a:pt x="9811860" y="3316329"/>
                  </a:cubicBezTo>
                  <a:cubicBezTo>
                    <a:pt x="9799618" y="3314935"/>
                    <a:pt x="9785519" y="3304243"/>
                    <a:pt x="9780250" y="3292157"/>
                  </a:cubicBezTo>
                  <a:cubicBezTo>
                    <a:pt x="9774982" y="3280226"/>
                    <a:pt x="9780560" y="3271394"/>
                    <a:pt x="9792647" y="3272789"/>
                  </a:cubicBezTo>
                  <a:close/>
                  <a:moveTo>
                    <a:pt x="9101582" y="3267986"/>
                  </a:moveTo>
                  <a:cubicBezTo>
                    <a:pt x="9114288" y="3269225"/>
                    <a:pt x="9128079" y="3279761"/>
                    <a:pt x="9132107" y="3291692"/>
                  </a:cubicBezTo>
                  <a:cubicBezTo>
                    <a:pt x="9136136" y="3303623"/>
                    <a:pt x="9129163" y="3312300"/>
                    <a:pt x="9116303" y="3311061"/>
                  </a:cubicBezTo>
                  <a:cubicBezTo>
                    <a:pt x="9103442" y="3309976"/>
                    <a:pt x="9089806" y="3299440"/>
                    <a:pt x="9085778" y="3287509"/>
                  </a:cubicBezTo>
                  <a:cubicBezTo>
                    <a:pt x="9081750" y="3275578"/>
                    <a:pt x="9088877" y="3266901"/>
                    <a:pt x="9101582" y="3267986"/>
                  </a:cubicBezTo>
                  <a:close/>
                  <a:moveTo>
                    <a:pt x="9722300" y="3265197"/>
                  </a:moveTo>
                  <a:cubicBezTo>
                    <a:pt x="9734542" y="3266437"/>
                    <a:pt x="9748641" y="3277283"/>
                    <a:pt x="9753910" y="3289369"/>
                  </a:cubicBezTo>
                  <a:cubicBezTo>
                    <a:pt x="9759178" y="3301455"/>
                    <a:pt x="9753445" y="3310132"/>
                    <a:pt x="9741204" y="3308737"/>
                  </a:cubicBezTo>
                  <a:cubicBezTo>
                    <a:pt x="9728963" y="3307343"/>
                    <a:pt x="9714863" y="3296651"/>
                    <a:pt x="9709750" y="3284565"/>
                  </a:cubicBezTo>
                  <a:cubicBezTo>
                    <a:pt x="9704637" y="3272480"/>
                    <a:pt x="9710370" y="3263803"/>
                    <a:pt x="9722300" y="3265197"/>
                  </a:cubicBezTo>
                  <a:close/>
                  <a:moveTo>
                    <a:pt x="9027983" y="3261478"/>
                  </a:moveTo>
                  <a:cubicBezTo>
                    <a:pt x="9040689" y="3262562"/>
                    <a:pt x="9054324" y="3273099"/>
                    <a:pt x="9058353" y="3285030"/>
                  </a:cubicBezTo>
                  <a:cubicBezTo>
                    <a:pt x="9062382" y="3296961"/>
                    <a:pt x="9055099" y="3305483"/>
                    <a:pt x="9042239" y="3304398"/>
                  </a:cubicBezTo>
                  <a:cubicBezTo>
                    <a:pt x="9029378" y="3303158"/>
                    <a:pt x="9015742" y="3292777"/>
                    <a:pt x="9011869" y="3280846"/>
                  </a:cubicBezTo>
                  <a:cubicBezTo>
                    <a:pt x="9007995" y="3268915"/>
                    <a:pt x="9015123" y="3260238"/>
                    <a:pt x="9027983" y="3261478"/>
                  </a:cubicBezTo>
                  <a:close/>
                  <a:moveTo>
                    <a:pt x="2494259" y="3260858"/>
                  </a:moveTo>
                  <a:cubicBezTo>
                    <a:pt x="2507741" y="3259929"/>
                    <a:pt x="2517040" y="3268606"/>
                    <a:pt x="2515025" y="3280227"/>
                  </a:cubicBezTo>
                  <a:cubicBezTo>
                    <a:pt x="2513012" y="3291693"/>
                    <a:pt x="2500457" y="3301919"/>
                    <a:pt x="2486820" y="3302849"/>
                  </a:cubicBezTo>
                  <a:cubicBezTo>
                    <a:pt x="2473182" y="3303779"/>
                    <a:pt x="2463884" y="3295256"/>
                    <a:pt x="2465897" y="3283635"/>
                  </a:cubicBezTo>
                  <a:cubicBezTo>
                    <a:pt x="2467914" y="3272014"/>
                    <a:pt x="2480620" y="3261788"/>
                    <a:pt x="2494259" y="3260858"/>
                  </a:cubicBezTo>
                  <a:close/>
                  <a:moveTo>
                    <a:pt x="9652109" y="3257450"/>
                  </a:moveTo>
                  <a:cubicBezTo>
                    <a:pt x="9664350" y="3258844"/>
                    <a:pt x="9678450" y="3269535"/>
                    <a:pt x="9683563" y="3281621"/>
                  </a:cubicBezTo>
                  <a:cubicBezTo>
                    <a:pt x="9688677" y="3293707"/>
                    <a:pt x="9682944" y="3302229"/>
                    <a:pt x="9670548" y="3300990"/>
                  </a:cubicBezTo>
                  <a:cubicBezTo>
                    <a:pt x="9658152" y="3299750"/>
                    <a:pt x="9644052" y="3288904"/>
                    <a:pt x="9639093" y="3276973"/>
                  </a:cubicBezTo>
                  <a:cubicBezTo>
                    <a:pt x="9633981" y="3265042"/>
                    <a:pt x="9639868" y="3256365"/>
                    <a:pt x="9652109" y="3257450"/>
                  </a:cubicBezTo>
                  <a:close/>
                  <a:moveTo>
                    <a:pt x="2572368" y="3255590"/>
                  </a:moveTo>
                  <a:cubicBezTo>
                    <a:pt x="2586005" y="3254661"/>
                    <a:pt x="2595459" y="3263338"/>
                    <a:pt x="2593446" y="3274959"/>
                  </a:cubicBezTo>
                  <a:cubicBezTo>
                    <a:pt x="2591431" y="3286580"/>
                    <a:pt x="2578878" y="3296651"/>
                    <a:pt x="2565239" y="3297581"/>
                  </a:cubicBezTo>
                  <a:cubicBezTo>
                    <a:pt x="2551600" y="3298511"/>
                    <a:pt x="2542146" y="3289834"/>
                    <a:pt x="2544161" y="3278213"/>
                  </a:cubicBezTo>
                  <a:cubicBezTo>
                    <a:pt x="2546176" y="3266592"/>
                    <a:pt x="2558730" y="3256520"/>
                    <a:pt x="2572368" y="3255590"/>
                  </a:cubicBezTo>
                  <a:close/>
                  <a:moveTo>
                    <a:pt x="8953919" y="3254816"/>
                  </a:moveTo>
                  <a:cubicBezTo>
                    <a:pt x="8966779" y="3255900"/>
                    <a:pt x="8980414" y="3266592"/>
                    <a:pt x="8984288" y="3278368"/>
                  </a:cubicBezTo>
                  <a:cubicBezTo>
                    <a:pt x="8988317" y="3290143"/>
                    <a:pt x="8980880" y="3298820"/>
                    <a:pt x="8968019" y="3297736"/>
                  </a:cubicBezTo>
                  <a:cubicBezTo>
                    <a:pt x="8955158" y="3296496"/>
                    <a:pt x="8941678" y="3285960"/>
                    <a:pt x="8937804" y="3274184"/>
                  </a:cubicBezTo>
                  <a:cubicBezTo>
                    <a:pt x="8933930" y="3262408"/>
                    <a:pt x="8941213" y="3253731"/>
                    <a:pt x="8953919" y="3254816"/>
                  </a:cubicBezTo>
                  <a:close/>
                  <a:moveTo>
                    <a:pt x="2650633" y="3250322"/>
                  </a:moveTo>
                  <a:cubicBezTo>
                    <a:pt x="2664269" y="3249393"/>
                    <a:pt x="2673723" y="3258070"/>
                    <a:pt x="2671864" y="3269691"/>
                  </a:cubicBezTo>
                  <a:cubicBezTo>
                    <a:pt x="2670004" y="3281312"/>
                    <a:pt x="2657451" y="3291383"/>
                    <a:pt x="2643812" y="3292313"/>
                  </a:cubicBezTo>
                  <a:cubicBezTo>
                    <a:pt x="2630175" y="3293242"/>
                    <a:pt x="2620721" y="3284565"/>
                    <a:pt x="2622580" y="3272944"/>
                  </a:cubicBezTo>
                  <a:cubicBezTo>
                    <a:pt x="2624440" y="3261323"/>
                    <a:pt x="2637148" y="3251252"/>
                    <a:pt x="2650633" y="3250322"/>
                  </a:cubicBezTo>
                  <a:close/>
                  <a:moveTo>
                    <a:pt x="9581299" y="3250167"/>
                  </a:moveTo>
                  <a:cubicBezTo>
                    <a:pt x="9593539" y="3251406"/>
                    <a:pt x="9607640" y="3262253"/>
                    <a:pt x="9612598" y="3274184"/>
                  </a:cubicBezTo>
                  <a:cubicBezTo>
                    <a:pt x="9617556" y="3286115"/>
                    <a:pt x="9611669" y="3294792"/>
                    <a:pt x="9599272" y="3293552"/>
                  </a:cubicBezTo>
                  <a:cubicBezTo>
                    <a:pt x="9586876" y="3292312"/>
                    <a:pt x="9572932" y="3281466"/>
                    <a:pt x="9567973" y="3269535"/>
                  </a:cubicBezTo>
                  <a:cubicBezTo>
                    <a:pt x="9563170" y="3257605"/>
                    <a:pt x="9569058" y="3248927"/>
                    <a:pt x="9581299" y="3250167"/>
                  </a:cubicBezTo>
                  <a:close/>
                  <a:moveTo>
                    <a:pt x="8880008" y="3248308"/>
                  </a:moveTo>
                  <a:cubicBezTo>
                    <a:pt x="8892869" y="3249392"/>
                    <a:pt x="8906505" y="3260083"/>
                    <a:pt x="8910223" y="3271860"/>
                  </a:cubicBezTo>
                  <a:cubicBezTo>
                    <a:pt x="8914097" y="3283635"/>
                    <a:pt x="8906660" y="3292312"/>
                    <a:pt x="8893644" y="3291228"/>
                  </a:cubicBezTo>
                  <a:cubicBezTo>
                    <a:pt x="8880628" y="3290143"/>
                    <a:pt x="8867148" y="3279607"/>
                    <a:pt x="8863429" y="3267831"/>
                  </a:cubicBezTo>
                  <a:cubicBezTo>
                    <a:pt x="8859710" y="3255900"/>
                    <a:pt x="8867148" y="3247223"/>
                    <a:pt x="8880008" y="3248308"/>
                  </a:cubicBezTo>
                  <a:close/>
                  <a:moveTo>
                    <a:pt x="2729205" y="3245054"/>
                  </a:moveTo>
                  <a:cubicBezTo>
                    <a:pt x="2742844" y="3244280"/>
                    <a:pt x="2752452" y="3252957"/>
                    <a:pt x="2750593" y="3264578"/>
                  </a:cubicBezTo>
                  <a:cubicBezTo>
                    <a:pt x="2748733" y="3276199"/>
                    <a:pt x="2736178" y="3286270"/>
                    <a:pt x="2722541" y="3287200"/>
                  </a:cubicBezTo>
                  <a:cubicBezTo>
                    <a:pt x="2708903" y="3288130"/>
                    <a:pt x="2699294" y="3279452"/>
                    <a:pt x="2701155" y="3267831"/>
                  </a:cubicBezTo>
                  <a:cubicBezTo>
                    <a:pt x="2703015" y="3256210"/>
                    <a:pt x="2715567" y="3246139"/>
                    <a:pt x="2729205" y="3245054"/>
                  </a:cubicBezTo>
                  <a:close/>
                  <a:moveTo>
                    <a:pt x="9510178" y="3242884"/>
                  </a:moveTo>
                  <a:cubicBezTo>
                    <a:pt x="9522575" y="3244124"/>
                    <a:pt x="9536519" y="3254970"/>
                    <a:pt x="9541478" y="3266901"/>
                  </a:cubicBezTo>
                  <a:cubicBezTo>
                    <a:pt x="9546436" y="3278832"/>
                    <a:pt x="9540238" y="3287509"/>
                    <a:pt x="9527842" y="3286269"/>
                  </a:cubicBezTo>
                  <a:cubicBezTo>
                    <a:pt x="9515447" y="3285030"/>
                    <a:pt x="9501501" y="3274183"/>
                    <a:pt x="9496698" y="3262252"/>
                  </a:cubicBezTo>
                  <a:cubicBezTo>
                    <a:pt x="9491894" y="3250322"/>
                    <a:pt x="9497938" y="3241489"/>
                    <a:pt x="9510178" y="3242884"/>
                  </a:cubicBezTo>
                  <a:close/>
                  <a:moveTo>
                    <a:pt x="8805634" y="3242110"/>
                  </a:moveTo>
                  <a:cubicBezTo>
                    <a:pt x="8818495" y="3243194"/>
                    <a:pt x="8831975" y="3253731"/>
                    <a:pt x="8835694" y="3265507"/>
                  </a:cubicBezTo>
                  <a:cubicBezTo>
                    <a:pt x="8839412" y="3277283"/>
                    <a:pt x="8831820" y="3285960"/>
                    <a:pt x="8818804" y="3284875"/>
                  </a:cubicBezTo>
                  <a:cubicBezTo>
                    <a:pt x="8805789" y="3283790"/>
                    <a:pt x="8792309" y="3273254"/>
                    <a:pt x="8788744" y="3261478"/>
                  </a:cubicBezTo>
                  <a:cubicBezTo>
                    <a:pt x="8785181" y="3249547"/>
                    <a:pt x="8792618" y="3240870"/>
                    <a:pt x="8805634" y="3242110"/>
                  </a:cubicBezTo>
                  <a:close/>
                  <a:moveTo>
                    <a:pt x="2807622" y="3240250"/>
                  </a:moveTo>
                  <a:cubicBezTo>
                    <a:pt x="2821263" y="3239321"/>
                    <a:pt x="2830869" y="3248153"/>
                    <a:pt x="2829166" y="3259774"/>
                  </a:cubicBezTo>
                  <a:cubicBezTo>
                    <a:pt x="2827460" y="3271395"/>
                    <a:pt x="2814907" y="3281466"/>
                    <a:pt x="2801268" y="3282241"/>
                  </a:cubicBezTo>
                  <a:cubicBezTo>
                    <a:pt x="2787631" y="3283171"/>
                    <a:pt x="2778023" y="3274494"/>
                    <a:pt x="2779727" y="3262873"/>
                  </a:cubicBezTo>
                  <a:cubicBezTo>
                    <a:pt x="2781587" y="3251252"/>
                    <a:pt x="2794140" y="3241180"/>
                    <a:pt x="2807622" y="3240250"/>
                  </a:cubicBezTo>
                  <a:close/>
                  <a:moveTo>
                    <a:pt x="9439058" y="3235602"/>
                  </a:moveTo>
                  <a:cubicBezTo>
                    <a:pt x="9451453" y="3236841"/>
                    <a:pt x="9465399" y="3247688"/>
                    <a:pt x="9470202" y="3259619"/>
                  </a:cubicBezTo>
                  <a:cubicBezTo>
                    <a:pt x="9475005" y="3271550"/>
                    <a:pt x="9468807" y="3280227"/>
                    <a:pt x="9456256" y="3278987"/>
                  </a:cubicBezTo>
                  <a:cubicBezTo>
                    <a:pt x="9443706" y="3277592"/>
                    <a:pt x="9429760" y="3266901"/>
                    <a:pt x="9425112" y="3254970"/>
                  </a:cubicBezTo>
                  <a:cubicBezTo>
                    <a:pt x="9420309" y="3243039"/>
                    <a:pt x="9426507" y="3234207"/>
                    <a:pt x="9439058" y="3235602"/>
                  </a:cubicBezTo>
                  <a:close/>
                  <a:moveTo>
                    <a:pt x="2886480" y="3235602"/>
                  </a:moveTo>
                  <a:cubicBezTo>
                    <a:pt x="2900111" y="3234672"/>
                    <a:pt x="2909867" y="3243504"/>
                    <a:pt x="2908167" y="3255125"/>
                  </a:cubicBezTo>
                  <a:cubicBezTo>
                    <a:pt x="2906616" y="3266746"/>
                    <a:pt x="2894227" y="3276818"/>
                    <a:pt x="2880440" y="3277593"/>
                  </a:cubicBezTo>
                  <a:cubicBezTo>
                    <a:pt x="2866655" y="3278367"/>
                    <a:pt x="2856898" y="3269690"/>
                    <a:pt x="2858602" y="3258069"/>
                  </a:cubicBezTo>
                  <a:cubicBezTo>
                    <a:pt x="2860306" y="3246448"/>
                    <a:pt x="2872850" y="3236377"/>
                    <a:pt x="2886480" y="3235602"/>
                  </a:cubicBezTo>
                  <a:close/>
                  <a:moveTo>
                    <a:pt x="5934931" y="3231263"/>
                  </a:moveTo>
                  <a:cubicBezTo>
                    <a:pt x="5948877" y="3231418"/>
                    <a:pt x="5960808" y="3241025"/>
                    <a:pt x="5961428" y="3252491"/>
                  </a:cubicBezTo>
                  <a:cubicBezTo>
                    <a:pt x="5962047" y="3263957"/>
                    <a:pt x="5951356" y="3273099"/>
                    <a:pt x="5937256" y="3272944"/>
                  </a:cubicBezTo>
                  <a:cubicBezTo>
                    <a:pt x="5923310" y="3272789"/>
                    <a:pt x="5911380" y="3263337"/>
                    <a:pt x="5910760" y="3251871"/>
                  </a:cubicBezTo>
                  <a:cubicBezTo>
                    <a:pt x="5910140" y="3240405"/>
                    <a:pt x="5920832" y="3231108"/>
                    <a:pt x="5934931" y="3231263"/>
                  </a:cubicBezTo>
                  <a:close/>
                  <a:moveTo>
                    <a:pt x="2965495" y="3230643"/>
                  </a:moveTo>
                  <a:cubicBezTo>
                    <a:pt x="2979127" y="3229869"/>
                    <a:pt x="2988896" y="3238701"/>
                    <a:pt x="2987350" y="3250322"/>
                  </a:cubicBezTo>
                  <a:cubicBezTo>
                    <a:pt x="2985799" y="3261943"/>
                    <a:pt x="2973400" y="3272014"/>
                    <a:pt x="2959608" y="3272789"/>
                  </a:cubicBezTo>
                  <a:cubicBezTo>
                    <a:pt x="2945816" y="3273564"/>
                    <a:pt x="2935900" y="3264887"/>
                    <a:pt x="2937608" y="3253266"/>
                  </a:cubicBezTo>
                  <a:cubicBezTo>
                    <a:pt x="2939155" y="3241800"/>
                    <a:pt x="2951703" y="3231573"/>
                    <a:pt x="2965495" y="3230643"/>
                  </a:cubicBezTo>
                  <a:close/>
                  <a:moveTo>
                    <a:pt x="5854205" y="3230179"/>
                  </a:moveTo>
                  <a:cubicBezTo>
                    <a:pt x="5868305" y="3230334"/>
                    <a:pt x="5880081" y="3239941"/>
                    <a:pt x="5880701" y="3251407"/>
                  </a:cubicBezTo>
                  <a:cubicBezTo>
                    <a:pt x="5881320" y="3262873"/>
                    <a:pt x="5870474" y="3272015"/>
                    <a:pt x="5856374" y="3271860"/>
                  </a:cubicBezTo>
                  <a:cubicBezTo>
                    <a:pt x="5842274" y="3271705"/>
                    <a:pt x="5830498" y="3262253"/>
                    <a:pt x="5829878" y="3250787"/>
                  </a:cubicBezTo>
                  <a:cubicBezTo>
                    <a:pt x="5829258" y="3239321"/>
                    <a:pt x="5840260" y="3230179"/>
                    <a:pt x="5854205" y="3230179"/>
                  </a:cubicBezTo>
                  <a:close/>
                  <a:moveTo>
                    <a:pt x="5773477" y="3229559"/>
                  </a:moveTo>
                  <a:cubicBezTo>
                    <a:pt x="5787422" y="3229714"/>
                    <a:pt x="5799199" y="3239165"/>
                    <a:pt x="5799818" y="3250631"/>
                  </a:cubicBezTo>
                  <a:cubicBezTo>
                    <a:pt x="5800283" y="3262097"/>
                    <a:pt x="5789437" y="3271239"/>
                    <a:pt x="5775337" y="3271084"/>
                  </a:cubicBezTo>
                  <a:cubicBezTo>
                    <a:pt x="5761391" y="3270930"/>
                    <a:pt x="5749460" y="3261478"/>
                    <a:pt x="5748995" y="3250012"/>
                  </a:cubicBezTo>
                  <a:cubicBezTo>
                    <a:pt x="5748531" y="3238545"/>
                    <a:pt x="5759377" y="3229249"/>
                    <a:pt x="5773477" y="3229559"/>
                  </a:cubicBezTo>
                  <a:close/>
                  <a:moveTo>
                    <a:pt x="5692595" y="3228474"/>
                  </a:moveTo>
                  <a:cubicBezTo>
                    <a:pt x="5706695" y="3228629"/>
                    <a:pt x="5718471" y="3238081"/>
                    <a:pt x="5718936" y="3249547"/>
                  </a:cubicBezTo>
                  <a:cubicBezTo>
                    <a:pt x="5719556" y="3261168"/>
                    <a:pt x="5708555" y="3270310"/>
                    <a:pt x="5694454" y="3270155"/>
                  </a:cubicBezTo>
                  <a:cubicBezTo>
                    <a:pt x="5680354" y="3270155"/>
                    <a:pt x="5668578" y="3260703"/>
                    <a:pt x="5668113" y="3249237"/>
                  </a:cubicBezTo>
                  <a:cubicBezTo>
                    <a:pt x="5667648" y="3237771"/>
                    <a:pt x="5678650" y="3228474"/>
                    <a:pt x="5692595" y="3228474"/>
                  </a:cubicBezTo>
                  <a:close/>
                  <a:moveTo>
                    <a:pt x="9367317" y="3228319"/>
                  </a:moveTo>
                  <a:cubicBezTo>
                    <a:pt x="9379713" y="3229558"/>
                    <a:pt x="9393658" y="3240405"/>
                    <a:pt x="9398307" y="3252336"/>
                  </a:cubicBezTo>
                  <a:cubicBezTo>
                    <a:pt x="9402955" y="3264267"/>
                    <a:pt x="9396602" y="3272944"/>
                    <a:pt x="9384052" y="3271704"/>
                  </a:cubicBezTo>
                  <a:cubicBezTo>
                    <a:pt x="9371501" y="3270465"/>
                    <a:pt x="9357711" y="3259773"/>
                    <a:pt x="9353062" y="3247842"/>
                  </a:cubicBezTo>
                  <a:cubicBezTo>
                    <a:pt x="9348568" y="3235911"/>
                    <a:pt x="9354922" y="3227080"/>
                    <a:pt x="9367317" y="3228319"/>
                  </a:cubicBezTo>
                  <a:close/>
                  <a:moveTo>
                    <a:pt x="5611868" y="3228010"/>
                  </a:moveTo>
                  <a:cubicBezTo>
                    <a:pt x="5625813" y="3228165"/>
                    <a:pt x="5637589" y="3237617"/>
                    <a:pt x="5638054" y="3249083"/>
                  </a:cubicBezTo>
                  <a:cubicBezTo>
                    <a:pt x="5638519" y="3260549"/>
                    <a:pt x="5627517" y="3269846"/>
                    <a:pt x="5613417" y="3269691"/>
                  </a:cubicBezTo>
                  <a:cubicBezTo>
                    <a:pt x="5599317" y="3269536"/>
                    <a:pt x="5587696" y="3260239"/>
                    <a:pt x="5587231" y="3248773"/>
                  </a:cubicBezTo>
                  <a:cubicBezTo>
                    <a:pt x="5586766" y="3237152"/>
                    <a:pt x="5597922" y="3228010"/>
                    <a:pt x="5611868" y="3228010"/>
                  </a:cubicBezTo>
                  <a:close/>
                  <a:moveTo>
                    <a:pt x="5531140" y="3227700"/>
                  </a:moveTo>
                  <a:cubicBezTo>
                    <a:pt x="5545086" y="3227700"/>
                    <a:pt x="5556707" y="3237152"/>
                    <a:pt x="5557172" y="3248618"/>
                  </a:cubicBezTo>
                  <a:cubicBezTo>
                    <a:pt x="5557481" y="3260084"/>
                    <a:pt x="5546480" y="3269226"/>
                    <a:pt x="5532380" y="3269226"/>
                  </a:cubicBezTo>
                  <a:cubicBezTo>
                    <a:pt x="5518435" y="3269071"/>
                    <a:pt x="5506659" y="3259774"/>
                    <a:pt x="5506349" y="3248308"/>
                  </a:cubicBezTo>
                  <a:cubicBezTo>
                    <a:pt x="5505884" y="3236842"/>
                    <a:pt x="5517040" y="3227545"/>
                    <a:pt x="5531140" y="3227700"/>
                  </a:cubicBezTo>
                  <a:close/>
                  <a:moveTo>
                    <a:pt x="3044367" y="3226305"/>
                  </a:moveTo>
                  <a:cubicBezTo>
                    <a:pt x="3057998" y="3225531"/>
                    <a:pt x="3067912" y="3234363"/>
                    <a:pt x="3066361" y="3245984"/>
                  </a:cubicBezTo>
                  <a:cubicBezTo>
                    <a:pt x="3064817" y="3257605"/>
                    <a:pt x="3052576" y="3267521"/>
                    <a:pt x="3038786" y="3268296"/>
                  </a:cubicBezTo>
                  <a:cubicBezTo>
                    <a:pt x="3025000" y="3269071"/>
                    <a:pt x="3015076" y="3260394"/>
                    <a:pt x="3016625" y="3248773"/>
                  </a:cubicBezTo>
                  <a:cubicBezTo>
                    <a:pt x="3018178" y="3237152"/>
                    <a:pt x="3030578" y="3227080"/>
                    <a:pt x="3044367" y="3226305"/>
                  </a:cubicBezTo>
                  <a:close/>
                  <a:moveTo>
                    <a:pt x="3123538" y="3222121"/>
                  </a:moveTo>
                  <a:cubicBezTo>
                    <a:pt x="3137171" y="3221347"/>
                    <a:pt x="3147089" y="3230179"/>
                    <a:pt x="3145693" y="3241800"/>
                  </a:cubicBezTo>
                  <a:cubicBezTo>
                    <a:pt x="3144145" y="3253421"/>
                    <a:pt x="3131905" y="3263337"/>
                    <a:pt x="3118116" y="3264112"/>
                  </a:cubicBezTo>
                  <a:cubicBezTo>
                    <a:pt x="3104327" y="3264732"/>
                    <a:pt x="3094255" y="3256055"/>
                    <a:pt x="3095806" y="3244434"/>
                  </a:cubicBezTo>
                  <a:cubicBezTo>
                    <a:pt x="3097355" y="3232813"/>
                    <a:pt x="3109751" y="3222741"/>
                    <a:pt x="3123538" y="3222121"/>
                  </a:cubicBezTo>
                  <a:close/>
                  <a:moveTo>
                    <a:pt x="9295422" y="3221347"/>
                  </a:moveTo>
                  <a:cubicBezTo>
                    <a:pt x="9307817" y="3222586"/>
                    <a:pt x="9321763" y="3233278"/>
                    <a:pt x="9326256" y="3245209"/>
                  </a:cubicBezTo>
                  <a:cubicBezTo>
                    <a:pt x="9330750" y="3257140"/>
                    <a:pt x="9324242" y="3265817"/>
                    <a:pt x="9311691" y="3264577"/>
                  </a:cubicBezTo>
                  <a:cubicBezTo>
                    <a:pt x="9299140" y="3263338"/>
                    <a:pt x="9285351" y="3252646"/>
                    <a:pt x="9280857" y="3240715"/>
                  </a:cubicBezTo>
                  <a:cubicBezTo>
                    <a:pt x="9276364" y="3228784"/>
                    <a:pt x="9282871" y="3220107"/>
                    <a:pt x="9295422" y="3221347"/>
                  </a:cubicBezTo>
                  <a:close/>
                  <a:moveTo>
                    <a:pt x="3201823" y="3217783"/>
                  </a:moveTo>
                  <a:cubicBezTo>
                    <a:pt x="3215613" y="3217009"/>
                    <a:pt x="3225684" y="3225841"/>
                    <a:pt x="3224290" y="3237462"/>
                  </a:cubicBezTo>
                  <a:cubicBezTo>
                    <a:pt x="3222895" y="3249083"/>
                    <a:pt x="3210655" y="3258999"/>
                    <a:pt x="3196864" y="3259774"/>
                  </a:cubicBezTo>
                  <a:cubicBezTo>
                    <a:pt x="3183074" y="3260549"/>
                    <a:pt x="3173003" y="3251717"/>
                    <a:pt x="3174397" y="3240096"/>
                  </a:cubicBezTo>
                  <a:cubicBezTo>
                    <a:pt x="3175791" y="3228475"/>
                    <a:pt x="3188187" y="3218403"/>
                    <a:pt x="3201823" y="3217783"/>
                  </a:cubicBezTo>
                  <a:close/>
                  <a:moveTo>
                    <a:pt x="9223217" y="3214220"/>
                  </a:moveTo>
                  <a:cubicBezTo>
                    <a:pt x="9235767" y="3215459"/>
                    <a:pt x="9249557" y="3226151"/>
                    <a:pt x="9254051" y="3238081"/>
                  </a:cubicBezTo>
                  <a:cubicBezTo>
                    <a:pt x="9258389" y="3250167"/>
                    <a:pt x="9251727" y="3258844"/>
                    <a:pt x="9239176" y="3257605"/>
                  </a:cubicBezTo>
                  <a:cubicBezTo>
                    <a:pt x="9226625" y="3256365"/>
                    <a:pt x="9212835" y="3245674"/>
                    <a:pt x="9208497" y="3233743"/>
                  </a:cubicBezTo>
                  <a:cubicBezTo>
                    <a:pt x="9204004" y="3221812"/>
                    <a:pt x="9210666" y="3213135"/>
                    <a:pt x="9223217" y="3214220"/>
                  </a:cubicBezTo>
                  <a:close/>
                  <a:moveTo>
                    <a:pt x="9150701" y="3207247"/>
                  </a:moveTo>
                  <a:cubicBezTo>
                    <a:pt x="9163252" y="3208487"/>
                    <a:pt x="9177042" y="3219178"/>
                    <a:pt x="9181381" y="3231109"/>
                  </a:cubicBezTo>
                  <a:cubicBezTo>
                    <a:pt x="9185874" y="3243195"/>
                    <a:pt x="9179056" y="3251872"/>
                    <a:pt x="9166350" y="3250632"/>
                  </a:cubicBezTo>
                  <a:cubicBezTo>
                    <a:pt x="9153646" y="3249548"/>
                    <a:pt x="9140010" y="3238856"/>
                    <a:pt x="9135671" y="3226925"/>
                  </a:cubicBezTo>
                  <a:cubicBezTo>
                    <a:pt x="9131333" y="3214995"/>
                    <a:pt x="9138151" y="3206317"/>
                    <a:pt x="9150701" y="3207247"/>
                  </a:cubicBezTo>
                  <a:close/>
                  <a:moveTo>
                    <a:pt x="9078031" y="3200739"/>
                  </a:moveTo>
                  <a:cubicBezTo>
                    <a:pt x="9090582" y="3201824"/>
                    <a:pt x="9104371" y="3212515"/>
                    <a:pt x="9108555" y="3224446"/>
                  </a:cubicBezTo>
                  <a:cubicBezTo>
                    <a:pt x="9112894" y="3236377"/>
                    <a:pt x="9105921" y="3245209"/>
                    <a:pt x="9093216" y="3243969"/>
                  </a:cubicBezTo>
                  <a:cubicBezTo>
                    <a:pt x="9080510" y="3242884"/>
                    <a:pt x="9066874" y="3232193"/>
                    <a:pt x="9062691" y="3220262"/>
                  </a:cubicBezTo>
                  <a:cubicBezTo>
                    <a:pt x="9058508" y="3208331"/>
                    <a:pt x="9065325" y="3199500"/>
                    <a:pt x="9078031" y="3200739"/>
                  </a:cubicBezTo>
                  <a:close/>
                  <a:moveTo>
                    <a:pt x="8278504" y="3200739"/>
                  </a:moveTo>
                  <a:cubicBezTo>
                    <a:pt x="8291676" y="3201669"/>
                    <a:pt x="8304846" y="3212050"/>
                    <a:pt x="8307945" y="3223826"/>
                  </a:cubicBezTo>
                  <a:cubicBezTo>
                    <a:pt x="8310889" y="3235757"/>
                    <a:pt x="8302521" y="3244434"/>
                    <a:pt x="8289351" y="3243504"/>
                  </a:cubicBezTo>
                  <a:cubicBezTo>
                    <a:pt x="8276181" y="3242575"/>
                    <a:pt x="8263010" y="3232193"/>
                    <a:pt x="8260066" y="3220417"/>
                  </a:cubicBezTo>
                  <a:cubicBezTo>
                    <a:pt x="8257122" y="3208641"/>
                    <a:pt x="8265334" y="3199809"/>
                    <a:pt x="8278504" y="3200739"/>
                  </a:cubicBezTo>
                  <a:close/>
                  <a:moveTo>
                    <a:pt x="9692550" y="3196865"/>
                  </a:moveTo>
                  <a:cubicBezTo>
                    <a:pt x="9704637" y="3198260"/>
                    <a:pt x="9718737" y="3209106"/>
                    <a:pt x="9724159" y="3221192"/>
                  </a:cubicBezTo>
                  <a:cubicBezTo>
                    <a:pt x="9729428" y="3233277"/>
                    <a:pt x="9723850" y="3241954"/>
                    <a:pt x="9711764" y="3240715"/>
                  </a:cubicBezTo>
                  <a:cubicBezTo>
                    <a:pt x="9699678" y="3239475"/>
                    <a:pt x="9685578" y="3228629"/>
                    <a:pt x="9680310" y="3216543"/>
                  </a:cubicBezTo>
                  <a:cubicBezTo>
                    <a:pt x="9675041" y="3204457"/>
                    <a:pt x="9680465" y="3195625"/>
                    <a:pt x="9692550" y="3196865"/>
                  </a:cubicBezTo>
                  <a:close/>
                  <a:moveTo>
                    <a:pt x="2506349" y="3194696"/>
                  </a:moveTo>
                  <a:cubicBezTo>
                    <a:pt x="2519830" y="3193767"/>
                    <a:pt x="2528974" y="3202444"/>
                    <a:pt x="2526805" y="3214220"/>
                  </a:cubicBezTo>
                  <a:cubicBezTo>
                    <a:pt x="2524636" y="3225996"/>
                    <a:pt x="2511926" y="3236222"/>
                    <a:pt x="2498446" y="3237152"/>
                  </a:cubicBezTo>
                  <a:cubicBezTo>
                    <a:pt x="2484961" y="3238081"/>
                    <a:pt x="2475816" y="3229404"/>
                    <a:pt x="2477987" y="3217629"/>
                  </a:cubicBezTo>
                  <a:cubicBezTo>
                    <a:pt x="2480156" y="3206008"/>
                    <a:pt x="2492863" y="3195626"/>
                    <a:pt x="2506349" y="3194696"/>
                  </a:cubicBezTo>
                  <a:close/>
                  <a:moveTo>
                    <a:pt x="9004896" y="3194076"/>
                  </a:moveTo>
                  <a:cubicBezTo>
                    <a:pt x="9017602" y="3195161"/>
                    <a:pt x="9031237" y="3205852"/>
                    <a:pt x="9035421" y="3217783"/>
                  </a:cubicBezTo>
                  <a:cubicBezTo>
                    <a:pt x="9039604" y="3229714"/>
                    <a:pt x="9032477" y="3238391"/>
                    <a:pt x="9019771" y="3237306"/>
                  </a:cubicBezTo>
                  <a:cubicBezTo>
                    <a:pt x="9007065" y="3236067"/>
                    <a:pt x="8993430" y="3225530"/>
                    <a:pt x="8989401" y="3213599"/>
                  </a:cubicBezTo>
                  <a:cubicBezTo>
                    <a:pt x="8985217" y="3201669"/>
                    <a:pt x="8992190" y="3192837"/>
                    <a:pt x="9004896" y="3194076"/>
                  </a:cubicBezTo>
                  <a:close/>
                  <a:moveTo>
                    <a:pt x="9622980" y="3189428"/>
                  </a:moveTo>
                  <a:cubicBezTo>
                    <a:pt x="9635065" y="3190667"/>
                    <a:pt x="9649166" y="3201514"/>
                    <a:pt x="9654433" y="3213600"/>
                  </a:cubicBezTo>
                  <a:cubicBezTo>
                    <a:pt x="9659547" y="3225685"/>
                    <a:pt x="9653969" y="3234363"/>
                    <a:pt x="9641729" y="3233123"/>
                  </a:cubicBezTo>
                  <a:cubicBezTo>
                    <a:pt x="9629487" y="3231883"/>
                    <a:pt x="9615387" y="3221037"/>
                    <a:pt x="9610274" y="3208951"/>
                  </a:cubicBezTo>
                  <a:cubicBezTo>
                    <a:pt x="9605005" y="3196865"/>
                    <a:pt x="9610739" y="3188188"/>
                    <a:pt x="9622980" y="3189428"/>
                  </a:cubicBezTo>
                  <a:close/>
                  <a:moveTo>
                    <a:pt x="2584146" y="3189428"/>
                  </a:moveTo>
                  <a:cubicBezTo>
                    <a:pt x="2597629" y="3188653"/>
                    <a:pt x="2606774" y="3197331"/>
                    <a:pt x="2604759" y="3209106"/>
                  </a:cubicBezTo>
                  <a:cubicBezTo>
                    <a:pt x="2602743" y="3220727"/>
                    <a:pt x="2590036" y="3230954"/>
                    <a:pt x="2576553" y="3231884"/>
                  </a:cubicBezTo>
                  <a:cubicBezTo>
                    <a:pt x="2562917" y="3232813"/>
                    <a:pt x="2553616" y="3224136"/>
                    <a:pt x="2555785" y="3212360"/>
                  </a:cubicBezTo>
                  <a:cubicBezTo>
                    <a:pt x="2557955" y="3200584"/>
                    <a:pt x="2570508" y="3190358"/>
                    <a:pt x="2584146" y="3189428"/>
                  </a:cubicBezTo>
                  <a:close/>
                  <a:moveTo>
                    <a:pt x="8931761" y="3187413"/>
                  </a:moveTo>
                  <a:cubicBezTo>
                    <a:pt x="8944467" y="3188498"/>
                    <a:pt x="8958102" y="3199189"/>
                    <a:pt x="8962130" y="3211120"/>
                  </a:cubicBezTo>
                  <a:cubicBezTo>
                    <a:pt x="8966159" y="3223051"/>
                    <a:pt x="8959031" y="3231728"/>
                    <a:pt x="8946171" y="3230643"/>
                  </a:cubicBezTo>
                  <a:cubicBezTo>
                    <a:pt x="8933310" y="3229558"/>
                    <a:pt x="8919675" y="3219022"/>
                    <a:pt x="8915801" y="3207091"/>
                  </a:cubicBezTo>
                  <a:cubicBezTo>
                    <a:pt x="8911773" y="3195160"/>
                    <a:pt x="8918900" y="3186328"/>
                    <a:pt x="8931761" y="3187413"/>
                  </a:cubicBezTo>
                  <a:close/>
                  <a:moveTo>
                    <a:pt x="2661945" y="3184159"/>
                  </a:moveTo>
                  <a:cubicBezTo>
                    <a:pt x="2675584" y="3183230"/>
                    <a:pt x="2684881" y="3192061"/>
                    <a:pt x="2682866" y="3203837"/>
                  </a:cubicBezTo>
                  <a:cubicBezTo>
                    <a:pt x="2680852" y="3215459"/>
                    <a:pt x="2668299" y="3225685"/>
                    <a:pt x="2654661" y="3226615"/>
                  </a:cubicBezTo>
                  <a:cubicBezTo>
                    <a:pt x="2641023" y="3227544"/>
                    <a:pt x="2631725" y="3218867"/>
                    <a:pt x="2633738" y="3207091"/>
                  </a:cubicBezTo>
                  <a:cubicBezTo>
                    <a:pt x="2635753" y="3195315"/>
                    <a:pt x="2648463" y="3185089"/>
                    <a:pt x="2661945" y="3184159"/>
                  </a:cubicBezTo>
                  <a:close/>
                  <a:moveTo>
                    <a:pt x="9552788" y="3181990"/>
                  </a:moveTo>
                  <a:cubicBezTo>
                    <a:pt x="9564874" y="3183230"/>
                    <a:pt x="9578974" y="3194076"/>
                    <a:pt x="9584087" y="3206162"/>
                  </a:cubicBezTo>
                  <a:cubicBezTo>
                    <a:pt x="9589201" y="3218248"/>
                    <a:pt x="9583313" y="3226925"/>
                    <a:pt x="9571071" y="3225685"/>
                  </a:cubicBezTo>
                  <a:cubicBezTo>
                    <a:pt x="9558831" y="3224446"/>
                    <a:pt x="9544886" y="3213599"/>
                    <a:pt x="9539773" y="3201513"/>
                  </a:cubicBezTo>
                  <a:cubicBezTo>
                    <a:pt x="9534814" y="3189583"/>
                    <a:pt x="9540547" y="3180751"/>
                    <a:pt x="9552788" y="3181990"/>
                  </a:cubicBezTo>
                  <a:close/>
                  <a:moveTo>
                    <a:pt x="8858007" y="3180905"/>
                  </a:moveTo>
                  <a:cubicBezTo>
                    <a:pt x="8870712" y="3182145"/>
                    <a:pt x="8884348" y="3192681"/>
                    <a:pt x="8888221" y="3204612"/>
                  </a:cubicBezTo>
                  <a:cubicBezTo>
                    <a:pt x="8892249" y="3216543"/>
                    <a:pt x="8884967" y="3225220"/>
                    <a:pt x="8872106" y="3224135"/>
                  </a:cubicBezTo>
                  <a:cubicBezTo>
                    <a:pt x="8859246" y="3223051"/>
                    <a:pt x="8845765" y="3212514"/>
                    <a:pt x="8841891" y="3200583"/>
                  </a:cubicBezTo>
                  <a:cubicBezTo>
                    <a:pt x="8838173" y="3188652"/>
                    <a:pt x="8845301" y="3179821"/>
                    <a:pt x="8858007" y="3180905"/>
                  </a:cubicBezTo>
                  <a:close/>
                  <a:moveTo>
                    <a:pt x="2739899" y="3179201"/>
                  </a:moveTo>
                  <a:cubicBezTo>
                    <a:pt x="2753536" y="3178272"/>
                    <a:pt x="2762834" y="3187104"/>
                    <a:pt x="2760975" y="3198879"/>
                  </a:cubicBezTo>
                  <a:cubicBezTo>
                    <a:pt x="2759116" y="3210656"/>
                    <a:pt x="2746563" y="3220727"/>
                    <a:pt x="2732925" y="3221657"/>
                  </a:cubicBezTo>
                  <a:cubicBezTo>
                    <a:pt x="2719286" y="3222431"/>
                    <a:pt x="2709832" y="3213754"/>
                    <a:pt x="2711847" y="3201978"/>
                  </a:cubicBezTo>
                  <a:cubicBezTo>
                    <a:pt x="2713863" y="3190202"/>
                    <a:pt x="2726416" y="3179976"/>
                    <a:pt x="2739899" y="3179201"/>
                  </a:cubicBezTo>
                  <a:close/>
                  <a:moveTo>
                    <a:pt x="9482132" y="3174708"/>
                  </a:moveTo>
                  <a:cubicBezTo>
                    <a:pt x="9494374" y="3175948"/>
                    <a:pt x="9508473" y="3186794"/>
                    <a:pt x="9513432" y="3198880"/>
                  </a:cubicBezTo>
                  <a:cubicBezTo>
                    <a:pt x="9518545" y="3210966"/>
                    <a:pt x="9512502" y="3219643"/>
                    <a:pt x="9500262" y="3218403"/>
                  </a:cubicBezTo>
                  <a:cubicBezTo>
                    <a:pt x="9488020" y="3217009"/>
                    <a:pt x="9474076" y="3206317"/>
                    <a:pt x="9469117" y="3194231"/>
                  </a:cubicBezTo>
                  <a:cubicBezTo>
                    <a:pt x="9464159" y="3182301"/>
                    <a:pt x="9470047" y="3173469"/>
                    <a:pt x="9482132" y="3174708"/>
                  </a:cubicBezTo>
                  <a:close/>
                  <a:moveTo>
                    <a:pt x="2818008" y="3174088"/>
                  </a:moveTo>
                  <a:cubicBezTo>
                    <a:pt x="2831645" y="3173158"/>
                    <a:pt x="2841100" y="3181990"/>
                    <a:pt x="2839239" y="3193766"/>
                  </a:cubicBezTo>
                  <a:cubicBezTo>
                    <a:pt x="2837534" y="3205542"/>
                    <a:pt x="2824981" y="3215769"/>
                    <a:pt x="2811342" y="3216544"/>
                  </a:cubicBezTo>
                  <a:cubicBezTo>
                    <a:pt x="2797705" y="3217318"/>
                    <a:pt x="2788250" y="3208641"/>
                    <a:pt x="2790111" y="3196865"/>
                  </a:cubicBezTo>
                  <a:cubicBezTo>
                    <a:pt x="2791972" y="3185244"/>
                    <a:pt x="2804525" y="3175018"/>
                    <a:pt x="2818008" y="3174088"/>
                  </a:cubicBezTo>
                  <a:close/>
                  <a:moveTo>
                    <a:pt x="2896393" y="3169284"/>
                  </a:moveTo>
                  <a:cubicBezTo>
                    <a:pt x="2910025" y="3168510"/>
                    <a:pt x="2919476" y="3177342"/>
                    <a:pt x="2917772" y="3189118"/>
                  </a:cubicBezTo>
                  <a:cubicBezTo>
                    <a:pt x="2915914" y="3200739"/>
                    <a:pt x="2903520" y="3210965"/>
                    <a:pt x="2889887" y="3211740"/>
                  </a:cubicBezTo>
                  <a:cubicBezTo>
                    <a:pt x="2876259" y="3212515"/>
                    <a:pt x="2866656" y="3203838"/>
                    <a:pt x="2868514" y="3192062"/>
                  </a:cubicBezTo>
                  <a:cubicBezTo>
                    <a:pt x="2870373" y="3180440"/>
                    <a:pt x="2882916" y="3170214"/>
                    <a:pt x="2896393" y="3169284"/>
                  </a:cubicBezTo>
                  <a:close/>
                  <a:moveTo>
                    <a:pt x="9411632" y="3167425"/>
                  </a:moveTo>
                  <a:cubicBezTo>
                    <a:pt x="9423872" y="3168665"/>
                    <a:pt x="9437818" y="3179511"/>
                    <a:pt x="9442776" y="3191597"/>
                  </a:cubicBezTo>
                  <a:cubicBezTo>
                    <a:pt x="9447735" y="3203683"/>
                    <a:pt x="9441691" y="3212360"/>
                    <a:pt x="9429296" y="3211120"/>
                  </a:cubicBezTo>
                  <a:cubicBezTo>
                    <a:pt x="9416900" y="3209881"/>
                    <a:pt x="9402955" y="3199189"/>
                    <a:pt x="9398151" y="3187103"/>
                  </a:cubicBezTo>
                  <a:cubicBezTo>
                    <a:pt x="9393348" y="3175018"/>
                    <a:pt x="9399236" y="3166185"/>
                    <a:pt x="9411632" y="3167425"/>
                  </a:cubicBezTo>
                  <a:close/>
                  <a:moveTo>
                    <a:pt x="5931058" y="3165876"/>
                  </a:moveTo>
                  <a:cubicBezTo>
                    <a:pt x="5945003" y="3166030"/>
                    <a:pt x="5956779" y="3175637"/>
                    <a:pt x="5957554" y="3187258"/>
                  </a:cubicBezTo>
                  <a:cubicBezTo>
                    <a:pt x="5958328" y="3198879"/>
                    <a:pt x="5947482" y="3208021"/>
                    <a:pt x="5933537" y="3207866"/>
                  </a:cubicBezTo>
                  <a:cubicBezTo>
                    <a:pt x="5919592" y="3207711"/>
                    <a:pt x="5907661" y="3198104"/>
                    <a:pt x="5907041" y="3186483"/>
                  </a:cubicBezTo>
                  <a:cubicBezTo>
                    <a:pt x="5906266" y="3174862"/>
                    <a:pt x="5917112" y="3165566"/>
                    <a:pt x="5931058" y="3165876"/>
                  </a:cubicBezTo>
                  <a:close/>
                  <a:moveTo>
                    <a:pt x="5850486" y="3164946"/>
                  </a:moveTo>
                  <a:cubicBezTo>
                    <a:pt x="5864431" y="3165102"/>
                    <a:pt x="5876362" y="3174708"/>
                    <a:pt x="5876982" y="3186329"/>
                  </a:cubicBezTo>
                  <a:cubicBezTo>
                    <a:pt x="5877602" y="3197795"/>
                    <a:pt x="5866756" y="3207092"/>
                    <a:pt x="5852810" y="3206937"/>
                  </a:cubicBezTo>
                  <a:cubicBezTo>
                    <a:pt x="5838865" y="3206627"/>
                    <a:pt x="5827089" y="3197175"/>
                    <a:pt x="5826469" y="3185554"/>
                  </a:cubicBezTo>
                  <a:cubicBezTo>
                    <a:pt x="5825850" y="3173933"/>
                    <a:pt x="5836696" y="3164482"/>
                    <a:pt x="5850486" y="3164946"/>
                  </a:cubicBezTo>
                  <a:close/>
                  <a:moveTo>
                    <a:pt x="2974946" y="3164636"/>
                  </a:moveTo>
                  <a:cubicBezTo>
                    <a:pt x="2988587" y="3163862"/>
                    <a:pt x="2998192" y="3172693"/>
                    <a:pt x="2996487" y="3184470"/>
                  </a:cubicBezTo>
                  <a:cubicBezTo>
                    <a:pt x="2994781" y="3196245"/>
                    <a:pt x="2982381" y="3206317"/>
                    <a:pt x="2968753" y="3207092"/>
                  </a:cubicBezTo>
                  <a:cubicBezTo>
                    <a:pt x="2954951" y="3208021"/>
                    <a:pt x="2945356" y="3199189"/>
                    <a:pt x="2947054" y="3187414"/>
                  </a:cubicBezTo>
                  <a:cubicBezTo>
                    <a:pt x="2948762" y="3175637"/>
                    <a:pt x="2961314" y="3165566"/>
                    <a:pt x="2974946" y="3164636"/>
                  </a:cubicBezTo>
                  <a:close/>
                  <a:moveTo>
                    <a:pt x="5770378" y="3163706"/>
                  </a:moveTo>
                  <a:cubicBezTo>
                    <a:pt x="5784323" y="3163861"/>
                    <a:pt x="5796099" y="3173468"/>
                    <a:pt x="5796719" y="3185089"/>
                  </a:cubicBezTo>
                  <a:cubicBezTo>
                    <a:pt x="5797184" y="3196710"/>
                    <a:pt x="5786338" y="3206007"/>
                    <a:pt x="5772392" y="3205852"/>
                  </a:cubicBezTo>
                  <a:cubicBezTo>
                    <a:pt x="5758447" y="3205697"/>
                    <a:pt x="5746517" y="3196245"/>
                    <a:pt x="5746051" y="3184624"/>
                  </a:cubicBezTo>
                  <a:cubicBezTo>
                    <a:pt x="5745432" y="3173003"/>
                    <a:pt x="5756278" y="3163706"/>
                    <a:pt x="5770378" y="3163706"/>
                  </a:cubicBezTo>
                  <a:close/>
                  <a:moveTo>
                    <a:pt x="5689806" y="3163241"/>
                  </a:moveTo>
                  <a:cubicBezTo>
                    <a:pt x="5703751" y="3163241"/>
                    <a:pt x="5715527" y="3172848"/>
                    <a:pt x="5715992" y="3184469"/>
                  </a:cubicBezTo>
                  <a:cubicBezTo>
                    <a:pt x="5716612" y="3196090"/>
                    <a:pt x="5705611" y="3205387"/>
                    <a:pt x="5691665" y="3205232"/>
                  </a:cubicBezTo>
                  <a:cubicBezTo>
                    <a:pt x="5677720" y="3205077"/>
                    <a:pt x="5665944" y="3195625"/>
                    <a:pt x="5665479" y="3184004"/>
                  </a:cubicBezTo>
                  <a:cubicBezTo>
                    <a:pt x="5665015" y="3172383"/>
                    <a:pt x="5675861" y="3162932"/>
                    <a:pt x="5689806" y="3163241"/>
                  </a:cubicBezTo>
                  <a:close/>
                  <a:moveTo>
                    <a:pt x="5609388" y="3162622"/>
                  </a:moveTo>
                  <a:cubicBezTo>
                    <a:pt x="5623333" y="3162777"/>
                    <a:pt x="5635109" y="3172229"/>
                    <a:pt x="5635574" y="3183850"/>
                  </a:cubicBezTo>
                  <a:cubicBezTo>
                    <a:pt x="5636039" y="3195471"/>
                    <a:pt x="5625037" y="3204768"/>
                    <a:pt x="5611092" y="3204613"/>
                  </a:cubicBezTo>
                  <a:cubicBezTo>
                    <a:pt x="5596992" y="3204458"/>
                    <a:pt x="5585371" y="3195006"/>
                    <a:pt x="5584906" y="3183385"/>
                  </a:cubicBezTo>
                  <a:cubicBezTo>
                    <a:pt x="5584441" y="3171764"/>
                    <a:pt x="5595443" y="3162467"/>
                    <a:pt x="5609388" y="3162622"/>
                  </a:cubicBezTo>
                  <a:close/>
                  <a:moveTo>
                    <a:pt x="9340665" y="3160453"/>
                  </a:moveTo>
                  <a:cubicBezTo>
                    <a:pt x="9352907" y="3161693"/>
                    <a:pt x="9366852" y="3172384"/>
                    <a:pt x="9371655" y="3184470"/>
                  </a:cubicBezTo>
                  <a:cubicBezTo>
                    <a:pt x="9376458" y="3196556"/>
                    <a:pt x="9370261" y="3205233"/>
                    <a:pt x="9357865" y="3203993"/>
                  </a:cubicBezTo>
                  <a:cubicBezTo>
                    <a:pt x="9345469" y="3202753"/>
                    <a:pt x="9331524" y="3192062"/>
                    <a:pt x="9326876" y="3179976"/>
                  </a:cubicBezTo>
                  <a:cubicBezTo>
                    <a:pt x="9322073" y="3167890"/>
                    <a:pt x="9328270" y="3159058"/>
                    <a:pt x="9340665" y="3160453"/>
                  </a:cubicBezTo>
                  <a:close/>
                  <a:moveTo>
                    <a:pt x="3053658" y="3160298"/>
                  </a:moveTo>
                  <a:cubicBezTo>
                    <a:pt x="3067292" y="3159524"/>
                    <a:pt x="3076899" y="3168355"/>
                    <a:pt x="3075351" y="3180132"/>
                  </a:cubicBezTo>
                  <a:cubicBezTo>
                    <a:pt x="3073648" y="3191907"/>
                    <a:pt x="3061252" y="3201979"/>
                    <a:pt x="3047621" y="3202754"/>
                  </a:cubicBezTo>
                  <a:cubicBezTo>
                    <a:pt x="3033828" y="3203528"/>
                    <a:pt x="3024071" y="3194696"/>
                    <a:pt x="3025774" y="3182920"/>
                  </a:cubicBezTo>
                  <a:cubicBezTo>
                    <a:pt x="3027320" y="3171145"/>
                    <a:pt x="3039871" y="3160918"/>
                    <a:pt x="3053658" y="3160298"/>
                  </a:cubicBezTo>
                  <a:close/>
                  <a:moveTo>
                    <a:pt x="3132213" y="3155959"/>
                  </a:moveTo>
                  <a:cubicBezTo>
                    <a:pt x="3145847" y="3155185"/>
                    <a:pt x="3155608" y="3164017"/>
                    <a:pt x="3154060" y="3175793"/>
                  </a:cubicBezTo>
                  <a:cubicBezTo>
                    <a:pt x="3152510" y="3187414"/>
                    <a:pt x="3140114" y="3197485"/>
                    <a:pt x="3126481" y="3198260"/>
                  </a:cubicBezTo>
                  <a:cubicBezTo>
                    <a:pt x="3112692" y="3199035"/>
                    <a:pt x="3102930" y="3190203"/>
                    <a:pt x="3104481" y="3178427"/>
                  </a:cubicBezTo>
                  <a:cubicBezTo>
                    <a:pt x="3106030" y="3166806"/>
                    <a:pt x="3118425" y="3156579"/>
                    <a:pt x="3132213" y="3155959"/>
                  </a:cubicBezTo>
                  <a:close/>
                  <a:moveTo>
                    <a:pt x="9269081" y="3153325"/>
                  </a:moveTo>
                  <a:cubicBezTo>
                    <a:pt x="9281477" y="3154565"/>
                    <a:pt x="9295422" y="3165256"/>
                    <a:pt x="9300070" y="3177342"/>
                  </a:cubicBezTo>
                  <a:cubicBezTo>
                    <a:pt x="9304719" y="3189273"/>
                    <a:pt x="9298366" y="3198105"/>
                    <a:pt x="9285970" y="3196865"/>
                  </a:cubicBezTo>
                  <a:cubicBezTo>
                    <a:pt x="9273575" y="3195626"/>
                    <a:pt x="9259784" y="3184934"/>
                    <a:pt x="9255136" y="3172849"/>
                  </a:cubicBezTo>
                  <a:cubicBezTo>
                    <a:pt x="9250642" y="3160918"/>
                    <a:pt x="9256840" y="3152086"/>
                    <a:pt x="9269081" y="3153325"/>
                  </a:cubicBezTo>
                  <a:close/>
                  <a:moveTo>
                    <a:pt x="3210189" y="3151621"/>
                  </a:moveTo>
                  <a:cubicBezTo>
                    <a:pt x="3223979" y="3151001"/>
                    <a:pt x="3233741" y="3159833"/>
                    <a:pt x="3232347" y="3171609"/>
                  </a:cubicBezTo>
                  <a:cubicBezTo>
                    <a:pt x="3230952" y="3183385"/>
                    <a:pt x="3218711" y="3193301"/>
                    <a:pt x="3204921" y="3194076"/>
                  </a:cubicBezTo>
                  <a:cubicBezTo>
                    <a:pt x="3191131" y="3194851"/>
                    <a:pt x="3181214" y="3186019"/>
                    <a:pt x="3182763" y="3174243"/>
                  </a:cubicBezTo>
                  <a:cubicBezTo>
                    <a:pt x="3184158" y="3162467"/>
                    <a:pt x="3196554" y="3152395"/>
                    <a:pt x="3210189" y="3151621"/>
                  </a:cubicBezTo>
                  <a:close/>
                  <a:moveTo>
                    <a:pt x="3289212" y="3147593"/>
                  </a:moveTo>
                  <a:cubicBezTo>
                    <a:pt x="3303003" y="3146818"/>
                    <a:pt x="3312919" y="3155805"/>
                    <a:pt x="3311525" y="3167581"/>
                  </a:cubicBezTo>
                  <a:cubicBezTo>
                    <a:pt x="3310130" y="3179357"/>
                    <a:pt x="3297889" y="3189428"/>
                    <a:pt x="3284099" y="3190048"/>
                  </a:cubicBezTo>
                  <a:cubicBezTo>
                    <a:pt x="3270309" y="3190668"/>
                    <a:pt x="3260392" y="3181836"/>
                    <a:pt x="3261787" y="3170060"/>
                  </a:cubicBezTo>
                  <a:cubicBezTo>
                    <a:pt x="3263181" y="3158284"/>
                    <a:pt x="3275422" y="3148212"/>
                    <a:pt x="3289212" y="3147593"/>
                  </a:cubicBezTo>
                  <a:close/>
                  <a:moveTo>
                    <a:pt x="9197805" y="3146352"/>
                  </a:moveTo>
                  <a:cubicBezTo>
                    <a:pt x="9210200" y="3147592"/>
                    <a:pt x="9223991" y="3158283"/>
                    <a:pt x="9228639" y="3170369"/>
                  </a:cubicBezTo>
                  <a:cubicBezTo>
                    <a:pt x="9233132" y="3182300"/>
                    <a:pt x="9226780" y="3191132"/>
                    <a:pt x="9214229" y="3189892"/>
                  </a:cubicBezTo>
                  <a:cubicBezTo>
                    <a:pt x="9201678" y="3188808"/>
                    <a:pt x="9187888" y="3178116"/>
                    <a:pt x="9183395" y="3166030"/>
                  </a:cubicBezTo>
                  <a:cubicBezTo>
                    <a:pt x="9178901" y="3153945"/>
                    <a:pt x="9185254" y="3145112"/>
                    <a:pt x="9197805" y="3146352"/>
                  </a:cubicBezTo>
                  <a:close/>
                  <a:moveTo>
                    <a:pt x="9125910" y="3139380"/>
                  </a:moveTo>
                  <a:cubicBezTo>
                    <a:pt x="9138305" y="3140620"/>
                    <a:pt x="9152096" y="3151311"/>
                    <a:pt x="9156589" y="3163397"/>
                  </a:cubicBezTo>
                  <a:cubicBezTo>
                    <a:pt x="9161083" y="3175483"/>
                    <a:pt x="9154420" y="3184315"/>
                    <a:pt x="9141870" y="3183075"/>
                  </a:cubicBezTo>
                  <a:cubicBezTo>
                    <a:pt x="9129319" y="3181991"/>
                    <a:pt x="9115529" y="3171299"/>
                    <a:pt x="9111190" y="3159213"/>
                  </a:cubicBezTo>
                  <a:cubicBezTo>
                    <a:pt x="9106697" y="3147127"/>
                    <a:pt x="9113359" y="3138295"/>
                    <a:pt x="9125910" y="3139380"/>
                  </a:cubicBezTo>
                  <a:close/>
                  <a:moveTo>
                    <a:pt x="8260995" y="3133647"/>
                  </a:moveTo>
                  <a:cubicBezTo>
                    <a:pt x="8274011" y="3134576"/>
                    <a:pt x="8287337" y="3144958"/>
                    <a:pt x="8290436" y="3156889"/>
                  </a:cubicBezTo>
                  <a:cubicBezTo>
                    <a:pt x="8293535" y="3168820"/>
                    <a:pt x="8285477" y="3177652"/>
                    <a:pt x="8272307" y="3176722"/>
                  </a:cubicBezTo>
                  <a:cubicBezTo>
                    <a:pt x="8259136" y="3175792"/>
                    <a:pt x="8245966" y="3165411"/>
                    <a:pt x="8242867" y="3153480"/>
                  </a:cubicBezTo>
                  <a:cubicBezTo>
                    <a:pt x="8239768" y="3141549"/>
                    <a:pt x="8247825" y="3132562"/>
                    <a:pt x="8260995" y="3133647"/>
                  </a:cubicBezTo>
                  <a:close/>
                  <a:moveTo>
                    <a:pt x="9053550" y="3132717"/>
                  </a:moveTo>
                  <a:cubicBezTo>
                    <a:pt x="9066100" y="3133802"/>
                    <a:pt x="9079891" y="3144493"/>
                    <a:pt x="9084229" y="3156579"/>
                  </a:cubicBezTo>
                  <a:cubicBezTo>
                    <a:pt x="9088568" y="3168665"/>
                    <a:pt x="9081750" y="3177342"/>
                    <a:pt x="9069199" y="3176257"/>
                  </a:cubicBezTo>
                  <a:cubicBezTo>
                    <a:pt x="9056649" y="3175018"/>
                    <a:pt x="9043013" y="3164481"/>
                    <a:pt x="9038674" y="3152395"/>
                  </a:cubicBezTo>
                  <a:cubicBezTo>
                    <a:pt x="9034491" y="3140464"/>
                    <a:pt x="9041154" y="3131633"/>
                    <a:pt x="9053550" y="3132717"/>
                  </a:cubicBezTo>
                  <a:close/>
                  <a:moveTo>
                    <a:pt x="9662026" y="3128534"/>
                  </a:moveTo>
                  <a:cubicBezTo>
                    <a:pt x="9673956" y="3129774"/>
                    <a:pt x="9688212" y="3140775"/>
                    <a:pt x="9693635" y="3152860"/>
                  </a:cubicBezTo>
                  <a:cubicBezTo>
                    <a:pt x="9699058" y="3164946"/>
                    <a:pt x="9693790" y="3173624"/>
                    <a:pt x="9681704" y="3172384"/>
                  </a:cubicBezTo>
                  <a:cubicBezTo>
                    <a:pt x="9669618" y="3171144"/>
                    <a:pt x="9655518" y="3160143"/>
                    <a:pt x="9650095" y="3148057"/>
                  </a:cubicBezTo>
                  <a:cubicBezTo>
                    <a:pt x="9644826" y="3135971"/>
                    <a:pt x="9650095" y="3127139"/>
                    <a:pt x="9662026" y="3128534"/>
                  </a:cubicBezTo>
                  <a:close/>
                  <a:moveTo>
                    <a:pt x="2519056" y="3128069"/>
                  </a:moveTo>
                  <a:cubicBezTo>
                    <a:pt x="2532539" y="3127140"/>
                    <a:pt x="2541527" y="3135971"/>
                    <a:pt x="2539202" y="3147747"/>
                  </a:cubicBezTo>
                  <a:cubicBezTo>
                    <a:pt x="2537032" y="3159523"/>
                    <a:pt x="2524324" y="3169905"/>
                    <a:pt x="2510842" y="3170834"/>
                  </a:cubicBezTo>
                  <a:cubicBezTo>
                    <a:pt x="2497360" y="3171764"/>
                    <a:pt x="2488371" y="3162932"/>
                    <a:pt x="2490694" y="3151156"/>
                  </a:cubicBezTo>
                  <a:cubicBezTo>
                    <a:pt x="2493019" y="3139380"/>
                    <a:pt x="2505884" y="3128844"/>
                    <a:pt x="2519056" y="3128069"/>
                  </a:cubicBezTo>
                  <a:close/>
                  <a:moveTo>
                    <a:pt x="8981189" y="3126209"/>
                  </a:moveTo>
                  <a:cubicBezTo>
                    <a:pt x="8993740" y="3127294"/>
                    <a:pt x="9007529" y="3137985"/>
                    <a:pt x="9011713" y="3150071"/>
                  </a:cubicBezTo>
                  <a:cubicBezTo>
                    <a:pt x="9016052" y="3162157"/>
                    <a:pt x="9009235" y="3170834"/>
                    <a:pt x="8996529" y="3169749"/>
                  </a:cubicBezTo>
                  <a:cubicBezTo>
                    <a:pt x="8983823" y="3168510"/>
                    <a:pt x="8970188" y="3157973"/>
                    <a:pt x="8966004" y="3145887"/>
                  </a:cubicBezTo>
                  <a:cubicBezTo>
                    <a:pt x="8961821" y="3133802"/>
                    <a:pt x="8968639" y="3124969"/>
                    <a:pt x="8981189" y="3126209"/>
                  </a:cubicBezTo>
                  <a:close/>
                  <a:moveTo>
                    <a:pt x="2596390" y="3122491"/>
                  </a:moveTo>
                  <a:cubicBezTo>
                    <a:pt x="2609873" y="3121561"/>
                    <a:pt x="2618862" y="3130548"/>
                    <a:pt x="2616691" y="3142324"/>
                  </a:cubicBezTo>
                  <a:cubicBezTo>
                    <a:pt x="2614521" y="3154255"/>
                    <a:pt x="2601814" y="3164482"/>
                    <a:pt x="2588331" y="3165411"/>
                  </a:cubicBezTo>
                  <a:cubicBezTo>
                    <a:pt x="2574847" y="3166341"/>
                    <a:pt x="2565861" y="3157509"/>
                    <a:pt x="2568029" y="3145733"/>
                  </a:cubicBezTo>
                  <a:cubicBezTo>
                    <a:pt x="2570353" y="3133957"/>
                    <a:pt x="2583061" y="3123576"/>
                    <a:pt x="2596390" y="3122491"/>
                  </a:cubicBezTo>
                  <a:close/>
                  <a:moveTo>
                    <a:pt x="9592920" y="3120941"/>
                  </a:moveTo>
                  <a:cubicBezTo>
                    <a:pt x="9604851" y="3122181"/>
                    <a:pt x="9618951" y="3133182"/>
                    <a:pt x="9624373" y="3145268"/>
                  </a:cubicBezTo>
                  <a:cubicBezTo>
                    <a:pt x="9629642" y="3157509"/>
                    <a:pt x="9624219" y="3166186"/>
                    <a:pt x="9612133" y="3164946"/>
                  </a:cubicBezTo>
                  <a:cubicBezTo>
                    <a:pt x="9600047" y="3163551"/>
                    <a:pt x="9585947" y="3152705"/>
                    <a:pt x="9580679" y="3140619"/>
                  </a:cubicBezTo>
                  <a:cubicBezTo>
                    <a:pt x="9575411" y="3128534"/>
                    <a:pt x="9580833" y="3119701"/>
                    <a:pt x="9592920" y="3120941"/>
                  </a:cubicBezTo>
                  <a:close/>
                  <a:moveTo>
                    <a:pt x="2674034" y="3117532"/>
                  </a:moveTo>
                  <a:cubicBezTo>
                    <a:pt x="2687361" y="3116602"/>
                    <a:pt x="2696661" y="3125589"/>
                    <a:pt x="2694491" y="3137365"/>
                  </a:cubicBezTo>
                  <a:cubicBezTo>
                    <a:pt x="2692476" y="3149141"/>
                    <a:pt x="2679768" y="3159368"/>
                    <a:pt x="2666284" y="3160298"/>
                  </a:cubicBezTo>
                  <a:cubicBezTo>
                    <a:pt x="2652645" y="3161072"/>
                    <a:pt x="2643502" y="3152240"/>
                    <a:pt x="2645672" y="3140464"/>
                  </a:cubicBezTo>
                  <a:cubicBezTo>
                    <a:pt x="2647844" y="3128688"/>
                    <a:pt x="2660395" y="3118307"/>
                    <a:pt x="2674034" y="3117532"/>
                  </a:cubicBezTo>
                  <a:close/>
                  <a:moveTo>
                    <a:pt x="2751522" y="3112419"/>
                  </a:moveTo>
                  <a:cubicBezTo>
                    <a:pt x="2765005" y="3111489"/>
                    <a:pt x="2774303" y="3120476"/>
                    <a:pt x="2772289" y="3132252"/>
                  </a:cubicBezTo>
                  <a:cubicBezTo>
                    <a:pt x="2770118" y="3144028"/>
                    <a:pt x="2757566" y="3154255"/>
                    <a:pt x="2744082" y="3155185"/>
                  </a:cubicBezTo>
                  <a:cubicBezTo>
                    <a:pt x="2730600" y="3155959"/>
                    <a:pt x="2721301" y="3147127"/>
                    <a:pt x="2723315" y="3135351"/>
                  </a:cubicBezTo>
                  <a:cubicBezTo>
                    <a:pt x="2725332" y="3123575"/>
                    <a:pt x="2738037" y="3113194"/>
                    <a:pt x="2751522" y="3112419"/>
                  </a:cubicBezTo>
                  <a:close/>
                  <a:moveTo>
                    <a:pt x="2829166" y="3107306"/>
                  </a:moveTo>
                  <a:cubicBezTo>
                    <a:pt x="2842648" y="3106531"/>
                    <a:pt x="2852095" y="3115518"/>
                    <a:pt x="2850082" y="3127294"/>
                  </a:cubicBezTo>
                  <a:cubicBezTo>
                    <a:pt x="2848070" y="3139225"/>
                    <a:pt x="2835520" y="3149451"/>
                    <a:pt x="2822038" y="3150226"/>
                  </a:cubicBezTo>
                  <a:cubicBezTo>
                    <a:pt x="2808555" y="3151156"/>
                    <a:pt x="2799099" y="3142169"/>
                    <a:pt x="2801115" y="3130393"/>
                  </a:cubicBezTo>
                  <a:cubicBezTo>
                    <a:pt x="2803129" y="3118617"/>
                    <a:pt x="2815682" y="3108235"/>
                    <a:pt x="2829166" y="3107306"/>
                  </a:cubicBezTo>
                  <a:close/>
                  <a:moveTo>
                    <a:pt x="9453778" y="3106221"/>
                  </a:moveTo>
                  <a:cubicBezTo>
                    <a:pt x="9466019" y="3107461"/>
                    <a:pt x="9479964" y="3118307"/>
                    <a:pt x="9485077" y="3130393"/>
                  </a:cubicBezTo>
                  <a:cubicBezTo>
                    <a:pt x="9490190" y="3142479"/>
                    <a:pt x="9484457" y="3151311"/>
                    <a:pt x="9472217" y="3150071"/>
                  </a:cubicBezTo>
                  <a:cubicBezTo>
                    <a:pt x="9459975" y="3148831"/>
                    <a:pt x="9446031" y="3137985"/>
                    <a:pt x="9440917" y="3125899"/>
                  </a:cubicBezTo>
                  <a:cubicBezTo>
                    <a:pt x="9435804" y="3113814"/>
                    <a:pt x="9441537" y="3104981"/>
                    <a:pt x="9453778" y="3106221"/>
                  </a:cubicBezTo>
                  <a:close/>
                  <a:moveTo>
                    <a:pt x="2906928" y="3102658"/>
                  </a:moveTo>
                  <a:cubicBezTo>
                    <a:pt x="2920404" y="3101883"/>
                    <a:pt x="2929854" y="3110870"/>
                    <a:pt x="2927997" y="3122646"/>
                  </a:cubicBezTo>
                  <a:cubicBezTo>
                    <a:pt x="2926138" y="3134422"/>
                    <a:pt x="2913743" y="3144648"/>
                    <a:pt x="2900111" y="3145423"/>
                  </a:cubicBezTo>
                  <a:cubicBezTo>
                    <a:pt x="2886635" y="3146352"/>
                    <a:pt x="2877188" y="3137366"/>
                    <a:pt x="2879046" y="3125590"/>
                  </a:cubicBezTo>
                  <a:cubicBezTo>
                    <a:pt x="2881058" y="3113659"/>
                    <a:pt x="2893605" y="3103432"/>
                    <a:pt x="2906928" y="3102658"/>
                  </a:cubicBezTo>
                  <a:close/>
                  <a:moveTo>
                    <a:pt x="6006672" y="3100953"/>
                  </a:moveTo>
                  <a:cubicBezTo>
                    <a:pt x="6020617" y="3101108"/>
                    <a:pt x="6032548" y="3110870"/>
                    <a:pt x="6033323" y="3122646"/>
                  </a:cubicBezTo>
                  <a:cubicBezTo>
                    <a:pt x="6034098" y="3134422"/>
                    <a:pt x="6023561" y="3143564"/>
                    <a:pt x="6009616" y="3143409"/>
                  </a:cubicBezTo>
                  <a:cubicBezTo>
                    <a:pt x="5995826" y="3143099"/>
                    <a:pt x="5983895" y="3133492"/>
                    <a:pt x="5983120" y="3121716"/>
                  </a:cubicBezTo>
                  <a:cubicBezTo>
                    <a:pt x="5982345" y="3109940"/>
                    <a:pt x="5992882" y="3100489"/>
                    <a:pt x="6006672" y="3100953"/>
                  </a:cubicBezTo>
                  <a:close/>
                  <a:moveTo>
                    <a:pt x="5926875" y="3099404"/>
                  </a:moveTo>
                  <a:cubicBezTo>
                    <a:pt x="5940820" y="3099714"/>
                    <a:pt x="5952596" y="3109321"/>
                    <a:pt x="5953370" y="3121096"/>
                  </a:cubicBezTo>
                  <a:cubicBezTo>
                    <a:pt x="5954145" y="3132873"/>
                    <a:pt x="5943454" y="3142169"/>
                    <a:pt x="5929509" y="3142014"/>
                  </a:cubicBezTo>
                  <a:cubicBezTo>
                    <a:pt x="5915563" y="3141860"/>
                    <a:pt x="5903788" y="3132253"/>
                    <a:pt x="5903013" y="3120477"/>
                  </a:cubicBezTo>
                  <a:cubicBezTo>
                    <a:pt x="5902393" y="3108701"/>
                    <a:pt x="5913085" y="3099404"/>
                    <a:pt x="5926875" y="3099404"/>
                  </a:cubicBezTo>
                  <a:close/>
                  <a:moveTo>
                    <a:pt x="9383586" y="3099094"/>
                  </a:moveTo>
                  <a:cubicBezTo>
                    <a:pt x="9395827" y="3100334"/>
                    <a:pt x="9409772" y="3111180"/>
                    <a:pt x="9414731" y="3123266"/>
                  </a:cubicBezTo>
                  <a:cubicBezTo>
                    <a:pt x="9419689" y="3135352"/>
                    <a:pt x="9413801" y="3144184"/>
                    <a:pt x="9401560" y="3142944"/>
                  </a:cubicBezTo>
                  <a:cubicBezTo>
                    <a:pt x="9389319" y="3141704"/>
                    <a:pt x="9375374" y="3130858"/>
                    <a:pt x="9370416" y="3118772"/>
                  </a:cubicBezTo>
                  <a:cubicBezTo>
                    <a:pt x="9365458" y="3106687"/>
                    <a:pt x="9371346" y="3097854"/>
                    <a:pt x="9383586" y="3099094"/>
                  </a:cubicBezTo>
                  <a:close/>
                  <a:moveTo>
                    <a:pt x="5846922" y="3098628"/>
                  </a:moveTo>
                  <a:cubicBezTo>
                    <a:pt x="5860713" y="3098783"/>
                    <a:pt x="5872488" y="3108390"/>
                    <a:pt x="5873263" y="3120166"/>
                  </a:cubicBezTo>
                  <a:cubicBezTo>
                    <a:pt x="5873883" y="3131942"/>
                    <a:pt x="5863192" y="3141239"/>
                    <a:pt x="5849246" y="3141084"/>
                  </a:cubicBezTo>
                  <a:cubicBezTo>
                    <a:pt x="5835301" y="3140929"/>
                    <a:pt x="5823525" y="3131322"/>
                    <a:pt x="5822906" y="3119546"/>
                  </a:cubicBezTo>
                  <a:cubicBezTo>
                    <a:pt x="5822286" y="3107770"/>
                    <a:pt x="5832977" y="3098319"/>
                    <a:pt x="5846922" y="3098628"/>
                  </a:cubicBezTo>
                  <a:close/>
                  <a:moveTo>
                    <a:pt x="2985021" y="3098164"/>
                  </a:moveTo>
                  <a:cubicBezTo>
                    <a:pt x="2998500" y="3097389"/>
                    <a:pt x="3008101" y="3106376"/>
                    <a:pt x="3006244" y="3118152"/>
                  </a:cubicBezTo>
                  <a:cubicBezTo>
                    <a:pt x="3004387" y="3129928"/>
                    <a:pt x="2991992" y="3140154"/>
                    <a:pt x="2978350" y="3140929"/>
                  </a:cubicBezTo>
                  <a:cubicBezTo>
                    <a:pt x="2964878" y="3141704"/>
                    <a:pt x="2955260" y="3132717"/>
                    <a:pt x="2957124" y="3120941"/>
                  </a:cubicBezTo>
                  <a:cubicBezTo>
                    <a:pt x="2958984" y="3109010"/>
                    <a:pt x="2971539" y="3098783"/>
                    <a:pt x="2985021" y="3098164"/>
                  </a:cubicBezTo>
                  <a:close/>
                  <a:moveTo>
                    <a:pt x="5766814" y="3097699"/>
                  </a:moveTo>
                  <a:cubicBezTo>
                    <a:pt x="5780760" y="3097854"/>
                    <a:pt x="5792535" y="3107461"/>
                    <a:pt x="5793155" y="3119237"/>
                  </a:cubicBezTo>
                  <a:cubicBezTo>
                    <a:pt x="5793930" y="3131013"/>
                    <a:pt x="5783084" y="3140310"/>
                    <a:pt x="5769138" y="3140155"/>
                  </a:cubicBezTo>
                  <a:cubicBezTo>
                    <a:pt x="5755193" y="3140000"/>
                    <a:pt x="5743417" y="3130393"/>
                    <a:pt x="5742797" y="3118617"/>
                  </a:cubicBezTo>
                  <a:cubicBezTo>
                    <a:pt x="5742177" y="3106841"/>
                    <a:pt x="5753024" y="3097389"/>
                    <a:pt x="5766814" y="3097699"/>
                  </a:cubicBezTo>
                  <a:close/>
                  <a:moveTo>
                    <a:pt x="5686707" y="3096769"/>
                  </a:moveTo>
                  <a:cubicBezTo>
                    <a:pt x="5700652" y="3096924"/>
                    <a:pt x="5712273" y="3106531"/>
                    <a:pt x="5712893" y="3118307"/>
                  </a:cubicBezTo>
                  <a:cubicBezTo>
                    <a:pt x="5713513" y="3130083"/>
                    <a:pt x="5702667" y="3139534"/>
                    <a:pt x="5688721" y="3139379"/>
                  </a:cubicBezTo>
                  <a:cubicBezTo>
                    <a:pt x="5674776" y="3139225"/>
                    <a:pt x="5663000" y="3129773"/>
                    <a:pt x="5662535" y="3117997"/>
                  </a:cubicBezTo>
                  <a:cubicBezTo>
                    <a:pt x="5662071" y="3106221"/>
                    <a:pt x="5672917" y="3096769"/>
                    <a:pt x="5686707" y="3096769"/>
                  </a:cubicBezTo>
                  <a:close/>
                  <a:moveTo>
                    <a:pt x="5606600" y="3096305"/>
                  </a:moveTo>
                  <a:cubicBezTo>
                    <a:pt x="5620390" y="3096305"/>
                    <a:pt x="5632166" y="3105912"/>
                    <a:pt x="5632631" y="3117688"/>
                  </a:cubicBezTo>
                  <a:cubicBezTo>
                    <a:pt x="5633096" y="3129464"/>
                    <a:pt x="5622249" y="3138915"/>
                    <a:pt x="5608304" y="3138760"/>
                  </a:cubicBezTo>
                  <a:cubicBezTo>
                    <a:pt x="5594359" y="3138605"/>
                    <a:pt x="5582738" y="3129154"/>
                    <a:pt x="5582273" y="3117378"/>
                  </a:cubicBezTo>
                  <a:cubicBezTo>
                    <a:pt x="5581808" y="3105602"/>
                    <a:pt x="5592809" y="3096150"/>
                    <a:pt x="5606600" y="3096305"/>
                  </a:cubicBezTo>
                  <a:close/>
                  <a:moveTo>
                    <a:pt x="5526491" y="3095995"/>
                  </a:moveTo>
                  <a:cubicBezTo>
                    <a:pt x="5540436" y="3095995"/>
                    <a:pt x="5552058" y="3105602"/>
                    <a:pt x="5552522" y="3117378"/>
                  </a:cubicBezTo>
                  <a:cubicBezTo>
                    <a:pt x="5552987" y="3129154"/>
                    <a:pt x="5541986" y="3138450"/>
                    <a:pt x="5528041" y="3138450"/>
                  </a:cubicBezTo>
                  <a:cubicBezTo>
                    <a:pt x="5514096" y="3138295"/>
                    <a:pt x="5502475" y="3128844"/>
                    <a:pt x="5502009" y="3117068"/>
                  </a:cubicBezTo>
                  <a:cubicBezTo>
                    <a:pt x="5501700" y="3105292"/>
                    <a:pt x="5512546" y="3095840"/>
                    <a:pt x="5526491" y="3095995"/>
                  </a:cubicBezTo>
                  <a:close/>
                  <a:moveTo>
                    <a:pt x="5446384" y="3095530"/>
                  </a:moveTo>
                  <a:cubicBezTo>
                    <a:pt x="5460329" y="3095530"/>
                    <a:pt x="5471951" y="3105137"/>
                    <a:pt x="5472260" y="3116913"/>
                  </a:cubicBezTo>
                  <a:cubicBezTo>
                    <a:pt x="5472570" y="3128534"/>
                    <a:pt x="5461569" y="3137986"/>
                    <a:pt x="5447624" y="3137986"/>
                  </a:cubicBezTo>
                  <a:cubicBezTo>
                    <a:pt x="5433679" y="3137986"/>
                    <a:pt x="5422058" y="3128534"/>
                    <a:pt x="5421747" y="3116758"/>
                  </a:cubicBezTo>
                  <a:cubicBezTo>
                    <a:pt x="5421438" y="3105137"/>
                    <a:pt x="5432439" y="3095530"/>
                    <a:pt x="5446384" y="3095530"/>
                  </a:cubicBezTo>
                  <a:close/>
                  <a:moveTo>
                    <a:pt x="3063267" y="3093516"/>
                  </a:moveTo>
                  <a:cubicBezTo>
                    <a:pt x="3076747" y="3092741"/>
                    <a:pt x="3086353" y="3101728"/>
                    <a:pt x="3084650" y="3113504"/>
                  </a:cubicBezTo>
                  <a:cubicBezTo>
                    <a:pt x="3082947" y="3125280"/>
                    <a:pt x="3070548" y="3135506"/>
                    <a:pt x="3056913" y="3136281"/>
                  </a:cubicBezTo>
                  <a:cubicBezTo>
                    <a:pt x="3043280" y="3137056"/>
                    <a:pt x="3033673" y="3128069"/>
                    <a:pt x="3035377" y="3116293"/>
                  </a:cubicBezTo>
                  <a:cubicBezTo>
                    <a:pt x="3037238" y="3104517"/>
                    <a:pt x="3049634" y="3094290"/>
                    <a:pt x="3063267" y="3093516"/>
                  </a:cubicBezTo>
                  <a:close/>
                  <a:moveTo>
                    <a:pt x="9313086" y="3091966"/>
                  </a:moveTo>
                  <a:cubicBezTo>
                    <a:pt x="9325327" y="3093206"/>
                    <a:pt x="9339272" y="3104052"/>
                    <a:pt x="9344231" y="3116138"/>
                  </a:cubicBezTo>
                  <a:cubicBezTo>
                    <a:pt x="9349034" y="3128224"/>
                    <a:pt x="9342991" y="3137056"/>
                    <a:pt x="9330750" y="3135816"/>
                  </a:cubicBezTo>
                  <a:cubicBezTo>
                    <a:pt x="9318509" y="3134576"/>
                    <a:pt x="9304564" y="3123730"/>
                    <a:pt x="9299761" y="3111644"/>
                  </a:cubicBezTo>
                  <a:cubicBezTo>
                    <a:pt x="9294958" y="3099558"/>
                    <a:pt x="9301000" y="3090726"/>
                    <a:pt x="9313086" y="3091966"/>
                  </a:cubicBezTo>
                  <a:close/>
                  <a:moveTo>
                    <a:pt x="3141510" y="3089022"/>
                  </a:moveTo>
                  <a:cubicBezTo>
                    <a:pt x="3154989" y="3088403"/>
                    <a:pt x="3164749" y="3097389"/>
                    <a:pt x="3163044" y="3109165"/>
                  </a:cubicBezTo>
                  <a:cubicBezTo>
                    <a:pt x="3161496" y="3121096"/>
                    <a:pt x="3149101" y="3131168"/>
                    <a:pt x="3135467" y="3131943"/>
                  </a:cubicBezTo>
                  <a:cubicBezTo>
                    <a:pt x="3121833" y="3132717"/>
                    <a:pt x="3112072" y="3123730"/>
                    <a:pt x="3113776" y="3111954"/>
                  </a:cubicBezTo>
                  <a:cubicBezTo>
                    <a:pt x="3115480" y="3100024"/>
                    <a:pt x="3127875" y="3089797"/>
                    <a:pt x="3141510" y="3089022"/>
                  </a:cubicBezTo>
                  <a:close/>
                  <a:moveTo>
                    <a:pt x="3219176" y="3084994"/>
                  </a:moveTo>
                  <a:cubicBezTo>
                    <a:pt x="3232812" y="3084219"/>
                    <a:pt x="3242573" y="3093361"/>
                    <a:pt x="3241024" y="3105137"/>
                  </a:cubicBezTo>
                  <a:cubicBezTo>
                    <a:pt x="3239474" y="3116913"/>
                    <a:pt x="3227078" y="3126984"/>
                    <a:pt x="3213443" y="3127759"/>
                  </a:cubicBezTo>
                  <a:cubicBezTo>
                    <a:pt x="3199808" y="3128379"/>
                    <a:pt x="3190046" y="3119392"/>
                    <a:pt x="3191596" y="3107616"/>
                  </a:cubicBezTo>
                  <a:cubicBezTo>
                    <a:pt x="3193145" y="3095840"/>
                    <a:pt x="3205541" y="3085614"/>
                    <a:pt x="3219176" y="3084994"/>
                  </a:cubicBezTo>
                  <a:close/>
                  <a:moveTo>
                    <a:pt x="9242430" y="3084838"/>
                  </a:moveTo>
                  <a:cubicBezTo>
                    <a:pt x="9254670" y="3086078"/>
                    <a:pt x="9268616" y="3096924"/>
                    <a:pt x="9273419" y="3109010"/>
                  </a:cubicBezTo>
                  <a:cubicBezTo>
                    <a:pt x="9278223" y="3121096"/>
                    <a:pt x="9272179" y="3129928"/>
                    <a:pt x="9259784" y="3128688"/>
                  </a:cubicBezTo>
                  <a:cubicBezTo>
                    <a:pt x="9247388" y="3127604"/>
                    <a:pt x="9233598" y="3116757"/>
                    <a:pt x="9228794" y="3104671"/>
                  </a:cubicBezTo>
                  <a:cubicBezTo>
                    <a:pt x="9224146" y="3092585"/>
                    <a:pt x="9230188" y="3083754"/>
                    <a:pt x="9242430" y="3084838"/>
                  </a:cubicBezTo>
                  <a:close/>
                  <a:moveTo>
                    <a:pt x="3297580" y="3080965"/>
                  </a:moveTo>
                  <a:cubicBezTo>
                    <a:pt x="3311215" y="3080190"/>
                    <a:pt x="3321132" y="3089332"/>
                    <a:pt x="3319582" y="3101108"/>
                  </a:cubicBezTo>
                  <a:cubicBezTo>
                    <a:pt x="3318033" y="3112884"/>
                    <a:pt x="3305792" y="3123110"/>
                    <a:pt x="3292157" y="3123730"/>
                  </a:cubicBezTo>
                  <a:cubicBezTo>
                    <a:pt x="3278522" y="3124350"/>
                    <a:pt x="3268605" y="3115363"/>
                    <a:pt x="3270155" y="3103587"/>
                  </a:cubicBezTo>
                  <a:cubicBezTo>
                    <a:pt x="3271704" y="3091656"/>
                    <a:pt x="3283945" y="3081585"/>
                    <a:pt x="3297580" y="3080965"/>
                  </a:cubicBezTo>
                  <a:close/>
                  <a:moveTo>
                    <a:pt x="9171464" y="3078021"/>
                  </a:moveTo>
                  <a:cubicBezTo>
                    <a:pt x="9183705" y="3079261"/>
                    <a:pt x="9197650" y="3090107"/>
                    <a:pt x="9202299" y="3102193"/>
                  </a:cubicBezTo>
                  <a:cubicBezTo>
                    <a:pt x="9207102" y="3114279"/>
                    <a:pt x="9200750" y="3123111"/>
                    <a:pt x="9188354" y="3121871"/>
                  </a:cubicBezTo>
                  <a:cubicBezTo>
                    <a:pt x="9175957" y="3120787"/>
                    <a:pt x="9162168" y="3109940"/>
                    <a:pt x="9157520" y="3097854"/>
                  </a:cubicBezTo>
                  <a:cubicBezTo>
                    <a:pt x="9152871" y="3085613"/>
                    <a:pt x="9159069" y="3076782"/>
                    <a:pt x="9171464" y="3078021"/>
                  </a:cubicBezTo>
                  <a:close/>
                  <a:moveTo>
                    <a:pt x="3376138" y="3076782"/>
                  </a:moveTo>
                  <a:cubicBezTo>
                    <a:pt x="3389773" y="3076162"/>
                    <a:pt x="3399690" y="3085304"/>
                    <a:pt x="3398296" y="3097080"/>
                  </a:cubicBezTo>
                  <a:cubicBezTo>
                    <a:pt x="3396901" y="3109011"/>
                    <a:pt x="3384660" y="3119082"/>
                    <a:pt x="3371025" y="3119702"/>
                  </a:cubicBezTo>
                  <a:cubicBezTo>
                    <a:pt x="3357390" y="3120322"/>
                    <a:pt x="3347318" y="3111335"/>
                    <a:pt x="3348867" y="3099559"/>
                  </a:cubicBezTo>
                  <a:cubicBezTo>
                    <a:pt x="3350262" y="3087783"/>
                    <a:pt x="3362658" y="3077556"/>
                    <a:pt x="3376138" y="3076782"/>
                  </a:cubicBezTo>
                  <a:close/>
                  <a:moveTo>
                    <a:pt x="9100033" y="3071358"/>
                  </a:moveTo>
                  <a:cubicBezTo>
                    <a:pt x="9112429" y="3072442"/>
                    <a:pt x="9126219" y="3083289"/>
                    <a:pt x="9130867" y="3095375"/>
                  </a:cubicBezTo>
                  <a:cubicBezTo>
                    <a:pt x="9135516" y="3107460"/>
                    <a:pt x="9129008" y="3116292"/>
                    <a:pt x="9116613" y="3115053"/>
                  </a:cubicBezTo>
                  <a:cubicBezTo>
                    <a:pt x="9104217" y="3113813"/>
                    <a:pt x="9090427" y="3103122"/>
                    <a:pt x="9085932" y="3091036"/>
                  </a:cubicBezTo>
                  <a:cubicBezTo>
                    <a:pt x="9081439" y="3078950"/>
                    <a:pt x="9087793" y="3069963"/>
                    <a:pt x="9100033" y="3071358"/>
                  </a:cubicBezTo>
                  <a:close/>
                  <a:moveTo>
                    <a:pt x="8317707" y="3071204"/>
                  </a:moveTo>
                  <a:cubicBezTo>
                    <a:pt x="8330567" y="3072288"/>
                    <a:pt x="8343893" y="3082825"/>
                    <a:pt x="8347301" y="3094755"/>
                  </a:cubicBezTo>
                  <a:cubicBezTo>
                    <a:pt x="8350711" y="3106841"/>
                    <a:pt x="8342808" y="3115673"/>
                    <a:pt x="8329792" y="3114744"/>
                  </a:cubicBezTo>
                  <a:cubicBezTo>
                    <a:pt x="8316777" y="3113814"/>
                    <a:pt x="8303451" y="3103277"/>
                    <a:pt x="8300198" y="3091346"/>
                  </a:cubicBezTo>
                  <a:cubicBezTo>
                    <a:pt x="8296943" y="3079416"/>
                    <a:pt x="8304691" y="3070429"/>
                    <a:pt x="8317707" y="3071204"/>
                  </a:cubicBezTo>
                  <a:close/>
                  <a:moveTo>
                    <a:pt x="2455980" y="3066245"/>
                  </a:moveTo>
                  <a:cubicBezTo>
                    <a:pt x="2469308" y="3065160"/>
                    <a:pt x="2477987" y="3074147"/>
                    <a:pt x="2475505" y="3086078"/>
                  </a:cubicBezTo>
                  <a:cubicBezTo>
                    <a:pt x="2473182" y="3098009"/>
                    <a:pt x="2460319" y="3108390"/>
                    <a:pt x="2446991" y="3109320"/>
                  </a:cubicBezTo>
                  <a:cubicBezTo>
                    <a:pt x="2433662" y="3110250"/>
                    <a:pt x="2424983" y="3101418"/>
                    <a:pt x="2427466" y="3089487"/>
                  </a:cubicBezTo>
                  <a:cubicBezTo>
                    <a:pt x="2429944" y="3077556"/>
                    <a:pt x="2442807" y="3067174"/>
                    <a:pt x="2455980" y="3066245"/>
                  </a:cubicBezTo>
                  <a:close/>
                  <a:moveTo>
                    <a:pt x="8242712" y="3065935"/>
                  </a:moveTo>
                  <a:cubicBezTo>
                    <a:pt x="8255728" y="3066865"/>
                    <a:pt x="8269053" y="3077401"/>
                    <a:pt x="8272307" y="3089332"/>
                  </a:cubicBezTo>
                  <a:cubicBezTo>
                    <a:pt x="8275560" y="3101263"/>
                    <a:pt x="8267504" y="3110250"/>
                    <a:pt x="8254488" y="3109320"/>
                  </a:cubicBezTo>
                  <a:cubicBezTo>
                    <a:pt x="8241472" y="3108391"/>
                    <a:pt x="8228302" y="3097854"/>
                    <a:pt x="8225047" y="3085923"/>
                  </a:cubicBezTo>
                  <a:cubicBezTo>
                    <a:pt x="8221794" y="3073992"/>
                    <a:pt x="8229697" y="3065005"/>
                    <a:pt x="8242712" y="3065935"/>
                  </a:cubicBezTo>
                  <a:close/>
                  <a:moveTo>
                    <a:pt x="8167718" y="3060512"/>
                  </a:moveTo>
                  <a:cubicBezTo>
                    <a:pt x="8180733" y="3061442"/>
                    <a:pt x="8193904" y="3071978"/>
                    <a:pt x="8197157" y="3083909"/>
                  </a:cubicBezTo>
                  <a:cubicBezTo>
                    <a:pt x="8200411" y="3095840"/>
                    <a:pt x="8192354" y="3104827"/>
                    <a:pt x="8179184" y="3103897"/>
                  </a:cubicBezTo>
                  <a:cubicBezTo>
                    <a:pt x="8166013" y="3102967"/>
                    <a:pt x="8152843" y="3092431"/>
                    <a:pt x="8149743" y="3080500"/>
                  </a:cubicBezTo>
                  <a:cubicBezTo>
                    <a:pt x="8146490" y="3068569"/>
                    <a:pt x="8154547" y="3059582"/>
                    <a:pt x="8167718" y="3060512"/>
                  </a:cubicBezTo>
                  <a:close/>
                  <a:moveTo>
                    <a:pt x="2609407" y="3055243"/>
                  </a:moveTo>
                  <a:cubicBezTo>
                    <a:pt x="2622736" y="3054313"/>
                    <a:pt x="2631725" y="3063300"/>
                    <a:pt x="2629400" y="3075231"/>
                  </a:cubicBezTo>
                  <a:cubicBezTo>
                    <a:pt x="2627074" y="3087162"/>
                    <a:pt x="2614367" y="3097544"/>
                    <a:pt x="2601039" y="3098473"/>
                  </a:cubicBezTo>
                  <a:cubicBezTo>
                    <a:pt x="2587711" y="3099403"/>
                    <a:pt x="2578721" y="3090571"/>
                    <a:pt x="2581047" y="3078640"/>
                  </a:cubicBezTo>
                  <a:cubicBezTo>
                    <a:pt x="2583526" y="3066709"/>
                    <a:pt x="2596234" y="3056173"/>
                    <a:pt x="2609407" y="3055243"/>
                  </a:cubicBezTo>
                  <a:close/>
                  <a:moveTo>
                    <a:pt x="9562395" y="3051989"/>
                  </a:moveTo>
                  <a:cubicBezTo>
                    <a:pt x="9574326" y="3053384"/>
                    <a:pt x="9588426" y="3064230"/>
                    <a:pt x="9593849" y="3076471"/>
                  </a:cubicBezTo>
                  <a:cubicBezTo>
                    <a:pt x="9599427" y="3088557"/>
                    <a:pt x="9594004" y="3097389"/>
                    <a:pt x="9582073" y="3096149"/>
                  </a:cubicBezTo>
                  <a:cubicBezTo>
                    <a:pt x="9570142" y="3094910"/>
                    <a:pt x="9556042" y="3084063"/>
                    <a:pt x="9550619" y="3071823"/>
                  </a:cubicBezTo>
                  <a:cubicBezTo>
                    <a:pt x="9545196" y="3059737"/>
                    <a:pt x="9550464" y="3050750"/>
                    <a:pt x="9562395" y="3051989"/>
                  </a:cubicBezTo>
                  <a:close/>
                  <a:moveTo>
                    <a:pt x="2686587" y="3050285"/>
                  </a:moveTo>
                  <a:cubicBezTo>
                    <a:pt x="2699914" y="3049355"/>
                    <a:pt x="2708903" y="3058342"/>
                    <a:pt x="2706733" y="3070273"/>
                  </a:cubicBezTo>
                  <a:cubicBezTo>
                    <a:pt x="2704407" y="3082049"/>
                    <a:pt x="2691855" y="3092431"/>
                    <a:pt x="2678372" y="3093360"/>
                  </a:cubicBezTo>
                  <a:cubicBezTo>
                    <a:pt x="2665044" y="3094135"/>
                    <a:pt x="2655901" y="3085303"/>
                    <a:pt x="2658225" y="3073372"/>
                  </a:cubicBezTo>
                  <a:cubicBezTo>
                    <a:pt x="2660395" y="3061441"/>
                    <a:pt x="2673103" y="3051060"/>
                    <a:pt x="2686587" y="3050285"/>
                  </a:cubicBezTo>
                  <a:close/>
                  <a:moveTo>
                    <a:pt x="2763765" y="3045172"/>
                  </a:moveTo>
                  <a:cubicBezTo>
                    <a:pt x="2777093" y="3044242"/>
                    <a:pt x="2786236" y="3053229"/>
                    <a:pt x="2784068" y="3065160"/>
                  </a:cubicBezTo>
                  <a:cubicBezTo>
                    <a:pt x="2781898" y="3077091"/>
                    <a:pt x="2769344" y="3087318"/>
                    <a:pt x="2755861" y="3088247"/>
                  </a:cubicBezTo>
                  <a:cubicBezTo>
                    <a:pt x="2742378" y="3089177"/>
                    <a:pt x="2733234" y="3080190"/>
                    <a:pt x="2735404" y="3068259"/>
                  </a:cubicBezTo>
                  <a:cubicBezTo>
                    <a:pt x="2737574" y="3056328"/>
                    <a:pt x="2750283" y="3045947"/>
                    <a:pt x="2763765" y="3045172"/>
                  </a:cubicBezTo>
                  <a:close/>
                  <a:moveTo>
                    <a:pt x="8812142" y="3045017"/>
                  </a:moveTo>
                  <a:cubicBezTo>
                    <a:pt x="8824693" y="3046102"/>
                    <a:pt x="8838328" y="3056793"/>
                    <a:pt x="8842512" y="3068879"/>
                  </a:cubicBezTo>
                  <a:cubicBezTo>
                    <a:pt x="8846695" y="3080965"/>
                    <a:pt x="8839878" y="3089797"/>
                    <a:pt x="8827172" y="3088712"/>
                  </a:cubicBezTo>
                  <a:cubicBezTo>
                    <a:pt x="8814467" y="3087628"/>
                    <a:pt x="8800986" y="3076936"/>
                    <a:pt x="8796802" y="3064851"/>
                  </a:cubicBezTo>
                  <a:cubicBezTo>
                    <a:pt x="8792774" y="3052765"/>
                    <a:pt x="8799591" y="3043778"/>
                    <a:pt x="8812142" y="3045017"/>
                  </a:cubicBezTo>
                  <a:close/>
                  <a:moveTo>
                    <a:pt x="6477866" y="3044397"/>
                  </a:moveTo>
                  <a:cubicBezTo>
                    <a:pt x="6491502" y="3044707"/>
                    <a:pt x="6503742" y="3054779"/>
                    <a:pt x="6504982" y="3066555"/>
                  </a:cubicBezTo>
                  <a:cubicBezTo>
                    <a:pt x="6506222" y="3078486"/>
                    <a:pt x="6496150" y="3087628"/>
                    <a:pt x="6482360" y="3087318"/>
                  </a:cubicBezTo>
                  <a:cubicBezTo>
                    <a:pt x="6468569" y="3086853"/>
                    <a:pt x="6456483" y="3077091"/>
                    <a:pt x="6455244" y="3065161"/>
                  </a:cubicBezTo>
                  <a:cubicBezTo>
                    <a:pt x="6454159" y="3053384"/>
                    <a:pt x="6464231" y="3043933"/>
                    <a:pt x="6477866" y="3044397"/>
                  </a:cubicBezTo>
                  <a:close/>
                  <a:moveTo>
                    <a:pt x="2840790" y="3040059"/>
                  </a:moveTo>
                  <a:cubicBezTo>
                    <a:pt x="2854267" y="3039284"/>
                    <a:pt x="2863402" y="3048271"/>
                    <a:pt x="2861391" y="3060202"/>
                  </a:cubicBezTo>
                  <a:cubicBezTo>
                    <a:pt x="2859377" y="3072133"/>
                    <a:pt x="2846833" y="3082514"/>
                    <a:pt x="2833351" y="3083289"/>
                  </a:cubicBezTo>
                  <a:cubicBezTo>
                    <a:pt x="2819868" y="3084219"/>
                    <a:pt x="2810569" y="3075232"/>
                    <a:pt x="2812739" y="3063301"/>
                  </a:cubicBezTo>
                  <a:cubicBezTo>
                    <a:pt x="2814907" y="3051370"/>
                    <a:pt x="2827460" y="3040988"/>
                    <a:pt x="2840790" y="3040059"/>
                  </a:cubicBezTo>
                  <a:close/>
                  <a:moveTo>
                    <a:pt x="9424337" y="3037425"/>
                  </a:moveTo>
                  <a:cubicBezTo>
                    <a:pt x="9436424" y="3038665"/>
                    <a:pt x="9450368" y="3049511"/>
                    <a:pt x="9455637" y="3061752"/>
                  </a:cubicBezTo>
                  <a:cubicBezTo>
                    <a:pt x="9460905" y="3073993"/>
                    <a:pt x="9455327" y="3082825"/>
                    <a:pt x="9443240" y="3081585"/>
                  </a:cubicBezTo>
                  <a:cubicBezTo>
                    <a:pt x="9431155" y="3080345"/>
                    <a:pt x="9417055" y="3069499"/>
                    <a:pt x="9411942" y="3057258"/>
                  </a:cubicBezTo>
                  <a:cubicBezTo>
                    <a:pt x="9406828" y="3045018"/>
                    <a:pt x="9412251" y="3036185"/>
                    <a:pt x="9424337" y="3037425"/>
                  </a:cubicBezTo>
                  <a:close/>
                  <a:moveTo>
                    <a:pt x="9999346" y="3036650"/>
                  </a:moveTo>
                  <a:cubicBezTo>
                    <a:pt x="10010657" y="3037889"/>
                    <a:pt x="10025067" y="3049046"/>
                    <a:pt x="10031420" y="3061287"/>
                  </a:cubicBezTo>
                  <a:cubicBezTo>
                    <a:pt x="10037773" y="3073527"/>
                    <a:pt x="10033589" y="3082359"/>
                    <a:pt x="10022123" y="3080965"/>
                  </a:cubicBezTo>
                  <a:cubicBezTo>
                    <a:pt x="10010657" y="3079570"/>
                    <a:pt x="9996246" y="3068569"/>
                    <a:pt x="9990049" y="3056328"/>
                  </a:cubicBezTo>
                  <a:cubicBezTo>
                    <a:pt x="9983696" y="3044087"/>
                    <a:pt x="9987880" y="3035255"/>
                    <a:pt x="9999346" y="3036650"/>
                  </a:cubicBezTo>
                  <a:close/>
                  <a:moveTo>
                    <a:pt x="2918237" y="3035411"/>
                  </a:moveTo>
                  <a:cubicBezTo>
                    <a:pt x="2931720" y="3034636"/>
                    <a:pt x="2941014" y="3043623"/>
                    <a:pt x="2938995" y="3055554"/>
                  </a:cubicBezTo>
                  <a:cubicBezTo>
                    <a:pt x="2936986" y="3067485"/>
                    <a:pt x="2924432" y="3077866"/>
                    <a:pt x="2910951" y="3078641"/>
                  </a:cubicBezTo>
                  <a:cubicBezTo>
                    <a:pt x="2897478" y="3079416"/>
                    <a:pt x="2888183" y="3070429"/>
                    <a:pt x="2890197" y="3058498"/>
                  </a:cubicBezTo>
                  <a:cubicBezTo>
                    <a:pt x="2892213" y="3046567"/>
                    <a:pt x="2904754" y="3036185"/>
                    <a:pt x="2918237" y="3035411"/>
                  </a:cubicBezTo>
                  <a:close/>
                  <a:moveTo>
                    <a:pt x="6002179" y="3033861"/>
                  </a:moveTo>
                  <a:cubicBezTo>
                    <a:pt x="6015969" y="3034016"/>
                    <a:pt x="6027745" y="3043932"/>
                    <a:pt x="6028675" y="3055708"/>
                  </a:cubicBezTo>
                  <a:cubicBezTo>
                    <a:pt x="6029449" y="3067639"/>
                    <a:pt x="6018913" y="3076936"/>
                    <a:pt x="6005122" y="3076781"/>
                  </a:cubicBezTo>
                  <a:cubicBezTo>
                    <a:pt x="5991332" y="3076471"/>
                    <a:pt x="5979402" y="3066710"/>
                    <a:pt x="5978627" y="3054934"/>
                  </a:cubicBezTo>
                  <a:cubicBezTo>
                    <a:pt x="5977852" y="3043158"/>
                    <a:pt x="5988233" y="3033706"/>
                    <a:pt x="6002179" y="3033861"/>
                  </a:cubicBezTo>
                  <a:close/>
                  <a:moveTo>
                    <a:pt x="5922691" y="3032622"/>
                  </a:moveTo>
                  <a:cubicBezTo>
                    <a:pt x="5936481" y="3032777"/>
                    <a:pt x="5948412" y="3042693"/>
                    <a:pt x="5949187" y="3054469"/>
                  </a:cubicBezTo>
                  <a:cubicBezTo>
                    <a:pt x="5949961" y="3066400"/>
                    <a:pt x="5939270" y="3075697"/>
                    <a:pt x="5925480" y="3075542"/>
                  </a:cubicBezTo>
                  <a:cubicBezTo>
                    <a:pt x="5911535" y="3075387"/>
                    <a:pt x="5899759" y="3065626"/>
                    <a:pt x="5898984" y="3053850"/>
                  </a:cubicBezTo>
                  <a:cubicBezTo>
                    <a:pt x="5898209" y="3041919"/>
                    <a:pt x="5908745" y="3032467"/>
                    <a:pt x="5922691" y="3032622"/>
                  </a:cubicBezTo>
                  <a:close/>
                  <a:moveTo>
                    <a:pt x="5842893" y="3031537"/>
                  </a:moveTo>
                  <a:cubicBezTo>
                    <a:pt x="5856683" y="3031692"/>
                    <a:pt x="5868459" y="3041609"/>
                    <a:pt x="5869234" y="3053385"/>
                  </a:cubicBezTo>
                  <a:cubicBezTo>
                    <a:pt x="5870009" y="3065161"/>
                    <a:pt x="5859318" y="3074612"/>
                    <a:pt x="5845527" y="3074457"/>
                  </a:cubicBezTo>
                  <a:cubicBezTo>
                    <a:pt x="5831582" y="3074303"/>
                    <a:pt x="5819806" y="3064541"/>
                    <a:pt x="5819186" y="3052765"/>
                  </a:cubicBezTo>
                  <a:cubicBezTo>
                    <a:pt x="5818567" y="3040989"/>
                    <a:pt x="5829103" y="3031537"/>
                    <a:pt x="5842893" y="3031537"/>
                  </a:cubicBezTo>
                  <a:close/>
                  <a:moveTo>
                    <a:pt x="2995713" y="3030763"/>
                  </a:moveTo>
                  <a:cubicBezTo>
                    <a:pt x="3009184" y="3029988"/>
                    <a:pt x="3018485" y="3038975"/>
                    <a:pt x="3016625" y="3050905"/>
                  </a:cubicBezTo>
                  <a:cubicBezTo>
                    <a:pt x="3014763" y="3062836"/>
                    <a:pt x="3002223" y="3073063"/>
                    <a:pt x="2988741" y="3073838"/>
                  </a:cubicBezTo>
                  <a:cubicBezTo>
                    <a:pt x="2975255" y="3074612"/>
                    <a:pt x="2965806" y="3065626"/>
                    <a:pt x="2967817" y="3053695"/>
                  </a:cubicBezTo>
                  <a:cubicBezTo>
                    <a:pt x="2969835" y="3041764"/>
                    <a:pt x="2982381" y="3031537"/>
                    <a:pt x="2995713" y="3030763"/>
                  </a:cubicBezTo>
                  <a:close/>
                  <a:moveTo>
                    <a:pt x="5763251" y="3030762"/>
                  </a:moveTo>
                  <a:cubicBezTo>
                    <a:pt x="5777041" y="3030917"/>
                    <a:pt x="5788817" y="3040678"/>
                    <a:pt x="5789437" y="3052454"/>
                  </a:cubicBezTo>
                  <a:cubicBezTo>
                    <a:pt x="5790211" y="3064385"/>
                    <a:pt x="5779365" y="3073837"/>
                    <a:pt x="5765575" y="3073682"/>
                  </a:cubicBezTo>
                  <a:cubicBezTo>
                    <a:pt x="5751785" y="3073527"/>
                    <a:pt x="5740009" y="3063765"/>
                    <a:pt x="5739389" y="3051990"/>
                  </a:cubicBezTo>
                  <a:cubicBezTo>
                    <a:pt x="5738769" y="3040059"/>
                    <a:pt x="5749460" y="3030607"/>
                    <a:pt x="5763251" y="3030762"/>
                  </a:cubicBezTo>
                  <a:close/>
                  <a:moveTo>
                    <a:pt x="9354921" y="3030297"/>
                  </a:moveTo>
                  <a:cubicBezTo>
                    <a:pt x="9367007" y="3031536"/>
                    <a:pt x="9380952" y="3042383"/>
                    <a:pt x="9386066" y="3054624"/>
                  </a:cubicBezTo>
                  <a:cubicBezTo>
                    <a:pt x="9391179" y="3066864"/>
                    <a:pt x="9385446" y="3075696"/>
                    <a:pt x="9373360" y="3074457"/>
                  </a:cubicBezTo>
                  <a:cubicBezTo>
                    <a:pt x="9361274" y="3073217"/>
                    <a:pt x="9347329" y="3062371"/>
                    <a:pt x="9342216" y="3050130"/>
                  </a:cubicBezTo>
                  <a:cubicBezTo>
                    <a:pt x="9337102" y="3037889"/>
                    <a:pt x="9342835" y="3029057"/>
                    <a:pt x="9354921" y="3030297"/>
                  </a:cubicBezTo>
                  <a:close/>
                  <a:moveTo>
                    <a:pt x="5683453" y="3029832"/>
                  </a:moveTo>
                  <a:cubicBezTo>
                    <a:pt x="5697398" y="3029987"/>
                    <a:pt x="5709019" y="3039749"/>
                    <a:pt x="5709639" y="3051525"/>
                  </a:cubicBezTo>
                  <a:cubicBezTo>
                    <a:pt x="5710259" y="3063456"/>
                    <a:pt x="5699413" y="3072907"/>
                    <a:pt x="5685622" y="3072752"/>
                  </a:cubicBezTo>
                  <a:cubicBezTo>
                    <a:pt x="5671832" y="3072752"/>
                    <a:pt x="5660211" y="3062991"/>
                    <a:pt x="5659591" y="3051215"/>
                  </a:cubicBezTo>
                  <a:cubicBezTo>
                    <a:pt x="5658971" y="3039439"/>
                    <a:pt x="5669818" y="3029832"/>
                    <a:pt x="5683453" y="3029832"/>
                  </a:cubicBezTo>
                  <a:close/>
                  <a:moveTo>
                    <a:pt x="5603810" y="3029367"/>
                  </a:moveTo>
                  <a:cubicBezTo>
                    <a:pt x="5617601" y="3029522"/>
                    <a:pt x="5629376" y="3039284"/>
                    <a:pt x="5629841" y="3051060"/>
                  </a:cubicBezTo>
                  <a:cubicBezTo>
                    <a:pt x="5630461" y="3062836"/>
                    <a:pt x="5619615" y="3072442"/>
                    <a:pt x="5605669" y="3072287"/>
                  </a:cubicBezTo>
                  <a:cubicBezTo>
                    <a:pt x="5591724" y="3072287"/>
                    <a:pt x="5580103" y="3062526"/>
                    <a:pt x="5579638" y="3050750"/>
                  </a:cubicBezTo>
                  <a:cubicBezTo>
                    <a:pt x="5579174" y="3038974"/>
                    <a:pt x="5590020" y="3029367"/>
                    <a:pt x="5603810" y="3029367"/>
                  </a:cubicBezTo>
                  <a:close/>
                  <a:moveTo>
                    <a:pt x="5524167" y="3029212"/>
                  </a:moveTo>
                  <a:cubicBezTo>
                    <a:pt x="5537957" y="3029212"/>
                    <a:pt x="5549578" y="3038974"/>
                    <a:pt x="5550043" y="3050750"/>
                  </a:cubicBezTo>
                  <a:cubicBezTo>
                    <a:pt x="5550508" y="3062526"/>
                    <a:pt x="5539662" y="3071978"/>
                    <a:pt x="5525717" y="3071978"/>
                  </a:cubicBezTo>
                  <a:cubicBezTo>
                    <a:pt x="5511771" y="3071823"/>
                    <a:pt x="5500305" y="3062216"/>
                    <a:pt x="5499840" y="3050440"/>
                  </a:cubicBezTo>
                  <a:cubicBezTo>
                    <a:pt x="5499376" y="3038509"/>
                    <a:pt x="5510222" y="3028902"/>
                    <a:pt x="5524167" y="3029212"/>
                  </a:cubicBezTo>
                  <a:close/>
                  <a:moveTo>
                    <a:pt x="5444370" y="3028748"/>
                  </a:moveTo>
                  <a:cubicBezTo>
                    <a:pt x="5458160" y="3028748"/>
                    <a:pt x="5469626" y="3038510"/>
                    <a:pt x="5470091" y="3050286"/>
                  </a:cubicBezTo>
                  <a:cubicBezTo>
                    <a:pt x="5470401" y="3062217"/>
                    <a:pt x="5459555" y="3071668"/>
                    <a:pt x="5445610" y="3071668"/>
                  </a:cubicBezTo>
                  <a:cubicBezTo>
                    <a:pt x="5431819" y="3071513"/>
                    <a:pt x="5420198" y="3061907"/>
                    <a:pt x="5419888" y="3050131"/>
                  </a:cubicBezTo>
                  <a:cubicBezTo>
                    <a:pt x="5419579" y="3038355"/>
                    <a:pt x="5430425" y="3028748"/>
                    <a:pt x="5444370" y="3028748"/>
                  </a:cubicBezTo>
                  <a:close/>
                  <a:moveTo>
                    <a:pt x="8593357" y="3026268"/>
                  </a:moveTo>
                  <a:cubicBezTo>
                    <a:pt x="8606062" y="3027353"/>
                    <a:pt x="8619543" y="3038044"/>
                    <a:pt x="8623416" y="3050130"/>
                  </a:cubicBezTo>
                  <a:cubicBezTo>
                    <a:pt x="8627290" y="3062216"/>
                    <a:pt x="8620162" y="3071203"/>
                    <a:pt x="8607302" y="3070118"/>
                  </a:cubicBezTo>
                  <a:cubicBezTo>
                    <a:pt x="8594441" y="3069034"/>
                    <a:pt x="8581116" y="3058497"/>
                    <a:pt x="8577243" y="3046411"/>
                  </a:cubicBezTo>
                  <a:cubicBezTo>
                    <a:pt x="8573524" y="3034325"/>
                    <a:pt x="8580651" y="3025338"/>
                    <a:pt x="8593357" y="3026268"/>
                  </a:cubicBezTo>
                  <a:close/>
                  <a:moveTo>
                    <a:pt x="3073493" y="3026114"/>
                  </a:moveTo>
                  <a:cubicBezTo>
                    <a:pt x="3086973" y="3025339"/>
                    <a:pt x="3096423" y="3034481"/>
                    <a:pt x="3094566" y="3046412"/>
                  </a:cubicBezTo>
                  <a:cubicBezTo>
                    <a:pt x="3092860" y="3058343"/>
                    <a:pt x="3080309" y="3068569"/>
                    <a:pt x="3066825" y="3069344"/>
                  </a:cubicBezTo>
                  <a:cubicBezTo>
                    <a:pt x="3053194" y="3070119"/>
                    <a:pt x="3043745" y="3061132"/>
                    <a:pt x="3045604" y="3049201"/>
                  </a:cubicBezTo>
                  <a:cubicBezTo>
                    <a:pt x="3047621" y="3037270"/>
                    <a:pt x="3060014" y="3026889"/>
                    <a:pt x="3073493" y="3026114"/>
                  </a:cubicBezTo>
                  <a:close/>
                  <a:moveTo>
                    <a:pt x="9284885" y="3023015"/>
                  </a:moveTo>
                  <a:cubicBezTo>
                    <a:pt x="9297126" y="3024254"/>
                    <a:pt x="9311071" y="3035101"/>
                    <a:pt x="9316030" y="3047341"/>
                  </a:cubicBezTo>
                  <a:cubicBezTo>
                    <a:pt x="9320988" y="3059582"/>
                    <a:pt x="9315255" y="3068414"/>
                    <a:pt x="9303014" y="3067174"/>
                  </a:cubicBezTo>
                  <a:cubicBezTo>
                    <a:pt x="9290928" y="3066090"/>
                    <a:pt x="9276983" y="3055244"/>
                    <a:pt x="9272024" y="3043003"/>
                  </a:cubicBezTo>
                  <a:cubicBezTo>
                    <a:pt x="9267066" y="3030917"/>
                    <a:pt x="9272954" y="3021930"/>
                    <a:pt x="9284885" y="3023015"/>
                  </a:cubicBezTo>
                  <a:close/>
                  <a:moveTo>
                    <a:pt x="3151425" y="3021775"/>
                  </a:moveTo>
                  <a:cubicBezTo>
                    <a:pt x="3164905" y="3021000"/>
                    <a:pt x="3173622" y="3030142"/>
                    <a:pt x="3172506" y="3042073"/>
                  </a:cubicBezTo>
                  <a:cubicBezTo>
                    <a:pt x="3170793" y="3054004"/>
                    <a:pt x="3158552" y="3064230"/>
                    <a:pt x="3144918" y="3065005"/>
                  </a:cubicBezTo>
                  <a:cubicBezTo>
                    <a:pt x="3131285" y="3065780"/>
                    <a:pt x="3121678" y="3056793"/>
                    <a:pt x="3123538" y="3044862"/>
                  </a:cubicBezTo>
                  <a:cubicBezTo>
                    <a:pt x="3125396" y="3032931"/>
                    <a:pt x="3137945" y="3022550"/>
                    <a:pt x="3151425" y="3021775"/>
                  </a:cubicBezTo>
                  <a:close/>
                  <a:moveTo>
                    <a:pt x="8520067" y="3020381"/>
                  </a:moveTo>
                  <a:cubicBezTo>
                    <a:pt x="8532773" y="3021311"/>
                    <a:pt x="8546098" y="3032002"/>
                    <a:pt x="8549972" y="3044088"/>
                  </a:cubicBezTo>
                  <a:cubicBezTo>
                    <a:pt x="8553690" y="3056174"/>
                    <a:pt x="8546408" y="3065161"/>
                    <a:pt x="8533547" y="3064076"/>
                  </a:cubicBezTo>
                  <a:cubicBezTo>
                    <a:pt x="8520687" y="3062991"/>
                    <a:pt x="8507361" y="3052455"/>
                    <a:pt x="8503643" y="3040369"/>
                  </a:cubicBezTo>
                  <a:cubicBezTo>
                    <a:pt x="8499924" y="3028283"/>
                    <a:pt x="8507206" y="3019296"/>
                    <a:pt x="8520067" y="3020381"/>
                  </a:cubicBezTo>
                  <a:close/>
                  <a:moveTo>
                    <a:pt x="3228473" y="3017592"/>
                  </a:moveTo>
                  <a:cubicBezTo>
                    <a:pt x="3242109" y="3016817"/>
                    <a:pt x="3251715" y="3025959"/>
                    <a:pt x="3250011" y="3037890"/>
                  </a:cubicBezTo>
                  <a:cubicBezTo>
                    <a:pt x="3248307" y="3049821"/>
                    <a:pt x="3236066" y="3060047"/>
                    <a:pt x="3222430" y="3060822"/>
                  </a:cubicBezTo>
                  <a:cubicBezTo>
                    <a:pt x="3208795" y="3061442"/>
                    <a:pt x="3199188" y="3052455"/>
                    <a:pt x="3200893" y="3040524"/>
                  </a:cubicBezTo>
                  <a:cubicBezTo>
                    <a:pt x="3202597" y="3028593"/>
                    <a:pt x="3214993" y="3018367"/>
                    <a:pt x="3228473" y="3017592"/>
                  </a:cubicBezTo>
                  <a:close/>
                  <a:moveTo>
                    <a:pt x="9215004" y="3016197"/>
                  </a:moveTo>
                  <a:cubicBezTo>
                    <a:pt x="9227245" y="3017282"/>
                    <a:pt x="9241035" y="3028128"/>
                    <a:pt x="9245993" y="3040369"/>
                  </a:cubicBezTo>
                  <a:cubicBezTo>
                    <a:pt x="9250951" y="3052610"/>
                    <a:pt x="9244908" y="3061442"/>
                    <a:pt x="9232668" y="3060202"/>
                  </a:cubicBezTo>
                  <a:cubicBezTo>
                    <a:pt x="9220427" y="3058963"/>
                    <a:pt x="9206482" y="3048271"/>
                    <a:pt x="9201678" y="3036031"/>
                  </a:cubicBezTo>
                  <a:cubicBezTo>
                    <a:pt x="9196875" y="3023945"/>
                    <a:pt x="9202763" y="3014958"/>
                    <a:pt x="9215004" y="3016197"/>
                  </a:cubicBezTo>
                  <a:close/>
                  <a:moveTo>
                    <a:pt x="8446312" y="3014648"/>
                  </a:moveTo>
                  <a:cubicBezTo>
                    <a:pt x="8459173" y="3015577"/>
                    <a:pt x="8472499" y="3026269"/>
                    <a:pt x="8476217" y="3038355"/>
                  </a:cubicBezTo>
                  <a:cubicBezTo>
                    <a:pt x="8479936" y="3050440"/>
                    <a:pt x="8472499" y="3059273"/>
                    <a:pt x="8459638" y="3058343"/>
                  </a:cubicBezTo>
                  <a:cubicBezTo>
                    <a:pt x="8446777" y="3057258"/>
                    <a:pt x="8433297" y="3046722"/>
                    <a:pt x="8429733" y="3034636"/>
                  </a:cubicBezTo>
                  <a:cubicBezTo>
                    <a:pt x="8426014" y="3022550"/>
                    <a:pt x="8433452" y="3013563"/>
                    <a:pt x="8446312" y="3014648"/>
                  </a:cubicBezTo>
                  <a:close/>
                  <a:moveTo>
                    <a:pt x="3306567" y="3013563"/>
                  </a:moveTo>
                  <a:cubicBezTo>
                    <a:pt x="3320202" y="3012788"/>
                    <a:pt x="3329809" y="3021930"/>
                    <a:pt x="3328260" y="3033861"/>
                  </a:cubicBezTo>
                  <a:cubicBezTo>
                    <a:pt x="3326710" y="3045792"/>
                    <a:pt x="3314469" y="3056018"/>
                    <a:pt x="3300834" y="3056638"/>
                  </a:cubicBezTo>
                  <a:cubicBezTo>
                    <a:pt x="3287199" y="3057258"/>
                    <a:pt x="3277437" y="3048271"/>
                    <a:pt x="3279141" y="3036340"/>
                  </a:cubicBezTo>
                  <a:cubicBezTo>
                    <a:pt x="3280691" y="3024564"/>
                    <a:pt x="3293087" y="3014183"/>
                    <a:pt x="3306567" y="3013563"/>
                  </a:cubicBezTo>
                  <a:close/>
                  <a:moveTo>
                    <a:pt x="9800859" y="3013253"/>
                  </a:moveTo>
                  <a:cubicBezTo>
                    <a:pt x="9812325" y="3014647"/>
                    <a:pt x="9826580" y="3025649"/>
                    <a:pt x="9832623" y="3037889"/>
                  </a:cubicBezTo>
                  <a:cubicBezTo>
                    <a:pt x="9838666" y="3050130"/>
                    <a:pt x="9834018" y="3058962"/>
                    <a:pt x="9822397" y="3057568"/>
                  </a:cubicBezTo>
                  <a:cubicBezTo>
                    <a:pt x="9810776" y="3056173"/>
                    <a:pt x="9796521" y="3045172"/>
                    <a:pt x="9790633" y="3032931"/>
                  </a:cubicBezTo>
                  <a:cubicBezTo>
                    <a:pt x="9784590" y="3020690"/>
                    <a:pt x="9789238" y="3011858"/>
                    <a:pt x="9800859" y="3013253"/>
                  </a:cubicBezTo>
                  <a:close/>
                  <a:moveTo>
                    <a:pt x="3384814" y="3009535"/>
                  </a:moveTo>
                  <a:cubicBezTo>
                    <a:pt x="3398450" y="3008915"/>
                    <a:pt x="3408211" y="3018057"/>
                    <a:pt x="3406662" y="3029988"/>
                  </a:cubicBezTo>
                  <a:cubicBezTo>
                    <a:pt x="3405112" y="3041919"/>
                    <a:pt x="3392872" y="3052145"/>
                    <a:pt x="3379236" y="3052765"/>
                  </a:cubicBezTo>
                  <a:cubicBezTo>
                    <a:pt x="3365601" y="3053540"/>
                    <a:pt x="3355839" y="3044398"/>
                    <a:pt x="3357389" y="3032467"/>
                  </a:cubicBezTo>
                  <a:cubicBezTo>
                    <a:pt x="3358938" y="3020536"/>
                    <a:pt x="3371179" y="3010310"/>
                    <a:pt x="3384814" y="3009535"/>
                  </a:cubicBezTo>
                  <a:close/>
                  <a:moveTo>
                    <a:pt x="8372402" y="3008759"/>
                  </a:moveTo>
                  <a:cubicBezTo>
                    <a:pt x="8385263" y="3009844"/>
                    <a:pt x="8398588" y="3020380"/>
                    <a:pt x="8402153" y="3032466"/>
                  </a:cubicBezTo>
                  <a:cubicBezTo>
                    <a:pt x="8405716" y="3044397"/>
                    <a:pt x="8398124" y="3053384"/>
                    <a:pt x="8385263" y="3052454"/>
                  </a:cubicBezTo>
                  <a:cubicBezTo>
                    <a:pt x="8372247" y="3051525"/>
                    <a:pt x="8359077" y="3040988"/>
                    <a:pt x="8355514" y="3028902"/>
                  </a:cubicBezTo>
                  <a:cubicBezTo>
                    <a:pt x="8351949" y="3016816"/>
                    <a:pt x="8359542" y="3007829"/>
                    <a:pt x="8372402" y="3008759"/>
                  </a:cubicBezTo>
                  <a:close/>
                  <a:moveTo>
                    <a:pt x="3463063" y="3005816"/>
                  </a:moveTo>
                  <a:cubicBezTo>
                    <a:pt x="3476698" y="3005196"/>
                    <a:pt x="3486460" y="3014338"/>
                    <a:pt x="3485066" y="3026269"/>
                  </a:cubicBezTo>
                  <a:cubicBezTo>
                    <a:pt x="3483671" y="3038200"/>
                    <a:pt x="3471430" y="3048426"/>
                    <a:pt x="3457795" y="3049046"/>
                  </a:cubicBezTo>
                  <a:cubicBezTo>
                    <a:pt x="3444160" y="3049666"/>
                    <a:pt x="3434243" y="3040524"/>
                    <a:pt x="3435792" y="3028593"/>
                  </a:cubicBezTo>
                  <a:cubicBezTo>
                    <a:pt x="3437342" y="3016662"/>
                    <a:pt x="3449583" y="3006435"/>
                    <a:pt x="3463063" y="3005816"/>
                  </a:cubicBezTo>
                  <a:close/>
                  <a:moveTo>
                    <a:pt x="2395073" y="3003956"/>
                  </a:moveTo>
                  <a:cubicBezTo>
                    <a:pt x="2408247" y="3003026"/>
                    <a:pt x="2416615" y="3011859"/>
                    <a:pt x="2413982" y="3023944"/>
                  </a:cubicBezTo>
                  <a:cubicBezTo>
                    <a:pt x="2411192" y="3036030"/>
                    <a:pt x="2398329" y="3046567"/>
                    <a:pt x="2385155" y="3047496"/>
                  </a:cubicBezTo>
                  <a:cubicBezTo>
                    <a:pt x="2371827" y="3048426"/>
                    <a:pt x="2363303" y="3039594"/>
                    <a:pt x="2366094" y="3027508"/>
                  </a:cubicBezTo>
                  <a:cubicBezTo>
                    <a:pt x="2368883" y="3015422"/>
                    <a:pt x="2381746" y="3004886"/>
                    <a:pt x="2395073" y="3003956"/>
                  </a:cubicBezTo>
                  <a:close/>
                  <a:moveTo>
                    <a:pt x="8298028" y="3003182"/>
                  </a:moveTo>
                  <a:cubicBezTo>
                    <a:pt x="8311044" y="3004112"/>
                    <a:pt x="8324214" y="3014648"/>
                    <a:pt x="8327778" y="3026734"/>
                  </a:cubicBezTo>
                  <a:cubicBezTo>
                    <a:pt x="8331342" y="3038820"/>
                    <a:pt x="8323749" y="3047807"/>
                    <a:pt x="8310734" y="3046877"/>
                  </a:cubicBezTo>
                  <a:cubicBezTo>
                    <a:pt x="8297873" y="3045947"/>
                    <a:pt x="8284548" y="3035411"/>
                    <a:pt x="8281138" y="3023325"/>
                  </a:cubicBezTo>
                  <a:cubicBezTo>
                    <a:pt x="8277730" y="3011239"/>
                    <a:pt x="8285322" y="3002252"/>
                    <a:pt x="8298028" y="3003182"/>
                  </a:cubicBezTo>
                  <a:close/>
                  <a:moveTo>
                    <a:pt x="3541466" y="3002252"/>
                  </a:moveTo>
                  <a:cubicBezTo>
                    <a:pt x="3555102" y="3001632"/>
                    <a:pt x="3565018" y="3010774"/>
                    <a:pt x="3563624" y="3022705"/>
                  </a:cubicBezTo>
                  <a:cubicBezTo>
                    <a:pt x="3562384" y="3034636"/>
                    <a:pt x="3550143" y="3044707"/>
                    <a:pt x="3536508" y="3045327"/>
                  </a:cubicBezTo>
                  <a:cubicBezTo>
                    <a:pt x="3522873" y="3045947"/>
                    <a:pt x="3512956" y="3036805"/>
                    <a:pt x="3514351" y="3024874"/>
                  </a:cubicBezTo>
                  <a:cubicBezTo>
                    <a:pt x="3515745" y="3013098"/>
                    <a:pt x="3527986" y="3002872"/>
                    <a:pt x="3541466" y="3002252"/>
                  </a:cubicBezTo>
                  <a:close/>
                  <a:moveTo>
                    <a:pt x="2470857" y="2998533"/>
                  </a:moveTo>
                  <a:cubicBezTo>
                    <a:pt x="2484031" y="2997448"/>
                    <a:pt x="2492709" y="3006435"/>
                    <a:pt x="2490074" y="3018521"/>
                  </a:cubicBezTo>
                  <a:cubicBezTo>
                    <a:pt x="2487440" y="3030452"/>
                    <a:pt x="2474576" y="3040988"/>
                    <a:pt x="2461403" y="3041918"/>
                  </a:cubicBezTo>
                  <a:cubicBezTo>
                    <a:pt x="2448078" y="3042848"/>
                    <a:pt x="2439551" y="3033861"/>
                    <a:pt x="2442186" y="3021930"/>
                  </a:cubicBezTo>
                  <a:cubicBezTo>
                    <a:pt x="2444822" y="3009844"/>
                    <a:pt x="2457684" y="2999308"/>
                    <a:pt x="2470857" y="2998533"/>
                  </a:cubicBezTo>
                  <a:close/>
                  <a:moveTo>
                    <a:pt x="2546797" y="2992800"/>
                  </a:moveTo>
                  <a:cubicBezTo>
                    <a:pt x="2559969" y="2991870"/>
                    <a:pt x="2568649" y="3000857"/>
                    <a:pt x="2566169" y="3012943"/>
                  </a:cubicBezTo>
                  <a:cubicBezTo>
                    <a:pt x="2563689" y="3024874"/>
                    <a:pt x="2550980" y="3035410"/>
                    <a:pt x="2537652" y="3036340"/>
                  </a:cubicBezTo>
                  <a:cubicBezTo>
                    <a:pt x="2524479" y="3037270"/>
                    <a:pt x="2515645" y="3028438"/>
                    <a:pt x="2518280" y="3016352"/>
                  </a:cubicBezTo>
                  <a:cubicBezTo>
                    <a:pt x="2520914" y="3004266"/>
                    <a:pt x="2533778" y="2993730"/>
                    <a:pt x="2546797" y="2992800"/>
                  </a:cubicBezTo>
                  <a:close/>
                  <a:moveTo>
                    <a:pt x="9598963" y="2990321"/>
                  </a:moveTo>
                  <a:cubicBezTo>
                    <a:pt x="9610739" y="2991561"/>
                    <a:pt x="9624839" y="3002562"/>
                    <a:pt x="9630572" y="3014803"/>
                  </a:cubicBezTo>
                  <a:cubicBezTo>
                    <a:pt x="9636305" y="3027043"/>
                    <a:pt x="9631191" y="3035875"/>
                    <a:pt x="9619416" y="3034636"/>
                  </a:cubicBezTo>
                  <a:cubicBezTo>
                    <a:pt x="9607640" y="3033396"/>
                    <a:pt x="9593539" y="3022395"/>
                    <a:pt x="9587961" y="3010154"/>
                  </a:cubicBezTo>
                  <a:cubicBezTo>
                    <a:pt x="9582383" y="2997913"/>
                    <a:pt x="9587342" y="2989081"/>
                    <a:pt x="9598963" y="2990321"/>
                  </a:cubicBezTo>
                  <a:close/>
                  <a:moveTo>
                    <a:pt x="2623355" y="2987377"/>
                  </a:moveTo>
                  <a:cubicBezTo>
                    <a:pt x="2636528" y="2986447"/>
                    <a:pt x="2645362" y="2995434"/>
                    <a:pt x="2642881" y="3007520"/>
                  </a:cubicBezTo>
                  <a:cubicBezTo>
                    <a:pt x="2640402" y="3019606"/>
                    <a:pt x="2627694" y="3029987"/>
                    <a:pt x="2614367" y="3030917"/>
                  </a:cubicBezTo>
                  <a:cubicBezTo>
                    <a:pt x="2601039" y="3031847"/>
                    <a:pt x="2592205" y="3023015"/>
                    <a:pt x="2594684" y="3010929"/>
                  </a:cubicBezTo>
                  <a:cubicBezTo>
                    <a:pt x="2597163" y="2998998"/>
                    <a:pt x="2610027" y="2988462"/>
                    <a:pt x="2623355" y="2987377"/>
                  </a:cubicBezTo>
                  <a:close/>
                  <a:moveTo>
                    <a:pt x="9531251" y="2983039"/>
                  </a:moveTo>
                  <a:cubicBezTo>
                    <a:pt x="9543027" y="2984278"/>
                    <a:pt x="9557127" y="2995279"/>
                    <a:pt x="9562705" y="3007520"/>
                  </a:cubicBezTo>
                  <a:cubicBezTo>
                    <a:pt x="9568283" y="3019761"/>
                    <a:pt x="9563170" y="3028593"/>
                    <a:pt x="9551239" y="3027354"/>
                  </a:cubicBezTo>
                  <a:cubicBezTo>
                    <a:pt x="9539308" y="3026114"/>
                    <a:pt x="9525208" y="3015113"/>
                    <a:pt x="9519785" y="3002872"/>
                  </a:cubicBezTo>
                  <a:cubicBezTo>
                    <a:pt x="9514362" y="2990631"/>
                    <a:pt x="9519320" y="2981644"/>
                    <a:pt x="9531251" y="2983039"/>
                  </a:cubicBezTo>
                  <a:close/>
                  <a:moveTo>
                    <a:pt x="2699759" y="2982264"/>
                  </a:moveTo>
                  <a:cubicBezTo>
                    <a:pt x="2713088" y="2981334"/>
                    <a:pt x="2721921" y="2990321"/>
                    <a:pt x="2719597" y="3002407"/>
                  </a:cubicBezTo>
                  <a:cubicBezTo>
                    <a:pt x="2717271" y="3014493"/>
                    <a:pt x="2704564" y="3024874"/>
                    <a:pt x="2691235" y="3025804"/>
                  </a:cubicBezTo>
                  <a:cubicBezTo>
                    <a:pt x="2677908" y="3026579"/>
                    <a:pt x="2669074" y="3017592"/>
                    <a:pt x="2671399" y="3005661"/>
                  </a:cubicBezTo>
                  <a:cubicBezTo>
                    <a:pt x="2673723" y="2993730"/>
                    <a:pt x="2686431" y="2983194"/>
                    <a:pt x="2699759" y="2982264"/>
                  </a:cubicBezTo>
                  <a:close/>
                  <a:moveTo>
                    <a:pt x="6548986" y="2979009"/>
                  </a:moveTo>
                  <a:cubicBezTo>
                    <a:pt x="6562621" y="2979474"/>
                    <a:pt x="6574862" y="2989546"/>
                    <a:pt x="6576257" y="3001477"/>
                  </a:cubicBezTo>
                  <a:cubicBezTo>
                    <a:pt x="6577651" y="3013408"/>
                    <a:pt x="6567735" y="3022859"/>
                    <a:pt x="6554100" y="3022395"/>
                  </a:cubicBezTo>
                  <a:cubicBezTo>
                    <a:pt x="6540464" y="3022085"/>
                    <a:pt x="6528223" y="3012013"/>
                    <a:pt x="6526829" y="3000082"/>
                  </a:cubicBezTo>
                  <a:cubicBezTo>
                    <a:pt x="6525434" y="2988151"/>
                    <a:pt x="6535351" y="2978700"/>
                    <a:pt x="6548986" y="2979009"/>
                  </a:cubicBezTo>
                  <a:close/>
                  <a:moveTo>
                    <a:pt x="2776318" y="2977305"/>
                  </a:moveTo>
                  <a:cubicBezTo>
                    <a:pt x="2789646" y="2976375"/>
                    <a:pt x="2798479" y="2985362"/>
                    <a:pt x="2796312" y="2997448"/>
                  </a:cubicBezTo>
                  <a:cubicBezTo>
                    <a:pt x="2794140" y="3009379"/>
                    <a:pt x="2781433" y="3019761"/>
                    <a:pt x="2768105" y="3020690"/>
                  </a:cubicBezTo>
                  <a:cubicBezTo>
                    <a:pt x="2754777" y="3021620"/>
                    <a:pt x="2745789" y="3012633"/>
                    <a:pt x="2748113" y="3000547"/>
                  </a:cubicBezTo>
                  <a:cubicBezTo>
                    <a:pt x="2750437" y="2988616"/>
                    <a:pt x="2762990" y="2978080"/>
                    <a:pt x="2776318" y="2977305"/>
                  </a:cubicBezTo>
                  <a:close/>
                  <a:moveTo>
                    <a:pt x="6470428" y="2976995"/>
                  </a:moveTo>
                  <a:cubicBezTo>
                    <a:pt x="6484063" y="2977305"/>
                    <a:pt x="6496149" y="2987377"/>
                    <a:pt x="6497544" y="2999308"/>
                  </a:cubicBezTo>
                  <a:cubicBezTo>
                    <a:pt x="6498939" y="3011239"/>
                    <a:pt x="6488867" y="3020535"/>
                    <a:pt x="6475232" y="3020226"/>
                  </a:cubicBezTo>
                  <a:cubicBezTo>
                    <a:pt x="6461596" y="3019761"/>
                    <a:pt x="6449355" y="3009844"/>
                    <a:pt x="6448116" y="2997913"/>
                  </a:cubicBezTo>
                  <a:cubicBezTo>
                    <a:pt x="6446721" y="2985982"/>
                    <a:pt x="6456793" y="2976531"/>
                    <a:pt x="6470428" y="2976995"/>
                  </a:cubicBezTo>
                  <a:close/>
                  <a:moveTo>
                    <a:pt x="8788126" y="2976375"/>
                  </a:moveTo>
                  <a:cubicBezTo>
                    <a:pt x="8800521" y="2977460"/>
                    <a:pt x="8814157" y="2988306"/>
                    <a:pt x="8818496" y="3000392"/>
                  </a:cubicBezTo>
                  <a:cubicBezTo>
                    <a:pt x="8822834" y="3012478"/>
                    <a:pt x="8816171" y="3021465"/>
                    <a:pt x="8803620" y="3020380"/>
                  </a:cubicBezTo>
                  <a:cubicBezTo>
                    <a:pt x="8791070" y="3019296"/>
                    <a:pt x="8777434" y="3008449"/>
                    <a:pt x="8773250" y="2996364"/>
                  </a:cubicBezTo>
                  <a:cubicBezTo>
                    <a:pt x="8769067" y="2984123"/>
                    <a:pt x="8775730" y="2975136"/>
                    <a:pt x="8788126" y="2976375"/>
                  </a:cubicBezTo>
                  <a:close/>
                  <a:moveTo>
                    <a:pt x="2853336" y="2972193"/>
                  </a:moveTo>
                  <a:cubicBezTo>
                    <a:pt x="2866656" y="2971418"/>
                    <a:pt x="2875637" y="2980405"/>
                    <a:pt x="2873470" y="2992491"/>
                  </a:cubicBezTo>
                  <a:cubicBezTo>
                    <a:pt x="2871302" y="3004576"/>
                    <a:pt x="2858602" y="3014958"/>
                    <a:pt x="2845283" y="3015733"/>
                  </a:cubicBezTo>
                  <a:cubicBezTo>
                    <a:pt x="2831798" y="3016662"/>
                    <a:pt x="2822812" y="3007675"/>
                    <a:pt x="2824983" y="2995589"/>
                  </a:cubicBezTo>
                  <a:cubicBezTo>
                    <a:pt x="2827152" y="2983658"/>
                    <a:pt x="2839860" y="2973122"/>
                    <a:pt x="2853336" y="2972193"/>
                  </a:cubicBezTo>
                  <a:close/>
                  <a:moveTo>
                    <a:pt x="6076089" y="2967699"/>
                  </a:moveTo>
                  <a:cubicBezTo>
                    <a:pt x="6089879" y="2968009"/>
                    <a:pt x="6101810" y="2977925"/>
                    <a:pt x="6102740" y="2989856"/>
                  </a:cubicBezTo>
                  <a:cubicBezTo>
                    <a:pt x="6103825" y="3001942"/>
                    <a:pt x="6093443" y="3011394"/>
                    <a:pt x="6079653" y="3011084"/>
                  </a:cubicBezTo>
                  <a:cubicBezTo>
                    <a:pt x="6065862" y="3010929"/>
                    <a:pt x="6053932" y="3001012"/>
                    <a:pt x="6053002" y="2989082"/>
                  </a:cubicBezTo>
                  <a:cubicBezTo>
                    <a:pt x="6052072" y="2976996"/>
                    <a:pt x="6062453" y="2967544"/>
                    <a:pt x="6076089" y="2967699"/>
                  </a:cubicBezTo>
                  <a:close/>
                  <a:moveTo>
                    <a:pt x="2930011" y="2967544"/>
                  </a:moveTo>
                  <a:cubicBezTo>
                    <a:pt x="2943491" y="2966769"/>
                    <a:pt x="2952478" y="2975756"/>
                    <a:pt x="2950464" y="2987842"/>
                  </a:cubicBezTo>
                  <a:cubicBezTo>
                    <a:pt x="2948292" y="2999927"/>
                    <a:pt x="2935900" y="3010309"/>
                    <a:pt x="2922417" y="3011084"/>
                  </a:cubicBezTo>
                  <a:cubicBezTo>
                    <a:pt x="2908939" y="3011858"/>
                    <a:pt x="2899800" y="3002871"/>
                    <a:pt x="2901971" y="2990786"/>
                  </a:cubicBezTo>
                  <a:cubicBezTo>
                    <a:pt x="2904136" y="2978700"/>
                    <a:pt x="2916686" y="2968318"/>
                    <a:pt x="2930011" y="2967544"/>
                  </a:cubicBezTo>
                  <a:close/>
                  <a:moveTo>
                    <a:pt x="5997065" y="2966304"/>
                  </a:moveTo>
                  <a:cubicBezTo>
                    <a:pt x="6010701" y="2966614"/>
                    <a:pt x="6022631" y="2976530"/>
                    <a:pt x="6023561" y="2988461"/>
                  </a:cubicBezTo>
                  <a:cubicBezTo>
                    <a:pt x="6024491" y="3000392"/>
                    <a:pt x="6014109" y="3009844"/>
                    <a:pt x="6000319" y="3009689"/>
                  </a:cubicBezTo>
                  <a:cubicBezTo>
                    <a:pt x="5986529" y="3009534"/>
                    <a:pt x="5974753" y="2999617"/>
                    <a:pt x="5973823" y="2987687"/>
                  </a:cubicBezTo>
                  <a:cubicBezTo>
                    <a:pt x="5972893" y="2975756"/>
                    <a:pt x="5983430" y="2966149"/>
                    <a:pt x="5997065" y="2966304"/>
                  </a:cubicBezTo>
                  <a:close/>
                  <a:moveTo>
                    <a:pt x="5917888" y="2965374"/>
                  </a:moveTo>
                  <a:cubicBezTo>
                    <a:pt x="5931523" y="2965529"/>
                    <a:pt x="5943454" y="2975446"/>
                    <a:pt x="5944229" y="2987377"/>
                  </a:cubicBezTo>
                  <a:cubicBezTo>
                    <a:pt x="5945159" y="2999308"/>
                    <a:pt x="5934622" y="3008759"/>
                    <a:pt x="5920832" y="3008604"/>
                  </a:cubicBezTo>
                  <a:cubicBezTo>
                    <a:pt x="5907042" y="3008294"/>
                    <a:pt x="5895266" y="2998533"/>
                    <a:pt x="5894491" y="2986602"/>
                  </a:cubicBezTo>
                  <a:cubicBezTo>
                    <a:pt x="5893717" y="2974671"/>
                    <a:pt x="5904253" y="2965064"/>
                    <a:pt x="5917888" y="2965374"/>
                  </a:cubicBezTo>
                  <a:close/>
                  <a:moveTo>
                    <a:pt x="5838555" y="2964135"/>
                  </a:moveTo>
                  <a:cubicBezTo>
                    <a:pt x="5852345" y="2964290"/>
                    <a:pt x="5864121" y="2974206"/>
                    <a:pt x="5864896" y="2986137"/>
                  </a:cubicBezTo>
                  <a:cubicBezTo>
                    <a:pt x="5865670" y="2998068"/>
                    <a:pt x="5855134" y="3007520"/>
                    <a:pt x="5841344" y="3007365"/>
                  </a:cubicBezTo>
                  <a:cubicBezTo>
                    <a:pt x="5827554" y="3007210"/>
                    <a:pt x="5815933" y="2997448"/>
                    <a:pt x="5815158" y="2985517"/>
                  </a:cubicBezTo>
                  <a:cubicBezTo>
                    <a:pt x="5814538" y="2973587"/>
                    <a:pt x="5825074" y="2963980"/>
                    <a:pt x="5838555" y="2964135"/>
                  </a:cubicBezTo>
                  <a:close/>
                  <a:moveTo>
                    <a:pt x="5759532" y="2963205"/>
                  </a:moveTo>
                  <a:cubicBezTo>
                    <a:pt x="5773322" y="2963360"/>
                    <a:pt x="5785098" y="2973276"/>
                    <a:pt x="5785718" y="2985207"/>
                  </a:cubicBezTo>
                  <a:cubicBezTo>
                    <a:pt x="5786492" y="2997138"/>
                    <a:pt x="5775801" y="3006745"/>
                    <a:pt x="5762011" y="3006590"/>
                  </a:cubicBezTo>
                  <a:cubicBezTo>
                    <a:pt x="5748221" y="3006435"/>
                    <a:pt x="5736444" y="2996673"/>
                    <a:pt x="5735825" y="2984743"/>
                  </a:cubicBezTo>
                  <a:cubicBezTo>
                    <a:pt x="5735205" y="2972812"/>
                    <a:pt x="5745741" y="2963205"/>
                    <a:pt x="5759532" y="2963205"/>
                  </a:cubicBezTo>
                  <a:close/>
                  <a:moveTo>
                    <a:pt x="3007016" y="2963051"/>
                  </a:moveTo>
                  <a:cubicBezTo>
                    <a:pt x="3020346" y="2962276"/>
                    <a:pt x="3029647" y="2971263"/>
                    <a:pt x="3027632" y="2983349"/>
                  </a:cubicBezTo>
                  <a:cubicBezTo>
                    <a:pt x="3025617" y="2995280"/>
                    <a:pt x="3013218" y="3005661"/>
                    <a:pt x="2999743" y="3006436"/>
                  </a:cubicBezTo>
                  <a:cubicBezTo>
                    <a:pt x="2986266" y="3007211"/>
                    <a:pt x="2977112" y="2998224"/>
                    <a:pt x="2979127" y="2986138"/>
                  </a:cubicBezTo>
                  <a:cubicBezTo>
                    <a:pt x="2981298" y="2974052"/>
                    <a:pt x="2993696" y="2963670"/>
                    <a:pt x="3007016" y="2963051"/>
                  </a:cubicBezTo>
                  <a:close/>
                  <a:moveTo>
                    <a:pt x="5680199" y="2962586"/>
                  </a:moveTo>
                  <a:cubicBezTo>
                    <a:pt x="5693990" y="2962741"/>
                    <a:pt x="5705611" y="2972502"/>
                    <a:pt x="5706231" y="2984433"/>
                  </a:cubicBezTo>
                  <a:cubicBezTo>
                    <a:pt x="5706850" y="2996364"/>
                    <a:pt x="5696159" y="3005971"/>
                    <a:pt x="5682369" y="3005816"/>
                  </a:cubicBezTo>
                  <a:cubicBezTo>
                    <a:pt x="5668578" y="3005661"/>
                    <a:pt x="5656957" y="2995900"/>
                    <a:pt x="5656338" y="2983969"/>
                  </a:cubicBezTo>
                  <a:cubicBezTo>
                    <a:pt x="5655873" y="2972038"/>
                    <a:pt x="5666564" y="2962431"/>
                    <a:pt x="5680199" y="2962586"/>
                  </a:cubicBezTo>
                  <a:close/>
                  <a:moveTo>
                    <a:pt x="5600866" y="2961966"/>
                  </a:moveTo>
                  <a:cubicBezTo>
                    <a:pt x="5614656" y="2962121"/>
                    <a:pt x="5626122" y="2971883"/>
                    <a:pt x="5626742" y="2983814"/>
                  </a:cubicBezTo>
                  <a:cubicBezTo>
                    <a:pt x="5627362" y="2995744"/>
                    <a:pt x="5616516" y="3005351"/>
                    <a:pt x="5602725" y="3005196"/>
                  </a:cubicBezTo>
                  <a:cubicBezTo>
                    <a:pt x="5588935" y="3005196"/>
                    <a:pt x="5577314" y="2995435"/>
                    <a:pt x="5576849" y="2983504"/>
                  </a:cubicBezTo>
                  <a:cubicBezTo>
                    <a:pt x="5576385" y="2971573"/>
                    <a:pt x="5587231" y="2961966"/>
                    <a:pt x="5600866" y="2961966"/>
                  </a:cubicBezTo>
                  <a:close/>
                  <a:moveTo>
                    <a:pt x="5521533" y="2961501"/>
                  </a:moveTo>
                  <a:cubicBezTo>
                    <a:pt x="5535169" y="2961656"/>
                    <a:pt x="5546790" y="2971418"/>
                    <a:pt x="5547255" y="2983348"/>
                  </a:cubicBezTo>
                  <a:cubicBezTo>
                    <a:pt x="5547719" y="2995279"/>
                    <a:pt x="5536873" y="3004886"/>
                    <a:pt x="5523083" y="3004886"/>
                  </a:cubicBezTo>
                  <a:cubicBezTo>
                    <a:pt x="5509292" y="3004886"/>
                    <a:pt x="5497826" y="2995124"/>
                    <a:pt x="5497362" y="2983193"/>
                  </a:cubicBezTo>
                  <a:cubicBezTo>
                    <a:pt x="5497052" y="2971108"/>
                    <a:pt x="5507743" y="2961501"/>
                    <a:pt x="5521533" y="2961501"/>
                  </a:cubicBezTo>
                  <a:close/>
                  <a:moveTo>
                    <a:pt x="5442200" y="2961346"/>
                  </a:moveTo>
                  <a:cubicBezTo>
                    <a:pt x="5455991" y="2961346"/>
                    <a:pt x="5467457" y="2971108"/>
                    <a:pt x="5467922" y="2983039"/>
                  </a:cubicBezTo>
                  <a:cubicBezTo>
                    <a:pt x="5468231" y="2994969"/>
                    <a:pt x="5457385" y="3004576"/>
                    <a:pt x="5443595" y="3004576"/>
                  </a:cubicBezTo>
                  <a:cubicBezTo>
                    <a:pt x="5429650" y="3004576"/>
                    <a:pt x="5418184" y="2994815"/>
                    <a:pt x="5417873" y="2982884"/>
                  </a:cubicBezTo>
                  <a:cubicBezTo>
                    <a:pt x="5417564" y="2970953"/>
                    <a:pt x="5428410" y="2961346"/>
                    <a:pt x="5442200" y="2961346"/>
                  </a:cubicBezTo>
                  <a:close/>
                  <a:moveTo>
                    <a:pt x="3084187" y="2958247"/>
                  </a:moveTo>
                  <a:cubicBezTo>
                    <a:pt x="3097510" y="2957472"/>
                    <a:pt x="3106806" y="2966614"/>
                    <a:pt x="3104945" y="2978700"/>
                  </a:cubicBezTo>
                  <a:cubicBezTo>
                    <a:pt x="3103088" y="2990631"/>
                    <a:pt x="3090693" y="3001012"/>
                    <a:pt x="3077212" y="3001787"/>
                  </a:cubicBezTo>
                  <a:cubicBezTo>
                    <a:pt x="3063886" y="3002562"/>
                    <a:pt x="3054436" y="2993575"/>
                    <a:pt x="3056447" y="2981489"/>
                  </a:cubicBezTo>
                  <a:cubicBezTo>
                    <a:pt x="3058466" y="2969558"/>
                    <a:pt x="3071011" y="2959176"/>
                    <a:pt x="3084187" y="2958247"/>
                  </a:cubicBezTo>
                  <a:close/>
                  <a:moveTo>
                    <a:pt x="3161805" y="2954063"/>
                  </a:moveTo>
                  <a:cubicBezTo>
                    <a:pt x="3174396" y="2953288"/>
                    <a:pt x="3183848" y="2962430"/>
                    <a:pt x="3181989" y="2974516"/>
                  </a:cubicBezTo>
                  <a:cubicBezTo>
                    <a:pt x="3180129" y="2986602"/>
                    <a:pt x="3168468" y="2996828"/>
                    <a:pt x="3154989" y="2997603"/>
                  </a:cubicBezTo>
                  <a:cubicBezTo>
                    <a:pt x="3141510" y="2998223"/>
                    <a:pt x="3132059" y="2989236"/>
                    <a:pt x="3133917" y="2977150"/>
                  </a:cubicBezTo>
                  <a:cubicBezTo>
                    <a:pt x="3135932" y="2965064"/>
                    <a:pt x="3148328" y="2954683"/>
                    <a:pt x="3161805" y="2954063"/>
                  </a:cubicBezTo>
                  <a:close/>
                  <a:moveTo>
                    <a:pt x="8498064" y="2951739"/>
                  </a:moveTo>
                  <a:cubicBezTo>
                    <a:pt x="8510769" y="2952669"/>
                    <a:pt x="8524250" y="2963515"/>
                    <a:pt x="8528123" y="2975601"/>
                  </a:cubicBezTo>
                  <a:cubicBezTo>
                    <a:pt x="8531997" y="2987842"/>
                    <a:pt x="8524870" y="2996829"/>
                    <a:pt x="8512164" y="2995744"/>
                  </a:cubicBezTo>
                  <a:cubicBezTo>
                    <a:pt x="8499459" y="2994659"/>
                    <a:pt x="8486133" y="2983968"/>
                    <a:pt x="8482260" y="2971882"/>
                  </a:cubicBezTo>
                  <a:cubicBezTo>
                    <a:pt x="8478386" y="2959796"/>
                    <a:pt x="8485513" y="2950809"/>
                    <a:pt x="8498064" y="2951739"/>
                  </a:cubicBezTo>
                  <a:close/>
                  <a:moveTo>
                    <a:pt x="9832622" y="2951274"/>
                  </a:moveTo>
                  <a:cubicBezTo>
                    <a:pt x="9844089" y="2952669"/>
                    <a:pt x="9858344" y="2963825"/>
                    <a:pt x="9864541" y="2976066"/>
                  </a:cubicBezTo>
                  <a:cubicBezTo>
                    <a:pt x="9870740" y="2988461"/>
                    <a:pt x="9866402" y="2997294"/>
                    <a:pt x="9854935" y="2995899"/>
                  </a:cubicBezTo>
                  <a:cubicBezTo>
                    <a:pt x="9843469" y="2994659"/>
                    <a:pt x="9829214" y="2983503"/>
                    <a:pt x="9823016" y="2971262"/>
                  </a:cubicBezTo>
                  <a:cubicBezTo>
                    <a:pt x="9816818" y="2959022"/>
                    <a:pt x="9821156" y="2950035"/>
                    <a:pt x="9832622" y="2951274"/>
                  </a:cubicBezTo>
                  <a:close/>
                  <a:moveTo>
                    <a:pt x="3238390" y="2949725"/>
                  </a:moveTo>
                  <a:cubicBezTo>
                    <a:pt x="3251870" y="2948950"/>
                    <a:pt x="3261322" y="2958092"/>
                    <a:pt x="3259618" y="2970178"/>
                  </a:cubicBezTo>
                  <a:cubicBezTo>
                    <a:pt x="3257913" y="2982264"/>
                    <a:pt x="3245517" y="2992490"/>
                    <a:pt x="3232037" y="2993265"/>
                  </a:cubicBezTo>
                  <a:cubicBezTo>
                    <a:pt x="3218557" y="2993885"/>
                    <a:pt x="3208950" y="2984898"/>
                    <a:pt x="3210809" y="2972812"/>
                  </a:cubicBezTo>
                  <a:cubicBezTo>
                    <a:pt x="3212669" y="2960881"/>
                    <a:pt x="3225064" y="2950500"/>
                    <a:pt x="3238390" y="2949725"/>
                  </a:cubicBezTo>
                  <a:close/>
                  <a:moveTo>
                    <a:pt x="8425084" y="2946006"/>
                  </a:moveTo>
                  <a:cubicBezTo>
                    <a:pt x="8437790" y="2947091"/>
                    <a:pt x="8451115" y="2957782"/>
                    <a:pt x="8454989" y="2969868"/>
                  </a:cubicBezTo>
                  <a:cubicBezTo>
                    <a:pt x="8458707" y="2981954"/>
                    <a:pt x="8451425" y="2990941"/>
                    <a:pt x="8438720" y="2990011"/>
                  </a:cubicBezTo>
                  <a:cubicBezTo>
                    <a:pt x="8425859" y="2988927"/>
                    <a:pt x="8412533" y="2978235"/>
                    <a:pt x="8408815" y="2966149"/>
                  </a:cubicBezTo>
                  <a:cubicBezTo>
                    <a:pt x="8405095" y="2954063"/>
                    <a:pt x="8412378" y="2944922"/>
                    <a:pt x="8425084" y="2946006"/>
                  </a:cubicBezTo>
                  <a:close/>
                  <a:moveTo>
                    <a:pt x="3316019" y="2945696"/>
                  </a:moveTo>
                  <a:cubicBezTo>
                    <a:pt x="3329499" y="2945076"/>
                    <a:pt x="3339106" y="2954218"/>
                    <a:pt x="3337401" y="2966304"/>
                  </a:cubicBezTo>
                  <a:cubicBezTo>
                    <a:pt x="3335852" y="2978235"/>
                    <a:pt x="3323456" y="2988616"/>
                    <a:pt x="3309976" y="2989236"/>
                  </a:cubicBezTo>
                  <a:cubicBezTo>
                    <a:pt x="3296495" y="2990011"/>
                    <a:pt x="3286889" y="2980869"/>
                    <a:pt x="3288593" y="2968783"/>
                  </a:cubicBezTo>
                  <a:cubicBezTo>
                    <a:pt x="3290297" y="2956697"/>
                    <a:pt x="3302693" y="2946315"/>
                    <a:pt x="3316019" y="2945696"/>
                  </a:cubicBezTo>
                  <a:close/>
                  <a:moveTo>
                    <a:pt x="3393802" y="2941668"/>
                  </a:moveTo>
                  <a:cubicBezTo>
                    <a:pt x="3407282" y="2941048"/>
                    <a:pt x="3416889" y="2950190"/>
                    <a:pt x="3415340" y="2962275"/>
                  </a:cubicBezTo>
                  <a:cubicBezTo>
                    <a:pt x="3413790" y="2974362"/>
                    <a:pt x="3401394" y="2984588"/>
                    <a:pt x="3387914" y="2985208"/>
                  </a:cubicBezTo>
                  <a:cubicBezTo>
                    <a:pt x="3374434" y="2985983"/>
                    <a:pt x="3364672" y="2976841"/>
                    <a:pt x="3366376" y="2964755"/>
                  </a:cubicBezTo>
                  <a:cubicBezTo>
                    <a:pt x="3368081" y="2952824"/>
                    <a:pt x="3380321" y="2942442"/>
                    <a:pt x="3393802" y="2941668"/>
                  </a:cubicBezTo>
                  <a:close/>
                  <a:moveTo>
                    <a:pt x="2335560" y="2941358"/>
                  </a:moveTo>
                  <a:cubicBezTo>
                    <a:pt x="2348578" y="2940428"/>
                    <a:pt x="2356793" y="2949415"/>
                    <a:pt x="2353846" y="2961501"/>
                  </a:cubicBezTo>
                  <a:cubicBezTo>
                    <a:pt x="2350902" y="2973587"/>
                    <a:pt x="2338040" y="2984123"/>
                    <a:pt x="2324867" y="2985208"/>
                  </a:cubicBezTo>
                  <a:cubicBezTo>
                    <a:pt x="2311694" y="2986293"/>
                    <a:pt x="2303480" y="2977306"/>
                    <a:pt x="2306424" y="2965220"/>
                  </a:cubicBezTo>
                  <a:cubicBezTo>
                    <a:pt x="2309525" y="2952979"/>
                    <a:pt x="2322387" y="2942443"/>
                    <a:pt x="2335560" y="2941358"/>
                  </a:cubicBezTo>
                  <a:close/>
                  <a:moveTo>
                    <a:pt x="8351640" y="2940118"/>
                  </a:moveTo>
                  <a:cubicBezTo>
                    <a:pt x="8364345" y="2941203"/>
                    <a:pt x="8377671" y="2951894"/>
                    <a:pt x="8381389" y="2963980"/>
                  </a:cubicBezTo>
                  <a:cubicBezTo>
                    <a:pt x="8385108" y="2976066"/>
                    <a:pt x="8377826" y="2985053"/>
                    <a:pt x="8364965" y="2984123"/>
                  </a:cubicBezTo>
                  <a:cubicBezTo>
                    <a:pt x="8352259" y="2983193"/>
                    <a:pt x="8338934" y="2972502"/>
                    <a:pt x="8335215" y="2960416"/>
                  </a:cubicBezTo>
                  <a:cubicBezTo>
                    <a:pt x="8331496" y="2948330"/>
                    <a:pt x="8338934" y="2939188"/>
                    <a:pt x="8351640" y="2940118"/>
                  </a:cubicBezTo>
                  <a:close/>
                  <a:moveTo>
                    <a:pt x="3471586" y="2937949"/>
                  </a:moveTo>
                  <a:cubicBezTo>
                    <a:pt x="3485066" y="2937329"/>
                    <a:pt x="3494828" y="2946471"/>
                    <a:pt x="3493278" y="2958557"/>
                  </a:cubicBezTo>
                  <a:cubicBezTo>
                    <a:pt x="3491728" y="2970643"/>
                    <a:pt x="3479643" y="2980869"/>
                    <a:pt x="3466007" y="2981489"/>
                  </a:cubicBezTo>
                  <a:cubicBezTo>
                    <a:pt x="3452527" y="2982109"/>
                    <a:pt x="3442765" y="2972967"/>
                    <a:pt x="3444315" y="2960881"/>
                  </a:cubicBezTo>
                  <a:cubicBezTo>
                    <a:pt x="3446019" y="2948950"/>
                    <a:pt x="3458260" y="2938568"/>
                    <a:pt x="3471586" y="2937949"/>
                  </a:cubicBezTo>
                  <a:close/>
                  <a:moveTo>
                    <a:pt x="9700453" y="2936090"/>
                  </a:moveTo>
                  <a:cubicBezTo>
                    <a:pt x="9712074" y="2937329"/>
                    <a:pt x="9726174" y="2948485"/>
                    <a:pt x="9732217" y="2960726"/>
                  </a:cubicBezTo>
                  <a:cubicBezTo>
                    <a:pt x="9738105" y="2972967"/>
                    <a:pt x="9733612" y="2981954"/>
                    <a:pt x="9721991" y="2980559"/>
                  </a:cubicBezTo>
                  <a:cubicBezTo>
                    <a:pt x="9710370" y="2979165"/>
                    <a:pt x="9696114" y="2968164"/>
                    <a:pt x="9690226" y="2955923"/>
                  </a:cubicBezTo>
                  <a:cubicBezTo>
                    <a:pt x="9684339" y="2943682"/>
                    <a:pt x="9688832" y="2934695"/>
                    <a:pt x="9700453" y="2936090"/>
                  </a:cubicBezTo>
                  <a:close/>
                  <a:moveTo>
                    <a:pt x="2410725" y="2935625"/>
                  </a:moveTo>
                  <a:cubicBezTo>
                    <a:pt x="2423743" y="2934695"/>
                    <a:pt x="2432111" y="2943682"/>
                    <a:pt x="2429322" y="2955768"/>
                  </a:cubicBezTo>
                  <a:cubicBezTo>
                    <a:pt x="2426532" y="2967854"/>
                    <a:pt x="2413669" y="2978545"/>
                    <a:pt x="2400496" y="2979475"/>
                  </a:cubicBezTo>
                  <a:cubicBezTo>
                    <a:pt x="2387324" y="2980405"/>
                    <a:pt x="2379109" y="2971418"/>
                    <a:pt x="2381899" y="2959332"/>
                  </a:cubicBezTo>
                  <a:cubicBezTo>
                    <a:pt x="2384688" y="2947246"/>
                    <a:pt x="2397707" y="2936555"/>
                    <a:pt x="2410725" y="2935625"/>
                  </a:cubicBezTo>
                  <a:close/>
                  <a:moveTo>
                    <a:pt x="8278041" y="2934540"/>
                  </a:moveTo>
                  <a:cubicBezTo>
                    <a:pt x="8290900" y="2935470"/>
                    <a:pt x="8304227" y="2946161"/>
                    <a:pt x="8307790" y="2958247"/>
                  </a:cubicBezTo>
                  <a:cubicBezTo>
                    <a:pt x="8311354" y="2970488"/>
                    <a:pt x="8303916" y="2979475"/>
                    <a:pt x="8291056" y="2978545"/>
                  </a:cubicBezTo>
                  <a:cubicBezTo>
                    <a:pt x="8278196" y="2977615"/>
                    <a:pt x="8264870" y="2966924"/>
                    <a:pt x="8261306" y="2954838"/>
                  </a:cubicBezTo>
                  <a:cubicBezTo>
                    <a:pt x="8257743" y="2942752"/>
                    <a:pt x="8265180" y="2933610"/>
                    <a:pt x="8278041" y="2934540"/>
                  </a:cubicBezTo>
                  <a:close/>
                  <a:moveTo>
                    <a:pt x="3549678" y="2934540"/>
                  </a:moveTo>
                  <a:cubicBezTo>
                    <a:pt x="3563158" y="2933920"/>
                    <a:pt x="3572920" y="2943062"/>
                    <a:pt x="3571526" y="2955148"/>
                  </a:cubicBezTo>
                  <a:cubicBezTo>
                    <a:pt x="3570131" y="2967079"/>
                    <a:pt x="3558045" y="2977305"/>
                    <a:pt x="3544410" y="2977925"/>
                  </a:cubicBezTo>
                  <a:cubicBezTo>
                    <a:pt x="3530775" y="2978545"/>
                    <a:pt x="3520858" y="2969403"/>
                    <a:pt x="3522408" y="2957317"/>
                  </a:cubicBezTo>
                  <a:cubicBezTo>
                    <a:pt x="3523957" y="2945231"/>
                    <a:pt x="3536198" y="2935005"/>
                    <a:pt x="3549678" y="2934540"/>
                  </a:cubicBezTo>
                  <a:close/>
                  <a:moveTo>
                    <a:pt x="2486200" y="2930201"/>
                  </a:moveTo>
                  <a:cubicBezTo>
                    <a:pt x="2499218" y="2929117"/>
                    <a:pt x="2507586" y="2938259"/>
                    <a:pt x="2504953" y="2950345"/>
                  </a:cubicBezTo>
                  <a:cubicBezTo>
                    <a:pt x="2502317" y="2962430"/>
                    <a:pt x="2489454" y="2972967"/>
                    <a:pt x="2476281" y="2973896"/>
                  </a:cubicBezTo>
                  <a:cubicBezTo>
                    <a:pt x="2463108" y="2974826"/>
                    <a:pt x="2454585" y="2965839"/>
                    <a:pt x="2457374" y="2953753"/>
                  </a:cubicBezTo>
                  <a:cubicBezTo>
                    <a:pt x="2460163" y="2941668"/>
                    <a:pt x="2473027" y="2930976"/>
                    <a:pt x="2486200" y="2930201"/>
                  </a:cubicBezTo>
                  <a:close/>
                  <a:moveTo>
                    <a:pt x="8204285" y="2929117"/>
                  </a:moveTo>
                  <a:cubicBezTo>
                    <a:pt x="8216991" y="2930047"/>
                    <a:pt x="8230316" y="2940738"/>
                    <a:pt x="8233879" y="2952824"/>
                  </a:cubicBezTo>
                  <a:cubicBezTo>
                    <a:pt x="8237289" y="2965065"/>
                    <a:pt x="8229696" y="2974052"/>
                    <a:pt x="8216835" y="2973122"/>
                  </a:cubicBezTo>
                  <a:cubicBezTo>
                    <a:pt x="8203975" y="2972193"/>
                    <a:pt x="8190649" y="2961501"/>
                    <a:pt x="8187240" y="2949415"/>
                  </a:cubicBezTo>
                  <a:cubicBezTo>
                    <a:pt x="8183832" y="2937329"/>
                    <a:pt x="8191269" y="2928187"/>
                    <a:pt x="8204285" y="2929117"/>
                  </a:cubicBezTo>
                  <a:close/>
                  <a:moveTo>
                    <a:pt x="9633671" y="2928497"/>
                  </a:moveTo>
                  <a:cubicBezTo>
                    <a:pt x="9645137" y="2929736"/>
                    <a:pt x="9659391" y="2940893"/>
                    <a:pt x="9665280" y="2953133"/>
                  </a:cubicBezTo>
                  <a:cubicBezTo>
                    <a:pt x="9671168" y="2965374"/>
                    <a:pt x="9666519" y="2974206"/>
                    <a:pt x="9654898" y="2972966"/>
                  </a:cubicBezTo>
                  <a:cubicBezTo>
                    <a:pt x="9643277" y="2971572"/>
                    <a:pt x="9629177" y="2960571"/>
                    <a:pt x="9623289" y="2948330"/>
                  </a:cubicBezTo>
                  <a:cubicBezTo>
                    <a:pt x="9617401" y="2936089"/>
                    <a:pt x="9622205" y="2927102"/>
                    <a:pt x="9633671" y="2928497"/>
                  </a:cubicBezTo>
                  <a:close/>
                  <a:moveTo>
                    <a:pt x="2561828" y="2924468"/>
                  </a:moveTo>
                  <a:cubicBezTo>
                    <a:pt x="2575001" y="2923538"/>
                    <a:pt x="2583526" y="2932680"/>
                    <a:pt x="2580890" y="2944766"/>
                  </a:cubicBezTo>
                  <a:cubicBezTo>
                    <a:pt x="2578255" y="2956852"/>
                    <a:pt x="2565394" y="2967388"/>
                    <a:pt x="2552220" y="2968318"/>
                  </a:cubicBezTo>
                  <a:cubicBezTo>
                    <a:pt x="2539046" y="2969248"/>
                    <a:pt x="2530523" y="2960261"/>
                    <a:pt x="2533157" y="2948175"/>
                  </a:cubicBezTo>
                  <a:cubicBezTo>
                    <a:pt x="2535793" y="2936089"/>
                    <a:pt x="2548656" y="2925553"/>
                    <a:pt x="2561828" y="2924468"/>
                  </a:cubicBezTo>
                  <a:close/>
                  <a:moveTo>
                    <a:pt x="9566578" y="2921060"/>
                  </a:moveTo>
                  <a:cubicBezTo>
                    <a:pt x="9578199" y="2922454"/>
                    <a:pt x="9592454" y="2933456"/>
                    <a:pt x="9598187" y="2945696"/>
                  </a:cubicBezTo>
                  <a:cubicBezTo>
                    <a:pt x="9604075" y="2957937"/>
                    <a:pt x="9599272" y="2966769"/>
                    <a:pt x="9587497" y="2965529"/>
                  </a:cubicBezTo>
                  <a:cubicBezTo>
                    <a:pt x="9575876" y="2964135"/>
                    <a:pt x="9561775" y="2953134"/>
                    <a:pt x="9556042" y="2940893"/>
                  </a:cubicBezTo>
                  <a:cubicBezTo>
                    <a:pt x="9550309" y="2928652"/>
                    <a:pt x="9555112" y="2919665"/>
                    <a:pt x="9566578" y="2921060"/>
                  </a:cubicBezTo>
                  <a:close/>
                  <a:moveTo>
                    <a:pt x="2637613" y="2919045"/>
                  </a:moveTo>
                  <a:cubicBezTo>
                    <a:pt x="2650785" y="2918115"/>
                    <a:pt x="2659309" y="2927257"/>
                    <a:pt x="2656830" y="2939343"/>
                  </a:cubicBezTo>
                  <a:cubicBezTo>
                    <a:pt x="2654350" y="2951429"/>
                    <a:pt x="2641487" y="2961965"/>
                    <a:pt x="2628314" y="2962895"/>
                  </a:cubicBezTo>
                  <a:cubicBezTo>
                    <a:pt x="2615139" y="2963825"/>
                    <a:pt x="2606462" y="2954838"/>
                    <a:pt x="2609096" y="2942752"/>
                  </a:cubicBezTo>
                  <a:cubicBezTo>
                    <a:pt x="2611576" y="2930666"/>
                    <a:pt x="2624439" y="2920130"/>
                    <a:pt x="2637613" y="2919045"/>
                  </a:cubicBezTo>
                  <a:close/>
                  <a:moveTo>
                    <a:pt x="8055845" y="2918580"/>
                  </a:moveTo>
                  <a:cubicBezTo>
                    <a:pt x="8068706" y="2919510"/>
                    <a:pt x="8081876" y="2930201"/>
                    <a:pt x="8085286" y="2942287"/>
                  </a:cubicBezTo>
                  <a:cubicBezTo>
                    <a:pt x="8088539" y="2954373"/>
                    <a:pt x="8080792" y="2963515"/>
                    <a:pt x="8067777" y="2962585"/>
                  </a:cubicBezTo>
                  <a:cubicBezTo>
                    <a:pt x="8054761" y="2961655"/>
                    <a:pt x="8041591" y="2951119"/>
                    <a:pt x="8038336" y="2939033"/>
                  </a:cubicBezTo>
                  <a:cubicBezTo>
                    <a:pt x="8035083" y="2926792"/>
                    <a:pt x="8042830" y="2917650"/>
                    <a:pt x="8055845" y="2918580"/>
                  </a:cubicBezTo>
                  <a:close/>
                  <a:moveTo>
                    <a:pt x="2713707" y="2913932"/>
                  </a:moveTo>
                  <a:cubicBezTo>
                    <a:pt x="2726879" y="2913002"/>
                    <a:pt x="2735558" y="2922144"/>
                    <a:pt x="2733079" y="2934230"/>
                  </a:cubicBezTo>
                  <a:cubicBezTo>
                    <a:pt x="2730599" y="2946316"/>
                    <a:pt x="2717891" y="2956852"/>
                    <a:pt x="2704718" y="2957782"/>
                  </a:cubicBezTo>
                  <a:cubicBezTo>
                    <a:pt x="2691389" y="2958712"/>
                    <a:pt x="2682711" y="2949570"/>
                    <a:pt x="2685192" y="2937484"/>
                  </a:cubicBezTo>
                  <a:cubicBezTo>
                    <a:pt x="2687671" y="2925398"/>
                    <a:pt x="2700379" y="2914862"/>
                    <a:pt x="2713707" y="2913932"/>
                  </a:cubicBezTo>
                  <a:close/>
                  <a:moveTo>
                    <a:pt x="9499486" y="2913313"/>
                  </a:moveTo>
                  <a:cubicBezTo>
                    <a:pt x="9511107" y="2914707"/>
                    <a:pt x="9525208" y="2925709"/>
                    <a:pt x="9530941" y="2937949"/>
                  </a:cubicBezTo>
                  <a:cubicBezTo>
                    <a:pt x="9536674" y="2950345"/>
                    <a:pt x="9531715" y="2959177"/>
                    <a:pt x="9519939" y="2957937"/>
                  </a:cubicBezTo>
                  <a:cubicBezTo>
                    <a:pt x="9508163" y="2956698"/>
                    <a:pt x="9494063" y="2945697"/>
                    <a:pt x="9488485" y="2933456"/>
                  </a:cubicBezTo>
                  <a:cubicBezTo>
                    <a:pt x="9482752" y="2921215"/>
                    <a:pt x="9487711" y="2912228"/>
                    <a:pt x="9499486" y="2913313"/>
                  </a:cubicBezTo>
                  <a:close/>
                  <a:moveTo>
                    <a:pt x="6540620" y="2910988"/>
                  </a:moveTo>
                  <a:cubicBezTo>
                    <a:pt x="6554100" y="2911453"/>
                    <a:pt x="6566341" y="2921525"/>
                    <a:pt x="6567891" y="2933611"/>
                  </a:cubicBezTo>
                  <a:cubicBezTo>
                    <a:pt x="6569440" y="2945697"/>
                    <a:pt x="6559678" y="2955148"/>
                    <a:pt x="6546043" y="2954684"/>
                  </a:cubicBezTo>
                  <a:cubicBezTo>
                    <a:pt x="6532408" y="2954374"/>
                    <a:pt x="6520167" y="2944302"/>
                    <a:pt x="6518773" y="2932216"/>
                  </a:cubicBezTo>
                  <a:cubicBezTo>
                    <a:pt x="6517378" y="2920130"/>
                    <a:pt x="6527139" y="2910679"/>
                    <a:pt x="6540620" y="2910988"/>
                  </a:cubicBezTo>
                  <a:close/>
                  <a:moveTo>
                    <a:pt x="2789645" y="2908974"/>
                  </a:moveTo>
                  <a:cubicBezTo>
                    <a:pt x="2802818" y="2908044"/>
                    <a:pt x="2811652" y="2917186"/>
                    <a:pt x="2809327" y="2929272"/>
                  </a:cubicBezTo>
                  <a:cubicBezTo>
                    <a:pt x="2807002" y="2941358"/>
                    <a:pt x="2794451" y="2951739"/>
                    <a:pt x="2781121" y="2952669"/>
                  </a:cubicBezTo>
                  <a:cubicBezTo>
                    <a:pt x="2767793" y="2953599"/>
                    <a:pt x="2758959" y="2944457"/>
                    <a:pt x="2761439" y="2932371"/>
                  </a:cubicBezTo>
                  <a:cubicBezTo>
                    <a:pt x="2763764" y="2920285"/>
                    <a:pt x="2776472" y="2909749"/>
                    <a:pt x="2789645" y="2908974"/>
                  </a:cubicBezTo>
                  <a:close/>
                  <a:moveTo>
                    <a:pt x="6462526" y="2908818"/>
                  </a:moveTo>
                  <a:cubicBezTo>
                    <a:pt x="6476007" y="2909283"/>
                    <a:pt x="6488247" y="2919355"/>
                    <a:pt x="6489642" y="2931441"/>
                  </a:cubicBezTo>
                  <a:cubicBezTo>
                    <a:pt x="6491192" y="2943527"/>
                    <a:pt x="6481275" y="2952824"/>
                    <a:pt x="6467639" y="2952514"/>
                  </a:cubicBezTo>
                  <a:cubicBezTo>
                    <a:pt x="6454004" y="2952204"/>
                    <a:pt x="6441918" y="2942132"/>
                    <a:pt x="6440524" y="2930046"/>
                  </a:cubicBezTo>
                  <a:cubicBezTo>
                    <a:pt x="6439129" y="2917960"/>
                    <a:pt x="6448891" y="2908509"/>
                    <a:pt x="6462526" y="2908818"/>
                  </a:cubicBezTo>
                  <a:close/>
                  <a:moveTo>
                    <a:pt x="8763334" y="2907270"/>
                  </a:moveTo>
                  <a:cubicBezTo>
                    <a:pt x="8775730" y="2908354"/>
                    <a:pt x="8789365" y="2919200"/>
                    <a:pt x="8793858" y="2931441"/>
                  </a:cubicBezTo>
                  <a:cubicBezTo>
                    <a:pt x="8798197" y="2943682"/>
                    <a:pt x="8791689" y="2952669"/>
                    <a:pt x="8779293" y="2951585"/>
                  </a:cubicBezTo>
                  <a:cubicBezTo>
                    <a:pt x="8766898" y="2950345"/>
                    <a:pt x="8753262" y="2939654"/>
                    <a:pt x="8748923" y="2927413"/>
                  </a:cubicBezTo>
                  <a:cubicBezTo>
                    <a:pt x="8744585" y="2915172"/>
                    <a:pt x="8751093" y="2906185"/>
                    <a:pt x="8763334" y="2907270"/>
                  </a:cubicBezTo>
                  <a:close/>
                  <a:moveTo>
                    <a:pt x="9431620" y="2906030"/>
                  </a:moveTo>
                  <a:cubicBezTo>
                    <a:pt x="9443396" y="2907424"/>
                    <a:pt x="9457497" y="2918426"/>
                    <a:pt x="9463074" y="2930666"/>
                  </a:cubicBezTo>
                  <a:cubicBezTo>
                    <a:pt x="9468652" y="2943062"/>
                    <a:pt x="9463540" y="2951894"/>
                    <a:pt x="9451764" y="2950654"/>
                  </a:cubicBezTo>
                  <a:cubicBezTo>
                    <a:pt x="9439988" y="2949415"/>
                    <a:pt x="9425887" y="2938414"/>
                    <a:pt x="9420464" y="2926173"/>
                  </a:cubicBezTo>
                  <a:cubicBezTo>
                    <a:pt x="9415041" y="2913932"/>
                    <a:pt x="9419999" y="2904945"/>
                    <a:pt x="9431620" y="2906030"/>
                  </a:cubicBezTo>
                  <a:close/>
                  <a:moveTo>
                    <a:pt x="2866036" y="2903861"/>
                  </a:moveTo>
                  <a:cubicBezTo>
                    <a:pt x="2879199" y="2903086"/>
                    <a:pt x="2888183" y="2912228"/>
                    <a:pt x="2885860" y="2924314"/>
                  </a:cubicBezTo>
                  <a:cubicBezTo>
                    <a:pt x="2883537" y="2936400"/>
                    <a:pt x="2870990" y="2946936"/>
                    <a:pt x="2857671" y="2947711"/>
                  </a:cubicBezTo>
                  <a:cubicBezTo>
                    <a:pt x="2844507" y="2948640"/>
                    <a:pt x="2835519" y="2939499"/>
                    <a:pt x="2837843" y="2927413"/>
                  </a:cubicBezTo>
                  <a:cubicBezTo>
                    <a:pt x="2840168" y="2915327"/>
                    <a:pt x="2852715" y="2904790"/>
                    <a:pt x="2866036" y="2903861"/>
                  </a:cubicBezTo>
                  <a:close/>
                  <a:moveTo>
                    <a:pt x="6149068" y="2901381"/>
                  </a:moveTo>
                  <a:cubicBezTo>
                    <a:pt x="6162704" y="2901691"/>
                    <a:pt x="6174634" y="2911608"/>
                    <a:pt x="6175719" y="2923694"/>
                  </a:cubicBezTo>
                  <a:cubicBezTo>
                    <a:pt x="6176804" y="2935625"/>
                    <a:pt x="6166577" y="2945231"/>
                    <a:pt x="6152942" y="2944921"/>
                  </a:cubicBezTo>
                  <a:cubicBezTo>
                    <a:pt x="6139306" y="2944612"/>
                    <a:pt x="6127376" y="2934695"/>
                    <a:pt x="6126291" y="2922609"/>
                  </a:cubicBezTo>
                  <a:cubicBezTo>
                    <a:pt x="6125206" y="2910523"/>
                    <a:pt x="6135433" y="2901071"/>
                    <a:pt x="6149068" y="2901381"/>
                  </a:cubicBezTo>
                  <a:close/>
                  <a:moveTo>
                    <a:pt x="6070511" y="2899677"/>
                  </a:moveTo>
                  <a:cubicBezTo>
                    <a:pt x="6083991" y="2899987"/>
                    <a:pt x="6095922" y="2909903"/>
                    <a:pt x="6097007" y="2921989"/>
                  </a:cubicBezTo>
                  <a:cubicBezTo>
                    <a:pt x="6098091" y="2934075"/>
                    <a:pt x="6087710" y="2943682"/>
                    <a:pt x="6074074" y="2943372"/>
                  </a:cubicBezTo>
                  <a:cubicBezTo>
                    <a:pt x="6060439" y="2943217"/>
                    <a:pt x="6048508" y="2933300"/>
                    <a:pt x="6047579" y="2921214"/>
                  </a:cubicBezTo>
                  <a:cubicBezTo>
                    <a:pt x="6046649" y="2909129"/>
                    <a:pt x="6056876" y="2899522"/>
                    <a:pt x="6070511" y="2899677"/>
                  </a:cubicBezTo>
                  <a:close/>
                  <a:moveTo>
                    <a:pt x="2942562" y="2899212"/>
                  </a:moveTo>
                  <a:cubicBezTo>
                    <a:pt x="2955726" y="2898437"/>
                    <a:pt x="2964724" y="2907579"/>
                    <a:pt x="2962557" y="2919665"/>
                  </a:cubicBezTo>
                  <a:cubicBezTo>
                    <a:pt x="2960383" y="2931751"/>
                    <a:pt x="2947826" y="2942287"/>
                    <a:pt x="2934502" y="2943062"/>
                  </a:cubicBezTo>
                  <a:cubicBezTo>
                    <a:pt x="2921176" y="2943837"/>
                    <a:pt x="2912194" y="2934695"/>
                    <a:pt x="2914362" y="2922609"/>
                  </a:cubicBezTo>
                  <a:cubicBezTo>
                    <a:pt x="2916530" y="2910523"/>
                    <a:pt x="2929233" y="2899987"/>
                    <a:pt x="2942562" y="2899212"/>
                  </a:cubicBezTo>
                  <a:close/>
                  <a:moveTo>
                    <a:pt x="9363907" y="2898902"/>
                  </a:moveTo>
                  <a:cubicBezTo>
                    <a:pt x="9375684" y="2900142"/>
                    <a:pt x="9389784" y="2911143"/>
                    <a:pt x="9395207" y="2923384"/>
                  </a:cubicBezTo>
                  <a:cubicBezTo>
                    <a:pt x="9400630" y="2935625"/>
                    <a:pt x="9395517" y="2944612"/>
                    <a:pt x="9383586" y="2943372"/>
                  </a:cubicBezTo>
                  <a:cubicBezTo>
                    <a:pt x="9371655" y="2942133"/>
                    <a:pt x="9357710" y="2931131"/>
                    <a:pt x="9352286" y="2918891"/>
                  </a:cubicBezTo>
                  <a:cubicBezTo>
                    <a:pt x="9346864" y="2906650"/>
                    <a:pt x="9351977" y="2897663"/>
                    <a:pt x="9363907" y="2898902"/>
                  </a:cubicBezTo>
                  <a:close/>
                  <a:moveTo>
                    <a:pt x="5991952" y="2898283"/>
                  </a:moveTo>
                  <a:cubicBezTo>
                    <a:pt x="6005587" y="2898593"/>
                    <a:pt x="6017518" y="2908509"/>
                    <a:pt x="6018448" y="2920595"/>
                  </a:cubicBezTo>
                  <a:cubicBezTo>
                    <a:pt x="6019378" y="2932681"/>
                    <a:pt x="6008996" y="2942133"/>
                    <a:pt x="5995361" y="2941978"/>
                  </a:cubicBezTo>
                  <a:cubicBezTo>
                    <a:pt x="5981570" y="2941823"/>
                    <a:pt x="5969794" y="2931906"/>
                    <a:pt x="5968865" y="2919820"/>
                  </a:cubicBezTo>
                  <a:cubicBezTo>
                    <a:pt x="5967935" y="2907735"/>
                    <a:pt x="5978162" y="2898128"/>
                    <a:pt x="5991952" y="2898283"/>
                  </a:cubicBezTo>
                  <a:close/>
                  <a:moveTo>
                    <a:pt x="5913239" y="2897353"/>
                  </a:moveTo>
                  <a:cubicBezTo>
                    <a:pt x="5926875" y="2897508"/>
                    <a:pt x="5938651" y="2907425"/>
                    <a:pt x="5939580" y="2919511"/>
                  </a:cubicBezTo>
                  <a:cubicBezTo>
                    <a:pt x="5940510" y="2931442"/>
                    <a:pt x="5929974" y="2941048"/>
                    <a:pt x="5916338" y="2940893"/>
                  </a:cubicBezTo>
                  <a:cubicBezTo>
                    <a:pt x="5902548" y="2940738"/>
                    <a:pt x="5890772" y="2930822"/>
                    <a:pt x="5889997" y="2918736"/>
                  </a:cubicBezTo>
                  <a:cubicBezTo>
                    <a:pt x="5889067" y="2906650"/>
                    <a:pt x="5899604" y="2897043"/>
                    <a:pt x="5913239" y="2897353"/>
                  </a:cubicBezTo>
                  <a:close/>
                  <a:moveTo>
                    <a:pt x="5834371" y="2896113"/>
                  </a:moveTo>
                  <a:cubicBezTo>
                    <a:pt x="5848007" y="2896268"/>
                    <a:pt x="5859783" y="2906184"/>
                    <a:pt x="5860558" y="2918270"/>
                  </a:cubicBezTo>
                  <a:cubicBezTo>
                    <a:pt x="5861332" y="2930356"/>
                    <a:pt x="5850951" y="2939963"/>
                    <a:pt x="5837160" y="2939808"/>
                  </a:cubicBezTo>
                  <a:cubicBezTo>
                    <a:pt x="5823370" y="2939498"/>
                    <a:pt x="5811749" y="2929736"/>
                    <a:pt x="5810974" y="2917650"/>
                  </a:cubicBezTo>
                  <a:cubicBezTo>
                    <a:pt x="5810355" y="2905719"/>
                    <a:pt x="5820736" y="2895958"/>
                    <a:pt x="5834371" y="2896113"/>
                  </a:cubicBezTo>
                  <a:close/>
                  <a:moveTo>
                    <a:pt x="5755658" y="2895184"/>
                  </a:moveTo>
                  <a:cubicBezTo>
                    <a:pt x="5769293" y="2895339"/>
                    <a:pt x="5780914" y="2905255"/>
                    <a:pt x="5781689" y="2917341"/>
                  </a:cubicBezTo>
                  <a:cubicBezTo>
                    <a:pt x="5782464" y="2929427"/>
                    <a:pt x="5771928" y="2939034"/>
                    <a:pt x="5758138" y="2938879"/>
                  </a:cubicBezTo>
                  <a:cubicBezTo>
                    <a:pt x="5744502" y="2938724"/>
                    <a:pt x="5732726" y="2928962"/>
                    <a:pt x="5732106" y="2916876"/>
                  </a:cubicBezTo>
                  <a:cubicBezTo>
                    <a:pt x="5731332" y="2904791"/>
                    <a:pt x="5741868" y="2895184"/>
                    <a:pt x="5755658" y="2895184"/>
                  </a:cubicBezTo>
                  <a:close/>
                  <a:moveTo>
                    <a:pt x="5676790" y="2894719"/>
                  </a:moveTo>
                  <a:cubicBezTo>
                    <a:pt x="5690425" y="2894719"/>
                    <a:pt x="5702046" y="2904636"/>
                    <a:pt x="5702666" y="2916722"/>
                  </a:cubicBezTo>
                  <a:cubicBezTo>
                    <a:pt x="5703286" y="2928807"/>
                    <a:pt x="5692750" y="2938414"/>
                    <a:pt x="5678959" y="2938259"/>
                  </a:cubicBezTo>
                  <a:cubicBezTo>
                    <a:pt x="5665324" y="2938104"/>
                    <a:pt x="5653703" y="2928343"/>
                    <a:pt x="5653083" y="2916257"/>
                  </a:cubicBezTo>
                  <a:cubicBezTo>
                    <a:pt x="5652464" y="2904171"/>
                    <a:pt x="5663000" y="2894409"/>
                    <a:pt x="5676790" y="2894719"/>
                  </a:cubicBezTo>
                  <a:close/>
                  <a:moveTo>
                    <a:pt x="3018952" y="2894564"/>
                  </a:moveTo>
                  <a:cubicBezTo>
                    <a:pt x="3032277" y="2893789"/>
                    <a:pt x="3041263" y="2902931"/>
                    <a:pt x="3039252" y="2915017"/>
                  </a:cubicBezTo>
                  <a:cubicBezTo>
                    <a:pt x="3037236" y="2927258"/>
                    <a:pt x="3024687" y="2937639"/>
                    <a:pt x="3011356" y="2938414"/>
                  </a:cubicBezTo>
                  <a:cubicBezTo>
                    <a:pt x="2998035" y="2939189"/>
                    <a:pt x="2988896" y="2930047"/>
                    <a:pt x="2991063" y="2917961"/>
                  </a:cubicBezTo>
                  <a:cubicBezTo>
                    <a:pt x="2993232" y="2905875"/>
                    <a:pt x="3005780" y="2895339"/>
                    <a:pt x="3018952" y="2894564"/>
                  </a:cubicBezTo>
                  <a:close/>
                  <a:moveTo>
                    <a:pt x="5597922" y="2893944"/>
                  </a:moveTo>
                  <a:cubicBezTo>
                    <a:pt x="5611713" y="2894099"/>
                    <a:pt x="5623179" y="2903861"/>
                    <a:pt x="5623798" y="2915946"/>
                  </a:cubicBezTo>
                  <a:cubicBezTo>
                    <a:pt x="5624418" y="2928032"/>
                    <a:pt x="5613727" y="2937794"/>
                    <a:pt x="5599937" y="2937639"/>
                  </a:cubicBezTo>
                  <a:cubicBezTo>
                    <a:pt x="5586146" y="2937484"/>
                    <a:pt x="5574525" y="2927722"/>
                    <a:pt x="5574061" y="2915636"/>
                  </a:cubicBezTo>
                  <a:cubicBezTo>
                    <a:pt x="5573441" y="2903705"/>
                    <a:pt x="5584132" y="2893944"/>
                    <a:pt x="5597922" y="2893944"/>
                  </a:cubicBezTo>
                  <a:close/>
                  <a:moveTo>
                    <a:pt x="5518900" y="2893479"/>
                  </a:moveTo>
                  <a:cubicBezTo>
                    <a:pt x="5532690" y="2893634"/>
                    <a:pt x="5544156" y="2903396"/>
                    <a:pt x="5544620" y="2915481"/>
                  </a:cubicBezTo>
                  <a:cubicBezTo>
                    <a:pt x="5545086" y="2927567"/>
                    <a:pt x="5534394" y="2937174"/>
                    <a:pt x="5520604" y="2937174"/>
                  </a:cubicBezTo>
                  <a:cubicBezTo>
                    <a:pt x="5506814" y="2937174"/>
                    <a:pt x="5495347" y="2927412"/>
                    <a:pt x="5494883" y="2915326"/>
                  </a:cubicBezTo>
                  <a:cubicBezTo>
                    <a:pt x="5494573" y="2903240"/>
                    <a:pt x="5505264" y="2893479"/>
                    <a:pt x="5518900" y="2893479"/>
                  </a:cubicBezTo>
                  <a:close/>
                  <a:moveTo>
                    <a:pt x="5440031" y="2893479"/>
                  </a:moveTo>
                  <a:cubicBezTo>
                    <a:pt x="5453666" y="2893479"/>
                    <a:pt x="5465133" y="2903240"/>
                    <a:pt x="5465598" y="2915326"/>
                  </a:cubicBezTo>
                  <a:cubicBezTo>
                    <a:pt x="5465907" y="2927412"/>
                    <a:pt x="5455216" y="2937019"/>
                    <a:pt x="5441426" y="2937019"/>
                  </a:cubicBezTo>
                  <a:cubicBezTo>
                    <a:pt x="5427636" y="2937019"/>
                    <a:pt x="5416170" y="2927257"/>
                    <a:pt x="5415859" y="2915171"/>
                  </a:cubicBezTo>
                  <a:cubicBezTo>
                    <a:pt x="5415395" y="2903085"/>
                    <a:pt x="5426241" y="2893324"/>
                    <a:pt x="5440031" y="2893479"/>
                  </a:cubicBezTo>
                  <a:close/>
                  <a:moveTo>
                    <a:pt x="5361008" y="2893324"/>
                  </a:moveTo>
                  <a:cubicBezTo>
                    <a:pt x="5374644" y="2893324"/>
                    <a:pt x="5386110" y="2903086"/>
                    <a:pt x="5386419" y="2915171"/>
                  </a:cubicBezTo>
                  <a:cubicBezTo>
                    <a:pt x="5386730" y="2927102"/>
                    <a:pt x="5375883" y="2936864"/>
                    <a:pt x="5362093" y="2936864"/>
                  </a:cubicBezTo>
                  <a:cubicBezTo>
                    <a:pt x="5348302" y="2936864"/>
                    <a:pt x="5336991" y="2927102"/>
                    <a:pt x="5336681" y="2915017"/>
                  </a:cubicBezTo>
                  <a:cubicBezTo>
                    <a:pt x="5336372" y="2903086"/>
                    <a:pt x="5347218" y="2893169"/>
                    <a:pt x="5361008" y="2893324"/>
                  </a:cubicBezTo>
                  <a:close/>
                  <a:moveTo>
                    <a:pt x="3095804" y="2889915"/>
                  </a:moveTo>
                  <a:cubicBezTo>
                    <a:pt x="3109127" y="2889141"/>
                    <a:pt x="3118269" y="2898437"/>
                    <a:pt x="3116255" y="2910523"/>
                  </a:cubicBezTo>
                  <a:cubicBezTo>
                    <a:pt x="3114240" y="2922609"/>
                    <a:pt x="3101691" y="2932990"/>
                    <a:pt x="3088366" y="2933765"/>
                  </a:cubicBezTo>
                  <a:cubicBezTo>
                    <a:pt x="3075040" y="2934540"/>
                    <a:pt x="3065897" y="2925398"/>
                    <a:pt x="3067912" y="2913312"/>
                  </a:cubicBezTo>
                  <a:cubicBezTo>
                    <a:pt x="3069927" y="2901226"/>
                    <a:pt x="3082480" y="2890845"/>
                    <a:pt x="3095804" y="2889915"/>
                  </a:cubicBezTo>
                  <a:close/>
                  <a:moveTo>
                    <a:pt x="3172506" y="2885732"/>
                  </a:moveTo>
                  <a:cubicBezTo>
                    <a:pt x="3185398" y="2884957"/>
                    <a:pt x="3194540" y="2894254"/>
                    <a:pt x="3192681" y="2906340"/>
                  </a:cubicBezTo>
                  <a:cubicBezTo>
                    <a:pt x="3190821" y="2918426"/>
                    <a:pt x="3178271" y="2928807"/>
                    <a:pt x="3165678" y="2929582"/>
                  </a:cubicBezTo>
                  <a:cubicBezTo>
                    <a:pt x="3152200" y="2930202"/>
                    <a:pt x="3142903" y="2921060"/>
                    <a:pt x="3144917" y="2908974"/>
                  </a:cubicBezTo>
                  <a:cubicBezTo>
                    <a:pt x="3146932" y="2896888"/>
                    <a:pt x="3159326" y="2886352"/>
                    <a:pt x="3172506" y="2885732"/>
                  </a:cubicBezTo>
                  <a:close/>
                  <a:moveTo>
                    <a:pt x="9796985" y="2881858"/>
                  </a:moveTo>
                  <a:cubicBezTo>
                    <a:pt x="9808297" y="2883252"/>
                    <a:pt x="9822551" y="2894253"/>
                    <a:pt x="9828904" y="2906649"/>
                  </a:cubicBezTo>
                  <a:cubicBezTo>
                    <a:pt x="9835257" y="2918890"/>
                    <a:pt x="9831073" y="2927877"/>
                    <a:pt x="9819762" y="2926482"/>
                  </a:cubicBezTo>
                  <a:cubicBezTo>
                    <a:pt x="9808451" y="2925088"/>
                    <a:pt x="9794196" y="2914087"/>
                    <a:pt x="9787998" y="2901691"/>
                  </a:cubicBezTo>
                  <a:cubicBezTo>
                    <a:pt x="9781800" y="2889295"/>
                    <a:pt x="9785829" y="2880463"/>
                    <a:pt x="9796985" y="2881858"/>
                  </a:cubicBezTo>
                  <a:close/>
                  <a:moveTo>
                    <a:pt x="3248926" y="2881393"/>
                  </a:moveTo>
                  <a:cubicBezTo>
                    <a:pt x="3262407" y="2880618"/>
                    <a:pt x="3271703" y="2889915"/>
                    <a:pt x="3269844" y="2902001"/>
                  </a:cubicBezTo>
                  <a:cubicBezTo>
                    <a:pt x="3267985" y="2914087"/>
                    <a:pt x="3255744" y="2924468"/>
                    <a:pt x="3242264" y="2925243"/>
                  </a:cubicBezTo>
                  <a:cubicBezTo>
                    <a:pt x="3228783" y="2926018"/>
                    <a:pt x="3219486" y="2916721"/>
                    <a:pt x="3221346" y="2904635"/>
                  </a:cubicBezTo>
                  <a:cubicBezTo>
                    <a:pt x="3223205" y="2892549"/>
                    <a:pt x="3235601" y="2882168"/>
                    <a:pt x="3248926" y="2881393"/>
                  </a:cubicBezTo>
                  <a:close/>
                  <a:moveTo>
                    <a:pt x="2277899" y="2878604"/>
                  </a:moveTo>
                  <a:cubicBezTo>
                    <a:pt x="2290917" y="2877519"/>
                    <a:pt x="2298821" y="2886506"/>
                    <a:pt x="2295721" y="2898747"/>
                  </a:cubicBezTo>
                  <a:cubicBezTo>
                    <a:pt x="2292622" y="2910833"/>
                    <a:pt x="2279604" y="2921524"/>
                    <a:pt x="2266586" y="2922609"/>
                  </a:cubicBezTo>
                  <a:cubicBezTo>
                    <a:pt x="2253567" y="2923693"/>
                    <a:pt x="2245664" y="2914706"/>
                    <a:pt x="2248763" y="2902466"/>
                  </a:cubicBezTo>
                  <a:cubicBezTo>
                    <a:pt x="2252017" y="2890380"/>
                    <a:pt x="2265037" y="2879533"/>
                    <a:pt x="2277899" y="2878604"/>
                  </a:cubicBezTo>
                  <a:close/>
                  <a:moveTo>
                    <a:pt x="3325935" y="2877364"/>
                  </a:moveTo>
                  <a:cubicBezTo>
                    <a:pt x="3339415" y="2876745"/>
                    <a:pt x="3348712" y="2886041"/>
                    <a:pt x="3347008" y="2898127"/>
                  </a:cubicBezTo>
                  <a:cubicBezTo>
                    <a:pt x="3345303" y="2910213"/>
                    <a:pt x="3333063" y="2920440"/>
                    <a:pt x="3319582" y="2921214"/>
                  </a:cubicBezTo>
                  <a:cubicBezTo>
                    <a:pt x="3306102" y="2921989"/>
                    <a:pt x="3296650" y="2912692"/>
                    <a:pt x="3298509" y="2900606"/>
                  </a:cubicBezTo>
                  <a:cubicBezTo>
                    <a:pt x="3300369" y="2888366"/>
                    <a:pt x="3312765" y="2877984"/>
                    <a:pt x="3325935" y="2877364"/>
                  </a:cubicBezTo>
                  <a:close/>
                  <a:moveTo>
                    <a:pt x="3403408" y="2873336"/>
                  </a:moveTo>
                  <a:cubicBezTo>
                    <a:pt x="3416734" y="2872716"/>
                    <a:pt x="3426340" y="2882013"/>
                    <a:pt x="3424636" y="2894099"/>
                  </a:cubicBezTo>
                  <a:cubicBezTo>
                    <a:pt x="3422932" y="2906185"/>
                    <a:pt x="3410691" y="2916566"/>
                    <a:pt x="3397210" y="2917186"/>
                  </a:cubicBezTo>
                  <a:cubicBezTo>
                    <a:pt x="3383730" y="2917961"/>
                    <a:pt x="3374278" y="2908664"/>
                    <a:pt x="3375983" y="2896578"/>
                  </a:cubicBezTo>
                  <a:cubicBezTo>
                    <a:pt x="3377687" y="2884492"/>
                    <a:pt x="3389928" y="2874111"/>
                    <a:pt x="3403408" y="2873336"/>
                  </a:cubicBezTo>
                  <a:close/>
                  <a:moveTo>
                    <a:pt x="2352442" y="2872561"/>
                  </a:moveTo>
                  <a:cubicBezTo>
                    <a:pt x="2365306" y="2871631"/>
                    <a:pt x="2373365" y="2880618"/>
                    <a:pt x="2370420" y="2892859"/>
                  </a:cubicBezTo>
                  <a:cubicBezTo>
                    <a:pt x="2367475" y="2905100"/>
                    <a:pt x="2354458" y="2915636"/>
                    <a:pt x="2341440" y="2916721"/>
                  </a:cubicBezTo>
                  <a:cubicBezTo>
                    <a:pt x="2328422" y="2917806"/>
                    <a:pt x="2320362" y="2908819"/>
                    <a:pt x="2323462" y="2896578"/>
                  </a:cubicBezTo>
                  <a:cubicBezTo>
                    <a:pt x="2326562" y="2884337"/>
                    <a:pt x="2339580" y="2873646"/>
                    <a:pt x="2352442" y="2872561"/>
                  </a:cubicBezTo>
                  <a:close/>
                  <a:moveTo>
                    <a:pt x="3480882" y="2869617"/>
                  </a:moveTo>
                  <a:cubicBezTo>
                    <a:pt x="3494207" y="2868998"/>
                    <a:pt x="3503814" y="2878294"/>
                    <a:pt x="3502264" y="2890380"/>
                  </a:cubicBezTo>
                  <a:cubicBezTo>
                    <a:pt x="3500715" y="2902466"/>
                    <a:pt x="3488474" y="2912848"/>
                    <a:pt x="3474993" y="2913467"/>
                  </a:cubicBezTo>
                  <a:cubicBezTo>
                    <a:pt x="3461358" y="2914087"/>
                    <a:pt x="3451751" y="2904790"/>
                    <a:pt x="3453456" y="2892704"/>
                  </a:cubicBezTo>
                  <a:cubicBezTo>
                    <a:pt x="3455005" y="2880619"/>
                    <a:pt x="3467246" y="2870237"/>
                    <a:pt x="3480882" y="2869617"/>
                  </a:cubicBezTo>
                  <a:close/>
                  <a:moveTo>
                    <a:pt x="2427143" y="2866828"/>
                  </a:moveTo>
                  <a:cubicBezTo>
                    <a:pt x="2440161" y="2865898"/>
                    <a:pt x="2448375" y="2874885"/>
                    <a:pt x="2445430" y="2887126"/>
                  </a:cubicBezTo>
                  <a:cubicBezTo>
                    <a:pt x="2442485" y="2899367"/>
                    <a:pt x="2429622" y="2910058"/>
                    <a:pt x="2416605" y="2910988"/>
                  </a:cubicBezTo>
                  <a:cubicBezTo>
                    <a:pt x="2403586" y="2911917"/>
                    <a:pt x="2395373" y="2902931"/>
                    <a:pt x="2398317" y="2890690"/>
                  </a:cubicBezTo>
                  <a:cubicBezTo>
                    <a:pt x="2401261" y="2878604"/>
                    <a:pt x="2414280" y="2867913"/>
                    <a:pt x="2427143" y="2866828"/>
                  </a:cubicBezTo>
                  <a:close/>
                  <a:moveTo>
                    <a:pt x="3558355" y="2865744"/>
                  </a:moveTo>
                  <a:cubicBezTo>
                    <a:pt x="3571681" y="2865279"/>
                    <a:pt x="3581443" y="2874576"/>
                    <a:pt x="3579893" y="2886662"/>
                  </a:cubicBezTo>
                  <a:cubicBezTo>
                    <a:pt x="3578498" y="2898902"/>
                    <a:pt x="3566258" y="2909129"/>
                    <a:pt x="3552777" y="2909749"/>
                  </a:cubicBezTo>
                  <a:cubicBezTo>
                    <a:pt x="3539297" y="2910368"/>
                    <a:pt x="3529535" y="2901072"/>
                    <a:pt x="3531085" y="2888986"/>
                  </a:cubicBezTo>
                  <a:cubicBezTo>
                    <a:pt x="3532634" y="2876900"/>
                    <a:pt x="3544875" y="2866518"/>
                    <a:pt x="3558355" y="2865744"/>
                  </a:cubicBezTo>
                  <a:close/>
                  <a:moveTo>
                    <a:pt x="2501996" y="2861405"/>
                  </a:moveTo>
                  <a:cubicBezTo>
                    <a:pt x="2515015" y="2860475"/>
                    <a:pt x="2523229" y="2869462"/>
                    <a:pt x="2520439" y="2881703"/>
                  </a:cubicBezTo>
                  <a:cubicBezTo>
                    <a:pt x="2517650" y="2893789"/>
                    <a:pt x="2504787" y="2904480"/>
                    <a:pt x="2491768" y="2905410"/>
                  </a:cubicBezTo>
                  <a:cubicBezTo>
                    <a:pt x="2478750" y="2906340"/>
                    <a:pt x="2470381" y="2897353"/>
                    <a:pt x="2473326" y="2885112"/>
                  </a:cubicBezTo>
                  <a:cubicBezTo>
                    <a:pt x="2476271" y="2872871"/>
                    <a:pt x="2489134" y="2862180"/>
                    <a:pt x="2501996" y="2861405"/>
                  </a:cubicBezTo>
                  <a:close/>
                  <a:moveTo>
                    <a:pt x="8183987" y="2860165"/>
                  </a:moveTo>
                  <a:cubicBezTo>
                    <a:pt x="8196693" y="2861095"/>
                    <a:pt x="8210018" y="2871786"/>
                    <a:pt x="8213582" y="2884027"/>
                  </a:cubicBezTo>
                  <a:cubicBezTo>
                    <a:pt x="8217300" y="2896268"/>
                    <a:pt x="8209863" y="2905410"/>
                    <a:pt x="8197002" y="2904480"/>
                  </a:cubicBezTo>
                  <a:cubicBezTo>
                    <a:pt x="8184297" y="2903550"/>
                    <a:pt x="8170971" y="2892859"/>
                    <a:pt x="8167408" y="2880618"/>
                  </a:cubicBezTo>
                  <a:cubicBezTo>
                    <a:pt x="8163845" y="2868377"/>
                    <a:pt x="8171127" y="2859235"/>
                    <a:pt x="8183987" y="2860165"/>
                  </a:cubicBezTo>
                  <a:close/>
                  <a:moveTo>
                    <a:pt x="9600201" y="2858616"/>
                  </a:moveTo>
                  <a:cubicBezTo>
                    <a:pt x="9611668" y="2860011"/>
                    <a:pt x="9625768" y="2871012"/>
                    <a:pt x="9631811" y="2883407"/>
                  </a:cubicBezTo>
                  <a:cubicBezTo>
                    <a:pt x="9637854" y="2895803"/>
                    <a:pt x="9633360" y="2904635"/>
                    <a:pt x="9621739" y="2903396"/>
                  </a:cubicBezTo>
                  <a:cubicBezTo>
                    <a:pt x="9610118" y="2902156"/>
                    <a:pt x="9596019" y="2891155"/>
                    <a:pt x="9590130" y="2878759"/>
                  </a:cubicBezTo>
                  <a:cubicBezTo>
                    <a:pt x="9584242" y="2866363"/>
                    <a:pt x="9588736" y="2857531"/>
                    <a:pt x="9600201" y="2858616"/>
                  </a:cubicBezTo>
                  <a:close/>
                  <a:moveTo>
                    <a:pt x="2577316" y="2855827"/>
                  </a:moveTo>
                  <a:cubicBezTo>
                    <a:pt x="2590334" y="2854743"/>
                    <a:pt x="2598702" y="2863885"/>
                    <a:pt x="2595913" y="2876125"/>
                  </a:cubicBezTo>
                  <a:cubicBezTo>
                    <a:pt x="2593124" y="2888366"/>
                    <a:pt x="2580415" y="2898903"/>
                    <a:pt x="2567242" y="2899832"/>
                  </a:cubicBezTo>
                  <a:cubicBezTo>
                    <a:pt x="2554069" y="2900762"/>
                    <a:pt x="2545700" y="2891775"/>
                    <a:pt x="2548490" y="2879534"/>
                  </a:cubicBezTo>
                  <a:cubicBezTo>
                    <a:pt x="2551280" y="2867448"/>
                    <a:pt x="2564143" y="2856757"/>
                    <a:pt x="2577316" y="2855827"/>
                  </a:cubicBezTo>
                  <a:close/>
                  <a:moveTo>
                    <a:pt x="9533730" y="2851334"/>
                  </a:moveTo>
                  <a:cubicBezTo>
                    <a:pt x="9545351" y="2852573"/>
                    <a:pt x="9559451" y="2863574"/>
                    <a:pt x="9565339" y="2875970"/>
                  </a:cubicBezTo>
                  <a:cubicBezTo>
                    <a:pt x="9571227" y="2888366"/>
                    <a:pt x="9566578" y="2897198"/>
                    <a:pt x="9554957" y="2895958"/>
                  </a:cubicBezTo>
                  <a:cubicBezTo>
                    <a:pt x="9543336" y="2894719"/>
                    <a:pt x="9529392" y="2883718"/>
                    <a:pt x="9523504" y="2871322"/>
                  </a:cubicBezTo>
                  <a:cubicBezTo>
                    <a:pt x="9517616" y="2858926"/>
                    <a:pt x="9522264" y="2849939"/>
                    <a:pt x="9533730" y="2851334"/>
                  </a:cubicBezTo>
                  <a:close/>
                  <a:moveTo>
                    <a:pt x="8879234" y="2850714"/>
                  </a:moveTo>
                  <a:cubicBezTo>
                    <a:pt x="8891474" y="2851798"/>
                    <a:pt x="8905110" y="2862800"/>
                    <a:pt x="8909913" y="2875040"/>
                  </a:cubicBezTo>
                  <a:cubicBezTo>
                    <a:pt x="8914716" y="2887281"/>
                    <a:pt x="8908519" y="2896268"/>
                    <a:pt x="8896278" y="2895184"/>
                  </a:cubicBezTo>
                  <a:cubicBezTo>
                    <a:pt x="8884037" y="2893944"/>
                    <a:pt x="8870247" y="2883098"/>
                    <a:pt x="8865598" y="2870857"/>
                  </a:cubicBezTo>
                  <a:cubicBezTo>
                    <a:pt x="8860950" y="2858616"/>
                    <a:pt x="8866993" y="2849629"/>
                    <a:pt x="8879234" y="2850714"/>
                  </a:cubicBezTo>
                  <a:close/>
                  <a:moveTo>
                    <a:pt x="2652480" y="2850249"/>
                  </a:moveTo>
                  <a:cubicBezTo>
                    <a:pt x="2665653" y="2849319"/>
                    <a:pt x="2674022" y="2858461"/>
                    <a:pt x="2671388" y="2870702"/>
                  </a:cubicBezTo>
                  <a:cubicBezTo>
                    <a:pt x="2668752" y="2882943"/>
                    <a:pt x="2656044" y="2893479"/>
                    <a:pt x="2642872" y="2894409"/>
                  </a:cubicBezTo>
                  <a:cubicBezTo>
                    <a:pt x="2629698" y="2895339"/>
                    <a:pt x="2621330" y="2886352"/>
                    <a:pt x="2623964" y="2874111"/>
                  </a:cubicBezTo>
                  <a:cubicBezTo>
                    <a:pt x="2626598" y="2862025"/>
                    <a:pt x="2639462" y="2851334"/>
                    <a:pt x="2652480" y="2850249"/>
                  </a:cubicBezTo>
                  <a:close/>
                  <a:moveTo>
                    <a:pt x="2728109" y="2845291"/>
                  </a:moveTo>
                  <a:cubicBezTo>
                    <a:pt x="2741127" y="2844361"/>
                    <a:pt x="2749650" y="2853503"/>
                    <a:pt x="2747172" y="2865744"/>
                  </a:cubicBezTo>
                  <a:cubicBezTo>
                    <a:pt x="2744692" y="2877985"/>
                    <a:pt x="2731983" y="2888521"/>
                    <a:pt x="2718811" y="2889451"/>
                  </a:cubicBezTo>
                  <a:cubicBezTo>
                    <a:pt x="2705637" y="2890226"/>
                    <a:pt x="2696958" y="2881239"/>
                    <a:pt x="2699593" y="2868998"/>
                  </a:cubicBezTo>
                  <a:cubicBezTo>
                    <a:pt x="2702074" y="2856757"/>
                    <a:pt x="2714936" y="2846066"/>
                    <a:pt x="2728109" y="2845291"/>
                  </a:cubicBezTo>
                  <a:close/>
                  <a:moveTo>
                    <a:pt x="9467103" y="2843896"/>
                  </a:moveTo>
                  <a:cubicBezTo>
                    <a:pt x="9478724" y="2845136"/>
                    <a:pt x="9492824" y="2856137"/>
                    <a:pt x="9498557" y="2868533"/>
                  </a:cubicBezTo>
                  <a:cubicBezTo>
                    <a:pt x="9504289" y="2880928"/>
                    <a:pt x="9499486" y="2889760"/>
                    <a:pt x="9487865" y="2888521"/>
                  </a:cubicBezTo>
                  <a:cubicBezTo>
                    <a:pt x="9476244" y="2887281"/>
                    <a:pt x="9462144" y="2876280"/>
                    <a:pt x="9456411" y="2863884"/>
                  </a:cubicBezTo>
                  <a:cubicBezTo>
                    <a:pt x="9450678" y="2851488"/>
                    <a:pt x="9455482" y="2842657"/>
                    <a:pt x="9467103" y="2843896"/>
                  </a:cubicBezTo>
                  <a:close/>
                  <a:moveTo>
                    <a:pt x="6532097" y="2842501"/>
                  </a:moveTo>
                  <a:cubicBezTo>
                    <a:pt x="6545578" y="2842966"/>
                    <a:pt x="6557819" y="2853193"/>
                    <a:pt x="6559368" y="2865279"/>
                  </a:cubicBezTo>
                  <a:cubicBezTo>
                    <a:pt x="6560918" y="2877364"/>
                    <a:pt x="6551156" y="2886971"/>
                    <a:pt x="6537676" y="2886506"/>
                  </a:cubicBezTo>
                  <a:cubicBezTo>
                    <a:pt x="6524040" y="2886196"/>
                    <a:pt x="6511954" y="2875970"/>
                    <a:pt x="6510405" y="2863884"/>
                  </a:cubicBezTo>
                  <a:cubicBezTo>
                    <a:pt x="6508855" y="2851798"/>
                    <a:pt x="6518462" y="2842191"/>
                    <a:pt x="6532097" y="2842501"/>
                  </a:cubicBezTo>
                  <a:close/>
                  <a:moveTo>
                    <a:pt x="6454314" y="2840177"/>
                  </a:moveTo>
                  <a:cubicBezTo>
                    <a:pt x="6467794" y="2840642"/>
                    <a:pt x="6479880" y="2850869"/>
                    <a:pt x="6481430" y="2862955"/>
                  </a:cubicBezTo>
                  <a:cubicBezTo>
                    <a:pt x="6482824" y="2875040"/>
                    <a:pt x="6473063" y="2884492"/>
                    <a:pt x="6459582" y="2884182"/>
                  </a:cubicBezTo>
                  <a:cubicBezTo>
                    <a:pt x="6445947" y="2883872"/>
                    <a:pt x="6433861" y="2873646"/>
                    <a:pt x="6432467" y="2861560"/>
                  </a:cubicBezTo>
                  <a:cubicBezTo>
                    <a:pt x="6431072" y="2849474"/>
                    <a:pt x="6440834" y="2839867"/>
                    <a:pt x="6454314" y="2840177"/>
                  </a:cubicBezTo>
                  <a:close/>
                  <a:moveTo>
                    <a:pt x="2803583" y="2840177"/>
                  </a:moveTo>
                  <a:cubicBezTo>
                    <a:pt x="2816757" y="2839247"/>
                    <a:pt x="2825436" y="2848389"/>
                    <a:pt x="2822956" y="2860630"/>
                  </a:cubicBezTo>
                  <a:cubicBezTo>
                    <a:pt x="2820476" y="2872716"/>
                    <a:pt x="2807768" y="2883252"/>
                    <a:pt x="2794595" y="2884182"/>
                  </a:cubicBezTo>
                  <a:cubicBezTo>
                    <a:pt x="2781422" y="2885112"/>
                    <a:pt x="2772744" y="2875970"/>
                    <a:pt x="2775223" y="2863729"/>
                  </a:cubicBezTo>
                  <a:cubicBezTo>
                    <a:pt x="2777858" y="2851643"/>
                    <a:pt x="2790566" y="2840952"/>
                    <a:pt x="2803583" y="2840177"/>
                  </a:cubicBezTo>
                  <a:close/>
                  <a:moveTo>
                    <a:pt x="9400011" y="2836614"/>
                  </a:moveTo>
                  <a:cubicBezTo>
                    <a:pt x="9411787" y="2837853"/>
                    <a:pt x="9425732" y="2848854"/>
                    <a:pt x="9431465" y="2861250"/>
                  </a:cubicBezTo>
                  <a:cubicBezTo>
                    <a:pt x="9437043" y="2873491"/>
                    <a:pt x="9432240" y="2882478"/>
                    <a:pt x="9420464" y="2881238"/>
                  </a:cubicBezTo>
                  <a:cubicBezTo>
                    <a:pt x="9408843" y="2879999"/>
                    <a:pt x="9394743" y="2868998"/>
                    <a:pt x="9389164" y="2856602"/>
                  </a:cubicBezTo>
                  <a:cubicBezTo>
                    <a:pt x="9383586" y="2844206"/>
                    <a:pt x="9388390" y="2835219"/>
                    <a:pt x="9400011" y="2836614"/>
                  </a:cubicBezTo>
                  <a:close/>
                  <a:moveTo>
                    <a:pt x="2879344" y="2835064"/>
                  </a:moveTo>
                  <a:cubicBezTo>
                    <a:pt x="2892511" y="2834289"/>
                    <a:pt x="2901183" y="2843431"/>
                    <a:pt x="2898859" y="2855672"/>
                  </a:cubicBezTo>
                  <a:cubicBezTo>
                    <a:pt x="2896536" y="2867912"/>
                    <a:pt x="2883836" y="2878449"/>
                    <a:pt x="2870671" y="2879224"/>
                  </a:cubicBezTo>
                  <a:cubicBezTo>
                    <a:pt x="2857506" y="2880153"/>
                    <a:pt x="2848678" y="2871011"/>
                    <a:pt x="2851155" y="2858771"/>
                  </a:cubicBezTo>
                  <a:cubicBezTo>
                    <a:pt x="2853634" y="2846685"/>
                    <a:pt x="2866334" y="2835993"/>
                    <a:pt x="2879344" y="2835064"/>
                  </a:cubicBezTo>
                  <a:close/>
                  <a:moveTo>
                    <a:pt x="6142715" y="2832895"/>
                  </a:moveTo>
                  <a:cubicBezTo>
                    <a:pt x="6156195" y="2833205"/>
                    <a:pt x="6168281" y="2843277"/>
                    <a:pt x="6169366" y="2855362"/>
                  </a:cubicBezTo>
                  <a:cubicBezTo>
                    <a:pt x="6170606" y="2867448"/>
                    <a:pt x="6160534" y="2877055"/>
                    <a:pt x="6146899" y="2876745"/>
                  </a:cubicBezTo>
                  <a:cubicBezTo>
                    <a:pt x="6133264" y="2876435"/>
                    <a:pt x="6121332" y="2866364"/>
                    <a:pt x="6120248" y="2854278"/>
                  </a:cubicBezTo>
                  <a:cubicBezTo>
                    <a:pt x="6119163" y="2842037"/>
                    <a:pt x="6129080" y="2832430"/>
                    <a:pt x="6142715" y="2832895"/>
                  </a:cubicBezTo>
                  <a:close/>
                  <a:moveTo>
                    <a:pt x="6064468" y="2831191"/>
                  </a:moveTo>
                  <a:cubicBezTo>
                    <a:pt x="6077948" y="2831501"/>
                    <a:pt x="6089879" y="2841572"/>
                    <a:pt x="6090963" y="2853658"/>
                  </a:cubicBezTo>
                  <a:cubicBezTo>
                    <a:pt x="6092048" y="2865899"/>
                    <a:pt x="6081977" y="2875506"/>
                    <a:pt x="6068341" y="2875196"/>
                  </a:cubicBezTo>
                  <a:cubicBezTo>
                    <a:pt x="6054706" y="2874886"/>
                    <a:pt x="6042930" y="2864814"/>
                    <a:pt x="6041846" y="2852728"/>
                  </a:cubicBezTo>
                  <a:cubicBezTo>
                    <a:pt x="6040916" y="2840643"/>
                    <a:pt x="6050987" y="2831036"/>
                    <a:pt x="6064468" y="2831191"/>
                  </a:cubicBezTo>
                  <a:close/>
                  <a:moveTo>
                    <a:pt x="2955407" y="2830416"/>
                  </a:moveTo>
                  <a:cubicBezTo>
                    <a:pt x="2968585" y="2829641"/>
                    <a:pt x="2977413" y="2838783"/>
                    <a:pt x="2975091" y="2851024"/>
                  </a:cubicBezTo>
                  <a:cubicBezTo>
                    <a:pt x="2972929" y="2863264"/>
                    <a:pt x="2960374" y="2873801"/>
                    <a:pt x="2947046" y="2874576"/>
                  </a:cubicBezTo>
                  <a:cubicBezTo>
                    <a:pt x="2933720" y="2875351"/>
                    <a:pt x="2924887" y="2866209"/>
                    <a:pt x="2927216" y="2853968"/>
                  </a:cubicBezTo>
                  <a:cubicBezTo>
                    <a:pt x="2929535" y="2841727"/>
                    <a:pt x="2942244" y="2831191"/>
                    <a:pt x="2955407" y="2830416"/>
                  </a:cubicBezTo>
                  <a:close/>
                  <a:moveTo>
                    <a:pt x="5986529" y="2829796"/>
                  </a:moveTo>
                  <a:cubicBezTo>
                    <a:pt x="6000009" y="2830106"/>
                    <a:pt x="6011785" y="2840177"/>
                    <a:pt x="6012870" y="2852263"/>
                  </a:cubicBezTo>
                  <a:cubicBezTo>
                    <a:pt x="6013800" y="2864349"/>
                    <a:pt x="6003573" y="2873956"/>
                    <a:pt x="5989938" y="2873801"/>
                  </a:cubicBezTo>
                  <a:cubicBezTo>
                    <a:pt x="5976302" y="2873646"/>
                    <a:pt x="5964526" y="2863574"/>
                    <a:pt x="5963597" y="2851488"/>
                  </a:cubicBezTo>
                  <a:cubicBezTo>
                    <a:pt x="5962667" y="2839402"/>
                    <a:pt x="5972894" y="2829641"/>
                    <a:pt x="5986529" y="2829796"/>
                  </a:cubicBezTo>
                  <a:close/>
                  <a:moveTo>
                    <a:pt x="9332765" y="2829331"/>
                  </a:moveTo>
                  <a:cubicBezTo>
                    <a:pt x="9344540" y="2830570"/>
                    <a:pt x="9358485" y="2841571"/>
                    <a:pt x="9364063" y="2853967"/>
                  </a:cubicBezTo>
                  <a:cubicBezTo>
                    <a:pt x="9369641" y="2866208"/>
                    <a:pt x="9364529" y="2875195"/>
                    <a:pt x="9352753" y="2873955"/>
                  </a:cubicBezTo>
                  <a:cubicBezTo>
                    <a:pt x="9340976" y="2872716"/>
                    <a:pt x="9326877" y="2861715"/>
                    <a:pt x="9321453" y="2849319"/>
                  </a:cubicBezTo>
                  <a:cubicBezTo>
                    <a:pt x="9315875" y="2837078"/>
                    <a:pt x="9320989" y="2827936"/>
                    <a:pt x="9332765" y="2829331"/>
                  </a:cubicBezTo>
                  <a:close/>
                  <a:moveTo>
                    <a:pt x="5908281" y="2828866"/>
                  </a:moveTo>
                  <a:cubicBezTo>
                    <a:pt x="5921762" y="2829021"/>
                    <a:pt x="5933537" y="2839093"/>
                    <a:pt x="5934467" y="2851178"/>
                  </a:cubicBezTo>
                  <a:cubicBezTo>
                    <a:pt x="5935242" y="2863264"/>
                    <a:pt x="5925015" y="2872871"/>
                    <a:pt x="5911380" y="2872716"/>
                  </a:cubicBezTo>
                  <a:cubicBezTo>
                    <a:pt x="5897745" y="2872561"/>
                    <a:pt x="5886124" y="2862490"/>
                    <a:pt x="5885194" y="2850404"/>
                  </a:cubicBezTo>
                  <a:cubicBezTo>
                    <a:pt x="5884264" y="2838163"/>
                    <a:pt x="5894646" y="2828556"/>
                    <a:pt x="5908281" y="2828866"/>
                  </a:cubicBezTo>
                  <a:close/>
                  <a:moveTo>
                    <a:pt x="5829723" y="2827627"/>
                  </a:moveTo>
                  <a:cubicBezTo>
                    <a:pt x="5843359" y="2827782"/>
                    <a:pt x="5855134" y="2837853"/>
                    <a:pt x="5855909" y="2849939"/>
                  </a:cubicBezTo>
                  <a:cubicBezTo>
                    <a:pt x="5856684" y="2862180"/>
                    <a:pt x="5846302" y="2871787"/>
                    <a:pt x="5832667" y="2871632"/>
                  </a:cubicBezTo>
                  <a:cubicBezTo>
                    <a:pt x="5819032" y="2871322"/>
                    <a:pt x="5807411" y="2861405"/>
                    <a:pt x="5806636" y="2849319"/>
                  </a:cubicBezTo>
                  <a:cubicBezTo>
                    <a:pt x="5805861" y="2837233"/>
                    <a:pt x="5816243" y="2827472"/>
                    <a:pt x="5829723" y="2827627"/>
                  </a:cubicBezTo>
                  <a:close/>
                  <a:moveTo>
                    <a:pt x="5751629" y="2826697"/>
                  </a:moveTo>
                  <a:cubicBezTo>
                    <a:pt x="5765265" y="2826852"/>
                    <a:pt x="5776886" y="2836924"/>
                    <a:pt x="5777660" y="2849009"/>
                  </a:cubicBezTo>
                  <a:cubicBezTo>
                    <a:pt x="5778435" y="2861095"/>
                    <a:pt x="5767899" y="2870857"/>
                    <a:pt x="5754264" y="2870702"/>
                  </a:cubicBezTo>
                  <a:cubicBezTo>
                    <a:pt x="5740628" y="2870547"/>
                    <a:pt x="5728852" y="2860630"/>
                    <a:pt x="5728232" y="2848545"/>
                  </a:cubicBezTo>
                  <a:cubicBezTo>
                    <a:pt x="5727458" y="2836459"/>
                    <a:pt x="5737994" y="2826697"/>
                    <a:pt x="5751629" y="2826697"/>
                  </a:cubicBezTo>
                  <a:close/>
                  <a:moveTo>
                    <a:pt x="5673227" y="2826077"/>
                  </a:moveTo>
                  <a:cubicBezTo>
                    <a:pt x="5686862" y="2826077"/>
                    <a:pt x="5698483" y="2836148"/>
                    <a:pt x="5699103" y="2848234"/>
                  </a:cubicBezTo>
                  <a:cubicBezTo>
                    <a:pt x="5699723" y="2860320"/>
                    <a:pt x="5689186" y="2870082"/>
                    <a:pt x="5675551" y="2869927"/>
                  </a:cubicBezTo>
                  <a:cubicBezTo>
                    <a:pt x="5661915" y="2869772"/>
                    <a:pt x="5650294" y="2859855"/>
                    <a:pt x="5649675" y="2847769"/>
                  </a:cubicBezTo>
                  <a:cubicBezTo>
                    <a:pt x="5649055" y="2835683"/>
                    <a:pt x="5659591" y="2825922"/>
                    <a:pt x="5673227" y="2826077"/>
                  </a:cubicBezTo>
                  <a:close/>
                  <a:moveTo>
                    <a:pt x="3031339" y="2825922"/>
                  </a:moveTo>
                  <a:cubicBezTo>
                    <a:pt x="3044667" y="2825147"/>
                    <a:pt x="3053494" y="2834289"/>
                    <a:pt x="3051325" y="2846530"/>
                  </a:cubicBezTo>
                  <a:cubicBezTo>
                    <a:pt x="3049160" y="2858616"/>
                    <a:pt x="3036763" y="2869152"/>
                    <a:pt x="3023440" y="2869927"/>
                  </a:cubicBezTo>
                  <a:cubicBezTo>
                    <a:pt x="3010105" y="2870701"/>
                    <a:pt x="3001281" y="2861559"/>
                    <a:pt x="3003452" y="2849319"/>
                  </a:cubicBezTo>
                  <a:cubicBezTo>
                    <a:pt x="3005768" y="2837078"/>
                    <a:pt x="3018319" y="2826541"/>
                    <a:pt x="3031339" y="2825922"/>
                  </a:cubicBezTo>
                  <a:close/>
                  <a:moveTo>
                    <a:pt x="5594669" y="2825458"/>
                  </a:moveTo>
                  <a:cubicBezTo>
                    <a:pt x="5608304" y="2825613"/>
                    <a:pt x="5619770" y="2835529"/>
                    <a:pt x="5620390" y="2847615"/>
                  </a:cubicBezTo>
                  <a:cubicBezTo>
                    <a:pt x="5621010" y="2859856"/>
                    <a:pt x="5610318" y="2869618"/>
                    <a:pt x="5596683" y="2869463"/>
                  </a:cubicBezTo>
                  <a:cubicBezTo>
                    <a:pt x="5583048" y="2869308"/>
                    <a:pt x="5571427" y="2859391"/>
                    <a:pt x="5570962" y="2847305"/>
                  </a:cubicBezTo>
                  <a:cubicBezTo>
                    <a:pt x="5570497" y="2835219"/>
                    <a:pt x="5581033" y="2825303"/>
                    <a:pt x="5594669" y="2825458"/>
                  </a:cubicBezTo>
                  <a:close/>
                  <a:moveTo>
                    <a:pt x="5516266" y="2824993"/>
                  </a:moveTo>
                  <a:cubicBezTo>
                    <a:pt x="5529901" y="2825148"/>
                    <a:pt x="5541367" y="2835064"/>
                    <a:pt x="5541832" y="2847150"/>
                  </a:cubicBezTo>
                  <a:cubicBezTo>
                    <a:pt x="5542297" y="2859236"/>
                    <a:pt x="5531605" y="2868998"/>
                    <a:pt x="5517970" y="2868998"/>
                  </a:cubicBezTo>
                  <a:cubicBezTo>
                    <a:pt x="5504335" y="2868998"/>
                    <a:pt x="5492868" y="2859081"/>
                    <a:pt x="5492404" y="2846995"/>
                  </a:cubicBezTo>
                  <a:cubicBezTo>
                    <a:pt x="5491939" y="2834754"/>
                    <a:pt x="5502630" y="2824993"/>
                    <a:pt x="5516266" y="2824993"/>
                  </a:cubicBezTo>
                  <a:close/>
                  <a:moveTo>
                    <a:pt x="5437707" y="2824838"/>
                  </a:moveTo>
                  <a:cubicBezTo>
                    <a:pt x="5451343" y="2824838"/>
                    <a:pt x="5462654" y="2834755"/>
                    <a:pt x="5463119" y="2846840"/>
                  </a:cubicBezTo>
                  <a:cubicBezTo>
                    <a:pt x="5463584" y="2858926"/>
                    <a:pt x="5452737" y="2868688"/>
                    <a:pt x="5439102" y="2868688"/>
                  </a:cubicBezTo>
                  <a:cubicBezTo>
                    <a:pt x="5425467" y="2868688"/>
                    <a:pt x="5414000" y="2858771"/>
                    <a:pt x="5413691" y="2846686"/>
                  </a:cubicBezTo>
                  <a:cubicBezTo>
                    <a:pt x="5413381" y="2834600"/>
                    <a:pt x="5424072" y="2824838"/>
                    <a:pt x="5437707" y="2824838"/>
                  </a:cubicBezTo>
                  <a:close/>
                  <a:moveTo>
                    <a:pt x="5359150" y="2824683"/>
                  </a:moveTo>
                  <a:cubicBezTo>
                    <a:pt x="5372785" y="2824683"/>
                    <a:pt x="5384096" y="2834600"/>
                    <a:pt x="5384406" y="2846685"/>
                  </a:cubicBezTo>
                  <a:cubicBezTo>
                    <a:pt x="5384716" y="2858926"/>
                    <a:pt x="5373869" y="2868688"/>
                    <a:pt x="5360234" y="2868688"/>
                  </a:cubicBezTo>
                  <a:cubicBezTo>
                    <a:pt x="5346598" y="2868688"/>
                    <a:pt x="5335288" y="2858771"/>
                    <a:pt x="5334977" y="2846685"/>
                  </a:cubicBezTo>
                  <a:cubicBezTo>
                    <a:pt x="5334668" y="2834600"/>
                    <a:pt x="5345514" y="2824683"/>
                    <a:pt x="5359150" y="2824683"/>
                  </a:cubicBezTo>
                  <a:close/>
                  <a:moveTo>
                    <a:pt x="3107724" y="2821119"/>
                  </a:moveTo>
                  <a:cubicBezTo>
                    <a:pt x="3120894" y="2820344"/>
                    <a:pt x="3130036" y="2829641"/>
                    <a:pt x="3127866" y="2841882"/>
                  </a:cubicBezTo>
                  <a:cubicBezTo>
                    <a:pt x="3125697" y="2853968"/>
                    <a:pt x="3113303" y="2864504"/>
                    <a:pt x="3099978" y="2865279"/>
                  </a:cubicBezTo>
                  <a:cubicBezTo>
                    <a:pt x="3086654" y="2866054"/>
                    <a:pt x="3077668" y="2856912"/>
                    <a:pt x="3079836" y="2844671"/>
                  </a:cubicBezTo>
                  <a:cubicBezTo>
                    <a:pt x="3082007" y="2832585"/>
                    <a:pt x="3094401" y="2822049"/>
                    <a:pt x="3107724" y="2821119"/>
                  </a:cubicBezTo>
                  <a:close/>
                  <a:moveTo>
                    <a:pt x="8524405" y="2819414"/>
                  </a:moveTo>
                  <a:cubicBezTo>
                    <a:pt x="8536800" y="2820499"/>
                    <a:pt x="8550436" y="2831345"/>
                    <a:pt x="8554620" y="2843586"/>
                  </a:cubicBezTo>
                  <a:cubicBezTo>
                    <a:pt x="8558804" y="2855827"/>
                    <a:pt x="8552141" y="2864969"/>
                    <a:pt x="8539590" y="2863884"/>
                  </a:cubicBezTo>
                  <a:cubicBezTo>
                    <a:pt x="8527040" y="2862799"/>
                    <a:pt x="8513558" y="2851953"/>
                    <a:pt x="8509376" y="2839712"/>
                  </a:cubicBezTo>
                  <a:cubicBezTo>
                    <a:pt x="8505192" y="2827471"/>
                    <a:pt x="8512009" y="2818330"/>
                    <a:pt x="8524405" y="2819414"/>
                  </a:cubicBezTo>
                  <a:close/>
                  <a:moveTo>
                    <a:pt x="3183539" y="2816780"/>
                  </a:moveTo>
                  <a:cubicBezTo>
                    <a:pt x="3196709" y="2816006"/>
                    <a:pt x="3205851" y="2825302"/>
                    <a:pt x="3203837" y="2837543"/>
                  </a:cubicBezTo>
                  <a:cubicBezTo>
                    <a:pt x="3201822" y="2849784"/>
                    <a:pt x="3189427" y="2860165"/>
                    <a:pt x="3176101" y="2860940"/>
                  </a:cubicBezTo>
                  <a:cubicBezTo>
                    <a:pt x="3163501" y="2861715"/>
                    <a:pt x="3154360" y="2852573"/>
                    <a:pt x="3156374" y="2840332"/>
                  </a:cubicBezTo>
                  <a:cubicBezTo>
                    <a:pt x="3158387" y="2828091"/>
                    <a:pt x="3170782" y="2817555"/>
                    <a:pt x="3183539" y="2816780"/>
                  </a:cubicBezTo>
                  <a:close/>
                  <a:moveTo>
                    <a:pt x="8452665" y="2813371"/>
                  </a:moveTo>
                  <a:cubicBezTo>
                    <a:pt x="8465061" y="2814456"/>
                    <a:pt x="8478542" y="2825302"/>
                    <a:pt x="8482725" y="2837543"/>
                  </a:cubicBezTo>
                  <a:cubicBezTo>
                    <a:pt x="8486908" y="2849784"/>
                    <a:pt x="8480091" y="2858926"/>
                    <a:pt x="8467540" y="2857841"/>
                  </a:cubicBezTo>
                  <a:cubicBezTo>
                    <a:pt x="8454989" y="2856911"/>
                    <a:pt x="8441509" y="2846065"/>
                    <a:pt x="8437480" y="2833824"/>
                  </a:cubicBezTo>
                  <a:cubicBezTo>
                    <a:pt x="8433296" y="2821428"/>
                    <a:pt x="8440114" y="2812287"/>
                    <a:pt x="8452665" y="2813371"/>
                  </a:cubicBezTo>
                  <a:close/>
                  <a:moveTo>
                    <a:pt x="3259773" y="2812597"/>
                  </a:moveTo>
                  <a:cubicBezTo>
                    <a:pt x="3273098" y="2811822"/>
                    <a:pt x="3282240" y="2821119"/>
                    <a:pt x="3280381" y="2833360"/>
                  </a:cubicBezTo>
                  <a:cubicBezTo>
                    <a:pt x="3278522" y="2845601"/>
                    <a:pt x="3266126" y="2855982"/>
                    <a:pt x="3252800" y="2856757"/>
                  </a:cubicBezTo>
                  <a:cubicBezTo>
                    <a:pt x="3239475" y="2857377"/>
                    <a:pt x="3230178" y="2848235"/>
                    <a:pt x="3232192" y="2835994"/>
                  </a:cubicBezTo>
                  <a:cubicBezTo>
                    <a:pt x="3234207" y="2823753"/>
                    <a:pt x="3246603" y="2813372"/>
                    <a:pt x="3259773" y="2812597"/>
                  </a:cubicBezTo>
                  <a:close/>
                  <a:moveTo>
                    <a:pt x="9761347" y="2811822"/>
                  </a:moveTo>
                  <a:cubicBezTo>
                    <a:pt x="9772503" y="2813061"/>
                    <a:pt x="9786759" y="2824217"/>
                    <a:pt x="9793111" y="2836613"/>
                  </a:cubicBezTo>
                  <a:cubicBezTo>
                    <a:pt x="9799464" y="2849009"/>
                    <a:pt x="9795591" y="2857996"/>
                    <a:pt x="9784279" y="2856601"/>
                  </a:cubicBezTo>
                  <a:cubicBezTo>
                    <a:pt x="9773123" y="2855362"/>
                    <a:pt x="9758868" y="2844206"/>
                    <a:pt x="9752515" y="2831810"/>
                  </a:cubicBezTo>
                  <a:cubicBezTo>
                    <a:pt x="9746318" y="2819414"/>
                    <a:pt x="9750191" y="2810427"/>
                    <a:pt x="9761347" y="2811822"/>
                  </a:cubicBezTo>
                  <a:close/>
                  <a:moveTo>
                    <a:pt x="2296023" y="2809498"/>
                  </a:moveTo>
                  <a:cubicBezTo>
                    <a:pt x="2308886" y="2808414"/>
                    <a:pt x="2316635" y="2817555"/>
                    <a:pt x="2313380" y="2829796"/>
                  </a:cubicBezTo>
                  <a:cubicBezTo>
                    <a:pt x="2310126" y="2842037"/>
                    <a:pt x="2297108" y="2852728"/>
                    <a:pt x="2284244" y="2853813"/>
                  </a:cubicBezTo>
                  <a:cubicBezTo>
                    <a:pt x="2271382" y="2854743"/>
                    <a:pt x="2263632" y="2845756"/>
                    <a:pt x="2266887" y="2833515"/>
                  </a:cubicBezTo>
                  <a:cubicBezTo>
                    <a:pt x="2270142" y="2821274"/>
                    <a:pt x="2283314" y="2810428"/>
                    <a:pt x="2296023" y="2809498"/>
                  </a:cubicBezTo>
                  <a:close/>
                  <a:moveTo>
                    <a:pt x="3336471" y="2808568"/>
                  </a:moveTo>
                  <a:cubicBezTo>
                    <a:pt x="3349797" y="2807794"/>
                    <a:pt x="3359094" y="2817090"/>
                    <a:pt x="3357234" y="2829331"/>
                  </a:cubicBezTo>
                  <a:cubicBezTo>
                    <a:pt x="3355530" y="2841417"/>
                    <a:pt x="3343134" y="2851953"/>
                    <a:pt x="3329809" y="2852573"/>
                  </a:cubicBezTo>
                  <a:cubicBezTo>
                    <a:pt x="3316483" y="2853348"/>
                    <a:pt x="3307186" y="2844051"/>
                    <a:pt x="3309046" y="2831810"/>
                  </a:cubicBezTo>
                  <a:cubicBezTo>
                    <a:pt x="3310905" y="2819724"/>
                    <a:pt x="3323301" y="2809188"/>
                    <a:pt x="3336471" y="2808568"/>
                  </a:cubicBezTo>
                  <a:close/>
                  <a:moveTo>
                    <a:pt x="3413325" y="2804539"/>
                  </a:moveTo>
                  <a:cubicBezTo>
                    <a:pt x="3426651" y="2803920"/>
                    <a:pt x="3435948" y="2813216"/>
                    <a:pt x="3434243" y="2825457"/>
                  </a:cubicBezTo>
                  <a:cubicBezTo>
                    <a:pt x="3432384" y="2837698"/>
                    <a:pt x="3420143" y="2848079"/>
                    <a:pt x="3406817" y="2848699"/>
                  </a:cubicBezTo>
                  <a:cubicBezTo>
                    <a:pt x="3393492" y="2849474"/>
                    <a:pt x="3384040" y="2840177"/>
                    <a:pt x="3385900" y="2827936"/>
                  </a:cubicBezTo>
                  <a:cubicBezTo>
                    <a:pt x="3387759" y="2815695"/>
                    <a:pt x="3400000" y="2805159"/>
                    <a:pt x="3413325" y="2804539"/>
                  </a:cubicBezTo>
                  <a:close/>
                  <a:moveTo>
                    <a:pt x="2370102" y="2803454"/>
                  </a:moveTo>
                  <a:cubicBezTo>
                    <a:pt x="2382965" y="2802370"/>
                    <a:pt x="2390869" y="2811512"/>
                    <a:pt x="2387769" y="2823753"/>
                  </a:cubicBezTo>
                  <a:cubicBezTo>
                    <a:pt x="2384670" y="2835993"/>
                    <a:pt x="2371651" y="2846685"/>
                    <a:pt x="2358789" y="2847769"/>
                  </a:cubicBezTo>
                  <a:cubicBezTo>
                    <a:pt x="2345925" y="2848854"/>
                    <a:pt x="2337867" y="2839712"/>
                    <a:pt x="2341121" y="2827471"/>
                  </a:cubicBezTo>
                  <a:cubicBezTo>
                    <a:pt x="2344221" y="2815230"/>
                    <a:pt x="2357239" y="2804539"/>
                    <a:pt x="2370102" y="2803454"/>
                  </a:cubicBezTo>
                  <a:close/>
                  <a:moveTo>
                    <a:pt x="3490333" y="2800820"/>
                  </a:moveTo>
                  <a:cubicBezTo>
                    <a:pt x="3503659" y="2800201"/>
                    <a:pt x="3513111" y="2809497"/>
                    <a:pt x="3511406" y="2821738"/>
                  </a:cubicBezTo>
                  <a:cubicBezTo>
                    <a:pt x="3509702" y="2833979"/>
                    <a:pt x="3497461" y="2844361"/>
                    <a:pt x="3484135" y="2844980"/>
                  </a:cubicBezTo>
                  <a:cubicBezTo>
                    <a:pt x="3470655" y="2845600"/>
                    <a:pt x="3461203" y="2836303"/>
                    <a:pt x="3462908" y="2824062"/>
                  </a:cubicBezTo>
                  <a:cubicBezTo>
                    <a:pt x="3464612" y="2811822"/>
                    <a:pt x="3476853" y="2801440"/>
                    <a:pt x="3490333" y="2800820"/>
                  </a:cubicBezTo>
                  <a:close/>
                  <a:moveTo>
                    <a:pt x="2444180" y="2797722"/>
                  </a:moveTo>
                  <a:cubicBezTo>
                    <a:pt x="2457043" y="2796792"/>
                    <a:pt x="2464948" y="2805934"/>
                    <a:pt x="2462003" y="2818175"/>
                  </a:cubicBezTo>
                  <a:cubicBezTo>
                    <a:pt x="2459059" y="2830416"/>
                    <a:pt x="2446195" y="2841107"/>
                    <a:pt x="2433177" y="2842037"/>
                  </a:cubicBezTo>
                  <a:cubicBezTo>
                    <a:pt x="2420314" y="2843122"/>
                    <a:pt x="2412256" y="2833980"/>
                    <a:pt x="2415355" y="2821739"/>
                  </a:cubicBezTo>
                  <a:cubicBezTo>
                    <a:pt x="2418454" y="2809498"/>
                    <a:pt x="2431472" y="2798807"/>
                    <a:pt x="2444180" y="2797722"/>
                  </a:cubicBezTo>
                  <a:close/>
                  <a:moveTo>
                    <a:pt x="3567188" y="2797102"/>
                  </a:moveTo>
                  <a:cubicBezTo>
                    <a:pt x="3580668" y="2796482"/>
                    <a:pt x="3590120" y="2805779"/>
                    <a:pt x="3588570" y="2818020"/>
                  </a:cubicBezTo>
                  <a:cubicBezTo>
                    <a:pt x="3587021" y="2830261"/>
                    <a:pt x="3574935" y="2840642"/>
                    <a:pt x="3561454" y="2841262"/>
                  </a:cubicBezTo>
                  <a:cubicBezTo>
                    <a:pt x="3547974" y="2841882"/>
                    <a:pt x="3538368" y="2832585"/>
                    <a:pt x="3540072" y="2820344"/>
                  </a:cubicBezTo>
                  <a:cubicBezTo>
                    <a:pt x="3541776" y="2808103"/>
                    <a:pt x="3553862" y="2797722"/>
                    <a:pt x="3567188" y="2797102"/>
                  </a:cubicBezTo>
                  <a:close/>
                  <a:moveTo>
                    <a:pt x="2518724" y="2792144"/>
                  </a:moveTo>
                  <a:cubicBezTo>
                    <a:pt x="2531743" y="2791214"/>
                    <a:pt x="2539801" y="2800356"/>
                    <a:pt x="2536856" y="2812597"/>
                  </a:cubicBezTo>
                  <a:cubicBezTo>
                    <a:pt x="2533912" y="2824838"/>
                    <a:pt x="2521049" y="2835529"/>
                    <a:pt x="2508031" y="2836459"/>
                  </a:cubicBezTo>
                  <a:cubicBezTo>
                    <a:pt x="2495013" y="2837389"/>
                    <a:pt x="2486954" y="2828247"/>
                    <a:pt x="2489899" y="2816006"/>
                  </a:cubicBezTo>
                  <a:cubicBezTo>
                    <a:pt x="2492843" y="2803765"/>
                    <a:pt x="2505707" y="2793074"/>
                    <a:pt x="2518724" y="2792144"/>
                  </a:cubicBezTo>
                  <a:close/>
                  <a:moveTo>
                    <a:pt x="2593269" y="2786721"/>
                  </a:moveTo>
                  <a:cubicBezTo>
                    <a:pt x="2606133" y="2785791"/>
                    <a:pt x="2614346" y="2794933"/>
                    <a:pt x="2611557" y="2807174"/>
                  </a:cubicBezTo>
                  <a:cubicBezTo>
                    <a:pt x="2608767" y="2819415"/>
                    <a:pt x="2595903" y="2830106"/>
                    <a:pt x="2582886" y="2831036"/>
                  </a:cubicBezTo>
                  <a:cubicBezTo>
                    <a:pt x="2569867" y="2831966"/>
                    <a:pt x="2561654" y="2822824"/>
                    <a:pt x="2564599" y="2810583"/>
                  </a:cubicBezTo>
                  <a:cubicBezTo>
                    <a:pt x="2567543" y="2798342"/>
                    <a:pt x="2580407" y="2787651"/>
                    <a:pt x="2593269" y="2786721"/>
                  </a:cubicBezTo>
                  <a:close/>
                  <a:moveTo>
                    <a:pt x="2667969" y="2781142"/>
                  </a:moveTo>
                  <a:cubicBezTo>
                    <a:pt x="2680986" y="2780212"/>
                    <a:pt x="2689355" y="2789509"/>
                    <a:pt x="2686566" y="2801750"/>
                  </a:cubicBezTo>
                  <a:cubicBezTo>
                    <a:pt x="2683931" y="2813991"/>
                    <a:pt x="2671068" y="2824682"/>
                    <a:pt x="2658050" y="2825612"/>
                  </a:cubicBezTo>
                  <a:cubicBezTo>
                    <a:pt x="2645031" y="2826541"/>
                    <a:pt x="2636663" y="2817400"/>
                    <a:pt x="2639452" y="2805159"/>
                  </a:cubicBezTo>
                  <a:cubicBezTo>
                    <a:pt x="2642242" y="2792918"/>
                    <a:pt x="2655105" y="2782227"/>
                    <a:pt x="2667969" y="2781142"/>
                  </a:cubicBezTo>
                  <a:close/>
                  <a:moveTo>
                    <a:pt x="2742977" y="2776184"/>
                  </a:moveTo>
                  <a:cubicBezTo>
                    <a:pt x="2755995" y="2775254"/>
                    <a:pt x="2764364" y="2784551"/>
                    <a:pt x="2761729" y="2796792"/>
                  </a:cubicBezTo>
                  <a:cubicBezTo>
                    <a:pt x="2758939" y="2809033"/>
                    <a:pt x="2746232" y="2819569"/>
                    <a:pt x="2733214" y="2820499"/>
                  </a:cubicBezTo>
                  <a:cubicBezTo>
                    <a:pt x="2720195" y="2821274"/>
                    <a:pt x="2711826" y="2812132"/>
                    <a:pt x="2714462" y="2799891"/>
                  </a:cubicBezTo>
                  <a:cubicBezTo>
                    <a:pt x="2717250" y="2787650"/>
                    <a:pt x="2729959" y="2776959"/>
                    <a:pt x="2742977" y="2776184"/>
                  </a:cubicBezTo>
                  <a:close/>
                  <a:moveTo>
                    <a:pt x="6522801" y="2773395"/>
                  </a:moveTo>
                  <a:cubicBezTo>
                    <a:pt x="6536281" y="2773860"/>
                    <a:pt x="6548368" y="2784086"/>
                    <a:pt x="6550072" y="2796327"/>
                  </a:cubicBezTo>
                  <a:cubicBezTo>
                    <a:pt x="6551776" y="2808568"/>
                    <a:pt x="6542169" y="2818175"/>
                    <a:pt x="6528689" y="2817710"/>
                  </a:cubicBezTo>
                  <a:cubicBezTo>
                    <a:pt x="6515364" y="2817400"/>
                    <a:pt x="6503123" y="2807173"/>
                    <a:pt x="6501573" y="2794932"/>
                  </a:cubicBezTo>
                  <a:cubicBezTo>
                    <a:pt x="6500024" y="2782847"/>
                    <a:pt x="6509476" y="2773240"/>
                    <a:pt x="6522801" y="2773395"/>
                  </a:cubicBezTo>
                  <a:close/>
                  <a:moveTo>
                    <a:pt x="6445792" y="2771381"/>
                  </a:moveTo>
                  <a:cubicBezTo>
                    <a:pt x="6459273" y="2771691"/>
                    <a:pt x="6471359" y="2781917"/>
                    <a:pt x="6472908" y="2794158"/>
                  </a:cubicBezTo>
                  <a:cubicBezTo>
                    <a:pt x="6474458" y="2806399"/>
                    <a:pt x="6464851" y="2815851"/>
                    <a:pt x="6451371" y="2815541"/>
                  </a:cubicBezTo>
                  <a:cubicBezTo>
                    <a:pt x="6437890" y="2815231"/>
                    <a:pt x="6425805" y="2805005"/>
                    <a:pt x="6424255" y="2792764"/>
                  </a:cubicBezTo>
                  <a:cubicBezTo>
                    <a:pt x="6422705" y="2780523"/>
                    <a:pt x="6432312" y="2770916"/>
                    <a:pt x="6445792" y="2771381"/>
                  </a:cubicBezTo>
                  <a:close/>
                  <a:moveTo>
                    <a:pt x="2818296" y="2771071"/>
                  </a:moveTo>
                  <a:cubicBezTo>
                    <a:pt x="2831314" y="2770141"/>
                    <a:pt x="2839683" y="2779438"/>
                    <a:pt x="2837203" y="2791679"/>
                  </a:cubicBezTo>
                  <a:cubicBezTo>
                    <a:pt x="2834569" y="2803920"/>
                    <a:pt x="2822016" y="2814456"/>
                    <a:pt x="2808842" y="2815386"/>
                  </a:cubicBezTo>
                  <a:cubicBezTo>
                    <a:pt x="2795670" y="2816161"/>
                    <a:pt x="2787147" y="2807019"/>
                    <a:pt x="2789781" y="2794778"/>
                  </a:cubicBezTo>
                  <a:cubicBezTo>
                    <a:pt x="2792415" y="2782537"/>
                    <a:pt x="2805123" y="2771846"/>
                    <a:pt x="2818296" y="2771071"/>
                  </a:cubicBezTo>
                  <a:close/>
                  <a:moveTo>
                    <a:pt x="6291000" y="2767043"/>
                  </a:moveTo>
                  <a:cubicBezTo>
                    <a:pt x="6304480" y="2767353"/>
                    <a:pt x="6316411" y="2777579"/>
                    <a:pt x="6317806" y="2789820"/>
                  </a:cubicBezTo>
                  <a:cubicBezTo>
                    <a:pt x="6319200" y="2802061"/>
                    <a:pt x="6309438" y="2811668"/>
                    <a:pt x="6295958" y="2811358"/>
                  </a:cubicBezTo>
                  <a:cubicBezTo>
                    <a:pt x="6282478" y="2811048"/>
                    <a:pt x="6270547" y="2800976"/>
                    <a:pt x="6269152" y="2788735"/>
                  </a:cubicBezTo>
                  <a:cubicBezTo>
                    <a:pt x="6267913" y="2776495"/>
                    <a:pt x="6277674" y="2766888"/>
                    <a:pt x="6291000" y="2767043"/>
                  </a:cubicBezTo>
                  <a:close/>
                  <a:moveTo>
                    <a:pt x="9367781" y="2766423"/>
                  </a:moveTo>
                  <a:cubicBezTo>
                    <a:pt x="9379248" y="2767817"/>
                    <a:pt x="9393348" y="2778818"/>
                    <a:pt x="9399081" y="2791214"/>
                  </a:cubicBezTo>
                  <a:cubicBezTo>
                    <a:pt x="9404813" y="2803610"/>
                    <a:pt x="9400010" y="2812597"/>
                    <a:pt x="9388389" y="2811357"/>
                  </a:cubicBezTo>
                  <a:cubicBezTo>
                    <a:pt x="9376768" y="2810118"/>
                    <a:pt x="9362823" y="2799116"/>
                    <a:pt x="9357090" y="2786721"/>
                  </a:cubicBezTo>
                  <a:cubicBezTo>
                    <a:pt x="9351512" y="2774325"/>
                    <a:pt x="9356160" y="2765338"/>
                    <a:pt x="9367781" y="2766423"/>
                  </a:cubicBezTo>
                  <a:close/>
                  <a:moveTo>
                    <a:pt x="2893276" y="2766113"/>
                  </a:moveTo>
                  <a:cubicBezTo>
                    <a:pt x="2906441" y="2765183"/>
                    <a:pt x="2914963" y="2774480"/>
                    <a:pt x="2912482" y="2786721"/>
                  </a:cubicBezTo>
                  <a:cubicBezTo>
                    <a:pt x="2910002" y="2798962"/>
                    <a:pt x="2897456" y="2809498"/>
                    <a:pt x="2884290" y="2810428"/>
                  </a:cubicBezTo>
                  <a:cubicBezTo>
                    <a:pt x="2871126" y="2811358"/>
                    <a:pt x="2862607" y="2802061"/>
                    <a:pt x="2865086" y="2789820"/>
                  </a:cubicBezTo>
                  <a:cubicBezTo>
                    <a:pt x="2867718" y="2777424"/>
                    <a:pt x="2880263" y="2766888"/>
                    <a:pt x="2893276" y="2766113"/>
                  </a:cubicBezTo>
                  <a:close/>
                  <a:moveTo>
                    <a:pt x="6213681" y="2765338"/>
                  </a:moveTo>
                  <a:cubicBezTo>
                    <a:pt x="6227007" y="2765648"/>
                    <a:pt x="6239092" y="2775874"/>
                    <a:pt x="6240332" y="2788115"/>
                  </a:cubicBezTo>
                  <a:cubicBezTo>
                    <a:pt x="6241572" y="2800356"/>
                    <a:pt x="6231655" y="2809963"/>
                    <a:pt x="6218175" y="2809653"/>
                  </a:cubicBezTo>
                  <a:cubicBezTo>
                    <a:pt x="6204694" y="2809343"/>
                    <a:pt x="6192763" y="2799272"/>
                    <a:pt x="6191524" y="2787031"/>
                  </a:cubicBezTo>
                  <a:cubicBezTo>
                    <a:pt x="6190284" y="2774790"/>
                    <a:pt x="6200201" y="2765028"/>
                    <a:pt x="6213681" y="2765338"/>
                  </a:cubicBezTo>
                  <a:close/>
                  <a:moveTo>
                    <a:pt x="6136053" y="2763788"/>
                  </a:moveTo>
                  <a:cubicBezTo>
                    <a:pt x="6149378" y="2764098"/>
                    <a:pt x="6161309" y="2774170"/>
                    <a:pt x="6162548" y="2786411"/>
                  </a:cubicBezTo>
                  <a:cubicBezTo>
                    <a:pt x="6163788" y="2798496"/>
                    <a:pt x="6153717" y="2808258"/>
                    <a:pt x="6140236" y="2807948"/>
                  </a:cubicBezTo>
                  <a:cubicBezTo>
                    <a:pt x="6126756" y="2807638"/>
                    <a:pt x="6114825" y="2797567"/>
                    <a:pt x="6113740" y="2785326"/>
                  </a:cubicBezTo>
                  <a:cubicBezTo>
                    <a:pt x="6112655" y="2773240"/>
                    <a:pt x="6122572" y="2763478"/>
                    <a:pt x="6136053" y="2763788"/>
                  </a:cubicBezTo>
                  <a:close/>
                  <a:moveTo>
                    <a:pt x="6058269" y="2762084"/>
                  </a:moveTo>
                  <a:cubicBezTo>
                    <a:pt x="6071750" y="2762394"/>
                    <a:pt x="6083680" y="2772465"/>
                    <a:pt x="6084765" y="2784706"/>
                  </a:cubicBezTo>
                  <a:cubicBezTo>
                    <a:pt x="6085850" y="2796947"/>
                    <a:pt x="6075779" y="2806709"/>
                    <a:pt x="6062298" y="2806399"/>
                  </a:cubicBezTo>
                  <a:cubicBezTo>
                    <a:pt x="6048817" y="2806244"/>
                    <a:pt x="6037042" y="2796172"/>
                    <a:pt x="6035957" y="2783931"/>
                  </a:cubicBezTo>
                  <a:cubicBezTo>
                    <a:pt x="6034872" y="2771691"/>
                    <a:pt x="6044944" y="2761929"/>
                    <a:pt x="6058269" y="2762084"/>
                  </a:cubicBezTo>
                  <a:close/>
                  <a:moveTo>
                    <a:pt x="2968732" y="2760999"/>
                  </a:moveTo>
                  <a:cubicBezTo>
                    <a:pt x="2981745" y="2760224"/>
                    <a:pt x="2990424" y="2769521"/>
                    <a:pt x="2988103" y="2781762"/>
                  </a:cubicBezTo>
                  <a:cubicBezTo>
                    <a:pt x="2985781" y="2794003"/>
                    <a:pt x="2973228" y="2804694"/>
                    <a:pt x="2960050" y="2805469"/>
                  </a:cubicBezTo>
                  <a:cubicBezTo>
                    <a:pt x="2947033" y="2806398"/>
                    <a:pt x="2938204" y="2797102"/>
                    <a:pt x="2940681" y="2784861"/>
                  </a:cubicBezTo>
                  <a:cubicBezTo>
                    <a:pt x="2943162" y="2772620"/>
                    <a:pt x="2955711" y="2762084"/>
                    <a:pt x="2968732" y="2760999"/>
                  </a:cubicBezTo>
                  <a:close/>
                  <a:moveTo>
                    <a:pt x="5980796" y="2760845"/>
                  </a:moveTo>
                  <a:cubicBezTo>
                    <a:pt x="5994277" y="2761155"/>
                    <a:pt x="6006053" y="2771226"/>
                    <a:pt x="6007137" y="2783467"/>
                  </a:cubicBezTo>
                  <a:cubicBezTo>
                    <a:pt x="6008222" y="2795708"/>
                    <a:pt x="5997995" y="2805315"/>
                    <a:pt x="5984515" y="2805160"/>
                  </a:cubicBezTo>
                  <a:cubicBezTo>
                    <a:pt x="5970880" y="2805005"/>
                    <a:pt x="5959104" y="2794933"/>
                    <a:pt x="5958174" y="2782692"/>
                  </a:cubicBezTo>
                  <a:cubicBezTo>
                    <a:pt x="5957090" y="2770452"/>
                    <a:pt x="5967316" y="2760690"/>
                    <a:pt x="5980796" y="2760845"/>
                  </a:cubicBezTo>
                  <a:close/>
                  <a:moveTo>
                    <a:pt x="5903013" y="2759760"/>
                  </a:moveTo>
                  <a:cubicBezTo>
                    <a:pt x="5916493" y="2759915"/>
                    <a:pt x="5928269" y="2769987"/>
                    <a:pt x="5929199" y="2782227"/>
                  </a:cubicBezTo>
                  <a:cubicBezTo>
                    <a:pt x="5930129" y="2794468"/>
                    <a:pt x="5919902" y="2804075"/>
                    <a:pt x="5906422" y="2803920"/>
                  </a:cubicBezTo>
                  <a:cubicBezTo>
                    <a:pt x="5892786" y="2803765"/>
                    <a:pt x="5881165" y="2793694"/>
                    <a:pt x="5880236" y="2781453"/>
                  </a:cubicBezTo>
                  <a:cubicBezTo>
                    <a:pt x="5879306" y="2769212"/>
                    <a:pt x="5889533" y="2759450"/>
                    <a:pt x="5903013" y="2759760"/>
                  </a:cubicBezTo>
                  <a:close/>
                  <a:moveTo>
                    <a:pt x="9300845" y="2759295"/>
                  </a:moveTo>
                  <a:cubicBezTo>
                    <a:pt x="9312466" y="2760535"/>
                    <a:pt x="9326410" y="2771536"/>
                    <a:pt x="9332143" y="2783932"/>
                  </a:cubicBezTo>
                  <a:cubicBezTo>
                    <a:pt x="9337876" y="2796328"/>
                    <a:pt x="9332918" y="2805315"/>
                    <a:pt x="9321297" y="2804075"/>
                  </a:cubicBezTo>
                  <a:cubicBezTo>
                    <a:pt x="9309522" y="2802835"/>
                    <a:pt x="9295576" y="2791834"/>
                    <a:pt x="9289998" y="2779438"/>
                  </a:cubicBezTo>
                  <a:cubicBezTo>
                    <a:pt x="9284419" y="2767043"/>
                    <a:pt x="9289378" y="2758056"/>
                    <a:pt x="9300845" y="2759295"/>
                  </a:cubicBezTo>
                  <a:close/>
                  <a:moveTo>
                    <a:pt x="5825074" y="2758675"/>
                  </a:moveTo>
                  <a:cubicBezTo>
                    <a:pt x="5838554" y="2758830"/>
                    <a:pt x="5850175" y="2768901"/>
                    <a:pt x="5851106" y="2781142"/>
                  </a:cubicBezTo>
                  <a:cubicBezTo>
                    <a:pt x="5852035" y="2793383"/>
                    <a:pt x="5841809" y="2803145"/>
                    <a:pt x="5828173" y="2802990"/>
                  </a:cubicBezTo>
                  <a:cubicBezTo>
                    <a:pt x="5814538" y="2802680"/>
                    <a:pt x="5802917" y="2792763"/>
                    <a:pt x="5802142" y="2780522"/>
                  </a:cubicBezTo>
                  <a:cubicBezTo>
                    <a:pt x="5801367" y="2768282"/>
                    <a:pt x="5811594" y="2758520"/>
                    <a:pt x="5825074" y="2758675"/>
                  </a:cubicBezTo>
                  <a:close/>
                  <a:moveTo>
                    <a:pt x="5747291" y="2757591"/>
                  </a:moveTo>
                  <a:cubicBezTo>
                    <a:pt x="5760771" y="2757746"/>
                    <a:pt x="5772392" y="2767818"/>
                    <a:pt x="5773167" y="2780058"/>
                  </a:cubicBezTo>
                  <a:cubicBezTo>
                    <a:pt x="5774097" y="2792299"/>
                    <a:pt x="5763715" y="2802061"/>
                    <a:pt x="5750080" y="2801906"/>
                  </a:cubicBezTo>
                  <a:cubicBezTo>
                    <a:pt x="5736444" y="2801751"/>
                    <a:pt x="5724978" y="2791834"/>
                    <a:pt x="5724204" y="2779593"/>
                  </a:cubicBezTo>
                  <a:cubicBezTo>
                    <a:pt x="5723429" y="2767508"/>
                    <a:pt x="5733810" y="2757591"/>
                    <a:pt x="5747291" y="2757591"/>
                  </a:cubicBezTo>
                  <a:close/>
                  <a:moveTo>
                    <a:pt x="5669353" y="2757126"/>
                  </a:moveTo>
                  <a:cubicBezTo>
                    <a:pt x="5682834" y="2757126"/>
                    <a:pt x="5694299" y="2767197"/>
                    <a:pt x="5695074" y="2779438"/>
                  </a:cubicBezTo>
                  <a:cubicBezTo>
                    <a:pt x="5695849" y="2791679"/>
                    <a:pt x="5685468" y="2801441"/>
                    <a:pt x="5671832" y="2801286"/>
                  </a:cubicBezTo>
                  <a:cubicBezTo>
                    <a:pt x="5658197" y="2801131"/>
                    <a:pt x="5646731" y="2791214"/>
                    <a:pt x="5646111" y="2778973"/>
                  </a:cubicBezTo>
                  <a:cubicBezTo>
                    <a:pt x="5645336" y="2766732"/>
                    <a:pt x="5655873" y="2756971"/>
                    <a:pt x="5669353" y="2757126"/>
                  </a:cubicBezTo>
                  <a:close/>
                  <a:moveTo>
                    <a:pt x="3044501" y="2756661"/>
                  </a:moveTo>
                  <a:cubicBezTo>
                    <a:pt x="3057669" y="2755886"/>
                    <a:pt x="3066498" y="2765183"/>
                    <a:pt x="3064177" y="2777424"/>
                  </a:cubicBezTo>
                  <a:cubicBezTo>
                    <a:pt x="3061851" y="2789665"/>
                    <a:pt x="3049303" y="2800201"/>
                    <a:pt x="3036132" y="2800976"/>
                  </a:cubicBezTo>
                  <a:cubicBezTo>
                    <a:pt x="3022967" y="2801751"/>
                    <a:pt x="3014127" y="2792454"/>
                    <a:pt x="3016451" y="2780213"/>
                  </a:cubicBezTo>
                  <a:cubicBezTo>
                    <a:pt x="3018775" y="2767972"/>
                    <a:pt x="3031329" y="2757281"/>
                    <a:pt x="3044501" y="2756661"/>
                  </a:cubicBezTo>
                  <a:close/>
                  <a:moveTo>
                    <a:pt x="5591414" y="2756506"/>
                  </a:moveTo>
                  <a:cubicBezTo>
                    <a:pt x="5604895" y="2756661"/>
                    <a:pt x="5616360" y="2766577"/>
                    <a:pt x="5616980" y="2778818"/>
                  </a:cubicBezTo>
                  <a:cubicBezTo>
                    <a:pt x="5617600" y="2791059"/>
                    <a:pt x="5607064" y="2800976"/>
                    <a:pt x="5593429" y="2800821"/>
                  </a:cubicBezTo>
                  <a:cubicBezTo>
                    <a:pt x="5579948" y="2800666"/>
                    <a:pt x="5568482" y="2790749"/>
                    <a:pt x="5567862" y="2778508"/>
                  </a:cubicBezTo>
                  <a:cubicBezTo>
                    <a:pt x="5567397" y="2766268"/>
                    <a:pt x="5577779" y="2756351"/>
                    <a:pt x="5591414" y="2756506"/>
                  </a:cubicBezTo>
                  <a:close/>
                  <a:moveTo>
                    <a:pt x="5513477" y="2755886"/>
                  </a:moveTo>
                  <a:cubicBezTo>
                    <a:pt x="5526957" y="2756041"/>
                    <a:pt x="5538423" y="2765957"/>
                    <a:pt x="5538888" y="2778198"/>
                  </a:cubicBezTo>
                  <a:cubicBezTo>
                    <a:pt x="5539353" y="2790439"/>
                    <a:pt x="5528816" y="2800201"/>
                    <a:pt x="5515181" y="2800201"/>
                  </a:cubicBezTo>
                  <a:cubicBezTo>
                    <a:pt x="5501701" y="2800201"/>
                    <a:pt x="5490235" y="2790284"/>
                    <a:pt x="5489770" y="2778043"/>
                  </a:cubicBezTo>
                  <a:cubicBezTo>
                    <a:pt x="5489305" y="2765957"/>
                    <a:pt x="5499841" y="2756041"/>
                    <a:pt x="5513477" y="2755886"/>
                  </a:cubicBezTo>
                  <a:close/>
                  <a:moveTo>
                    <a:pt x="5435383" y="2755886"/>
                  </a:moveTo>
                  <a:cubicBezTo>
                    <a:pt x="5448863" y="2755886"/>
                    <a:pt x="5460174" y="2765802"/>
                    <a:pt x="5460639" y="2778043"/>
                  </a:cubicBezTo>
                  <a:cubicBezTo>
                    <a:pt x="5461104" y="2790284"/>
                    <a:pt x="5450412" y="2800046"/>
                    <a:pt x="5436777" y="2800046"/>
                  </a:cubicBezTo>
                  <a:cubicBezTo>
                    <a:pt x="5423297" y="2800046"/>
                    <a:pt x="5411985" y="2790129"/>
                    <a:pt x="5411521" y="2777888"/>
                  </a:cubicBezTo>
                  <a:cubicBezTo>
                    <a:pt x="5411211" y="2765648"/>
                    <a:pt x="5421747" y="2755731"/>
                    <a:pt x="5435383" y="2755886"/>
                  </a:cubicBezTo>
                  <a:close/>
                  <a:moveTo>
                    <a:pt x="5357289" y="2755731"/>
                  </a:moveTo>
                  <a:cubicBezTo>
                    <a:pt x="5370770" y="2755731"/>
                    <a:pt x="5382081" y="2765648"/>
                    <a:pt x="5382391" y="2777888"/>
                  </a:cubicBezTo>
                  <a:cubicBezTo>
                    <a:pt x="5382701" y="2790129"/>
                    <a:pt x="5372009" y="2800046"/>
                    <a:pt x="5358374" y="2800046"/>
                  </a:cubicBezTo>
                  <a:cubicBezTo>
                    <a:pt x="5344894" y="2800046"/>
                    <a:pt x="5333582" y="2790129"/>
                    <a:pt x="5333273" y="2777888"/>
                  </a:cubicBezTo>
                  <a:cubicBezTo>
                    <a:pt x="5332963" y="2765648"/>
                    <a:pt x="5343654" y="2755731"/>
                    <a:pt x="5357289" y="2755731"/>
                  </a:cubicBezTo>
                  <a:close/>
                  <a:moveTo>
                    <a:pt x="8570890" y="2755576"/>
                  </a:moveTo>
                  <a:cubicBezTo>
                    <a:pt x="8583285" y="2756661"/>
                    <a:pt x="8596766" y="2767507"/>
                    <a:pt x="8601260" y="2779903"/>
                  </a:cubicBezTo>
                  <a:cubicBezTo>
                    <a:pt x="8605753" y="2792299"/>
                    <a:pt x="8599400" y="2801440"/>
                    <a:pt x="8587005" y="2800356"/>
                  </a:cubicBezTo>
                  <a:cubicBezTo>
                    <a:pt x="8574763" y="2799426"/>
                    <a:pt x="8561128" y="2788580"/>
                    <a:pt x="8556790" y="2776184"/>
                  </a:cubicBezTo>
                  <a:cubicBezTo>
                    <a:pt x="8552296" y="2763788"/>
                    <a:pt x="8558804" y="2754646"/>
                    <a:pt x="8570890" y="2755576"/>
                  </a:cubicBezTo>
                  <a:close/>
                  <a:moveTo>
                    <a:pt x="3120110" y="2752012"/>
                  </a:moveTo>
                  <a:cubicBezTo>
                    <a:pt x="3133279" y="2751237"/>
                    <a:pt x="3142110" y="2760534"/>
                    <a:pt x="3139940" y="2772775"/>
                  </a:cubicBezTo>
                  <a:cubicBezTo>
                    <a:pt x="3137772" y="2785016"/>
                    <a:pt x="3125223" y="2795552"/>
                    <a:pt x="3112054" y="2796327"/>
                  </a:cubicBezTo>
                  <a:cubicBezTo>
                    <a:pt x="3098884" y="2797102"/>
                    <a:pt x="3089897" y="2787805"/>
                    <a:pt x="3092221" y="2775564"/>
                  </a:cubicBezTo>
                  <a:cubicBezTo>
                    <a:pt x="3094546" y="2763323"/>
                    <a:pt x="3106939" y="2752787"/>
                    <a:pt x="3120110" y="2752012"/>
                  </a:cubicBezTo>
                  <a:close/>
                  <a:moveTo>
                    <a:pt x="8500078" y="2749533"/>
                  </a:moveTo>
                  <a:cubicBezTo>
                    <a:pt x="8512475" y="2750618"/>
                    <a:pt x="8525955" y="2761464"/>
                    <a:pt x="8530293" y="2773860"/>
                  </a:cubicBezTo>
                  <a:cubicBezTo>
                    <a:pt x="8534632" y="2786256"/>
                    <a:pt x="8528123" y="2795397"/>
                    <a:pt x="8515728" y="2794313"/>
                  </a:cubicBezTo>
                  <a:cubicBezTo>
                    <a:pt x="8503332" y="2793383"/>
                    <a:pt x="8489852" y="2782537"/>
                    <a:pt x="8485513" y="2770141"/>
                  </a:cubicBezTo>
                  <a:cubicBezTo>
                    <a:pt x="8481175" y="2757745"/>
                    <a:pt x="8487682" y="2748603"/>
                    <a:pt x="8500078" y="2749533"/>
                  </a:cubicBezTo>
                  <a:close/>
                  <a:moveTo>
                    <a:pt x="3195469" y="2747519"/>
                  </a:moveTo>
                  <a:cubicBezTo>
                    <a:pt x="3208640" y="2746745"/>
                    <a:pt x="3217627" y="2756196"/>
                    <a:pt x="3215457" y="2768437"/>
                  </a:cubicBezTo>
                  <a:cubicBezTo>
                    <a:pt x="3213288" y="2780678"/>
                    <a:pt x="3200893" y="2791214"/>
                    <a:pt x="3187722" y="2791989"/>
                  </a:cubicBezTo>
                  <a:cubicBezTo>
                    <a:pt x="3174397" y="2792764"/>
                    <a:pt x="3166125" y="2783467"/>
                    <a:pt x="3168294" y="2771226"/>
                  </a:cubicBezTo>
                  <a:cubicBezTo>
                    <a:pt x="3170462" y="2758985"/>
                    <a:pt x="3182144" y="2748294"/>
                    <a:pt x="3195469" y="2747519"/>
                  </a:cubicBezTo>
                  <a:close/>
                  <a:moveTo>
                    <a:pt x="3271239" y="2743335"/>
                  </a:moveTo>
                  <a:cubicBezTo>
                    <a:pt x="3284564" y="2742561"/>
                    <a:pt x="3293551" y="2752012"/>
                    <a:pt x="3291537" y="2764253"/>
                  </a:cubicBezTo>
                  <a:cubicBezTo>
                    <a:pt x="3289522" y="2776649"/>
                    <a:pt x="3277281" y="2787030"/>
                    <a:pt x="3263956" y="2787805"/>
                  </a:cubicBezTo>
                  <a:cubicBezTo>
                    <a:pt x="3250631" y="2788425"/>
                    <a:pt x="3241644" y="2779128"/>
                    <a:pt x="3243658" y="2766887"/>
                  </a:cubicBezTo>
                  <a:cubicBezTo>
                    <a:pt x="3245672" y="2754646"/>
                    <a:pt x="3258068" y="2744110"/>
                    <a:pt x="3271239" y="2743335"/>
                  </a:cubicBezTo>
                  <a:close/>
                  <a:moveTo>
                    <a:pt x="2314765" y="2739927"/>
                  </a:moveTo>
                  <a:cubicBezTo>
                    <a:pt x="2327473" y="2738842"/>
                    <a:pt x="2335067" y="2748139"/>
                    <a:pt x="2331812" y="2760380"/>
                  </a:cubicBezTo>
                  <a:cubicBezTo>
                    <a:pt x="2328558" y="2772776"/>
                    <a:pt x="2315540" y="2783467"/>
                    <a:pt x="2302677" y="2784552"/>
                  </a:cubicBezTo>
                  <a:cubicBezTo>
                    <a:pt x="2289969" y="2785482"/>
                    <a:pt x="2282220" y="2776339"/>
                    <a:pt x="2285629" y="2764099"/>
                  </a:cubicBezTo>
                  <a:cubicBezTo>
                    <a:pt x="2289040" y="2751703"/>
                    <a:pt x="2302212" y="2740857"/>
                    <a:pt x="2314765" y="2739927"/>
                  </a:cubicBezTo>
                  <a:close/>
                  <a:moveTo>
                    <a:pt x="3347318" y="2739306"/>
                  </a:moveTo>
                  <a:cubicBezTo>
                    <a:pt x="3360488" y="2738532"/>
                    <a:pt x="3369630" y="2747984"/>
                    <a:pt x="3367771" y="2760224"/>
                  </a:cubicBezTo>
                  <a:cubicBezTo>
                    <a:pt x="3365911" y="2772465"/>
                    <a:pt x="3353671" y="2782847"/>
                    <a:pt x="3340345" y="2783621"/>
                  </a:cubicBezTo>
                  <a:cubicBezTo>
                    <a:pt x="3327020" y="2784241"/>
                    <a:pt x="3317878" y="2774944"/>
                    <a:pt x="3319892" y="2762704"/>
                  </a:cubicBezTo>
                  <a:cubicBezTo>
                    <a:pt x="3321907" y="2750463"/>
                    <a:pt x="3334302" y="2739926"/>
                    <a:pt x="3347318" y="2739306"/>
                  </a:cubicBezTo>
                  <a:close/>
                  <a:moveTo>
                    <a:pt x="9098638" y="2738223"/>
                  </a:moveTo>
                  <a:cubicBezTo>
                    <a:pt x="9110414" y="2739462"/>
                    <a:pt x="9124205" y="2750463"/>
                    <a:pt x="9129628" y="2762859"/>
                  </a:cubicBezTo>
                  <a:cubicBezTo>
                    <a:pt x="9135051" y="2775100"/>
                    <a:pt x="9129783" y="2784242"/>
                    <a:pt x="9117851" y="2783002"/>
                  </a:cubicBezTo>
                  <a:cubicBezTo>
                    <a:pt x="9106076" y="2781763"/>
                    <a:pt x="9092131" y="2770762"/>
                    <a:pt x="9086862" y="2758366"/>
                  </a:cubicBezTo>
                  <a:cubicBezTo>
                    <a:pt x="9081594" y="2745970"/>
                    <a:pt x="9086708" y="2736828"/>
                    <a:pt x="9098638" y="2738223"/>
                  </a:cubicBezTo>
                  <a:close/>
                  <a:moveTo>
                    <a:pt x="8357218" y="2737912"/>
                  </a:moveTo>
                  <a:cubicBezTo>
                    <a:pt x="8369613" y="2738842"/>
                    <a:pt x="8383093" y="2749688"/>
                    <a:pt x="8387277" y="2762084"/>
                  </a:cubicBezTo>
                  <a:cubicBezTo>
                    <a:pt x="8391461" y="2774325"/>
                    <a:pt x="8384798" y="2783467"/>
                    <a:pt x="8372247" y="2782537"/>
                  </a:cubicBezTo>
                  <a:cubicBezTo>
                    <a:pt x="8359851" y="2781452"/>
                    <a:pt x="8346371" y="2770761"/>
                    <a:pt x="8342342" y="2758365"/>
                  </a:cubicBezTo>
                  <a:cubicBezTo>
                    <a:pt x="8338159" y="2745970"/>
                    <a:pt x="8344977" y="2736828"/>
                    <a:pt x="8357218" y="2737912"/>
                  </a:cubicBezTo>
                  <a:close/>
                  <a:moveTo>
                    <a:pt x="3423706" y="2735123"/>
                  </a:moveTo>
                  <a:cubicBezTo>
                    <a:pt x="3436877" y="2734503"/>
                    <a:pt x="3446174" y="2743955"/>
                    <a:pt x="3444314" y="2756196"/>
                  </a:cubicBezTo>
                  <a:cubicBezTo>
                    <a:pt x="3442455" y="2768436"/>
                    <a:pt x="3430214" y="2778973"/>
                    <a:pt x="3416889" y="2779593"/>
                  </a:cubicBezTo>
                  <a:cubicBezTo>
                    <a:pt x="3403718" y="2780367"/>
                    <a:pt x="3394421" y="2770916"/>
                    <a:pt x="3396281" y="2758675"/>
                  </a:cubicBezTo>
                  <a:cubicBezTo>
                    <a:pt x="3398295" y="2746434"/>
                    <a:pt x="3410536" y="2735898"/>
                    <a:pt x="3423706" y="2735123"/>
                  </a:cubicBezTo>
                  <a:close/>
                  <a:moveTo>
                    <a:pt x="2388379" y="2734194"/>
                  </a:moveTo>
                  <a:cubicBezTo>
                    <a:pt x="2401088" y="2733109"/>
                    <a:pt x="2408836" y="2742406"/>
                    <a:pt x="2405582" y="2754647"/>
                  </a:cubicBezTo>
                  <a:cubicBezTo>
                    <a:pt x="2402327" y="2766888"/>
                    <a:pt x="2389465" y="2777579"/>
                    <a:pt x="2376601" y="2778664"/>
                  </a:cubicBezTo>
                  <a:cubicBezTo>
                    <a:pt x="2363738" y="2779593"/>
                    <a:pt x="2355989" y="2770452"/>
                    <a:pt x="2359244" y="2758211"/>
                  </a:cubicBezTo>
                  <a:cubicBezTo>
                    <a:pt x="2362499" y="2745815"/>
                    <a:pt x="2375516" y="2734969"/>
                    <a:pt x="2388379" y="2734194"/>
                  </a:cubicBezTo>
                  <a:close/>
                  <a:moveTo>
                    <a:pt x="3500095" y="2731560"/>
                  </a:moveTo>
                  <a:cubicBezTo>
                    <a:pt x="3513421" y="2730940"/>
                    <a:pt x="3522717" y="2740392"/>
                    <a:pt x="3521013" y="2752633"/>
                  </a:cubicBezTo>
                  <a:cubicBezTo>
                    <a:pt x="3519309" y="2764874"/>
                    <a:pt x="3507068" y="2775410"/>
                    <a:pt x="3493742" y="2776030"/>
                  </a:cubicBezTo>
                  <a:cubicBezTo>
                    <a:pt x="3480417" y="2776649"/>
                    <a:pt x="3470965" y="2767198"/>
                    <a:pt x="3472825" y="2754957"/>
                  </a:cubicBezTo>
                  <a:cubicBezTo>
                    <a:pt x="3474684" y="2742561"/>
                    <a:pt x="3486925" y="2732180"/>
                    <a:pt x="3500095" y="2731560"/>
                  </a:cubicBezTo>
                  <a:close/>
                  <a:moveTo>
                    <a:pt x="9030618" y="2730940"/>
                  </a:moveTo>
                  <a:cubicBezTo>
                    <a:pt x="9042548" y="2732180"/>
                    <a:pt x="9056339" y="2743181"/>
                    <a:pt x="9061607" y="2755577"/>
                  </a:cubicBezTo>
                  <a:cubicBezTo>
                    <a:pt x="9066875" y="2767972"/>
                    <a:pt x="9061452" y="2777114"/>
                    <a:pt x="9049521" y="2775875"/>
                  </a:cubicBezTo>
                  <a:cubicBezTo>
                    <a:pt x="9037590" y="2774790"/>
                    <a:pt x="9023645" y="2763789"/>
                    <a:pt x="9018532" y="2751393"/>
                  </a:cubicBezTo>
                  <a:cubicBezTo>
                    <a:pt x="9013263" y="2738997"/>
                    <a:pt x="9018687" y="2730010"/>
                    <a:pt x="9030618" y="2730940"/>
                  </a:cubicBezTo>
                  <a:close/>
                  <a:moveTo>
                    <a:pt x="2461993" y="2728306"/>
                  </a:moveTo>
                  <a:cubicBezTo>
                    <a:pt x="2474856" y="2727221"/>
                    <a:pt x="2482604" y="2736518"/>
                    <a:pt x="2479505" y="2748759"/>
                  </a:cubicBezTo>
                  <a:cubicBezTo>
                    <a:pt x="2476250" y="2761000"/>
                    <a:pt x="2463388" y="2771846"/>
                    <a:pt x="2450524" y="2772776"/>
                  </a:cubicBezTo>
                  <a:cubicBezTo>
                    <a:pt x="2437662" y="2773861"/>
                    <a:pt x="2429757" y="2764564"/>
                    <a:pt x="2433012" y="2752323"/>
                  </a:cubicBezTo>
                  <a:cubicBezTo>
                    <a:pt x="2436267" y="2740082"/>
                    <a:pt x="2449285" y="2729236"/>
                    <a:pt x="2461993" y="2728306"/>
                  </a:cubicBezTo>
                  <a:close/>
                  <a:moveTo>
                    <a:pt x="3576639" y="2727996"/>
                  </a:moveTo>
                  <a:cubicBezTo>
                    <a:pt x="3589965" y="2727376"/>
                    <a:pt x="3599417" y="2736828"/>
                    <a:pt x="3597712" y="2749069"/>
                  </a:cubicBezTo>
                  <a:cubicBezTo>
                    <a:pt x="3596008" y="2761310"/>
                    <a:pt x="3583922" y="2771691"/>
                    <a:pt x="3570596" y="2772311"/>
                  </a:cubicBezTo>
                  <a:cubicBezTo>
                    <a:pt x="3557271" y="2772931"/>
                    <a:pt x="3547819" y="2763479"/>
                    <a:pt x="3549524" y="2751238"/>
                  </a:cubicBezTo>
                  <a:cubicBezTo>
                    <a:pt x="3551228" y="2738997"/>
                    <a:pt x="3563314" y="2728461"/>
                    <a:pt x="3576639" y="2727996"/>
                  </a:cubicBezTo>
                  <a:close/>
                  <a:moveTo>
                    <a:pt x="8213737" y="2726291"/>
                  </a:moveTo>
                  <a:cubicBezTo>
                    <a:pt x="8226132" y="2727376"/>
                    <a:pt x="8239458" y="2738067"/>
                    <a:pt x="8243486" y="2750463"/>
                  </a:cubicBezTo>
                  <a:cubicBezTo>
                    <a:pt x="8247360" y="2762859"/>
                    <a:pt x="8240388" y="2772000"/>
                    <a:pt x="8227837" y="2771071"/>
                  </a:cubicBezTo>
                  <a:cubicBezTo>
                    <a:pt x="8215286" y="2770141"/>
                    <a:pt x="8201960" y="2759450"/>
                    <a:pt x="8198087" y="2747054"/>
                  </a:cubicBezTo>
                  <a:cubicBezTo>
                    <a:pt x="8194213" y="2734813"/>
                    <a:pt x="8201186" y="2725516"/>
                    <a:pt x="8213737" y="2726291"/>
                  </a:cubicBezTo>
                  <a:close/>
                  <a:moveTo>
                    <a:pt x="3653183" y="2724277"/>
                  </a:moveTo>
                  <a:cubicBezTo>
                    <a:pt x="3666508" y="2723812"/>
                    <a:pt x="3675960" y="2733264"/>
                    <a:pt x="3674411" y="2745505"/>
                  </a:cubicBezTo>
                  <a:cubicBezTo>
                    <a:pt x="3672861" y="2757746"/>
                    <a:pt x="3660775" y="2768127"/>
                    <a:pt x="3647450" y="2768747"/>
                  </a:cubicBezTo>
                  <a:cubicBezTo>
                    <a:pt x="3634124" y="2769367"/>
                    <a:pt x="3624518" y="2759915"/>
                    <a:pt x="3626222" y="2747674"/>
                  </a:cubicBezTo>
                  <a:cubicBezTo>
                    <a:pt x="3627926" y="2735433"/>
                    <a:pt x="3640012" y="2724897"/>
                    <a:pt x="3653183" y="2724277"/>
                  </a:cubicBezTo>
                  <a:close/>
                  <a:moveTo>
                    <a:pt x="2536072" y="2722417"/>
                  </a:moveTo>
                  <a:cubicBezTo>
                    <a:pt x="2548780" y="2721487"/>
                    <a:pt x="2556684" y="2730784"/>
                    <a:pt x="2553740" y="2743025"/>
                  </a:cubicBezTo>
                  <a:cubicBezTo>
                    <a:pt x="2550640" y="2755421"/>
                    <a:pt x="2537778" y="2766112"/>
                    <a:pt x="2524914" y="2767042"/>
                  </a:cubicBezTo>
                  <a:cubicBezTo>
                    <a:pt x="2511895" y="2768126"/>
                    <a:pt x="2503992" y="2758830"/>
                    <a:pt x="2507091" y="2746589"/>
                  </a:cubicBezTo>
                  <a:cubicBezTo>
                    <a:pt x="2510191" y="2734348"/>
                    <a:pt x="2523055" y="2723502"/>
                    <a:pt x="2536072" y="2722417"/>
                  </a:cubicBezTo>
                  <a:close/>
                  <a:moveTo>
                    <a:pt x="2609842" y="2717149"/>
                  </a:moveTo>
                  <a:cubicBezTo>
                    <a:pt x="2622705" y="2716219"/>
                    <a:pt x="2630764" y="2725361"/>
                    <a:pt x="2627819" y="2737757"/>
                  </a:cubicBezTo>
                  <a:cubicBezTo>
                    <a:pt x="2624874" y="2750153"/>
                    <a:pt x="2612011" y="2760844"/>
                    <a:pt x="2599148" y="2761774"/>
                  </a:cubicBezTo>
                  <a:cubicBezTo>
                    <a:pt x="2586285" y="2762703"/>
                    <a:pt x="2578226" y="2753407"/>
                    <a:pt x="2581171" y="2741166"/>
                  </a:cubicBezTo>
                  <a:cubicBezTo>
                    <a:pt x="2584271" y="2728770"/>
                    <a:pt x="2597133" y="2718079"/>
                    <a:pt x="2609842" y="2717149"/>
                  </a:cubicBezTo>
                  <a:close/>
                  <a:moveTo>
                    <a:pt x="2684230" y="2711726"/>
                  </a:moveTo>
                  <a:cubicBezTo>
                    <a:pt x="2697093" y="2710796"/>
                    <a:pt x="2705152" y="2720093"/>
                    <a:pt x="2702362" y="2732334"/>
                  </a:cubicBezTo>
                  <a:cubicBezTo>
                    <a:pt x="2699572" y="2744730"/>
                    <a:pt x="2686865" y="2755421"/>
                    <a:pt x="2673847" y="2756351"/>
                  </a:cubicBezTo>
                  <a:cubicBezTo>
                    <a:pt x="2660829" y="2757281"/>
                    <a:pt x="2652615" y="2748139"/>
                    <a:pt x="2655559" y="2735743"/>
                  </a:cubicBezTo>
                  <a:cubicBezTo>
                    <a:pt x="2658504" y="2723347"/>
                    <a:pt x="2671213" y="2712656"/>
                    <a:pt x="2684230" y="2711726"/>
                  </a:cubicBezTo>
                  <a:close/>
                  <a:moveTo>
                    <a:pt x="8824384" y="2711107"/>
                  </a:moveTo>
                  <a:cubicBezTo>
                    <a:pt x="8836314" y="2712191"/>
                    <a:pt x="8850104" y="2723192"/>
                    <a:pt x="8855063" y="2735588"/>
                  </a:cubicBezTo>
                  <a:cubicBezTo>
                    <a:pt x="8860021" y="2747984"/>
                    <a:pt x="8854288" y="2756971"/>
                    <a:pt x="8842202" y="2755886"/>
                  </a:cubicBezTo>
                  <a:cubicBezTo>
                    <a:pt x="8830117" y="2754801"/>
                    <a:pt x="8816326" y="2743800"/>
                    <a:pt x="8811523" y="2731405"/>
                  </a:cubicBezTo>
                  <a:cubicBezTo>
                    <a:pt x="8806719" y="2719009"/>
                    <a:pt x="8812452" y="2709867"/>
                    <a:pt x="8824384" y="2711107"/>
                  </a:cubicBezTo>
                  <a:close/>
                  <a:moveTo>
                    <a:pt x="6590047" y="2706768"/>
                  </a:moveTo>
                  <a:cubicBezTo>
                    <a:pt x="6603373" y="2707233"/>
                    <a:pt x="6615459" y="2717615"/>
                    <a:pt x="6617318" y="2729855"/>
                  </a:cubicBezTo>
                  <a:cubicBezTo>
                    <a:pt x="6619177" y="2742096"/>
                    <a:pt x="6609726" y="2751703"/>
                    <a:pt x="6596400" y="2751238"/>
                  </a:cubicBezTo>
                  <a:cubicBezTo>
                    <a:pt x="6583075" y="2750773"/>
                    <a:pt x="6570834" y="2740392"/>
                    <a:pt x="6569130" y="2728151"/>
                  </a:cubicBezTo>
                  <a:cubicBezTo>
                    <a:pt x="6567425" y="2715755"/>
                    <a:pt x="6576877" y="2706148"/>
                    <a:pt x="6590047" y="2706768"/>
                  </a:cubicBezTo>
                  <a:close/>
                  <a:moveTo>
                    <a:pt x="2758619" y="2706458"/>
                  </a:moveTo>
                  <a:cubicBezTo>
                    <a:pt x="2771638" y="2705683"/>
                    <a:pt x="2779851" y="2714980"/>
                    <a:pt x="2777062" y="2727221"/>
                  </a:cubicBezTo>
                  <a:cubicBezTo>
                    <a:pt x="2774272" y="2739462"/>
                    <a:pt x="2761563" y="2750153"/>
                    <a:pt x="2748545" y="2751083"/>
                  </a:cubicBezTo>
                  <a:cubicBezTo>
                    <a:pt x="2735528" y="2752013"/>
                    <a:pt x="2727314" y="2742871"/>
                    <a:pt x="2730104" y="2730475"/>
                  </a:cubicBezTo>
                  <a:cubicBezTo>
                    <a:pt x="2732893" y="2718079"/>
                    <a:pt x="2745601" y="2707388"/>
                    <a:pt x="2758619" y="2706458"/>
                  </a:cubicBezTo>
                  <a:close/>
                  <a:moveTo>
                    <a:pt x="2833163" y="2701500"/>
                  </a:moveTo>
                  <a:cubicBezTo>
                    <a:pt x="2846023" y="2700570"/>
                    <a:pt x="2854389" y="2709867"/>
                    <a:pt x="2851755" y="2722263"/>
                  </a:cubicBezTo>
                  <a:cubicBezTo>
                    <a:pt x="2849123" y="2734659"/>
                    <a:pt x="2836418" y="2745195"/>
                    <a:pt x="2823400" y="2746125"/>
                  </a:cubicBezTo>
                  <a:cubicBezTo>
                    <a:pt x="2810537" y="2746899"/>
                    <a:pt x="2802014" y="2737603"/>
                    <a:pt x="2804804" y="2725362"/>
                  </a:cubicBezTo>
                  <a:cubicBezTo>
                    <a:pt x="2807438" y="2712966"/>
                    <a:pt x="2820300" y="2702275"/>
                    <a:pt x="2833163" y="2701500"/>
                  </a:cubicBezTo>
                  <a:close/>
                  <a:moveTo>
                    <a:pt x="8685705" y="2698091"/>
                  </a:moveTo>
                  <a:cubicBezTo>
                    <a:pt x="8697791" y="2699176"/>
                    <a:pt x="8711426" y="2710177"/>
                    <a:pt x="8716229" y="2722573"/>
                  </a:cubicBezTo>
                  <a:cubicBezTo>
                    <a:pt x="8720878" y="2734969"/>
                    <a:pt x="8714989" y="2744111"/>
                    <a:pt x="8702749" y="2743026"/>
                  </a:cubicBezTo>
                  <a:cubicBezTo>
                    <a:pt x="8690509" y="2741941"/>
                    <a:pt x="8676873" y="2730940"/>
                    <a:pt x="8672225" y="2718544"/>
                  </a:cubicBezTo>
                  <a:cubicBezTo>
                    <a:pt x="8667422" y="2706148"/>
                    <a:pt x="8673464" y="2697007"/>
                    <a:pt x="8685705" y="2698091"/>
                  </a:cubicBezTo>
                  <a:close/>
                  <a:moveTo>
                    <a:pt x="2907826" y="2696386"/>
                  </a:moveTo>
                  <a:cubicBezTo>
                    <a:pt x="2920838" y="2695456"/>
                    <a:pt x="2929206" y="2704908"/>
                    <a:pt x="2926725" y="2717149"/>
                  </a:cubicBezTo>
                  <a:cubicBezTo>
                    <a:pt x="2924247" y="2729545"/>
                    <a:pt x="2911542" y="2740236"/>
                    <a:pt x="2898531" y="2741011"/>
                  </a:cubicBezTo>
                  <a:cubicBezTo>
                    <a:pt x="2885519" y="2741785"/>
                    <a:pt x="2877001" y="2732644"/>
                    <a:pt x="2879634" y="2720248"/>
                  </a:cubicBezTo>
                  <a:cubicBezTo>
                    <a:pt x="2882267" y="2708007"/>
                    <a:pt x="2894968" y="2697316"/>
                    <a:pt x="2907826" y="2696386"/>
                  </a:cubicBezTo>
                  <a:close/>
                  <a:moveTo>
                    <a:pt x="6206244" y="2696077"/>
                  </a:moveTo>
                  <a:cubicBezTo>
                    <a:pt x="6219569" y="2696387"/>
                    <a:pt x="6231500" y="2706613"/>
                    <a:pt x="6232895" y="2718854"/>
                  </a:cubicBezTo>
                  <a:cubicBezTo>
                    <a:pt x="6234289" y="2731095"/>
                    <a:pt x="6224527" y="2740857"/>
                    <a:pt x="6211047" y="2740547"/>
                  </a:cubicBezTo>
                  <a:cubicBezTo>
                    <a:pt x="6197567" y="2740237"/>
                    <a:pt x="6185636" y="2730010"/>
                    <a:pt x="6184396" y="2717769"/>
                  </a:cubicBezTo>
                  <a:cubicBezTo>
                    <a:pt x="6183157" y="2705374"/>
                    <a:pt x="6192918" y="2695612"/>
                    <a:pt x="6206244" y="2696077"/>
                  </a:cubicBezTo>
                  <a:close/>
                  <a:moveTo>
                    <a:pt x="6129081" y="2694372"/>
                  </a:moveTo>
                  <a:cubicBezTo>
                    <a:pt x="6142406" y="2694682"/>
                    <a:pt x="6154337" y="2704909"/>
                    <a:pt x="6155577" y="2717149"/>
                  </a:cubicBezTo>
                  <a:cubicBezTo>
                    <a:pt x="6156816" y="2729390"/>
                    <a:pt x="6147054" y="2739152"/>
                    <a:pt x="6133574" y="2738842"/>
                  </a:cubicBezTo>
                  <a:cubicBezTo>
                    <a:pt x="6120094" y="2738532"/>
                    <a:pt x="6108318" y="2728306"/>
                    <a:pt x="6107078" y="2716065"/>
                  </a:cubicBezTo>
                  <a:cubicBezTo>
                    <a:pt x="6105994" y="2703824"/>
                    <a:pt x="6115755" y="2694062"/>
                    <a:pt x="6129081" y="2694372"/>
                  </a:cubicBezTo>
                  <a:close/>
                  <a:moveTo>
                    <a:pt x="6051917" y="2692668"/>
                  </a:moveTo>
                  <a:cubicBezTo>
                    <a:pt x="6065243" y="2692978"/>
                    <a:pt x="6077019" y="2703204"/>
                    <a:pt x="6078258" y="2715445"/>
                  </a:cubicBezTo>
                  <a:cubicBezTo>
                    <a:pt x="6079498" y="2727841"/>
                    <a:pt x="6069581" y="2737602"/>
                    <a:pt x="6056101" y="2737293"/>
                  </a:cubicBezTo>
                  <a:cubicBezTo>
                    <a:pt x="6042620" y="2737138"/>
                    <a:pt x="6030844" y="2726911"/>
                    <a:pt x="6029760" y="2714670"/>
                  </a:cubicBezTo>
                  <a:cubicBezTo>
                    <a:pt x="6028675" y="2702274"/>
                    <a:pt x="6038747" y="2692513"/>
                    <a:pt x="6051917" y="2692668"/>
                  </a:cubicBezTo>
                  <a:close/>
                  <a:moveTo>
                    <a:pt x="2982661" y="2691583"/>
                  </a:moveTo>
                  <a:cubicBezTo>
                    <a:pt x="2995682" y="2690808"/>
                    <a:pt x="3004204" y="2700105"/>
                    <a:pt x="3001728" y="2712501"/>
                  </a:cubicBezTo>
                  <a:cubicBezTo>
                    <a:pt x="2999245" y="2724742"/>
                    <a:pt x="2986701" y="2735433"/>
                    <a:pt x="2973680" y="2736208"/>
                  </a:cubicBezTo>
                  <a:cubicBezTo>
                    <a:pt x="2960665" y="2737137"/>
                    <a:pt x="2952140" y="2727841"/>
                    <a:pt x="2954614" y="2715445"/>
                  </a:cubicBezTo>
                  <a:cubicBezTo>
                    <a:pt x="2957247" y="2703049"/>
                    <a:pt x="2969805" y="2692358"/>
                    <a:pt x="2982661" y="2691583"/>
                  </a:cubicBezTo>
                  <a:close/>
                  <a:moveTo>
                    <a:pt x="5974908" y="2691428"/>
                  </a:moveTo>
                  <a:cubicBezTo>
                    <a:pt x="5988233" y="2691583"/>
                    <a:pt x="6000009" y="2701809"/>
                    <a:pt x="6001094" y="2714050"/>
                  </a:cubicBezTo>
                  <a:cubicBezTo>
                    <a:pt x="6002179" y="2726291"/>
                    <a:pt x="5992107" y="2736053"/>
                    <a:pt x="5978626" y="2735898"/>
                  </a:cubicBezTo>
                  <a:cubicBezTo>
                    <a:pt x="5965146" y="2735743"/>
                    <a:pt x="5953525" y="2725516"/>
                    <a:pt x="5952440" y="2713275"/>
                  </a:cubicBezTo>
                  <a:cubicBezTo>
                    <a:pt x="5951511" y="2701035"/>
                    <a:pt x="5961428" y="2691273"/>
                    <a:pt x="5974908" y="2691428"/>
                  </a:cubicBezTo>
                  <a:close/>
                  <a:moveTo>
                    <a:pt x="5897590" y="2690344"/>
                  </a:moveTo>
                  <a:cubicBezTo>
                    <a:pt x="5910915" y="2690499"/>
                    <a:pt x="5922691" y="2700725"/>
                    <a:pt x="5923621" y="2712966"/>
                  </a:cubicBezTo>
                  <a:cubicBezTo>
                    <a:pt x="5924551" y="2725207"/>
                    <a:pt x="5914479" y="2734969"/>
                    <a:pt x="5900998" y="2734814"/>
                  </a:cubicBezTo>
                  <a:cubicBezTo>
                    <a:pt x="5887518" y="2734659"/>
                    <a:pt x="5875897" y="2724432"/>
                    <a:pt x="5874968" y="2712191"/>
                  </a:cubicBezTo>
                  <a:cubicBezTo>
                    <a:pt x="5874038" y="2699951"/>
                    <a:pt x="5884109" y="2690034"/>
                    <a:pt x="5897590" y="2690344"/>
                  </a:cubicBezTo>
                  <a:close/>
                  <a:moveTo>
                    <a:pt x="5820271" y="2689104"/>
                  </a:moveTo>
                  <a:cubicBezTo>
                    <a:pt x="5833597" y="2689259"/>
                    <a:pt x="5845218" y="2699485"/>
                    <a:pt x="5846147" y="2711726"/>
                  </a:cubicBezTo>
                  <a:cubicBezTo>
                    <a:pt x="5847077" y="2724122"/>
                    <a:pt x="5836850" y="2733884"/>
                    <a:pt x="5823370" y="2733729"/>
                  </a:cubicBezTo>
                  <a:cubicBezTo>
                    <a:pt x="5809890" y="2733574"/>
                    <a:pt x="5798269" y="2723502"/>
                    <a:pt x="5797494" y="2711261"/>
                  </a:cubicBezTo>
                  <a:cubicBezTo>
                    <a:pt x="5796719" y="2698865"/>
                    <a:pt x="5806791" y="2689104"/>
                    <a:pt x="5820271" y="2689104"/>
                  </a:cubicBezTo>
                  <a:close/>
                  <a:moveTo>
                    <a:pt x="5742798" y="2688174"/>
                  </a:moveTo>
                  <a:cubicBezTo>
                    <a:pt x="5756123" y="2688329"/>
                    <a:pt x="5767744" y="2698555"/>
                    <a:pt x="5768519" y="2710796"/>
                  </a:cubicBezTo>
                  <a:cubicBezTo>
                    <a:pt x="5769293" y="2723192"/>
                    <a:pt x="5759067" y="2732954"/>
                    <a:pt x="5745587" y="2732799"/>
                  </a:cubicBezTo>
                  <a:cubicBezTo>
                    <a:pt x="5732106" y="2732644"/>
                    <a:pt x="5720640" y="2722572"/>
                    <a:pt x="5719866" y="2710331"/>
                  </a:cubicBezTo>
                  <a:cubicBezTo>
                    <a:pt x="5719246" y="2698091"/>
                    <a:pt x="5729472" y="2688174"/>
                    <a:pt x="5742798" y="2688174"/>
                  </a:cubicBezTo>
                  <a:close/>
                  <a:moveTo>
                    <a:pt x="5665479" y="2687710"/>
                  </a:moveTo>
                  <a:cubicBezTo>
                    <a:pt x="5678804" y="2687865"/>
                    <a:pt x="5690270" y="2697936"/>
                    <a:pt x="5691045" y="2710177"/>
                  </a:cubicBezTo>
                  <a:cubicBezTo>
                    <a:pt x="5691819" y="2722418"/>
                    <a:pt x="5681438" y="2732334"/>
                    <a:pt x="5667958" y="2732179"/>
                  </a:cubicBezTo>
                  <a:cubicBezTo>
                    <a:pt x="5654478" y="2732025"/>
                    <a:pt x="5643011" y="2721953"/>
                    <a:pt x="5642392" y="2709712"/>
                  </a:cubicBezTo>
                  <a:cubicBezTo>
                    <a:pt x="5641617" y="2697471"/>
                    <a:pt x="5651998" y="2687555"/>
                    <a:pt x="5665479" y="2687710"/>
                  </a:cubicBezTo>
                  <a:close/>
                  <a:moveTo>
                    <a:pt x="5587696" y="2686935"/>
                  </a:moveTo>
                  <a:cubicBezTo>
                    <a:pt x="5601177" y="2687090"/>
                    <a:pt x="5612643" y="2697162"/>
                    <a:pt x="5613263" y="2709402"/>
                  </a:cubicBezTo>
                  <a:cubicBezTo>
                    <a:pt x="5613882" y="2721798"/>
                    <a:pt x="5603501" y="2731715"/>
                    <a:pt x="5590021" y="2731560"/>
                  </a:cubicBezTo>
                  <a:cubicBezTo>
                    <a:pt x="5576540" y="2731560"/>
                    <a:pt x="5565229" y="2721488"/>
                    <a:pt x="5564609" y="2709247"/>
                  </a:cubicBezTo>
                  <a:cubicBezTo>
                    <a:pt x="5564144" y="2696852"/>
                    <a:pt x="5574526" y="2686935"/>
                    <a:pt x="5587696" y="2686935"/>
                  </a:cubicBezTo>
                  <a:close/>
                  <a:moveTo>
                    <a:pt x="3058123" y="2686935"/>
                  </a:moveTo>
                  <a:cubicBezTo>
                    <a:pt x="3071138" y="2686160"/>
                    <a:pt x="3079661" y="2695457"/>
                    <a:pt x="3077334" y="2707853"/>
                  </a:cubicBezTo>
                  <a:cubicBezTo>
                    <a:pt x="3074856" y="2720094"/>
                    <a:pt x="3062462" y="2730785"/>
                    <a:pt x="3049294" y="2731560"/>
                  </a:cubicBezTo>
                  <a:cubicBezTo>
                    <a:pt x="3036121" y="2732334"/>
                    <a:pt x="3027448" y="2723038"/>
                    <a:pt x="3029925" y="2710642"/>
                  </a:cubicBezTo>
                  <a:cubicBezTo>
                    <a:pt x="3032250" y="2698401"/>
                    <a:pt x="3044802" y="2687710"/>
                    <a:pt x="3058123" y="2686935"/>
                  </a:cubicBezTo>
                  <a:close/>
                  <a:moveTo>
                    <a:pt x="5510378" y="2686470"/>
                  </a:moveTo>
                  <a:cubicBezTo>
                    <a:pt x="5523858" y="2686625"/>
                    <a:pt x="5535169" y="2696696"/>
                    <a:pt x="5535789" y="2708937"/>
                  </a:cubicBezTo>
                  <a:cubicBezTo>
                    <a:pt x="5536408" y="2721333"/>
                    <a:pt x="5525872" y="2731095"/>
                    <a:pt x="5512392" y="2731095"/>
                  </a:cubicBezTo>
                  <a:cubicBezTo>
                    <a:pt x="5498756" y="2731095"/>
                    <a:pt x="5487446" y="2721023"/>
                    <a:pt x="5486981" y="2708782"/>
                  </a:cubicBezTo>
                  <a:cubicBezTo>
                    <a:pt x="5486516" y="2696541"/>
                    <a:pt x="5497052" y="2686625"/>
                    <a:pt x="5510378" y="2686470"/>
                  </a:cubicBezTo>
                  <a:close/>
                  <a:moveTo>
                    <a:pt x="5432749" y="2686470"/>
                  </a:moveTo>
                  <a:cubicBezTo>
                    <a:pt x="5446229" y="2686470"/>
                    <a:pt x="5457540" y="2696541"/>
                    <a:pt x="5458005" y="2708782"/>
                  </a:cubicBezTo>
                  <a:cubicBezTo>
                    <a:pt x="5458470" y="2721023"/>
                    <a:pt x="5447933" y="2730939"/>
                    <a:pt x="5434453" y="2730939"/>
                  </a:cubicBezTo>
                  <a:cubicBezTo>
                    <a:pt x="5420818" y="2730939"/>
                    <a:pt x="5409661" y="2720868"/>
                    <a:pt x="5409197" y="2708627"/>
                  </a:cubicBezTo>
                  <a:cubicBezTo>
                    <a:pt x="5408887" y="2696386"/>
                    <a:pt x="5419423" y="2686315"/>
                    <a:pt x="5432749" y="2686470"/>
                  </a:cubicBezTo>
                  <a:close/>
                  <a:moveTo>
                    <a:pt x="3133114" y="2682441"/>
                  </a:moveTo>
                  <a:cubicBezTo>
                    <a:pt x="3146127" y="2681667"/>
                    <a:pt x="3154959" y="2690963"/>
                    <a:pt x="3152635" y="2703359"/>
                  </a:cubicBezTo>
                  <a:cubicBezTo>
                    <a:pt x="3150311" y="2715755"/>
                    <a:pt x="3137916" y="2726291"/>
                    <a:pt x="3124748" y="2727066"/>
                  </a:cubicBezTo>
                  <a:cubicBezTo>
                    <a:pt x="3111577" y="2727841"/>
                    <a:pt x="3102901" y="2718544"/>
                    <a:pt x="3105225" y="2706148"/>
                  </a:cubicBezTo>
                  <a:cubicBezTo>
                    <a:pt x="3107549" y="2693752"/>
                    <a:pt x="3119944" y="2683061"/>
                    <a:pt x="3133114" y="2682441"/>
                  </a:cubicBezTo>
                  <a:close/>
                  <a:moveTo>
                    <a:pt x="3207710" y="2677948"/>
                  </a:moveTo>
                  <a:cubicBezTo>
                    <a:pt x="3220726" y="2677173"/>
                    <a:pt x="3229557" y="2686470"/>
                    <a:pt x="3227388" y="2698866"/>
                  </a:cubicBezTo>
                  <a:cubicBezTo>
                    <a:pt x="3225219" y="2711262"/>
                    <a:pt x="3212823" y="2721798"/>
                    <a:pt x="3199653" y="2722573"/>
                  </a:cubicBezTo>
                  <a:cubicBezTo>
                    <a:pt x="3186637" y="2723347"/>
                    <a:pt x="3177650" y="2714051"/>
                    <a:pt x="3179974" y="2701655"/>
                  </a:cubicBezTo>
                  <a:cubicBezTo>
                    <a:pt x="3182144" y="2689414"/>
                    <a:pt x="3194694" y="2678723"/>
                    <a:pt x="3207710" y="2677948"/>
                  </a:cubicBezTo>
                  <a:close/>
                  <a:moveTo>
                    <a:pt x="2261446" y="2676088"/>
                  </a:moveTo>
                  <a:cubicBezTo>
                    <a:pt x="2274000" y="2675004"/>
                    <a:pt x="2281438" y="2684145"/>
                    <a:pt x="2277873" y="2696541"/>
                  </a:cubicBezTo>
                  <a:cubicBezTo>
                    <a:pt x="2274308" y="2708937"/>
                    <a:pt x="2261291" y="2719783"/>
                    <a:pt x="2248583" y="2720868"/>
                  </a:cubicBezTo>
                  <a:cubicBezTo>
                    <a:pt x="2235875" y="2721953"/>
                    <a:pt x="2228591" y="2712811"/>
                    <a:pt x="2232155" y="2700415"/>
                  </a:cubicBezTo>
                  <a:cubicBezTo>
                    <a:pt x="2235875" y="2688019"/>
                    <a:pt x="2248893" y="2677173"/>
                    <a:pt x="2261446" y="2676088"/>
                  </a:cubicBezTo>
                  <a:close/>
                  <a:moveTo>
                    <a:pt x="9135207" y="2674694"/>
                  </a:moveTo>
                  <a:cubicBezTo>
                    <a:pt x="9146828" y="2675934"/>
                    <a:pt x="9160772" y="2687090"/>
                    <a:pt x="9166350" y="2699486"/>
                  </a:cubicBezTo>
                  <a:cubicBezTo>
                    <a:pt x="9171929" y="2711882"/>
                    <a:pt x="9166971" y="2721024"/>
                    <a:pt x="9155194" y="2719784"/>
                  </a:cubicBezTo>
                  <a:cubicBezTo>
                    <a:pt x="9143418" y="2718544"/>
                    <a:pt x="9129473" y="2707543"/>
                    <a:pt x="9124050" y="2695147"/>
                  </a:cubicBezTo>
                  <a:cubicBezTo>
                    <a:pt x="9118627" y="2682752"/>
                    <a:pt x="9123586" y="2673610"/>
                    <a:pt x="9135207" y="2674694"/>
                  </a:cubicBezTo>
                  <a:close/>
                  <a:moveTo>
                    <a:pt x="3283170" y="2673609"/>
                  </a:moveTo>
                  <a:cubicBezTo>
                    <a:pt x="3296340" y="2672989"/>
                    <a:pt x="3305172" y="2682286"/>
                    <a:pt x="3303158" y="2694682"/>
                  </a:cubicBezTo>
                  <a:cubicBezTo>
                    <a:pt x="3301144" y="2706923"/>
                    <a:pt x="3288748" y="2717459"/>
                    <a:pt x="3275577" y="2718234"/>
                  </a:cubicBezTo>
                  <a:cubicBezTo>
                    <a:pt x="3262407" y="2719009"/>
                    <a:pt x="3253420" y="2709712"/>
                    <a:pt x="3255589" y="2697316"/>
                  </a:cubicBezTo>
                  <a:cubicBezTo>
                    <a:pt x="3257758" y="2685075"/>
                    <a:pt x="3270154" y="2674384"/>
                    <a:pt x="3283170" y="2673609"/>
                  </a:cubicBezTo>
                  <a:close/>
                  <a:moveTo>
                    <a:pt x="2334129" y="2670046"/>
                  </a:moveTo>
                  <a:cubicBezTo>
                    <a:pt x="2346837" y="2669116"/>
                    <a:pt x="2354277" y="2678258"/>
                    <a:pt x="2350867" y="2690654"/>
                  </a:cubicBezTo>
                  <a:cubicBezTo>
                    <a:pt x="2347457" y="2702895"/>
                    <a:pt x="2334439" y="2713741"/>
                    <a:pt x="2321732" y="2714826"/>
                  </a:cubicBezTo>
                  <a:cubicBezTo>
                    <a:pt x="2309023" y="2715910"/>
                    <a:pt x="2301585" y="2706768"/>
                    <a:pt x="2304994" y="2694373"/>
                  </a:cubicBezTo>
                  <a:cubicBezTo>
                    <a:pt x="2308558" y="2681977"/>
                    <a:pt x="2321576" y="2671131"/>
                    <a:pt x="2334129" y="2670046"/>
                  </a:cubicBezTo>
                  <a:close/>
                  <a:moveTo>
                    <a:pt x="3358784" y="2669735"/>
                  </a:moveTo>
                  <a:cubicBezTo>
                    <a:pt x="3371954" y="2668961"/>
                    <a:pt x="3380941" y="2678412"/>
                    <a:pt x="3378927" y="2690808"/>
                  </a:cubicBezTo>
                  <a:cubicBezTo>
                    <a:pt x="3376913" y="2703049"/>
                    <a:pt x="3364672" y="2713740"/>
                    <a:pt x="3351501" y="2714360"/>
                  </a:cubicBezTo>
                  <a:cubicBezTo>
                    <a:pt x="3338331" y="2714980"/>
                    <a:pt x="3329344" y="2705683"/>
                    <a:pt x="3331358" y="2693287"/>
                  </a:cubicBezTo>
                  <a:cubicBezTo>
                    <a:pt x="3333372" y="2680892"/>
                    <a:pt x="3345768" y="2670355"/>
                    <a:pt x="3358784" y="2669735"/>
                  </a:cubicBezTo>
                  <a:close/>
                  <a:moveTo>
                    <a:pt x="3434708" y="2665707"/>
                  </a:moveTo>
                  <a:cubicBezTo>
                    <a:pt x="3447878" y="2664933"/>
                    <a:pt x="3456865" y="2674385"/>
                    <a:pt x="3455006" y="2686780"/>
                  </a:cubicBezTo>
                  <a:cubicBezTo>
                    <a:pt x="3452992" y="2699176"/>
                    <a:pt x="3440751" y="2709713"/>
                    <a:pt x="3427580" y="2710332"/>
                  </a:cubicBezTo>
                  <a:cubicBezTo>
                    <a:pt x="3414410" y="2710952"/>
                    <a:pt x="3405268" y="2701655"/>
                    <a:pt x="3407282" y="2689259"/>
                  </a:cubicBezTo>
                  <a:cubicBezTo>
                    <a:pt x="3409142" y="2676864"/>
                    <a:pt x="3421537" y="2666327"/>
                    <a:pt x="3434708" y="2665707"/>
                  </a:cubicBezTo>
                  <a:close/>
                  <a:moveTo>
                    <a:pt x="2407124" y="2664158"/>
                  </a:moveTo>
                  <a:cubicBezTo>
                    <a:pt x="2419831" y="2663228"/>
                    <a:pt x="2427271" y="2672370"/>
                    <a:pt x="2424016" y="2684766"/>
                  </a:cubicBezTo>
                  <a:cubicBezTo>
                    <a:pt x="2420761" y="2697162"/>
                    <a:pt x="2407743" y="2707853"/>
                    <a:pt x="2395035" y="2708938"/>
                  </a:cubicBezTo>
                  <a:cubicBezTo>
                    <a:pt x="2382327" y="2709867"/>
                    <a:pt x="2374734" y="2700726"/>
                    <a:pt x="2378143" y="2688330"/>
                  </a:cubicBezTo>
                  <a:cubicBezTo>
                    <a:pt x="2381552" y="2676089"/>
                    <a:pt x="2394571" y="2665088"/>
                    <a:pt x="2407124" y="2664158"/>
                  </a:cubicBezTo>
                  <a:close/>
                  <a:moveTo>
                    <a:pt x="3510477" y="2661679"/>
                  </a:moveTo>
                  <a:cubicBezTo>
                    <a:pt x="3523647" y="2661059"/>
                    <a:pt x="3532944" y="2670511"/>
                    <a:pt x="3531085" y="2682906"/>
                  </a:cubicBezTo>
                  <a:cubicBezTo>
                    <a:pt x="3529225" y="2695302"/>
                    <a:pt x="3516984" y="2705839"/>
                    <a:pt x="3503814" y="2706458"/>
                  </a:cubicBezTo>
                  <a:cubicBezTo>
                    <a:pt x="3490488" y="2707233"/>
                    <a:pt x="3481346" y="2697781"/>
                    <a:pt x="3483206" y="2685386"/>
                  </a:cubicBezTo>
                  <a:cubicBezTo>
                    <a:pt x="3485065" y="2672990"/>
                    <a:pt x="3497306" y="2662454"/>
                    <a:pt x="3510477" y="2661679"/>
                  </a:cubicBezTo>
                  <a:close/>
                  <a:moveTo>
                    <a:pt x="2480272" y="2658425"/>
                  </a:moveTo>
                  <a:cubicBezTo>
                    <a:pt x="2492980" y="2657495"/>
                    <a:pt x="2500729" y="2666637"/>
                    <a:pt x="2497474" y="2679033"/>
                  </a:cubicBezTo>
                  <a:cubicBezTo>
                    <a:pt x="2494220" y="2691429"/>
                    <a:pt x="2481202" y="2702275"/>
                    <a:pt x="2468493" y="2703205"/>
                  </a:cubicBezTo>
                  <a:cubicBezTo>
                    <a:pt x="2455631" y="2704134"/>
                    <a:pt x="2448037" y="2694992"/>
                    <a:pt x="2451292" y="2682597"/>
                  </a:cubicBezTo>
                  <a:cubicBezTo>
                    <a:pt x="2454546" y="2670201"/>
                    <a:pt x="2467564" y="2659355"/>
                    <a:pt x="2480272" y="2658425"/>
                  </a:cubicBezTo>
                  <a:close/>
                  <a:moveTo>
                    <a:pt x="3586555" y="2658270"/>
                  </a:moveTo>
                  <a:cubicBezTo>
                    <a:pt x="3599726" y="2657650"/>
                    <a:pt x="3609023" y="2667102"/>
                    <a:pt x="3607318" y="2679497"/>
                  </a:cubicBezTo>
                  <a:cubicBezTo>
                    <a:pt x="3605614" y="2691738"/>
                    <a:pt x="3593528" y="2702275"/>
                    <a:pt x="3580203" y="2702895"/>
                  </a:cubicBezTo>
                  <a:cubicBezTo>
                    <a:pt x="3567032" y="2703514"/>
                    <a:pt x="3557580" y="2694063"/>
                    <a:pt x="3559440" y="2681667"/>
                  </a:cubicBezTo>
                  <a:cubicBezTo>
                    <a:pt x="3561144" y="2669271"/>
                    <a:pt x="3573230" y="2658735"/>
                    <a:pt x="3586555" y="2658270"/>
                  </a:cubicBezTo>
                  <a:close/>
                  <a:moveTo>
                    <a:pt x="3662634" y="2654706"/>
                  </a:moveTo>
                  <a:cubicBezTo>
                    <a:pt x="3675805" y="2654086"/>
                    <a:pt x="3685102" y="2663538"/>
                    <a:pt x="3683552" y="2675933"/>
                  </a:cubicBezTo>
                  <a:cubicBezTo>
                    <a:pt x="3682003" y="2688329"/>
                    <a:pt x="3669917" y="2698711"/>
                    <a:pt x="3656591" y="2699331"/>
                  </a:cubicBezTo>
                  <a:cubicBezTo>
                    <a:pt x="3643421" y="2699950"/>
                    <a:pt x="3633969" y="2690499"/>
                    <a:pt x="3635674" y="2678103"/>
                  </a:cubicBezTo>
                  <a:cubicBezTo>
                    <a:pt x="3637378" y="2665707"/>
                    <a:pt x="3649464" y="2655171"/>
                    <a:pt x="3662634" y="2654706"/>
                  </a:cubicBezTo>
                  <a:close/>
                  <a:moveTo>
                    <a:pt x="2553577" y="2652691"/>
                  </a:moveTo>
                  <a:cubicBezTo>
                    <a:pt x="2566286" y="2651607"/>
                    <a:pt x="2574034" y="2660903"/>
                    <a:pt x="2570934" y="2673299"/>
                  </a:cubicBezTo>
                  <a:cubicBezTo>
                    <a:pt x="2567835" y="2685695"/>
                    <a:pt x="2554971" y="2696541"/>
                    <a:pt x="2542108" y="2697471"/>
                  </a:cubicBezTo>
                  <a:cubicBezTo>
                    <a:pt x="2529400" y="2698400"/>
                    <a:pt x="2521497" y="2689259"/>
                    <a:pt x="2524751" y="2676863"/>
                  </a:cubicBezTo>
                  <a:cubicBezTo>
                    <a:pt x="2528006" y="2664467"/>
                    <a:pt x="2540869" y="2653621"/>
                    <a:pt x="2553577" y="2652691"/>
                  </a:cubicBezTo>
                  <a:close/>
                  <a:moveTo>
                    <a:pt x="3738714" y="2651142"/>
                  </a:moveTo>
                  <a:cubicBezTo>
                    <a:pt x="3752039" y="2650678"/>
                    <a:pt x="3761491" y="2660129"/>
                    <a:pt x="3759942" y="2672525"/>
                  </a:cubicBezTo>
                  <a:cubicBezTo>
                    <a:pt x="3758392" y="2684921"/>
                    <a:pt x="3746461" y="2695302"/>
                    <a:pt x="3733136" y="2695922"/>
                  </a:cubicBezTo>
                  <a:cubicBezTo>
                    <a:pt x="3719810" y="2696542"/>
                    <a:pt x="3710359" y="2687090"/>
                    <a:pt x="3711908" y="2674694"/>
                  </a:cubicBezTo>
                  <a:cubicBezTo>
                    <a:pt x="3713613" y="2662299"/>
                    <a:pt x="3725544" y="2651762"/>
                    <a:pt x="3738714" y="2651142"/>
                  </a:cubicBezTo>
                  <a:close/>
                  <a:moveTo>
                    <a:pt x="8864514" y="2647423"/>
                  </a:moveTo>
                  <a:cubicBezTo>
                    <a:pt x="8876445" y="2648663"/>
                    <a:pt x="8890236" y="2659664"/>
                    <a:pt x="8895348" y="2672059"/>
                  </a:cubicBezTo>
                  <a:cubicBezTo>
                    <a:pt x="8900462" y="2684610"/>
                    <a:pt x="8895039" y="2693597"/>
                    <a:pt x="8883108" y="2692513"/>
                  </a:cubicBezTo>
                  <a:cubicBezTo>
                    <a:pt x="8871176" y="2691273"/>
                    <a:pt x="8857386" y="2680272"/>
                    <a:pt x="8852273" y="2667876"/>
                  </a:cubicBezTo>
                  <a:cubicBezTo>
                    <a:pt x="8847315" y="2655480"/>
                    <a:pt x="8852738" y="2646183"/>
                    <a:pt x="8864514" y="2647423"/>
                  </a:cubicBezTo>
                  <a:close/>
                  <a:moveTo>
                    <a:pt x="2627036" y="2647113"/>
                  </a:moveTo>
                  <a:cubicBezTo>
                    <a:pt x="2639899" y="2646183"/>
                    <a:pt x="2647803" y="2655480"/>
                    <a:pt x="2644703" y="2667876"/>
                  </a:cubicBezTo>
                  <a:cubicBezTo>
                    <a:pt x="2641759" y="2680117"/>
                    <a:pt x="2628895" y="2690963"/>
                    <a:pt x="2616033" y="2691893"/>
                  </a:cubicBezTo>
                  <a:cubicBezTo>
                    <a:pt x="2603170" y="2692977"/>
                    <a:pt x="2595266" y="2683681"/>
                    <a:pt x="2598366" y="2671285"/>
                  </a:cubicBezTo>
                  <a:cubicBezTo>
                    <a:pt x="2601465" y="2658889"/>
                    <a:pt x="2614328" y="2648198"/>
                    <a:pt x="2627036" y="2647113"/>
                  </a:cubicBezTo>
                  <a:close/>
                  <a:moveTo>
                    <a:pt x="2700649" y="2641845"/>
                  </a:moveTo>
                  <a:cubicBezTo>
                    <a:pt x="2713357" y="2640915"/>
                    <a:pt x="2721416" y="2650212"/>
                    <a:pt x="2718471" y="2662608"/>
                  </a:cubicBezTo>
                  <a:cubicBezTo>
                    <a:pt x="2715682" y="2675004"/>
                    <a:pt x="2702819" y="2685695"/>
                    <a:pt x="2689956" y="2686625"/>
                  </a:cubicBezTo>
                  <a:cubicBezTo>
                    <a:pt x="2677093" y="2687554"/>
                    <a:pt x="2669189" y="2678258"/>
                    <a:pt x="2672134" y="2665862"/>
                  </a:cubicBezTo>
                  <a:cubicBezTo>
                    <a:pt x="2675233" y="2653466"/>
                    <a:pt x="2688097" y="2642775"/>
                    <a:pt x="2700649" y="2641845"/>
                  </a:cubicBezTo>
                  <a:close/>
                  <a:moveTo>
                    <a:pt x="8796182" y="2640606"/>
                  </a:moveTo>
                  <a:cubicBezTo>
                    <a:pt x="8807958" y="2641846"/>
                    <a:pt x="8821748" y="2652847"/>
                    <a:pt x="8826862" y="2665243"/>
                  </a:cubicBezTo>
                  <a:cubicBezTo>
                    <a:pt x="8831820" y="2677638"/>
                    <a:pt x="8826242" y="2686780"/>
                    <a:pt x="8814311" y="2685696"/>
                  </a:cubicBezTo>
                  <a:cubicBezTo>
                    <a:pt x="8802380" y="2684611"/>
                    <a:pt x="8788589" y="2673610"/>
                    <a:pt x="8783632" y="2661214"/>
                  </a:cubicBezTo>
                  <a:cubicBezTo>
                    <a:pt x="8778673" y="2648818"/>
                    <a:pt x="8784251" y="2639676"/>
                    <a:pt x="8796182" y="2640606"/>
                  </a:cubicBezTo>
                  <a:close/>
                  <a:moveTo>
                    <a:pt x="2774728" y="2636577"/>
                  </a:moveTo>
                  <a:cubicBezTo>
                    <a:pt x="2787591" y="2635647"/>
                    <a:pt x="2795649" y="2644944"/>
                    <a:pt x="2792860" y="2657340"/>
                  </a:cubicBezTo>
                  <a:cubicBezTo>
                    <a:pt x="2789915" y="2669736"/>
                    <a:pt x="2777208" y="2680427"/>
                    <a:pt x="2764344" y="2681357"/>
                  </a:cubicBezTo>
                  <a:cubicBezTo>
                    <a:pt x="2751482" y="2682286"/>
                    <a:pt x="2743268" y="2672989"/>
                    <a:pt x="2746213" y="2660594"/>
                  </a:cubicBezTo>
                  <a:cubicBezTo>
                    <a:pt x="2749156" y="2648198"/>
                    <a:pt x="2761865" y="2637507"/>
                    <a:pt x="2774728" y="2636577"/>
                  </a:cubicBezTo>
                  <a:close/>
                  <a:moveTo>
                    <a:pt x="8727231" y="2634252"/>
                  </a:moveTo>
                  <a:cubicBezTo>
                    <a:pt x="8739162" y="2635492"/>
                    <a:pt x="8752952" y="2646493"/>
                    <a:pt x="8757910" y="2658889"/>
                  </a:cubicBezTo>
                  <a:cubicBezTo>
                    <a:pt x="8763024" y="2671285"/>
                    <a:pt x="8757291" y="2680427"/>
                    <a:pt x="8745205" y="2679342"/>
                  </a:cubicBezTo>
                  <a:cubicBezTo>
                    <a:pt x="8733274" y="2678257"/>
                    <a:pt x="8719639" y="2667256"/>
                    <a:pt x="8714681" y="2654860"/>
                  </a:cubicBezTo>
                  <a:cubicBezTo>
                    <a:pt x="8709722" y="2642310"/>
                    <a:pt x="8715455" y="2633168"/>
                    <a:pt x="8727231" y="2634252"/>
                  </a:cubicBezTo>
                  <a:close/>
                  <a:moveTo>
                    <a:pt x="2848648" y="2631309"/>
                  </a:moveTo>
                  <a:cubicBezTo>
                    <a:pt x="2861503" y="2630534"/>
                    <a:pt x="2869713" y="2639831"/>
                    <a:pt x="2866924" y="2652227"/>
                  </a:cubicBezTo>
                  <a:cubicBezTo>
                    <a:pt x="2864136" y="2664623"/>
                    <a:pt x="2851436" y="2675314"/>
                    <a:pt x="2838579" y="2676244"/>
                  </a:cubicBezTo>
                  <a:cubicBezTo>
                    <a:pt x="2825715" y="2677173"/>
                    <a:pt x="2817501" y="2667876"/>
                    <a:pt x="2820291" y="2655481"/>
                  </a:cubicBezTo>
                  <a:cubicBezTo>
                    <a:pt x="2823236" y="2643085"/>
                    <a:pt x="2835944" y="2632394"/>
                    <a:pt x="2848648" y="2631309"/>
                  </a:cubicBezTo>
                  <a:close/>
                  <a:moveTo>
                    <a:pt x="8658435" y="2627900"/>
                  </a:moveTo>
                  <a:cubicBezTo>
                    <a:pt x="8670366" y="2628985"/>
                    <a:pt x="8684156" y="2639986"/>
                    <a:pt x="8688959" y="2652382"/>
                  </a:cubicBezTo>
                  <a:cubicBezTo>
                    <a:pt x="8693918" y="2664778"/>
                    <a:pt x="8688029" y="2673920"/>
                    <a:pt x="8675944" y="2672835"/>
                  </a:cubicBezTo>
                  <a:cubicBezTo>
                    <a:pt x="8663858" y="2671750"/>
                    <a:pt x="8650222" y="2660749"/>
                    <a:pt x="8645419" y="2648353"/>
                  </a:cubicBezTo>
                  <a:cubicBezTo>
                    <a:pt x="8640461" y="2635957"/>
                    <a:pt x="8646349" y="2626816"/>
                    <a:pt x="8658435" y="2627900"/>
                  </a:cubicBezTo>
                  <a:close/>
                  <a:moveTo>
                    <a:pt x="6275040" y="2627900"/>
                  </a:moveTo>
                  <a:cubicBezTo>
                    <a:pt x="6288211" y="2628365"/>
                    <a:pt x="6300141" y="2638591"/>
                    <a:pt x="6301691" y="2650987"/>
                  </a:cubicBezTo>
                  <a:cubicBezTo>
                    <a:pt x="6303241" y="2663228"/>
                    <a:pt x="6293634" y="2672990"/>
                    <a:pt x="6280308" y="2672680"/>
                  </a:cubicBezTo>
                  <a:cubicBezTo>
                    <a:pt x="6266983" y="2672370"/>
                    <a:pt x="6255052" y="2662143"/>
                    <a:pt x="6253657" y="2649748"/>
                  </a:cubicBezTo>
                  <a:cubicBezTo>
                    <a:pt x="6252263" y="2637352"/>
                    <a:pt x="6261715" y="2627590"/>
                    <a:pt x="6275040" y="2627900"/>
                  </a:cubicBezTo>
                  <a:close/>
                  <a:moveTo>
                    <a:pt x="2922845" y="2626660"/>
                  </a:moveTo>
                  <a:cubicBezTo>
                    <a:pt x="2935858" y="2625885"/>
                    <a:pt x="2944074" y="2635182"/>
                    <a:pt x="2941436" y="2647578"/>
                  </a:cubicBezTo>
                  <a:cubicBezTo>
                    <a:pt x="2938802" y="2659819"/>
                    <a:pt x="2926254" y="2670510"/>
                    <a:pt x="2913239" y="2671440"/>
                  </a:cubicBezTo>
                  <a:cubicBezTo>
                    <a:pt x="2900225" y="2672215"/>
                    <a:pt x="2891862" y="2662918"/>
                    <a:pt x="2894648" y="2650522"/>
                  </a:cubicBezTo>
                  <a:cubicBezTo>
                    <a:pt x="2897439" y="2638126"/>
                    <a:pt x="2909984" y="2627280"/>
                    <a:pt x="2922845" y="2626660"/>
                  </a:cubicBezTo>
                  <a:close/>
                  <a:moveTo>
                    <a:pt x="6198652" y="2626195"/>
                  </a:moveTo>
                  <a:cubicBezTo>
                    <a:pt x="6211823" y="2626505"/>
                    <a:pt x="6223753" y="2636731"/>
                    <a:pt x="6225148" y="2649127"/>
                  </a:cubicBezTo>
                  <a:cubicBezTo>
                    <a:pt x="6226387" y="2661523"/>
                    <a:pt x="6216781" y="2671285"/>
                    <a:pt x="6203455" y="2670975"/>
                  </a:cubicBezTo>
                  <a:cubicBezTo>
                    <a:pt x="6190130" y="2670665"/>
                    <a:pt x="6178354" y="2660438"/>
                    <a:pt x="6176960" y="2648043"/>
                  </a:cubicBezTo>
                  <a:cubicBezTo>
                    <a:pt x="6175720" y="2635647"/>
                    <a:pt x="6185326" y="2625885"/>
                    <a:pt x="6198652" y="2626195"/>
                  </a:cubicBezTo>
                  <a:close/>
                  <a:moveTo>
                    <a:pt x="6122108" y="2624491"/>
                  </a:moveTo>
                  <a:cubicBezTo>
                    <a:pt x="6135278" y="2624801"/>
                    <a:pt x="6147209" y="2635027"/>
                    <a:pt x="6148448" y="2647423"/>
                  </a:cubicBezTo>
                  <a:cubicBezTo>
                    <a:pt x="6149688" y="2659819"/>
                    <a:pt x="6139926" y="2669581"/>
                    <a:pt x="6126601" y="2669271"/>
                  </a:cubicBezTo>
                  <a:cubicBezTo>
                    <a:pt x="6113276" y="2668961"/>
                    <a:pt x="6101499" y="2658734"/>
                    <a:pt x="6100260" y="2646339"/>
                  </a:cubicBezTo>
                  <a:cubicBezTo>
                    <a:pt x="6099021" y="2633943"/>
                    <a:pt x="6108782" y="2624181"/>
                    <a:pt x="6122108" y="2624491"/>
                  </a:cubicBezTo>
                  <a:close/>
                  <a:moveTo>
                    <a:pt x="6045409" y="2622942"/>
                  </a:moveTo>
                  <a:cubicBezTo>
                    <a:pt x="6058579" y="2623252"/>
                    <a:pt x="6070355" y="2633479"/>
                    <a:pt x="6071595" y="2645874"/>
                  </a:cubicBezTo>
                  <a:cubicBezTo>
                    <a:pt x="6072834" y="2658115"/>
                    <a:pt x="6062918" y="2668032"/>
                    <a:pt x="6049592" y="2667722"/>
                  </a:cubicBezTo>
                  <a:cubicBezTo>
                    <a:pt x="6036267" y="2667567"/>
                    <a:pt x="6024491" y="2657340"/>
                    <a:pt x="6023406" y="2644945"/>
                  </a:cubicBezTo>
                  <a:cubicBezTo>
                    <a:pt x="6022322" y="2632549"/>
                    <a:pt x="6032083" y="2622632"/>
                    <a:pt x="6045409" y="2622942"/>
                  </a:cubicBezTo>
                  <a:close/>
                  <a:moveTo>
                    <a:pt x="2997224" y="2621702"/>
                  </a:moveTo>
                  <a:cubicBezTo>
                    <a:pt x="3010077" y="2620772"/>
                    <a:pt x="3018446" y="2630224"/>
                    <a:pt x="3015963" y="2642620"/>
                  </a:cubicBezTo>
                  <a:cubicBezTo>
                    <a:pt x="3013485" y="2655016"/>
                    <a:pt x="3000943" y="2665707"/>
                    <a:pt x="2987928" y="2666482"/>
                  </a:cubicBezTo>
                  <a:cubicBezTo>
                    <a:pt x="2974911" y="2667257"/>
                    <a:pt x="2966540" y="2657960"/>
                    <a:pt x="2969180" y="2645564"/>
                  </a:cubicBezTo>
                  <a:cubicBezTo>
                    <a:pt x="2971813" y="2633168"/>
                    <a:pt x="2984362" y="2622477"/>
                    <a:pt x="2997224" y="2621702"/>
                  </a:cubicBezTo>
                  <a:close/>
                  <a:moveTo>
                    <a:pt x="8589173" y="2621547"/>
                  </a:moveTo>
                  <a:cubicBezTo>
                    <a:pt x="8601104" y="2622632"/>
                    <a:pt x="8614740" y="2633633"/>
                    <a:pt x="8619543" y="2646029"/>
                  </a:cubicBezTo>
                  <a:cubicBezTo>
                    <a:pt x="8624346" y="2658579"/>
                    <a:pt x="8618303" y="2667721"/>
                    <a:pt x="8606218" y="2666637"/>
                  </a:cubicBezTo>
                  <a:cubicBezTo>
                    <a:pt x="8594131" y="2665552"/>
                    <a:pt x="8580496" y="2654551"/>
                    <a:pt x="8575848" y="2642155"/>
                  </a:cubicBezTo>
                  <a:cubicBezTo>
                    <a:pt x="8571044" y="2629759"/>
                    <a:pt x="8577088" y="2620462"/>
                    <a:pt x="8589173" y="2621547"/>
                  </a:cubicBezTo>
                  <a:close/>
                  <a:moveTo>
                    <a:pt x="5968556" y="2621547"/>
                  </a:moveTo>
                  <a:cubicBezTo>
                    <a:pt x="5981881" y="2621702"/>
                    <a:pt x="5993657" y="2631928"/>
                    <a:pt x="5994742" y="2644324"/>
                  </a:cubicBezTo>
                  <a:cubicBezTo>
                    <a:pt x="5995827" y="2656720"/>
                    <a:pt x="5985910" y="2666481"/>
                    <a:pt x="5972585" y="2666326"/>
                  </a:cubicBezTo>
                  <a:cubicBezTo>
                    <a:pt x="5959259" y="2666016"/>
                    <a:pt x="5947638" y="2655945"/>
                    <a:pt x="5946553" y="2643549"/>
                  </a:cubicBezTo>
                  <a:cubicBezTo>
                    <a:pt x="5945469" y="2631309"/>
                    <a:pt x="5955385" y="2621392"/>
                    <a:pt x="5968556" y="2621547"/>
                  </a:cubicBezTo>
                  <a:close/>
                  <a:moveTo>
                    <a:pt x="5892011" y="2620462"/>
                  </a:moveTo>
                  <a:cubicBezTo>
                    <a:pt x="5905337" y="2620617"/>
                    <a:pt x="5916958" y="2630843"/>
                    <a:pt x="5918042" y="2643239"/>
                  </a:cubicBezTo>
                  <a:cubicBezTo>
                    <a:pt x="5919127" y="2655635"/>
                    <a:pt x="5909056" y="2665397"/>
                    <a:pt x="5895730" y="2665242"/>
                  </a:cubicBezTo>
                  <a:cubicBezTo>
                    <a:pt x="5882250" y="2664932"/>
                    <a:pt x="5870629" y="2654860"/>
                    <a:pt x="5869699" y="2642465"/>
                  </a:cubicBezTo>
                  <a:cubicBezTo>
                    <a:pt x="5868614" y="2630069"/>
                    <a:pt x="5878686" y="2620152"/>
                    <a:pt x="5892011" y="2620462"/>
                  </a:cubicBezTo>
                  <a:close/>
                  <a:moveTo>
                    <a:pt x="5815313" y="2619378"/>
                  </a:moveTo>
                  <a:cubicBezTo>
                    <a:pt x="5828638" y="2619533"/>
                    <a:pt x="5840259" y="2629759"/>
                    <a:pt x="5841189" y="2642155"/>
                  </a:cubicBezTo>
                  <a:cubicBezTo>
                    <a:pt x="5842119" y="2654396"/>
                    <a:pt x="5831892" y="2664312"/>
                    <a:pt x="5818567" y="2664157"/>
                  </a:cubicBezTo>
                  <a:cubicBezTo>
                    <a:pt x="5805087" y="2664002"/>
                    <a:pt x="5793620" y="2653931"/>
                    <a:pt x="5792691" y="2641535"/>
                  </a:cubicBezTo>
                  <a:cubicBezTo>
                    <a:pt x="5791761" y="2629139"/>
                    <a:pt x="5801832" y="2619223"/>
                    <a:pt x="5815313" y="2619378"/>
                  </a:cubicBezTo>
                  <a:close/>
                  <a:moveTo>
                    <a:pt x="5738304" y="2618449"/>
                  </a:moveTo>
                  <a:cubicBezTo>
                    <a:pt x="5751630" y="2618604"/>
                    <a:pt x="5763251" y="2628675"/>
                    <a:pt x="5764025" y="2641071"/>
                  </a:cubicBezTo>
                  <a:cubicBezTo>
                    <a:pt x="5764800" y="2653467"/>
                    <a:pt x="5754574" y="2663383"/>
                    <a:pt x="5741248" y="2663228"/>
                  </a:cubicBezTo>
                  <a:cubicBezTo>
                    <a:pt x="5727768" y="2663073"/>
                    <a:pt x="5716302" y="2653002"/>
                    <a:pt x="5715527" y="2640606"/>
                  </a:cubicBezTo>
                  <a:cubicBezTo>
                    <a:pt x="5714752" y="2628365"/>
                    <a:pt x="5724979" y="2618294"/>
                    <a:pt x="5738304" y="2618449"/>
                  </a:cubicBezTo>
                  <a:close/>
                  <a:moveTo>
                    <a:pt x="5661451" y="2617829"/>
                  </a:moveTo>
                  <a:cubicBezTo>
                    <a:pt x="5674776" y="2617984"/>
                    <a:pt x="5686242" y="2628055"/>
                    <a:pt x="5687017" y="2640451"/>
                  </a:cubicBezTo>
                  <a:cubicBezTo>
                    <a:pt x="5687792" y="2652847"/>
                    <a:pt x="5677565" y="2662764"/>
                    <a:pt x="5664085" y="2662608"/>
                  </a:cubicBezTo>
                  <a:cubicBezTo>
                    <a:pt x="5650605" y="2662454"/>
                    <a:pt x="5639138" y="2652382"/>
                    <a:pt x="5638519" y="2639986"/>
                  </a:cubicBezTo>
                  <a:cubicBezTo>
                    <a:pt x="5637744" y="2627591"/>
                    <a:pt x="5648125" y="2617674"/>
                    <a:pt x="5661451" y="2617829"/>
                  </a:cubicBezTo>
                  <a:close/>
                  <a:moveTo>
                    <a:pt x="5584441" y="2617209"/>
                  </a:moveTo>
                  <a:cubicBezTo>
                    <a:pt x="5597767" y="2617364"/>
                    <a:pt x="5609233" y="2627435"/>
                    <a:pt x="5609853" y="2639831"/>
                  </a:cubicBezTo>
                  <a:cubicBezTo>
                    <a:pt x="5610472" y="2652072"/>
                    <a:pt x="5600246" y="2662143"/>
                    <a:pt x="5586765" y="2661988"/>
                  </a:cubicBezTo>
                  <a:cubicBezTo>
                    <a:pt x="5573285" y="2661988"/>
                    <a:pt x="5561974" y="2651917"/>
                    <a:pt x="5561354" y="2639521"/>
                  </a:cubicBezTo>
                  <a:cubicBezTo>
                    <a:pt x="5560734" y="2627125"/>
                    <a:pt x="5571116" y="2617054"/>
                    <a:pt x="5584441" y="2617209"/>
                  </a:cubicBezTo>
                  <a:close/>
                  <a:moveTo>
                    <a:pt x="3071904" y="2616898"/>
                  </a:moveTo>
                  <a:cubicBezTo>
                    <a:pt x="3084766" y="2616124"/>
                    <a:pt x="3093287" y="2625575"/>
                    <a:pt x="3090808" y="2637971"/>
                  </a:cubicBezTo>
                  <a:cubicBezTo>
                    <a:pt x="3088483" y="2650367"/>
                    <a:pt x="3075932" y="2661058"/>
                    <a:pt x="3062918" y="2661833"/>
                  </a:cubicBezTo>
                  <a:cubicBezTo>
                    <a:pt x="3049905" y="2662608"/>
                    <a:pt x="3041381" y="2653311"/>
                    <a:pt x="3043861" y="2640915"/>
                  </a:cubicBezTo>
                  <a:cubicBezTo>
                    <a:pt x="3046341" y="2628519"/>
                    <a:pt x="3058892" y="2617673"/>
                    <a:pt x="3071904" y="2616898"/>
                  </a:cubicBezTo>
                  <a:close/>
                  <a:moveTo>
                    <a:pt x="5507433" y="2616744"/>
                  </a:moveTo>
                  <a:cubicBezTo>
                    <a:pt x="5520759" y="2616744"/>
                    <a:pt x="5532070" y="2626815"/>
                    <a:pt x="5532689" y="2639211"/>
                  </a:cubicBezTo>
                  <a:cubicBezTo>
                    <a:pt x="5533309" y="2651607"/>
                    <a:pt x="5522928" y="2661524"/>
                    <a:pt x="5509447" y="2661524"/>
                  </a:cubicBezTo>
                  <a:cubicBezTo>
                    <a:pt x="5495967" y="2661524"/>
                    <a:pt x="5484656" y="2651452"/>
                    <a:pt x="5484191" y="2639056"/>
                  </a:cubicBezTo>
                  <a:cubicBezTo>
                    <a:pt x="5483726" y="2626815"/>
                    <a:pt x="5494108" y="2616744"/>
                    <a:pt x="5507433" y="2616744"/>
                  </a:cubicBezTo>
                  <a:close/>
                  <a:moveTo>
                    <a:pt x="5430270" y="2616589"/>
                  </a:moveTo>
                  <a:cubicBezTo>
                    <a:pt x="5443595" y="2616589"/>
                    <a:pt x="5454906" y="2626661"/>
                    <a:pt x="5455371" y="2639056"/>
                  </a:cubicBezTo>
                  <a:cubicBezTo>
                    <a:pt x="5455836" y="2651452"/>
                    <a:pt x="5445454" y="2661369"/>
                    <a:pt x="5431974" y="2661369"/>
                  </a:cubicBezTo>
                  <a:cubicBezTo>
                    <a:pt x="5418494" y="2661214"/>
                    <a:pt x="5407337" y="2651297"/>
                    <a:pt x="5406873" y="2638901"/>
                  </a:cubicBezTo>
                  <a:cubicBezTo>
                    <a:pt x="5406563" y="2626506"/>
                    <a:pt x="5417099" y="2616589"/>
                    <a:pt x="5430270" y="2616589"/>
                  </a:cubicBezTo>
                  <a:close/>
                  <a:moveTo>
                    <a:pt x="8519602" y="2615349"/>
                  </a:moveTo>
                  <a:cubicBezTo>
                    <a:pt x="8531688" y="2616434"/>
                    <a:pt x="8545324" y="2627435"/>
                    <a:pt x="8549972" y="2639831"/>
                  </a:cubicBezTo>
                  <a:cubicBezTo>
                    <a:pt x="8554620" y="2652226"/>
                    <a:pt x="8548577" y="2661523"/>
                    <a:pt x="8536337" y="2660439"/>
                  </a:cubicBezTo>
                  <a:cubicBezTo>
                    <a:pt x="8524096" y="2659354"/>
                    <a:pt x="8510616" y="2648353"/>
                    <a:pt x="8505967" y="2635957"/>
                  </a:cubicBezTo>
                  <a:cubicBezTo>
                    <a:pt x="8501319" y="2623561"/>
                    <a:pt x="8507517" y="2614265"/>
                    <a:pt x="8519602" y="2615349"/>
                  </a:cubicBezTo>
                  <a:close/>
                  <a:moveTo>
                    <a:pt x="3146429" y="2612405"/>
                  </a:moveTo>
                  <a:cubicBezTo>
                    <a:pt x="3159444" y="2611631"/>
                    <a:pt x="3167965" y="2621082"/>
                    <a:pt x="3165641" y="2633478"/>
                  </a:cubicBezTo>
                  <a:cubicBezTo>
                    <a:pt x="3163162" y="2645874"/>
                    <a:pt x="3150767" y="2656565"/>
                    <a:pt x="3137752" y="2657340"/>
                  </a:cubicBezTo>
                  <a:cubicBezTo>
                    <a:pt x="3124739" y="2658115"/>
                    <a:pt x="3116063" y="2648663"/>
                    <a:pt x="3118542" y="2636267"/>
                  </a:cubicBezTo>
                  <a:cubicBezTo>
                    <a:pt x="3121019" y="2623871"/>
                    <a:pt x="3133570" y="2613180"/>
                    <a:pt x="3146429" y="2612405"/>
                  </a:cubicBezTo>
                  <a:close/>
                  <a:moveTo>
                    <a:pt x="8449720" y="2609151"/>
                  </a:moveTo>
                  <a:cubicBezTo>
                    <a:pt x="8461807" y="2610236"/>
                    <a:pt x="8475442" y="2621237"/>
                    <a:pt x="8479935" y="2633633"/>
                  </a:cubicBezTo>
                  <a:cubicBezTo>
                    <a:pt x="8484583" y="2646029"/>
                    <a:pt x="8478386" y="2655325"/>
                    <a:pt x="8466145" y="2654241"/>
                  </a:cubicBezTo>
                  <a:cubicBezTo>
                    <a:pt x="8453904" y="2653311"/>
                    <a:pt x="8440424" y="2642310"/>
                    <a:pt x="8435931" y="2629914"/>
                  </a:cubicBezTo>
                  <a:cubicBezTo>
                    <a:pt x="8431437" y="2617518"/>
                    <a:pt x="8437635" y="2608221"/>
                    <a:pt x="8449720" y="2609151"/>
                  </a:cubicBezTo>
                  <a:close/>
                  <a:moveTo>
                    <a:pt x="3220571" y="2608066"/>
                  </a:moveTo>
                  <a:cubicBezTo>
                    <a:pt x="3233432" y="2607292"/>
                    <a:pt x="3242264" y="2616743"/>
                    <a:pt x="3239939" y="2629139"/>
                  </a:cubicBezTo>
                  <a:cubicBezTo>
                    <a:pt x="3237615" y="2641535"/>
                    <a:pt x="3225219" y="2652071"/>
                    <a:pt x="3212204" y="2652846"/>
                  </a:cubicBezTo>
                  <a:cubicBezTo>
                    <a:pt x="3199188" y="2653621"/>
                    <a:pt x="3190511" y="2644169"/>
                    <a:pt x="3192836" y="2631773"/>
                  </a:cubicBezTo>
                  <a:cubicBezTo>
                    <a:pt x="3195160" y="2619377"/>
                    <a:pt x="3207555" y="2608686"/>
                    <a:pt x="3220571" y="2608066"/>
                  </a:cubicBezTo>
                  <a:close/>
                  <a:moveTo>
                    <a:pt x="3295566" y="2603728"/>
                  </a:moveTo>
                  <a:cubicBezTo>
                    <a:pt x="3308581" y="2602954"/>
                    <a:pt x="3317413" y="2612406"/>
                    <a:pt x="3315244" y="2624801"/>
                  </a:cubicBezTo>
                  <a:cubicBezTo>
                    <a:pt x="3313075" y="2637197"/>
                    <a:pt x="3300679" y="2647734"/>
                    <a:pt x="3287663" y="2648508"/>
                  </a:cubicBezTo>
                  <a:cubicBezTo>
                    <a:pt x="3274493" y="2649283"/>
                    <a:pt x="3265816" y="2639831"/>
                    <a:pt x="3267985" y="2627436"/>
                  </a:cubicBezTo>
                  <a:cubicBezTo>
                    <a:pt x="3270155" y="2615040"/>
                    <a:pt x="3282550" y="2604503"/>
                    <a:pt x="3295566" y="2603728"/>
                  </a:cubicBezTo>
                  <a:close/>
                  <a:moveTo>
                    <a:pt x="8379530" y="2603263"/>
                  </a:moveTo>
                  <a:cubicBezTo>
                    <a:pt x="8391770" y="2604348"/>
                    <a:pt x="8405251" y="2615349"/>
                    <a:pt x="8409745" y="2627745"/>
                  </a:cubicBezTo>
                  <a:cubicBezTo>
                    <a:pt x="8414238" y="2640141"/>
                    <a:pt x="8407885" y="2649437"/>
                    <a:pt x="8395644" y="2648353"/>
                  </a:cubicBezTo>
                  <a:cubicBezTo>
                    <a:pt x="8383403" y="2647423"/>
                    <a:pt x="8369923" y="2636422"/>
                    <a:pt x="8365584" y="2624026"/>
                  </a:cubicBezTo>
                  <a:cubicBezTo>
                    <a:pt x="8361091" y="2611630"/>
                    <a:pt x="8367443" y="2602333"/>
                    <a:pt x="8379530" y="2603263"/>
                  </a:cubicBezTo>
                  <a:close/>
                  <a:moveTo>
                    <a:pt x="2354112" y="2600009"/>
                  </a:moveTo>
                  <a:cubicBezTo>
                    <a:pt x="2366665" y="2598924"/>
                    <a:pt x="2373949" y="2608221"/>
                    <a:pt x="2370384" y="2620617"/>
                  </a:cubicBezTo>
                  <a:cubicBezTo>
                    <a:pt x="2366819" y="2633013"/>
                    <a:pt x="2353802" y="2643859"/>
                    <a:pt x="2341249" y="2644944"/>
                  </a:cubicBezTo>
                  <a:cubicBezTo>
                    <a:pt x="2328695" y="2646028"/>
                    <a:pt x="2321412" y="2636731"/>
                    <a:pt x="2324977" y="2624336"/>
                  </a:cubicBezTo>
                  <a:cubicBezTo>
                    <a:pt x="2328541" y="2611940"/>
                    <a:pt x="2341714" y="2600939"/>
                    <a:pt x="2354112" y="2600009"/>
                  </a:cubicBezTo>
                  <a:close/>
                  <a:moveTo>
                    <a:pt x="3370560" y="2599390"/>
                  </a:moveTo>
                  <a:cubicBezTo>
                    <a:pt x="3383575" y="2598770"/>
                    <a:pt x="3392407" y="2608222"/>
                    <a:pt x="3390393" y="2620618"/>
                  </a:cubicBezTo>
                  <a:cubicBezTo>
                    <a:pt x="3388379" y="2633013"/>
                    <a:pt x="3376138" y="2643705"/>
                    <a:pt x="3362967" y="2644325"/>
                  </a:cubicBezTo>
                  <a:cubicBezTo>
                    <a:pt x="3349952" y="2645099"/>
                    <a:pt x="3340965" y="2635648"/>
                    <a:pt x="3343134" y="2623252"/>
                  </a:cubicBezTo>
                  <a:cubicBezTo>
                    <a:pt x="3345303" y="2611011"/>
                    <a:pt x="3357699" y="2600320"/>
                    <a:pt x="3370560" y="2599390"/>
                  </a:cubicBezTo>
                  <a:close/>
                  <a:moveTo>
                    <a:pt x="8309338" y="2597375"/>
                  </a:moveTo>
                  <a:cubicBezTo>
                    <a:pt x="8321580" y="2598305"/>
                    <a:pt x="8335060" y="2609306"/>
                    <a:pt x="8339398" y="2621702"/>
                  </a:cubicBezTo>
                  <a:cubicBezTo>
                    <a:pt x="8343737" y="2634252"/>
                    <a:pt x="8337230" y="2643549"/>
                    <a:pt x="8324988" y="2642464"/>
                  </a:cubicBezTo>
                  <a:cubicBezTo>
                    <a:pt x="8312593" y="2641535"/>
                    <a:pt x="8299267" y="2630534"/>
                    <a:pt x="8294928" y="2618138"/>
                  </a:cubicBezTo>
                  <a:cubicBezTo>
                    <a:pt x="8290590" y="2605742"/>
                    <a:pt x="8297098" y="2596445"/>
                    <a:pt x="8309338" y="2597375"/>
                  </a:cubicBezTo>
                  <a:close/>
                  <a:moveTo>
                    <a:pt x="3446019" y="2595671"/>
                  </a:moveTo>
                  <a:cubicBezTo>
                    <a:pt x="3459034" y="2594896"/>
                    <a:pt x="3468021" y="2604503"/>
                    <a:pt x="3466007" y="2616898"/>
                  </a:cubicBezTo>
                  <a:cubicBezTo>
                    <a:pt x="3464147" y="2629294"/>
                    <a:pt x="3451907" y="2639986"/>
                    <a:pt x="3438736" y="2640605"/>
                  </a:cubicBezTo>
                  <a:cubicBezTo>
                    <a:pt x="3425566" y="2641225"/>
                    <a:pt x="3416579" y="2631773"/>
                    <a:pt x="3418593" y="2619378"/>
                  </a:cubicBezTo>
                  <a:cubicBezTo>
                    <a:pt x="3420607" y="2606982"/>
                    <a:pt x="3432848" y="2596290"/>
                    <a:pt x="3446019" y="2595671"/>
                  </a:cubicBezTo>
                  <a:close/>
                  <a:moveTo>
                    <a:pt x="2426486" y="2593967"/>
                  </a:moveTo>
                  <a:cubicBezTo>
                    <a:pt x="2439039" y="2592882"/>
                    <a:pt x="2446477" y="2602179"/>
                    <a:pt x="2443068" y="2614575"/>
                  </a:cubicBezTo>
                  <a:cubicBezTo>
                    <a:pt x="2439658" y="2626971"/>
                    <a:pt x="2426796" y="2637817"/>
                    <a:pt x="2414087" y="2638902"/>
                  </a:cubicBezTo>
                  <a:cubicBezTo>
                    <a:pt x="2401380" y="2639986"/>
                    <a:pt x="2394096" y="2630689"/>
                    <a:pt x="2397505" y="2618294"/>
                  </a:cubicBezTo>
                  <a:cubicBezTo>
                    <a:pt x="2400914" y="2605898"/>
                    <a:pt x="2413933" y="2595052"/>
                    <a:pt x="2426486" y="2593967"/>
                  </a:cubicBezTo>
                  <a:close/>
                  <a:moveTo>
                    <a:pt x="3521168" y="2591952"/>
                  </a:moveTo>
                  <a:cubicBezTo>
                    <a:pt x="3534338" y="2591177"/>
                    <a:pt x="3543325" y="2600784"/>
                    <a:pt x="3541466" y="2613179"/>
                  </a:cubicBezTo>
                  <a:cubicBezTo>
                    <a:pt x="3539607" y="2625575"/>
                    <a:pt x="3527521" y="2636112"/>
                    <a:pt x="3514350" y="2636731"/>
                  </a:cubicBezTo>
                  <a:cubicBezTo>
                    <a:pt x="3501180" y="2637351"/>
                    <a:pt x="3492038" y="2627900"/>
                    <a:pt x="3494052" y="2615504"/>
                  </a:cubicBezTo>
                  <a:cubicBezTo>
                    <a:pt x="3495912" y="2603108"/>
                    <a:pt x="3508152" y="2592417"/>
                    <a:pt x="3521168" y="2591952"/>
                  </a:cubicBezTo>
                  <a:close/>
                  <a:moveTo>
                    <a:pt x="2499324" y="2588079"/>
                  </a:moveTo>
                  <a:cubicBezTo>
                    <a:pt x="2511877" y="2587149"/>
                    <a:pt x="2519316" y="2596446"/>
                    <a:pt x="2516061" y="2608842"/>
                  </a:cubicBezTo>
                  <a:cubicBezTo>
                    <a:pt x="2512652" y="2621393"/>
                    <a:pt x="2499789" y="2632239"/>
                    <a:pt x="2487081" y="2633169"/>
                  </a:cubicBezTo>
                  <a:cubicBezTo>
                    <a:pt x="2474373" y="2634253"/>
                    <a:pt x="2466780" y="2624957"/>
                    <a:pt x="2470189" y="2612561"/>
                  </a:cubicBezTo>
                  <a:cubicBezTo>
                    <a:pt x="2473598" y="2600010"/>
                    <a:pt x="2486461" y="2589164"/>
                    <a:pt x="2499324" y="2588079"/>
                  </a:cubicBezTo>
                  <a:close/>
                  <a:moveTo>
                    <a:pt x="3596782" y="2588078"/>
                  </a:moveTo>
                  <a:cubicBezTo>
                    <a:pt x="3609798" y="2587459"/>
                    <a:pt x="3618939" y="2597065"/>
                    <a:pt x="3617235" y="2609461"/>
                  </a:cubicBezTo>
                  <a:cubicBezTo>
                    <a:pt x="3615376" y="2621857"/>
                    <a:pt x="3603290" y="2632393"/>
                    <a:pt x="3590119" y="2633013"/>
                  </a:cubicBezTo>
                  <a:cubicBezTo>
                    <a:pt x="3576949" y="2633788"/>
                    <a:pt x="3567807" y="2624181"/>
                    <a:pt x="3569666" y="2611785"/>
                  </a:cubicBezTo>
                  <a:cubicBezTo>
                    <a:pt x="3571526" y="2599389"/>
                    <a:pt x="3583611" y="2588698"/>
                    <a:pt x="3596782" y="2588078"/>
                  </a:cubicBezTo>
                  <a:close/>
                  <a:moveTo>
                    <a:pt x="8167718" y="2586219"/>
                  </a:moveTo>
                  <a:cubicBezTo>
                    <a:pt x="8180114" y="2587149"/>
                    <a:pt x="8193439" y="2598150"/>
                    <a:pt x="8197623" y="2610546"/>
                  </a:cubicBezTo>
                  <a:cubicBezTo>
                    <a:pt x="8201806" y="2622941"/>
                    <a:pt x="8195143" y="2632238"/>
                    <a:pt x="8182748" y="2631309"/>
                  </a:cubicBezTo>
                  <a:cubicBezTo>
                    <a:pt x="8170352" y="2630224"/>
                    <a:pt x="8157027" y="2619378"/>
                    <a:pt x="8152998" y="2606982"/>
                  </a:cubicBezTo>
                  <a:cubicBezTo>
                    <a:pt x="8148814" y="2594431"/>
                    <a:pt x="8155477" y="2585134"/>
                    <a:pt x="8167718" y="2586219"/>
                  </a:cubicBezTo>
                  <a:close/>
                  <a:moveTo>
                    <a:pt x="3672396" y="2584669"/>
                  </a:moveTo>
                  <a:cubicBezTo>
                    <a:pt x="3685412" y="2584050"/>
                    <a:pt x="3694709" y="2593656"/>
                    <a:pt x="3693004" y="2606052"/>
                  </a:cubicBezTo>
                  <a:cubicBezTo>
                    <a:pt x="3691300" y="2618448"/>
                    <a:pt x="3679214" y="2628984"/>
                    <a:pt x="3666043" y="2629604"/>
                  </a:cubicBezTo>
                  <a:cubicBezTo>
                    <a:pt x="3652873" y="2630224"/>
                    <a:pt x="3643576" y="2620617"/>
                    <a:pt x="3645280" y="2608221"/>
                  </a:cubicBezTo>
                  <a:cubicBezTo>
                    <a:pt x="3647140" y="2595826"/>
                    <a:pt x="3659071" y="2585134"/>
                    <a:pt x="3672396" y="2584669"/>
                  </a:cubicBezTo>
                  <a:close/>
                  <a:moveTo>
                    <a:pt x="8902632" y="2583585"/>
                  </a:moveTo>
                  <a:cubicBezTo>
                    <a:pt x="8914253" y="2584825"/>
                    <a:pt x="8928042" y="2595981"/>
                    <a:pt x="8933466" y="2608377"/>
                  </a:cubicBezTo>
                  <a:cubicBezTo>
                    <a:pt x="8938734" y="2620927"/>
                    <a:pt x="8933621" y="2630069"/>
                    <a:pt x="8921845" y="2628830"/>
                  </a:cubicBezTo>
                  <a:cubicBezTo>
                    <a:pt x="8910069" y="2627745"/>
                    <a:pt x="8896278" y="2616589"/>
                    <a:pt x="8891011" y="2604193"/>
                  </a:cubicBezTo>
                  <a:cubicBezTo>
                    <a:pt x="8885742" y="2591642"/>
                    <a:pt x="8891011" y="2582501"/>
                    <a:pt x="8902632" y="2583585"/>
                  </a:cubicBezTo>
                  <a:close/>
                  <a:moveTo>
                    <a:pt x="2571853" y="2582655"/>
                  </a:moveTo>
                  <a:cubicBezTo>
                    <a:pt x="2584560" y="2581725"/>
                    <a:pt x="2592155" y="2591022"/>
                    <a:pt x="2588901" y="2603418"/>
                  </a:cubicBezTo>
                  <a:cubicBezTo>
                    <a:pt x="2585646" y="2615814"/>
                    <a:pt x="2572783" y="2626660"/>
                    <a:pt x="2560075" y="2627590"/>
                  </a:cubicBezTo>
                  <a:cubicBezTo>
                    <a:pt x="2547367" y="2628519"/>
                    <a:pt x="2539773" y="2619223"/>
                    <a:pt x="2543027" y="2606827"/>
                  </a:cubicBezTo>
                  <a:cubicBezTo>
                    <a:pt x="2546283" y="2594431"/>
                    <a:pt x="2559300" y="2583430"/>
                    <a:pt x="2571853" y="2582655"/>
                  </a:cubicBezTo>
                  <a:close/>
                  <a:moveTo>
                    <a:pt x="2645002" y="2577077"/>
                  </a:moveTo>
                  <a:cubicBezTo>
                    <a:pt x="2657556" y="2576147"/>
                    <a:pt x="2665304" y="2585444"/>
                    <a:pt x="2662204" y="2597840"/>
                  </a:cubicBezTo>
                  <a:cubicBezTo>
                    <a:pt x="2659105" y="2610236"/>
                    <a:pt x="2646242" y="2621082"/>
                    <a:pt x="2633534" y="2622012"/>
                  </a:cubicBezTo>
                  <a:cubicBezTo>
                    <a:pt x="2620671" y="2622941"/>
                    <a:pt x="2612922" y="2613644"/>
                    <a:pt x="2616177" y="2601249"/>
                  </a:cubicBezTo>
                  <a:cubicBezTo>
                    <a:pt x="2619276" y="2588853"/>
                    <a:pt x="2632140" y="2578007"/>
                    <a:pt x="2645002" y="2577077"/>
                  </a:cubicBezTo>
                  <a:close/>
                  <a:moveTo>
                    <a:pt x="2717842" y="2571499"/>
                  </a:moveTo>
                  <a:cubicBezTo>
                    <a:pt x="2730549" y="2570569"/>
                    <a:pt x="2738454" y="2580021"/>
                    <a:pt x="2735353" y="2592417"/>
                  </a:cubicBezTo>
                  <a:cubicBezTo>
                    <a:pt x="2732410" y="2604813"/>
                    <a:pt x="2719546" y="2615659"/>
                    <a:pt x="2706838" y="2616589"/>
                  </a:cubicBezTo>
                  <a:cubicBezTo>
                    <a:pt x="2694130" y="2617518"/>
                    <a:pt x="2686226" y="2608222"/>
                    <a:pt x="2689326" y="2595826"/>
                  </a:cubicBezTo>
                  <a:cubicBezTo>
                    <a:pt x="2692425" y="2583430"/>
                    <a:pt x="2705288" y="2572584"/>
                    <a:pt x="2717842" y="2571499"/>
                  </a:cubicBezTo>
                  <a:close/>
                  <a:moveTo>
                    <a:pt x="2791455" y="2566386"/>
                  </a:moveTo>
                  <a:cubicBezTo>
                    <a:pt x="2804163" y="2565456"/>
                    <a:pt x="2812066" y="2574908"/>
                    <a:pt x="2809122" y="2587304"/>
                  </a:cubicBezTo>
                  <a:cubicBezTo>
                    <a:pt x="2806177" y="2599854"/>
                    <a:pt x="2793469" y="2610546"/>
                    <a:pt x="2780607" y="2611476"/>
                  </a:cubicBezTo>
                  <a:cubicBezTo>
                    <a:pt x="2767743" y="2612250"/>
                    <a:pt x="2759839" y="2602954"/>
                    <a:pt x="2762785" y="2590558"/>
                  </a:cubicBezTo>
                  <a:cubicBezTo>
                    <a:pt x="2765884" y="2578007"/>
                    <a:pt x="2778593" y="2567161"/>
                    <a:pt x="2791455" y="2566386"/>
                  </a:cubicBezTo>
                  <a:close/>
                  <a:moveTo>
                    <a:pt x="8698876" y="2563752"/>
                  </a:moveTo>
                  <a:cubicBezTo>
                    <a:pt x="8710807" y="2564837"/>
                    <a:pt x="8724443" y="2575993"/>
                    <a:pt x="8729555" y="2588389"/>
                  </a:cubicBezTo>
                  <a:cubicBezTo>
                    <a:pt x="8734669" y="2600939"/>
                    <a:pt x="8729091" y="2610081"/>
                    <a:pt x="8717160" y="2608997"/>
                  </a:cubicBezTo>
                  <a:cubicBezTo>
                    <a:pt x="8705229" y="2607912"/>
                    <a:pt x="8691594" y="2596911"/>
                    <a:pt x="8686636" y="2584360"/>
                  </a:cubicBezTo>
                  <a:cubicBezTo>
                    <a:pt x="8681677" y="2571964"/>
                    <a:pt x="8687255" y="2562667"/>
                    <a:pt x="8698876" y="2563752"/>
                  </a:cubicBezTo>
                  <a:close/>
                  <a:moveTo>
                    <a:pt x="2864745" y="2561273"/>
                  </a:moveTo>
                  <a:cubicBezTo>
                    <a:pt x="2877444" y="2560343"/>
                    <a:pt x="2885499" y="2569795"/>
                    <a:pt x="2882712" y="2582191"/>
                  </a:cubicBezTo>
                  <a:cubicBezTo>
                    <a:pt x="2879924" y="2594587"/>
                    <a:pt x="2867224" y="2605278"/>
                    <a:pt x="2854368" y="2606208"/>
                  </a:cubicBezTo>
                  <a:cubicBezTo>
                    <a:pt x="2841512" y="2607137"/>
                    <a:pt x="2833454" y="2597686"/>
                    <a:pt x="2836398" y="2585290"/>
                  </a:cubicBezTo>
                  <a:cubicBezTo>
                    <a:pt x="2839343" y="2572894"/>
                    <a:pt x="2852044" y="2562048"/>
                    <a:pt x="2864745" y="2561273"/>
                  </a:cubicBezTo>
                  <a:close/>
                  <a:moveTo>
                    <a:pt x="8630700" y="2557399"/>
                  </a:moveTo>
                  <a:cubicBezTo>
                    <a:pt x="8642630" y="2558484"/>
                    <a:pt x="8656266" y="2569485"/>
                    <a:pt x="8661224" y="2582036"/>
                  </a:cubicBezTo>
                  <a:cubicBezTo>
                    <a:pt x="8666183" y="2594587"/>
                    <a:pt x="8660450" y="2603728"/>
                    <a:pt x="8648518" y="2602644"/>
                  </a:cubicBezTo>
                  <a:cubicBezTo>
                    <a:pt x="8636587" y="2601404"/>
                    <a:pt x="8622953" y="2590558"/>
                    <a:pt x="8617994" y="2578007"/>
                  </a:cubicBezTo>
                  <a:cubicBezTo>
                    <a:pt x="8613036" y="2565457"/>
                    <a:pt x="8618769" y="2556315"/>
                    <a:pt x="8630700" y="2557399"/>
                  </a:cubicBezTo>
                  <a:close/>
                  <a:moveTo>
                    <a:pt x="2938637" y="2556159"/>
                  </a:moveTo>
                  <a:cubicBezTo>
                    <a:pt x="2951345" y="2555385"/>
                    <a:pt x="2959557" y="2564836"/>
                    <a:pt x="2956767" y="2577232"/>
                  </a:cubicBezTo>
                  <a:cubicBezTo>
                    <a:pt x="2953976" y="2589628"/>
                    <a:pt x="2941427" y="2600319"/>
                    <a:pt x="2928568" y="2601249"/>
                  </a:cubicBezTo>
                  <a:cubicBezTo>
                    <a:pt x="2915706" y="2602179"/>
                    <a:pt x="2907494" y="2592727"/>
                    <a:pt x="2910283" y="2580331"/>
                  </a:cubicBezTo>
                  <a:cubicBezTo>
                    <a:pt x="2913074" y="2567935"/>
                    <a:pt x="2925622" y="2557089"/>
                    <a:pt x="2938637" y="2556159"/>
                  </a:cubicBezTo>
                  <a:close/>
                  <a:moveTo>
                    <a:pt x="6190749" y="2555850"/>
                  </a:moveTo>
                  <a:cubicBezTo>
                    <a:pt x="6203920" y="2556160"/>
                    <a:pt x="6215850" y="2566541"/>
                    <a:pt x="6217245" y="2578937"/>
                  </a:cubicBezTo>
                  <a:cubicBezTo>
                    <a:pt x="6218639" y="2591488"/>
                    <a:pt x="6209033" y="2601249"/>
                    <a:pt x="6195863" y="2600939"/>
                  </a:cubicBezTo>
                  <a:cubicBezTo>
                    <a:pt x="6182537" y="2600629"/>
                    <a:pt x="6170761" y="2590248"/>
                    <a:pt x="6169366" y="2577852"/>
                  </a:cubicBezTo>
                  <a:cubicBezTo>
                    <a:pt x="6167972" y="2565457"/>
                    <a:pt x="6177424" y="2555695"/>
                    <a:pt x="6190749" y="2555850"/>
                  </a:cubicBezTo>
                  <a:close/>
                  <a:moveTo>
                    <a:pt x="6114670" y="2554145"/>
                  </a:moveTo>
                  <a:cubicBezTo>
                    <a:pt x="6127841" y="2554455"/>
                    <a:pt x="6139617" y="2564836"/>
                    <a:pt x="6141011" y="2577232"/>
                  </a:cubicBezTo>
                  <a:cubicBezTo>
                    <a:pt x="6142406" y="2589628"/>
                    <a:pt x="6132799" y="2599544"/>
                    <a:pt x="6119473" y="2599234"/>
                  </a:cubicBezTo>
                  <a:cubicBezTo>
                    <a:pt x="6106148" y="2598924"/>
                    <a:pt x="6094372" y="2588698"/>
                    <a:pt x="6093133" y="2576302"/>
                  </a:cubicBezTo>
                  <a:cubicBezTo>
                    <a:pt x="6091893" y="2563907"/>
                    <a:pt x="6101499" y="2553990"/>
                    <a:pt x="6114670" y="2554145"/>
                  </a:cubicBezTo>
                  <a:close/>
                  <a:moveTo>
                    <a:pt x="6038592" y="2552906"/>
                  </a:moveTo>
                  <a:cubicBezTo>
                    <a:pt x="6051762" y="2553061"/>
                    <a:pt x="6063538" y="2563442"/>
                    <a:pt x="6064778" y="2575838"/>
                  </a:cubicBezTo>
                  <a:cubicBezTo>
                    <a:pt x="6066172" y="2588234"/>
                    <a:pt x="6056411" y="2598150"/>
                    <a:pt x="6043085" y="2597840"/>
                  </a:cubicBezTo>
                  <a:cubicBezTo>
                    <a:pt x="6029760" y="2597530"/>
                    <a:pt x="6018139" y="2587304"/>
                    <a:pt x="6016899" y="2574908"/>
                  </a:cubicBezTo>
                  <a:cubicBezTo>
                    <a:pt x="6015660" y="2562357"/>
                    <a:pt x="6025421" y="2552441"/>
                    <a:pt x="6038592" y="2552906"/>
                  </a:cubicBezTo>
                  <a:close/>
                  <a:moveTo>
                    <a:pt x="5962513" y="2551511"/>
                  </a:moveTo>
                  <a:cubicBezTo>
                    <a:pt x="5975683" y="2551666"/>
                    <a:pt x="5987459" y="2562048"/>
                    <a:pt x="5988544" y="2574443"/>
                  </a:cubicBezTo>
                  <a:cubicBezTo>
                    <a:pt x="5989628" y="2586839"/>
                    <a:pt x="5979867" y="2596601"/>
                    <a:pt x="5966541" y="2596446"/>
                  </a:cubicBezTo>
                  <a:cubicBezTo>
                    <a:pt x="5953216" y="2596136"/>
                    <a:pt x="5941595" y="2585909"/>
                    <a:pt x="5940510" y="2573514"/>
                  </a:cubicBezTo>
                  <a:cubicBezTo>
                    <a:pt x="5939426" y="2561118"/>
                    <a:pt x="5949187" y="2551201"/>
                    <a:pt x="5962513" y="2551511"/>
                  </a:cubicBezTo>
                  <a:close/>
                  <a:moveTo>
                    <a:pt x="3012242" y="2551356"/>
                  </a:moveTo>
                  <a:cubicBezTo>
                    <a:pt x="3025104" y="2550582"/>
                    <a:pt x="3033314" y="2560033"/>
                    <a:pt x="3030681" y="2572429"/>
                  </a:cubicBezTo>
                  <a:cubicBezTo>
                    <a:pt x="3028046" y="2584825"/>
                    <a:pt x="3015491" y="2595671"/>
                    <a:pt x="3002640" y="2596446"/>
                  </a:cubicBezTo>
                  <a:cubicBezTo>
                    <a:pt x="2989776" y="2597221"/>
                    <a:pt x="2981557" y="2587769"/>
                    <a:pt x="2984196" y="2575373"/>
                  </a:cubicBezTo>
                  <a:cubicBezTo>
                    <a:pt x="2986836" y="2562977"/>
                    <a:pt x="2999383" y="2552131"/>
                    <a:pt x="3012242" y="2551356"/>
                  </a:cubicBezTo>
                  <a:close/>
                  <a:moveTo>
                    <a:pt x="8562058" y="2550891"/>
                  </a:moveTo>
                  <a:cubicBezTo>
                    <a:pt x="8573989" y="2551976"/>
                    <a:pt x="8587624" y="2562977"/>
                    <a:pt x="8592428" y="2575528"/>
                  </a:cubicBezTo>
                  <a:cubicBezTo>
                    <a:pt x="8597231" y="2587923"/>
                    <a:pt x="8591343" y="2597220"/>
                    <a:pt x="8579412" y="2596136"/>
                  </a:cubicBezTo>
                  <a:cubicBezTo>
                    <a:pt x="8567481" y="2595051"/>
                    <a:pt x="8553846" y="2584205"/>
                    <a:pt x="8549043" y="2571654"/>
                  </a:cubicBezTo>
                  <a:cubicBezTo>
                    <a:pt x="8544239" y="2559258"/>
                    <a:pt x="8549972" y="2549961"/>
                    <a:pt x="8562058" y="2550891"/>
                  </a:cubicBezTo>
                  <a:close/>
                  <a:moveTo>
                    <a:pt x="5886279" y="2550117"/>
                  </a:moveTo>
                  <a:cubicBezTo>
                    <a:pt x="5899449" y="2550427"/>
                    <a:pt x="5911070" y="2560653"/>
                    <a:pt x="5912154" y="2573049"/>
                  </a:cubicBezTo>
                  <a:cubicBezTo>
                    <a:pt x="5913239" y="2585445"/>
                    <a:pt x="5903323" y="2595361"/>
                    <a:pt x="5889997" y="2595206"/>
                  </a:cubicBezTo>
                  <a:cubicBezTo>
                    <a:pt x="5876672" y="2595051"/>
                    <a:pt x="5865051" y="2584825"/>
                    <a:pt x="5864121" y="2572429"/>
                  </a:cubicBezTo>
                  <a:cubicBezTo>
                    <a:pt x="5863192" y="2560033"/>
                    <a:pt x="5872953" y="2549962"/>
                    <a:pt x="5886279" y="2550117"/>
                  </a:cubicBezTo>
                  <a:close/>
                  <a:moveTo>
                    <a:pt x="5809890" y="2549187"/>
                  </a:moveTo>
                  <a:cubicBezTo>
                    <a:pt x="5823060" y="2549342"/>
                    <a:pt x="5834681" y="2559568"/>
                    <a:pt x="5835611" y="2571964"/>
                  </a:cubicBezTo>
                  <a:cubicBezTo>
                    <a:pt x="5836541" y="2584360"/>
                    <a:pt x="5826624" y="2594276"/>
                    <a:pt x="5813299" y="2594121"/>
                  </a:cubicBezTo>
                  <a:cubicBezTo>
                    <a:pt x="5799973" y="2593966"/>
                    <a:pt x="5788507" y="2583740"/>
                    <a:pt x="5787577" y="2571344"/>
                  </a:cubicBezTo>
                  <a:cubicBezTo>
                    <a:pt x="5786802" y="2558948"/>
                    <a:pt x="5796719" y="2549032"/>
                    <a:pt x="5809890" y="2549187"/>
                  </a:cubicBezTo>
                  <a:close/>
                  <a:moveTo>
                    <a:pt x="5733501" y="2548412"/>
                  </a:moveTo>
                  <a:cubicBezTo>
                    <a:pt x="5746672" y="2548567"/>
                    <a:pt x="5758138" y="2558793"/>
                    <a:pt x="5759068" y="2571189"/>
                  </a:cubicBezTo>
                  <a:cubicBezTo>
                    <a:pt x="5759997" y="2583585"/>
                    <a:pt x="5749925" y="2593502"/>
                    <a:pt x="5736600" y="2593346"/>
                  </a:cubicBezTo>
                  <a:cubicBezTo>
                    <a:pt x="5723275" y="2593192"/>
                    <a:pt x="5711808" y="2582965"/>
                    <a:pt x="5711034" y="2570569"/>
                  </a:cubicBezTo>
                  <a:cubicBezTo>
                    <a:pt x="5710259" y="2558174"/>
                    <a:pt x="5720331" y="2548102"/>
                    <a:pt x="5733501" y="2548412"/>
                  </a:cubicBezTo>
                  <a:close/>
                  <a:moveTo>
                    <a:pt x="5657267" y="2547483"/>
                  </a:moveTo>
                  <a:cubicBezTo>
                    <a:pt x="5670593" y="2547638"/>
                    <a:pt x="5681904" y="2557864"/>
                    <a:pt x="5682678" y="2570260"/>
                  </a:cubicBezTo>
                  <a:cubicBezTo>
                    <a:pt x="5683453" y="2582656"/>
                    <a:pt x="5673227" y="2592727"/>
                    <a:pt x="5659901" y="2592573"/>
                  </a:cubicBezTo>
                  <a:cubicBezTo>
                    <a:pt x="5646576" y="2592573"/>
                    <a:pt x="5635265" y="2582346"/>
                    <a:pt x="5634490" y="2569950"/>
                  </a:cubicBezTo>
                  <a:cubicBezTo>
                    <a:pt x="5633870" y="2557400"/>
                    <a:pt x="5643942" y="2547483"/>
                    <a:pt x="5657267" y="2547483"/>
                  </a:cubicBezTo>
                  <a:close/>
                  <a:moveTo>
                    <a:pt x="5580878" y="2547018"/>
                  </a:moveTo>
                  <a:cubicBezTo>
                    <a:pt x="5594203" y="2547018"/>
                    <a:pt x="5605515" y="2557244"/>
                    <a:pt x="5606134" y="2569640"/>
                  </a:cubicBezTo>
                  <a:cubicBezTo>
                    <a:pt x="5606754" y="2582036"/>
                    <a:pt x="5596527" y="2592107"/>
                    <a:pt x="5583202" y="2591953"/>
                  </a:cubicBezTo>
                  <a:cubicBezTo>
                    <a:pt x="5569877" y="2591953"/>
                    <a:pt x="5558566" y="2581726"/>
                    <a:pt x="5557946" y="2569330"/>
                  </a:cubicBezTo>
                  <a:cubicBezTo>
                    <a:pt x="5557326" y="2556935"/>
                    <a:pt x="5567552" y="2547018"/>
                    <a:pt x="5580878" y="2547018"/>
                  </a:cubicBezTo>
                  <a:close/>
                  <a:moveTo>
                    <a:pt x="5504335" y="2546708"/>
                  </a:moveTo>
                  <a:cubicBezTo>
                    <a:pt x="5517660" y="2546708"/>
                    <a:pt x="5528816" y="2556934"/>
                    <a:pt x="5529436" y="2569330"/>
                  </a:cubicBezTo>
                  <a:cubicBezTo>
                    <a:pt x="5530056" y="2581726"/>
                    <a:pt x="5519674" y="2591642"/>
                    <a:pt x="5506349" y="2591642"/>
                  </a:cubicBezTo>
                  <a:cubicBezTo>
                    <a:pt x="5493023" y="2591487"/>
                    <a:pt x="5481712" y="2581416"/>
                    <a:pt x="5481247" y="2569020"/>
                  </a:cubicBezTo>
                  <a:cubicBezTo>
                    <a:pt x="5480782" y="2556624"/>
                    <a:pt x="5491009" y="2546553"/>
                    <a:pt x="5504335" y="2546708"/>
                  </a:cubicBezTo>
                  <a:close/>
                  <a:moveTo>
                    <a:pt x="3086303" y="2546707"/>
                  </a:moveTo>
                  <a:cubicBezTo>
                    <a:pt x="3099164" y="2545933"/>
                    <a:pt x="3107375" y="2555384"/>
                    <a:pt x="3104896" y="2567780"/>
                  </a:cubicBezTo>
                  <a:cubicBezTo>
                    <a:pt x="3102417" y="2580331"/>
                    <a:pt x="3089868" y="2591022"/>
                    <a:pt x="3077005" y="2591797"/>
                  </a:cubicBezTo>
                  <a:cubicBezTo>
                    <a:pt x="3063995" y="2592572"/>
                    <a:pt x="3055624" y="2583120"/>
                    <a:pt x="3058258" y="2570724"/>
                  </a:cubicBezTo>
                  <a:cubicBezTo>
                    <a:pt x="3060895" y="2558174"/>
                    <a:pt x="3073444" y="2547482"/>
                    <a:pt x="3086303" y="2546707"/>
                  </a:cubicBezTo>
                  <a:close/>
                  <a:moveTo>
                    <a:pt x="5427791" y="2546243"/>
                  </a:moveTo>
                  <a:cubicBezTo>
                    <a:pt x="5441116" y="2546243"/>
                    <a:pt x="5452272" y="2556470"/>
                    <a:pt x="5452737" y="2568865"/>
                  </a:cubicBezTo>
                  <a:cubicBezTo>
                    <a:pt x="5453202" y="2581416"/>
                    <a:pt x="5442821" y="2591333"/>
                    <a:pt x="5429495" y="2591333"/>
                  </a:cubicBezTo>
                  <a:cubicBezTo>
                    <a:pt x="5416170" y="2591333"/>
                    <a:pt x="5405014" y="2581261"/>
                    <a:pt x="5404549" y="2568865"/>
                  </a:cubicBezTo>
                  <a:cubicBezTo>
                    <a:pt x="5404084" y="2556470"/>
                    <a:pt x="5414620" y="2546398"/>
                    <a:pt x="5427791" y="2546243"/>
                  </a:cubicBezTo>
                  <a:close/>
                  <a:moveTo>
                    <a:pt x="8492951" y="2544848"/>
                  </a:moveTo>
                  <a:cubicBezTo>
                    <a:pt x="8505037" y="2545778"/>
                    <a:pt x="8518517" y="2556779"/>
                    <a:pt x="8523320" y="2569330"/>
                  </a:cubicBezTo>
                  <a:cubicBezTo>
                    <a:pt x="8528124" y="2581725"/>
                    <a:pt x="8522237" y="2591022"/>
                    <a:pt x="8510150" y="2589937"/>
                  </a:cubicBezTo>
                  <a:cubicBezTo>
                    <a:pt x="8498064" y="2588853"/>
                    <a:pt x="8484430" y="2578007"/>
                    <a:pt x="8479780" y="2565456"/>
                  </a:cubicBezTo>
                  <a:cubicBezTo>
                    <a:pt x="8474977" y="2553060"/>
                    <a:pt x="8480865" y="2543763"/>
                    <a:pt x="8492951" y="2544848"/>
                  </a:cubicBezTo>
                  <a:close/>
                  <a:moveTo>
                    <a:pt x="3160363" y="2542214"/>
                  </a:moveTo>
                  <a:cubicBezTo>
                    <a:pt x="3172538" y="2541284"/>
                    <a:pt x="3181060" y="2550891"/>
                    <a:pt x="3178581" y="2563287"/>
                  </a:cubicBezTo>
                  <a:cubicBezTo>
                    <a:pt x="3176102" y="2575683"/>
                    <a:pt x="3164237" y="2586374"/>
                    <a:pt x="3151377" y="2587149"/>
                  </a:cubicBezTo>
                  <a:cubicBezTo>
                    <a:pt x="3138363" y="2587924"/>
                    <a:pt x="3129997" y="2578472"/>
                    <a:pt x="3132476" y="2566076"/>
                  </a:cubicBezTo>
                  <a:cubicBezTo>
                    <a:pt x="3134954" y="2553680"/>
                    <a:pt x="3147504" y="2542834"/>
                    <a:pt x="3160363" y="2542214"/>
                  </a:cubicBezTo>
                  <a:close/>
                  <a:moveTo>
                    <a:pt x="8423689" y="2538650"/>
                  </a:moveTo>
                  <a:cubicBezTo>
                    <a:pt x="8435621" y="2539735"/>
                    <a:pt x="8449256" y="2550581"/>
                    <a:pt x="8453904" y="2563132"/>
                  </a:cubicBezTo>
                  <a:cubicBezTo>
                    <a:pt x="8458553" y="2575682"/>
                    <a:pt x="8452510" y="2584979"/>
                    <a:pt x="8440424" y="2583895"/>
                  </a:cubicBezTo>
                  <a:cubicBezTo>
                    <a:pt x="8428338" y="2582810"/>
                    <a:pt x="8414857" y="2571964"/>
                    <a:pt x="8410209" y="2559413"/>
                  </a:cubicBezTo>
                  <a:cubicBezTo>
                    <a:pt x="8405561" y="2547017"/>
                    <a:pt x="8411604" y="2537720"/>
                    <a:pt x="8423689" y="2538650"/>
                  </a:cubicBezTo>
                  <a:close/>
                  <a:moveTo>
                    <a:pt x="3233897" y="2537566"/>
                  </a:moveTo>
                  <a:cubicBezTo>
                    <a:pt x="3246757" y="2536791"/>
                    <a:pt x="3255279" y="2546398"/>
                    <a:pt x="3252955" y="2558793"/>
                  </a:cubicBezTo>
                  <a:cubicBezTo>
                    <a:pt x="3250631" y="2571189"/>
                    <a:pt x="3238235" y="2581881"/>
                    <a:pt x="3225220" y="2582655"/>
                  </a:cubicBezTo>
                  <a:cubicBezTo>
                    <a:pt x="3212359" y="2583430"/>
                    <a:pt x="3203682" y="2573978"/>
                    <a:pt x="3206161" y="2561583"/>
                  </a:cubicBezTo>
                  <a:cubicBezTo>
                    <a:pt x="3208641" y="2549187"/>
                    <a:pt x="3221036" y="2538495"/>
                    <a:pt x="3233897" y="2537566"/>
                  </a:cubicBezTo>
                  <a:close/>
                  <a:moveTo>
                    <a:pt x="3308426" y="2533383"/>
                  </a:moveTo>
                  <a:cubicBezTo>
                    <a:pt x="3321442" y="2532608"/>
                    <a:pt x="3329964" y="2542215"/>
                    <a:pt x="3327794" y="2554610"/>
                  </a:cubicBezTo>
                  <a:cubicBezTo>
                    <a:pt x="3325470" y="2567161"/>
                    <a:pt x="3313230" y="2577698"/>
                    <a:pt x="3300214" y="2578472"/>
                  </a:cubicBezTo>
                  <a:cubicBezTo>
                    <a:pt x="3287198" y="2579247"/>
                    <a:pt x="3278521" y="2569640"/>
                    <a:pt x="3280846" y="2557244"/>
                  </a:cubicBezTo>
                  <a:cubicBezTo>
                    <a:pt x="3283015" y="2544849"/>
                    <a:pt x="3295411" y="2534158"/>
                    <a:pt x="3308426" y="2533383"/>
                  </a:cubicBezTo>
                  <a:close/>
                  <a:moveTo>
                    <a:pt x="2374716" y="2529354"/>
                  </a:moveTo>
                  <a:cubicBezTo>
                    <a:pt x="2387113" y="2528424"/>
                    <a:pt x="2394243" y="2537721"/>
                    <a:pt x="2390678" y="2550117"/>
                  </a:cubicBezTo>
                  <a:cubicBezTo>
                    <a:pt x="2387113" y="2562668"/>
                    <a:pt x="2374096" y="2573514"/>
                    <a:pt x="2361543" y="2574599"/>
                  </a:cubicBezTo>
                  <a:cubicBezTo>
                    <a:pt x="2348989" y="2575683"/>
                    <a:pt x="2341861" y="2566386"/>
                    <a:pt x="2345581" y="2553991"/>
                  </a:cubicBezTo>
                  <a:cubicBezTo>
                    <a:pt x="2349144" y="2541440"/>
                    <a:pt x="2362318" y="2530439"/>
                    <a:pt x="2374716" y="2529354"/>
                  </a:cubicBezTo>
                  <a:close/>
                  <a:moveTo>
                    <a:pt x="3382801" y="2529199"/>
                  </a:moveTo>
                  <a:cubicBezTo>
                    <a:pt x="3395661" y="2528424"/>
                    <a:pt x="3404493" y="2538031"/>
                    <a:pt x="3402324" y="2550427"/>
                  </a:cubicBezTo>
                  <a:cubicBezTo>
                    <a:pt x="3400155" y="2562977"/>
                    <a:pt x="3387914" y="2573514"/>
                    <a:pt x="3374898" y="2574288"/>
                  </a:cubicBezTo>
                  <a:cubicBezTo>
                    <a:pt x="3361883" y="2575063"/>
                    <a:pt x="3353206" y="2565457"/>
                    <a:pt x="3355375" y="2553061"/>
                  </a:cubicBezTo>
                  <a:cubicBezTo>
                    <a:pt x="3357699" y="2540665"/>
                    <a:pt x="3369940" y="2529974"/>
                    <a:pt x="3382801" y="2529199"/>
                  </a:cubicBezTo>
                  <a:close/>
                  <a:moveTo>
                    <a:pt x="8284237" y="2526875"/>
                  </a:moveTo>
                  <a:cubicBezTo>
                    <a:pt x="8296324" y="2527960"/>
                    <a:pt x="8309804" y="2538806"/>
                    <a:pt x="8314297" y="2551357"/>
                  </a:cubicBezTo>
                  <a:cubicBezTo>
                    <a:pt x="8318791" y="2563907"/>
                    <a:pt x="8312593" y="2573204"/>
                    <a:pt x="8300352" y="2572120"/>
                  </a:cubicBezTo>
                  <a:cubicBezTo>
                    <a:pt x="8288111" y="2571035"/>
                    <a:pt x="8274631" y="2560189"/>
                    <a:pt x="8270293" y="2547638"/>
                  </a:cubicBezTo>
                  <a:cubicBezTo>
                    <a:pt x="8265954" y="2535242"/>
                    <a:pt x="8272152" y="2525945"/>
                    <a:pt x="8284237" y="2526875"/>
                  </a:cubicBezTo>
                  <a:close/>
                  <a:moveTo>
                    <a:pt x="3457640" y="2525170"/>
                  </a:moveTo>
                  <a:cubicBezTo>
                    <a:pt x="3470501" y="2524550"/>
                    <a:pt x="3479333" y="2534157"/>
                    <a:pt x="3477318" y="2546553"/>
                  </a:cubicBezTo>
                  <a:cubicBezTo>
                    <a:pt x="3475304" y="2558949"/>
                    <a:pt x="3463063" y="2569640"/>
                    <a:pt x="3450047" y="2570260"/>
                  </a:cubicBezTo>
                  <a:cubicBezTo>
                    <a:pt x="3437032" y="2571035"/>
                    <a:pt x="3428045" y="2561428"/>
                    <a:pt x="3430214" y="2549032"/>
                  </a:cubicBezTo>
                  <a:cubicBezTo>
                    <a:pt x="3432383" y="2536637"/>
                    <a:pt x="3444624" y="2525945"/>
                    <a:pt x="3457640" y="2525170"/>
                  </a:cubicBezTo>
                  <a:close/>
                  <a:moveTo>
                    <a:pt x="2446624" y="2523621"/>
                  </a:moveTo>
                  <a:cubicBezTo>
                    <a:pt x="2459021" y="2522536"/>
                    <a:pt x="2466306" y="2531988"/>
                    <a:pt x="2462741" y="2544384"/>
                  </a:cubicBezTo>
                  <a:cubicBezTo>
                    <a:pt x="2459332" y="2556779"/>
                    <a:pt x="2446314" y="2567626"/>
                    <a:pt x="2433761" y="2568710"/>
                  </a:cubicBezTo>
                  <a:cubicBezTo>
                    <a:pt x="2421208" y="2569640"/>
                    <a:pt x="2413924" y="2560343"/>
                    <a:pt x="2417489" y="2547948"/>
                  </a:cubicBezTo>
                  <a:cubicBezTo>
                    <a:pt x="2421053" y="2535552"/>
                    <a:pt x="2434071" y="2524550"/>
                    <a:pt x="2446624" y="2523621"/>
                  </a:cubicBezTo>
                  <a:close/>
                  <a:moveTo>
                    <a:pt x="3532324" y="2521451"/>
                  </a:moveTo>
                  <a:cubicBezTo>
                    <a:pt x="3545339" y="2520832"/>
                    <a:pt x="3554326" y="2530438"/>
                    <a:pt x="3552312" y="2542834"/>
                  </a:cubicBezTo>
                  <a:cubicBezTo>
                    <a:pt x="3550453" y="2555230"/>
                    <a:pt x="3538212" y="2565921"/>
                    <a:pt x="3525196" y="2566541"/>
                  </a:cubicBezTo>
                  <a:cubicBezTo>
                    <a:pt x="3512181" y="2567161"/>
                    <a:pt x="3503194" y="2557554"/>
                    <a:pt x="3505208" y="2545158"/>
                  </a:cubicBezTo>
                  <a:cubicBezTo>
                    <a:pt x="3507222" y="2532763"/>
                    <a:pt x="3519308" y="2522071"/>
                    <a:pt x="3532324" y="2521451"/>
                  </a:cubicBezTo>
                  <a:close/>
                  <a:moveTo>
                    <a:pt x="8214356" y="2521142"/>
                  </a:moveTo>
                  <a:cubicBezTo>
                    <a:pt x="8226443" y="2522227"/>
                    <a:pt x="8239923" y="2533073"/>
                    <a:pt x="8244262" y="2545623"/>
                  </a:cubicBezTo>
                  <a:cubicBezTo>
                    <a:pt x="8248600" y="2558019"/>
                    <a:pt x="8242247" y="2567316"/>
                    <a:pt x="8230006" y="2566387"/>
                  </a:cubicBezTo>
                  <a:cubicBezTo>
                    <a:pt x="8217766" y="2565457"/>
                    <a:pt x="8204440" y="2554610"/>
                    <a:pt x="8200101" y="2542060"/>
                  </a:cubicBezTo>
                  <a:cubicBezTo>
                    <a:pt x="8195763" y="2529509"/>
                    <a:pt x="8202116" y="2520212"/>
                    <a:pt x="8214356" y="2521142"/>
                  </a:cubicBezTo>
                  <a:close/>
                  <a:moveTo>
                    <a:pt x="2518534" y="2517733"/>
                  </a:moveTo>
                  <a:cubicBezTo>
                    <a:pt x="2531087" y="2516648"/>
                    <a:pt x="2538370" y="2526100"/>
                    <a:pt x="2534960" y="2538496"/>
                  </a:cubicBezTo>
                  <a:cubicBezTo>
                    <a:pt x="2531551" y="2550891"/>
                    <a:pt x="2518534" y="2561893"/>
                    <a:pt x="2505980" y="2562822"/>
                  </a:cubicBezTo>
                  <a:cubicBezTo>
                    <a:pt x="2493427" y="2563752"/>
                    <a:pt x="2485989" y="2554610"/>
                    <a:pt x="2489553" y="2542059"/>
                  </a:cubicBezTo>
                  <a:cubicBezTo>
                    <a:pt x="2493118" y="2529664"/>
                    <a:pt x="2505980" y="2518662"/>
                    <a:pt x="2518534" y="2517733"/>
                  </a:cubicBezTo>
                  <a:close/>
                  <a:moveTo>
                    <a:pt x="3607163" y="2517732"/>
                  </a:moveTo>
                  <a:cubicBezTo>
                    <a:pt x="3620179" y="2517112"/>
                    <a:pt x="3629166" y="2526719"/>
                    <a:pt x="3627306" y="2539115"/>
                  </a:cubicBezTo>
                  <a:cubicBezTo>
                    <a:pt x="3625447" y="2551666"/>
                    <a:pt x="3613361" y="2562202"/>
                    <a:pt x="3600346" y="2562822"/>
                  </a:cubicBezTo>
                  <a:cubicBezTo>
                    <a:pt x="3587330" y="2563442"/>
                    <a:pt x="3578343" y="2553835"/>
                    <a:pt x="3580203" y="2541439"/>
                  </a:cubicBezTo>
                  <a:cubicBezTo>
                    <a:pt x="3582217" y="2529043"/>
                    <a:pt x="3594303" y="2518352"/>
                    <a:pt x="3607163" y="2517732"/>
                  </a:cubicBezTo>
                  <a:close/>
                  <a:moveTo>
                    <a:pt x="8144011" y="2515564"/>
                  </a:moveTo>
                  <a:cubicBezTo>
                    <a:pt x="8156097" y="2516493"/>
                    <a:pt x="8169422" y="2527340"/>
                    <a:pt x="8173760" y="2539890"/>
                  </a:cubicBezTo>
                  <a:cubicBezTo>
                    <a:pt x="8177944" y="2552441"/>
                    <a:pt x="8171437" y="2561738"/>
                    <a:pt x="8159195" y="2560808"/>
                  </a:cubicBezTo>
                  <a:cubicBezTo>
                    <a:pt x="8146955" y="2559879"/>
                    <a:pt x="8133630" y="2549032"/>
                    <a:pt x="8129446" y="2536481"/>
                  </a:cubicBezTo>
                  <a:cubicBezTo>
                    <a:pt x="8125262" y="2523931"/>
                    <a:pt x="8131770" y="2514479"/>
                    <a:pt x="8144011" y="2515564"/>
                  </a:cubicBezTo>
                  <a:close/>
                  <a:moveTo>
                    <a:pt x="3682158" y="2514169"/>
                  </a:moveTo>
                  <a:cubicBezTo>
                    <a:pt x="3695328" y="2513549"/>
                    <a:pt x="3704315" y="2523311"/>
                    <a:pt x="3702611" y="2535707"/>
                  </a:cubicBezTo>
                  <a:cubicBezTo>
                    <a:pt x="3700907" y="2548102"/>
                    <a:pt x="3688821" y="2558639"/>
                    <a:pt x="3675805" y="2559259"/>
                  </a:cubicBezTo>
                  <a:cubicBezTo>
                    <a:pt x="3662635" y="2559878"/>
                    <a:pt x="3653493" y="2550272"/>
                    <a:pt x="3655352" y="2537876"/>
                  </a:cubicBezTo>
                  <a:cubicBezTo>
                    <a:pt x="3657212" y="2525480"/>
                    <a:pt x="3669297" y="2514789"/>
                    <a:pt x="3682158" y="2514169"/>
                  </a:cubicBezTo>
                  <a:close/>
                  <a:moveTo>
                    <a:pt x="2590752" y="2511999"/>
                  </a:moveTo>
                  <a:cubicBezTo>
                    <a:pt x="2603306" y="2511069"/>
                    <a:pt x="2610744" y="2520521"/>
                    <a:pt x="2607489" y="2532917"/>
                  </a:cubicBezTo>
                  <a:cubicBezTo>
                    <a:pt x="2604235" y="2545468"/>
                    <a:pt x="2591217" y="2556314"/>
                    <a:pt x="2578664" y="2557244"/>
                  </a:cubicBezTo>
                  <a:cubicBezTo>
                    <a:pt x="2566112" y="2558328"/>
                    <a:pt x="2558517" y="2549031"/>
                    <a:pt x="2561927" y="2536481"/>
                  </a:cubicBezTo>
                  <a:cubicBezTo>
                    <a:pt x="2565336" y="2523930"/>
                    <a:pt x="2578199" y="2513084"/>
                    <a:pt x="2590752" y="2511999"/>
                  </a:cubicBezTo>
                  <a:close/>
                  <a:moveTo>
                    <a:pt x="2663125" y="2506577"/>
                  </a:moveTo>
                  <a:cubicBezTo>
                    <a:pt x="2675678" y="2505647"/>
                    <a:pt x="2683272" y="2514944"/>
                    <a:pt x="2680018" y="2527495"/>
                  </a:cubicBezTo>
                  <a:cubicBezTo>
                    <a:pt x="2676763" y="2540045"/>
                    <a:pt x="2664055" y="2550892"/>
                    <a:pt x="2651348" y="2551822"/>
                  </a:cubicBezTo>
                  <a:cubicBezTo>
                    <a:pt x="2638794" y="2552751"/>
                    <a:pt x="2631200" y="2543454"/>
                    <a:pt x="2634454" y="2530904"/>
                  </a:cubicBezTo>
                  <a:cubicBezTo>
                    <a:pt x="2637709" y="2518353"/>
                    <a:pt x="2650572" y="2507507"/>
                    <a:pt x="2663125" y="2506577"/>
                  </a:cubicBezTo>
                  <a:close/>
                  <a:moveTo>
                    <a:pt x="2735654" y="2500998"/>
                  </a:moveTo>
                  <a:cubicBezTo>
                    <a:pt x="2748362" y="2500068"/>
                    <a:pt x="2755956" y="2509365"/>
                    <a:pt x="2752856" y="2521916"/>
                  </a:cubicBezTo>
                  <a:cubicBezTo>
                    <a:pt x="2749757" y="2534467"/>
                    <a:pt x="2737048" y="2545313"/>
                    <a:pt x="2724341" y="2546243"/>
                  </a:cubicBezTo>
                  <a:cubicBezTo>
                    <a:pt x="2711633" y="2547172"/>
                    <a:pt x="2703884" y="2537875"/>
                    <a:pt x="2707139" y="2525325"/>
                  </a:cubicBezTo>
                  <a:cubicBezTo>
                    <a:pt x="2710238" y="2512929"/>
                    <a:pt x="2723101" y="2502083"/>
                    <a:pt x="2735654" y="2500998"/>
                  </a:cubicBezTo>
                  <a:close/>
                  <a:moveTo>
                    <a:pt x="2808493" y="2495885"/>
                  </a:moveTo>
                  <a:cubicBezTo>
                    <a:pt x="2821045" y="2494955"/>
                    <a:pt x="2828794" y="2504252"/>
                    <a:pt x="2825850" y="2516803"/>
                  </a:cubicBezTo>
                  <a:cubicBezTo>
                    <a:pt x="2822750" y="2529199"/>
                    <a:pt x="2810042" y="2540045"/>
                    <a:pt x="2797335" y="2540975"/>
                  </a:cubicBezTo>
                  <a:cubicBezTo>
                    <a:pt x="2784782" y="2541904"/>
                    <a:pt x="2776878" y="2532453"/>
                    <a:pt x="2779978" y="2520057"/>
                  </a:cubicBezTo>
                  <a:cubicBezTo>
                    <a:pt x="2783077" y="2507506"/>
                    <a:pt x="2795784" y="2496660"/>
                    <a:pt x="2808493" y="2495885"/>
                  </a:cubicBezTo>
                  <a:close/>
                  <a:moveTo>
                    <a:pt x="8670056" y="2493096"/>
                  </a:moveTo>
                  <a:cubicBezTo>
                    <a:pt x="8681832" y="2494181"/>
                    <a:pt x="8695621" y="2505182"/>
                    <a:pt x="8700735" y="2517733"/>
                  </a:cubicBezTo>
                  <a:cubicBezTo>
                    <a:pt x="8705848" y="2530284"/>
                    <a:pt x="8700426" y="2539426"/>
                    <a:pt x="8688649" y="2538341"/>
                  </a:cubicBezTo>
                  <a:cubicBezTo>
                    <a:pt x="8676873" y="2537256"/>
                    <a:pt x="8663238" y="2526255"/>
                    <a:pt x="8658124" y="2513704"/>
                  </a:cubicBezTo>
                  <a:cubicBezTo>
                    <a:pt x="8653166" y="2501154"/>
                    <a:pt x="8658435" y="2492012"/>
                    <a:pt x="8670056" y="2493096"/>
                  </a:cubicBezTo>
                  <a:close/>
                  <a:moveTo>
                    <a:pt x="2881464" y="2490617"/>
                  </a:moveTo>
                  <a:cubicBezTo>
                    <a:pt x="2894164" y="2489842"/>
                    <a:pt x="2902066" y="2499139"/>
                    <a:pt x="2899122" y="2511690"/>
                  </a:cubicBezTo>
                  <a:cubicBezTo>
                    <a:pt x="2896179" y="2524241"/>
                    <a:pt x="2883477" y="2534932"/>
                    <a:pt x="2870777" y="2535862"/>
                  </a:cubicBezTo>
                  <a:cubicBezTo>
                    <a:pt x="2858077" y="2536791"/>
                    <a:pt x="2850177" y="2527494"/>
                    <a:pt x="2853120" y="2514944"/>
                  </a:cubicBezTo>
                  <a:cubicBezTo>
                    <a:pt x="2856063" y="2502393"/>
                    <a:pt x="2868763" y="2491547"/>
                    <a:pt x="2881464" y="2490617"/>
                  </a:cubicBezTo>
                  <a:close/>
                  <a:moveTo>
                    <a:pt x="8602499" y="2486743"/>
                  </a:moveTo>
                  <a:cubicBezTo>
                    <a:pt x="8614275" y="2487827"/>
                    <a:pt x="8627910" y="2498829"/>
                    <a:pt x="8633023" y="2511379"/>
                  </a:cubicBezTo>
                  <a:cubicBezTo>
                    <a:pt x="8637982" y="2523930"/>
                    <a:pt x="8632559" y="2533072"/>
                    <a:pt x="8620628" y="2531987"/>
                  </a:cubicBezTo>
                  <a:cubicBezTo>
                    <a:pt x="8608697" y="2530903"/>
                    <a:pt x="8595061" y="2519902"/>
                    <a:pt x="8590103" y="2507351"/>
                  </a:cubicBezTo>
                  <a:cubicBezTo>
                    <a:pt x="8584990" y="2494800"/>
                    <a:pt x="8590568" y="2485503"/>
                    <a:pt x="8602499" y="2486743"/>
                  </a:cubicBezTo>
                  <a:close/>
                  <a:moveTo>
                    <a:pt x="2954434" y="2485659"/>
                  </a:moveTo>
                  <a:cubicBezTo>
                    <a:pt x="2967142" y="2484729"/>
                    <a:pt x="2975045" y="2494181"/>
                    <a:pt x="2972256" y="2506732"/>
                  </a:cubicBezTo>
                  <a:cubicBezTo>
                    <a:pt x="2969467" y="2519283"/>
                    <a:pt x="2956757" y="2530129"/>
                    <a:pt x="2944052" y="2530904"/>
                  </a:cubicBezTo>
                  <a:cubicBezTo>
                    <a:pt x="2931347" y="2531678"/>
                    <a:pt x="2923289" y="2522381"/>
                    <a:pt x="2926235" y="2509831"/>
                  </a:cubicBezTo>
                  <a:cubicBezTo>
                    <a:pt x="2929177" y="2497435"/>
                    <a:pt x="2941729" y="2486589"/>
                    <a:pt x="2954434" y="2485659"/>
                  </a:cubicBezTo>
                  <a:close/>
                  <a:moveTo>
                    <a:pt x="6182537" y="2485349"/>
                  </a:moveTo>
                  <a:cubicBezTo>
                    <a:pt x="6195553" y="2485659"/>
                    <a:pt x="6207329" y="2496040"/>
                    <a:pt x="6208878" y="2508591"/>
                  </a:cubicBezTo>
                  <a:cubicBezTo>
                    <a:pt x="6210427" y="2520987"/>
                    <a:pt x="6200976" y="2530903"/>
                    <a:pt x="6187805" y="2530594"/>
                  </a:cubicBezTo>
                  <a:cubicBezTo>
                    <a:pt x="6174635" y="2530284"/>
                    <a:pt x="6162859" y="2520057"/>
                    <a:pt x="6161465" y="2507506"/>
                  </a:cubicBezTo>
                  <a:cubicBezTo>
                    <a:pt x="6160070" y="2494956"/>
                    <a:pt x="6169522" y="2485194"/>
                    <a:pt x="6182537" y="2485349"/>
                  </a:cubicBezTo>
                  <a:close/>
                  <a:moveTo>
                    <a:pt x="6107078" y="2483955"/>
                  </a:moveTo>
                  <a:cubicBezTo>
                    <a:pt x="6120094" y="2484265"/>
                    <a:pt x="6131870" y="2494491"/>
                    <a:pt x="6133264" y="2507042"/>
                  </a:cubicBezTo>
                  <a:cubicBezTo>
                    <a:pt x="6134659" y="2519438"/>
                    <a:pt x="6125052" y="2529354"/>
                    <a:pt x="6111882" y="2529044"/>
                  </a:cubicBezTo>
                  <a:cubicBezTo>
                    <a:pt x="6098711" y="2528734"/>
                    <a:pt x="6087090" y="2518508"/>
                    <a:pt x="6085696" y="2505957"/>
                  </a:cubicBezTo>
                  <a:cubicBezTo>
                    <a:pt x="6084456" y="2493406"/>
                    <a:pt x="6094063" y="2483490"/>
                    <a:pt x="6107078" y="2483955"/>
                  </a:cubicBezTo>
                  <a:close/>
                  <a:moveTo>
                    <a:pt x="6031618" y="2482250"/>
                  </a:moveTo>
                  <a:cubicBezTo>
                    <a:pt x="6044634" y="2482560"/>
                    <a:pt x="6056410" y="2492786"/>
                    <a:pt x="6057649" y="2505337"/>
                  </a:cubicBezTo>
                  <a:cubicBezTo>
                    <a:pt x="6058889" y="2517888"/>
                    <a:pt x="6049282" y="2527804"/>
                    <a:pt x="6036112" y="2527494"/>
                  </a:cubicBezTo>
                  <a:cubicBezTo>
                    <a:pt x="6022941" y="2527185"/>
                    <a:pt x="6011320" y="2516958"/>
                    <a:pt x="6010081" y="2504408"/>
                  </a:cubicBezTo>
                  <a:cubicBezTo>
                    <a:pt x="6008841" y="2492012"/>
                    <a:pt x="6018448" y="2481940"/>
                    <a:pt x="6031618" y="2482250"/>
                  </a:cubicBezTo>
                  <a:close/>
                  <a:moveTo>
                    <a:pt x="5956005" y="2480856"/>
                  </a:moveTo>
                  <a:cubicBezTo>
                    <a:pt x="5969020" y="2481166"/>
                    <a:pt x="5980641" y="2491392"/>
                    <a:pt x="5981881" y="2503943"/>
                  </a:cubicBezTo>
                  <a:cubicBezTo>
                    <a:pt x="5983120" y="2516339"/>
                    <a:pt x="5973359" y="2526255"/>
                    <a:pt x="5960188" y="2526100"/>
                  </a:cubicBezTo>
                  <a:cubicBezTo>
                    <a:pt x="5947017" y="2525945"/>
                    <a:pt x="5935396" y="2515719"/>
                    <a:pt x="5934312" y="2503168"/>
                  </a:cubicBezTo>
                  <a:cubicBezTo>
                    <a:pt x="5933072" y="2490618"/>
                    <a:pt x="5942834" y="2480701"/>
                    <a:pt x="5956005" y="2480856"/>
                  </a:cubicBezTo>
                  <a:close/>
                  <a:moveTo>
                    <a:pt x="3027728" y="2480700"/>
                  </a:moveTo>
                  <a:cubicBezTo>
                    <a:pt x="3040431" y="2479770"/>
                    <a:pt x="3048646" y="2489222"/>
                    <a:pt x="3045857" y="2501773"/>
                  </a:cubicBezTo>
                  <a:cubicBezTo>
                    <a:pt x="3043222" y="2514324"/>
                    <a:pt x="3030672" y="2525170"/>
                    <a:pt x="3017807" y="2525945"/>
                  </a:cubicBezTo>
                  <a:cubicBezTo>
                    <a:pt x="3004947" y="2526719"/>
                    <a:pt x="2996894" y="2517422"/>
                    <a:pt x="2999684" y="2504872"/>
                  </a:cubicBezTo>
                  <a:cubicBezTo>
                    <a:pt x="3002475" y="2492476"/>
                    <a:pt x="3015013" y="2481630"/>
                    <a:pt x="3027728" y="2480700"/>
                  </a:cubicBezTo>
                  <a:close/>
                  <a:moveTo>
                    <a:pt x="8534167" y="2480390"/>
                  </a:moveTo>
                  <a:cubicBezTo>
                    <a:pt x="8545943" y="2481475"/>
                    <a:pt x="8559579" y="2492476"/>
                    <a:pt x="8564537" y="2505027"/>
                  </a:cubicBezTo>
                  <a:cubicBezTo>
                    <a:pt x="8569496" y="2517423"/>
                    <a:pt x="8563917" y="2526720"/>
                    <a:pt x="8551986" y="2525635"/>
                  </a:cubicBezTo>
                  <a:cubicBezTo>
                    <a:pt x="8540055" y="2524550"/>
                    <a:pt x="8526575" y="2513549"/>
                    <a:pt x="8521617" y="2500998"/>
                  </a:cubicBezTo>
                  <a:cubicBezTo>
                    <a:pt x="8516658" y="2488448"/>
                    <a:pt x="8522391" y="2479306"/>
                    <a:pt x="8534167" y="2480390"/>
                  </a:cubicBezTo>
                  <a:close/>
                  <a:moveTo>
                    <a:pt x="5880236" y="2479771"/>
                  </a:moveTo>
                  <a:cubicBezTo>
                    <a:pt x="5893406" y="2479926"/>
                    <a:pt x="5904872" y="2490153"/>
                    <a:pt x="5905957" y="2502703"/>
                  </a:cubicBezTo>
                  <a:cubicBezTo>
                    <a:pt x="5907197" y="2515099"/>
                    <a:pt x="5897280" y="2525016"/>
                    <a:pt x="5884109" y="2524861"/>
                  </a:cubicBezTo>
                  <a:cubicBezTo>
                    <a:pt x="5870939" y="2524706"/>
                    <a:pt x="5859473" y="2514479"/>
                    <a:pt x="5858388" y="2501928"/>
                  </a:cubicBezTo>
                  <a:cubicBezTo>
                    <a:pt x="5857304" y="2489533"/>
                    <a:pt x="5867220" y="2479461"/>
                    <a:pt x="5880236" y="2479771"/>
                  </a:cubicBezTo>
                  <a:close/>
                  <a:moveTo>
                    <a:pt x="5804622" y="2478686"/>
                  </a:moveTo>
                  <a:cubicBezTo>
                    <a:pt x="5817792" y="2478841"/>
                    <a:pt x="5829259" y="2489067"/>
                    <a:pt x="5830188" y="2501618"/>
                  </a:cubicBezTo>
                  <a:cubicBezTo>
                    <a:pt x="5831118" y="2514169"/>
                    <a:pt x="5821201" y="2524085"/>
                    <a:pt x="5808031" y="2523930"/>
                  </a:cubicBezTo>
                  <a:cubicBezTo>
                    <a:pt x="5794860" y="2523775"/>
                    <a:pt x="5783394" y="2513549"/>
                    <a:pt x="5782464" y="2500998"/>
                  </a:cubicBezTo>
                  <a:cubicBezTo>
                    <a:pt x="5781535" y="2488448"/>
                    <a:pt x="5791452" y="2478531"/>
                    <a:pt x="5804622" y="2478686"/>
                  </a:cubicBezTo>
                  <a:close/>
                  <a:moveTo>
                    <a:pt x="5728852" y="2477757"/>
                  </a:moveTo>
                  <a:cubicBezTo>
                    <a:pt x="5742023" y="2477912"/>
                    <a:pt x="5753333" y="2488138"/>
                    <a:pt x="5754263" y="2500689"/>
                  </a:cubicBezTo>
                  <a:cubicBezTo>
                    <a:pt x="5755193" y="2513085"/>
                    <a:pt x="5745121" y="2523156"/>
                    <a:pt x="5731951" y="2523001"/>
                  </a:cubicBezTo>
                  <a:cubicBezTo>
                    <a:pt x="5718780" y="2522846"/>
                    <a:pt x="5707314" y="2512775"/>
                    <a:pt x="5706540" y="2500224"/>
                  </a:cubicBezTo>
                  <a:cubicBezTo>
                    <a:pt x="5705610" y="2487673"/>
                    <a:pt x="5715681" y="2477602"/>
                    <a:pt x="5728852" y="2477757"/>
                  </a:cubicBezTo>
                  <a:close/>
                  <a:moveTo>
                    <a:pt x="5652928" y="2477137"/>
                  </a:moveTo>
                  <a:cubicBezTo>
                    <a:pt x="5666099" y="2477137"/>
                    <a:pt x="5677410" y="2487363"/>
                    <a:pt x="5678185" y="2499914"/>
                  </a:cubicBezTo>
                  <a:cubicBezTo>
                    <a:pt x="5678959" y="2512310"/>
                    <a:pt x="5668888" y="2522381"/>
                    <a:pt x="5655717" y="2522226"/>
                  </a:cubicBezTo>
                  <a:cubicBezTo>
                    <a:pt x="5642547" y="2522072"/>
                    <a:pt x="5631236" y="2512000"/>
                    <a:pt x="5630461" y="2499449"/>
                  </a:cubicBezTo>
                  <a:cubicBezTo>
                    <a:pt x="5629686" y="2487053"/>
                    <a:pt x="5639758" y="2476982"/>
                    <a:pt x="5652928" y="2477137"/>
                  </a:cubicBezTo>
                  <a:close/>
                  <a:moveTo>
                    <a:pt x="5577004" y="2476517"/>
                  </a:moveTo>
                  <a:cubicBezTo>
                    <a:pt x="5590174" y="2476672"/>
                    <a:pt x="5601331" y="2486743"/>
                    <a:pt x="5602106" y="2499294"/>
                  </a:cubicBezTo>
                  <a:cubicBezTo>
                    <a:pt x="5602880" y="2511845"/>
                    <a:pt x="5592654" y="2521916"/>
                    <a:pt x="5579483" y="2521761"/>
                  </a:cubicBezTo>
                  <a:cubicBezTo>
                    <a:pt x="5566313" y="2521606"/>
                    <a:pt x="5555002" y="2511535"/>
                    <a:pt x="5554382" y="2498984"/>
                  </a:cubicBezTo>
                  <a:cubicBezTo>
                    <a:pt x="5553762" y="2486433"/>
                    <a:pt x="5563988" y="2476362"/>
                    <a:pt x="5577004" y="2476517"/>
                  </a:cubicBezTo>
                  <a:close/>
                  <a:moveTo>
                    <a:pt x="5501236" y="2476052"/>
                  </a:moveTo>
                  <a:cubicBezTo>
                    <a:pt x="5514406" y="2476207"/>
                    <a:pt x="5525562" y="2486279"/>
                    <a:pt x="5526182" y="2498829"/>
                  </a:cubicBezTo>
                  <a:cubicBezTo>
                    <a:pt x="5526802" y="2511380"/>
                    <a:pt x="5516421" y="2521296"/>
                    <a:pt x="5503250" y="2521296"/>
                  </a:cubicBezTo>
                  <a:cubicBezTo>
                    <a:pt x="5489924" y="2521296"/>
                    <a:pt x="5478768" y="2511225"/>
                    <a:pt x="5478303" y="2498674"/>
                  </a:cubicBezTo>
                  <a:cubicBezTo>
                    <a:pt x="5477684" y="2486123"/>
                    <a:pt x="5488065" y="2476052"/>
                    <a:pt x="5501236" y="2476052"/>
                  </a:cubicBezTo>
                  <a:close/>
                  <a:moveTo>
                    <a:pt x="3101015" y="2476052"/>
                  </a:moveTo>
                  <a:cubicBezTo>
                    <a:pt x="3113719" y="2475278"/>
                    <a:pt x="3121931" y="2484729"/>
                    <a:pt x="3119297" y="2497280"/>
                  </a:cubicBezTo>
                  <a:cubicBezTo>
                    <a:pt x="3116663" y="2509676"/>
                    <a:pt x="3104267" y="2520522"/>
                    <a:pt x="3091409" y="2521297"/>
                  </a:cubicBezTo>
                  <a:cubicBezTo>
                    <a:pt x="3078700" y="2522227"/>
                    <a:pt x="3070491" y="2512775"/>
                    <a:pt x="3073123" y="2500224"/>
                  </a:cubicBezTo>
                  <a:cubicBezTo>
                    <a:pt x="3075913" y="2487673"/>
                    <a:pt x="3088309" y="2476827"/>
                    <a:pt x="3101015" y="2476052"/>
                  </a:cubicBezTo>
                  <a:close/>
                  <a:moveTo>
                    <a:pt x="5425156" y="2475897"/>
                  </a:moveTo>
                  <a:cubicBezTo>
                    <a:pt x="5438326" y="2475897"/>
                    <a:pt x="5449483" y="2485969"/>
                    <a:pt x="5449947" y="2498519"/>
                  </a:cubicBezTo>
                  <a:cubicBezTo>
                    <a:pt x="5450412" y="2510915"/>
                    <a:pt x="5440186" y="2520987"/>
                    <a:pt x="5426860" y="2520987"/>
                  </a:cubicBezTo>
                  <a:cubicBezTo>
                    <a:pt x="5413535" y="2520987"/>
                    <a:pt x="5402534" y="2510915"/>
                    <a:pt x="5402069" y="2498364"/>
                  </a:cubicBezTo>
                  <a:cubicBezTo>
                    <a:pt x="5401759" y="2485969"/>
                    <a:pt x="5411985" y="2475897"/>
                    <a:pt x="5425156" y="2475897"/>
                  </a:cubicBezTo>
                  <a:close/>
                  <a:moveTo>
                    <a:pt x="9698594" y="2475742"/>
                  </a:moveTo>
                  <a:cubicBezTo>
                    <a:pt x="9709130" y="2477136"/>
                    <a:pt x="9723385" y="2488292"/>
                    <a:pt x="9730358" y="2500843"/>
                  </a:cubicBezTo>
                  <a:cubicBezTo>
                    <a:pt x="9737331" y="2513394"/>
                    <a:pt x="9734387" y="2522381"/>
                    <a:pt x="9723695" y="2520986"/>
                  </a:cubicBezTo>
                  <a:cubicBezTo>
                    <a:pt x="9713004" y="2519592"/>
                    <a:pt x="9698749" y="2508435"/>
                    <a:pt x="9691931" y="2495885"/>
                  </a:cubicBezTo>
                  <a:cubicBezTo>
                    <a:pt x="9685114" y="2483489"/>
                    <a:pt x="9688058" y="2474347"/>
                    <a:pt x="9698594" y="2475742"/>
                  </a:cubicBezTo>
                  <a:close/>
                  <a:moveTo>
                    <a:pt x="5349233" y="2475742"/>
                  </a:moveTo>
                  <a:cubicBezTo>
                    <a:pt x="5362403" y="2475742"/>
                    <a:pt x="5373404" y="2485813"/>
                    <a:pt x="5373869" y="2498364"/>
                  </a:cubicBezTo>
                  <a:cubicBezTo>
                    <a:pt x="5374334" y="2510915"/>
                    <a:pt x="5363798" y="2520986"/>
                    <a:pt x="5350627" y="2520986"/>
                  </a:cubicBezTo>
                  <a:cubicBezTo>
                    <a:pt x="5337302" y="2520986"/>
                    <a:pt x="5326300" y="2510915"/>
                    <a:pt x="5325991" y="2498364"/>
                  </a:cubicBezTo>
                  <a:cubicBezTo>
                    <a:pt x="5325681" y="2485969"/>
                    <a:pt x="5336062" y="2475742"/>
                    <a:pt x="5349233" y="2475742"/>
                  </a:cubicBezTo>
                  <a:close/>
                  <a:moveTo>
                    <a:pt x="8465836" y="2474038"/>
                  </a:moveTo>
                  <a:cubicBezTo>
                    <a:pt x="8477766" y="2475123"/>
                    <a:pt x="8491401" y="2486124"/>
                    <a:pt x="8496205" y="2498675"/>
                  </a:cubicBezTo>
                  <a:cubicBezTo>
                    <a:pt x="8501008" y="2511225"/>
                    <a:pt x="8495275" y="2520522"/>
                    <a:pt x="8483345" y="2519438"/>
                  </a:cubicBezTo>
                  <a:cubicBezTo>
                    <a:pt x="8471258" y="2518353"/>
                    <a:pt x="8457778" y="2507352"/>
                    <a:pt x="8452975" y="2494801"/>
                  </a:cubicBezTo>
                  <a:cubicBezTo>
                    <a:pt x="8448171" y="2482405"/>
                    <a:pt x="8453904" y="2473108"/>
                    <a:pt x="8465836" y="2474038"/>
                  </a:cubicBezTo>
                  <a:close/>
                  <a:moveTo>
                    <a:pt x="3173932" y="2471558"/>
                  </a:moveTo>
                  <a:cubicBezTo>
                    <a:pt x="3186793" y="2470784"/>
                    <a:pt x="3195005" y="2480236"/>
                    <a:pt x="3192526" y="2492786"/>
                  </a:cubicBezTo>
                  <a:cubicBezTo>
                    <a:pt x="3190047" y="2505337"/>
                    <a:pt x="3177651" y="2516028"/>
                    <a:pt x="3165467" y="2516803"/>
                  </a:cubicBezTo>
                  <a:cubicBezTo>
                    <a:pt x="3152608" y="2517578"/>
                    <a:pt x="3144242" y="2508126"/>
                    <a:pt x="3146876" y="2495575"/>
                  </a:cubicBezTo>
                  <a:cubicBezTo>
                    <a:pt x="3149509" y="2483025"/>
                    <a:pt x="3161904" y="2472333"/>
                    <a:pt x="3173932" y="2471558"/>
                  </a:cubicBezTo>
                  <a:close/>
                  <a:moveTo>
                    <a:pt x="9637390" y="2467840"/>
                  </a:moveTo>
                  <a:cubicBezTo>
                    <a:pt x="9648081" y="2469234"/>
                    <a:pt x="9662336" y="2480390"/>
                    <a:pt x="9669154" y="2492941"/>
                  </a:cubicBezTo>
                  <a:cubicBezTo>
                    <a:pt x="9675971" y="2505492"/>
                    <a:pt x="9672872" y="2514479"/>
                    <a:pt x="9662181" y="2513084"/>
                  </a:cubicBezTo>
                  <a:cubicBezTo>
                    <a:pt x="9651335" y="2511690"/>
                    <a:pt x="9637235" y="2500533"/>
                    <a:pt x="9630417" y="2487983"/>
                  </a:cubicBezTo>
                  <a:cubicBezTo>
                    <a:pt x="9623599" y="2475432"/>
                    <a:pt x="9626698" y="2466445"/>
                    <a:pt x="9637390" y="2467840"/>
                  </a:cubicBezTo>
                  <a:close/>
                  <a:moveTo>
                    <a:pt x="8397194" y="2467840"/>
                  </a:moveTo>
                  <a:cubicBezTo>
                    <a:pt x="8409125" y="2468925"/>
                    <a:pt x="8422605" y="2479926"/>
                    <a:pt x="8427408" y="2492477"/>
                  </a:cubicBezTo>
                  <a:cubicBezTo>
                    <a:pt x="8432212" y="2505027"/>
                    <a:pt x="8426169" y="2514324"/>
                    <a:pt x="8414238" y="2513239"/>
                  </a:cubicBezTo>
                  <a:cubicBezTo>
                    <a:pt x="8402153" y="2512310"/>
                    <a:pt x="8388672" y="2501308"/>
                    <a:pt x="8384023" y="2488758"/>
                  </a:cubicBezTo>
                  <a:cubicBezTo>
                    <a:pt x="8379220" y="2476207"/>
                    <a:pt x="8385108" y="2466910"/>
                    <a:pt x="8397194" y="2467840"/>
                  </a:cubicBezTo>
                  <a:close/>
                  <a:moveTo>
                    <a:pt x="3247532" y="2467065"/>
                  </a:moveTo>
                  <a:cubicBezTo>
                    <a:pt x="3260237" y="2466291"/>
                    <a:pt x="3268759" y="2475742"/>
                    <a:pt x="3266280" y="2488293"/>
                  </a:cubicBezTo>
                  <a:cubicBezTo>
                    <a:pt x="3263956" y="2500844"/>
                    <a:pt x="3251560" y="2511535"/>
                    <a:pt x="3238699" y="2512310"/>
                  </a:cubicBezTo>
                  <a:cubicBezTo>
                    <a:pt x="3225839" y="2513085"/>
                    <a:pt x="3217472" y="2503633"/>
                    <a:pt x="3219951" y="2491082"/>
                  </a:cubicBezTo>
                  <a:cubicBezTo>
                    <a:pt x="3222585" y="2478532"/>
                    <a:pt x="3234981" y="2467840"/>
                    <a:pt x="3247532" y="2467065"/>
                  </a:cubicBezTo>
                  <a:close/>
                  <a:moveTo>
                    <a:pt x="3321596" y="2462727"/>
                  </a:moveTo>
                  <a:cubicBezTo>
                    <a:pt x="3334457" y="2462107"/>
                    <a:pt x="3342979" y="2471559"/>
                    <a:pt x="3340655" y="2484110"/>
                  </a:cubicBezTo>
                  <a:cubicBezTo>
                    <a:pt x="3338331" y="2496505"/>
                    <a:pt x="3325935" y="2507197"/>
                    <a:pt x="3313074" y="2507971"/>
                  </a:cubicBezTo>
                  <a:cubicBezTo>
                    <a:pt x="3300214" y="2508746"/>
                    <a:pt x="3291692" y="2499294"/>
                    <a:pt x="3294016" y="2486744"/>
                  </a:cubicBezTo>
                  <a:cubicBezTo>
                    <a:pt x="3296340" y="2474193"/>
                    <a:pt x="3308736" y="2463502"/>
                    <a:pt x="3321596" y="2462727"/>
                  </a:cubicBezTo>
                  <a:close/>
                  <a:moveTo>
                    <a:pt x="9575721" y="2459938"/>
                  </a:moveTo>
                  <a:cubicBezTo>
                    <a:pt x="9586412" y="2461332"/>
                    <a:pt x="9600512" y="2472489"/>
                    <a:pt x="9607330" y="2485039"/>
                  </a:cubicBezTo>
                  <a:cubicBezTo>
                    <a:pt x="9614147" y="2497590"/>
                    <a:pt x="9610893" y="2506577"/>
                    <a:pt x="9600047" y="2505182"/>
                  </a:cubicBezTo>
                  <a:cubicBezTo>
                    <a:pt x="9589356" y="2503788"/>
                    <a:pt x="9575100" y="2492631"/>
                    <a:pt x="9568438" y="2480081"/>
                  </a:cubicBezTo>
                  <a:cubicBezTo>
                    <a:pt x="9561775" y="2467530"/>
                    <a:pt x="9565029" y="2458543"/>
                    <a:pt x="9575721" y="2459938"/>
                  </a:cubicBezTo>
                  <a:close/>
                  <a:moveTo>
                    <a:pt x="3395506" y="2458698"/>
                  </a:moveTo>
                  <a:cubicBezTo>
                    <a:pt x="3408367" y="2457923"/>
                    <a:pt x="3416889" y="2467530"/>
                    <a:pt x="3414720" y="2480080"/>
                  </a:cubicBezTo>
                  <a:cubicBezTo>
                    <a:pt x="3412396" y="2492476"/>
                    <a:pt x="3400155" y="2503168"/>
                    <a:pt x="3387294" y="2503942"/>
                  </a:cubicBezTo>
                  <a:cubicBezTo>
                    <a:pt x="3374434" y="2504562"/>
                    <a:pt x="3365757" y="2495110"/>
                    <a:pt x="3368081" y="2482560"/>
                  </a:cubicBezTo>
                  <a:cubicBezTo>
                    <a:pt x="3370405" y="2470009"/>
                    <a:pt x="3382646" y="2459318"/>
                    <a:pt x="3395506" y="2458698"/>
                  </a:cubicBezTo>
                  <a:close/>
                  <a:moveTo>
                    <a:pt x="2466918" y="2452810"/>
                  </a:moveTo>
                  <a:cubicBezTo>
                    <a:pt x="2479316" y="2451725"/>
                    <a:pt x="2486290" y="2461022"/>
                    <a:pt x="2482726" y="2473573"/>
                  </a:cubicBezTo>
                  <a:cubicBezTo>
                    <a:pt x="2479161" y="2486124"/>
                    <a:pt x="2466144" y="2496970"/>
                    <a:pt x="2453745" y="2498055"/>
                  </a:cubicBezTo>
                  <a:cubicBezTo>
                    <a:pt x="2441347" y="2499139"/>
                    <a:pt x="2434218" y="2489842"/>
                    <a:pt x="2437937" y="2477292"/>
                  </a:cubicBezTo>
                  <a:cubicBezTo>
                    <a:pt x="2441657" y="2464896"/>
                    <a:pt x="2454675" y="2453895"/>
                    <a:pt x="2466918" y="2452810"/>
                  </a:cubicBezTo>
                  <a:close/>
                  <a:moveTo>
                    <a:pt x="8189410" y="2450331"/>
                  </a:moveTo>
                  <a:cubicBezTo>
                    <a:pt x="8201497" y="2451261"/>
                    <a:pt x="8214822" y="2462262"/>
                    <a:pt x="8219315" y="2474813"/>
                  </a:cubicBezTo>
                  <a:cubicBezTo>
                    <a:pt x="8223809" y="2487363"/>
                    <a:pt x="8217456" y="2496660"/>
                    <a:pt x="8205370" y="2495731"/>
                  </a:cubicBezTo>
                  <a:cubicBezTo>
                    <a:pt x="8193284" y="2494646"/>
                    <a:pt x="8179804" y="2483800"/>
                    <a:pt x="8175466" y="2471249"/>
                  </a:cubicBezTo>
                  <a:cubicBezTo>
                    <a:pt x="8171127" y="2458698"/>
                    <a:pt x="8177325" y="2449401"/>
                    <a:pt x="8189410" y="2450331"/>
                  </a:cubicBezTo>
                  <a:close/>
                  <a:moveTo>
                    <a:pt x="2538516" y="2446922"/>
                  </a:moveTo>
                  <a:cubicBezTo>
                    <a:pt x="2550914" y="2445992"/>
                    <a:pt x="2558198" y="2455289"/>
                    <a:pt x="2554634" y="2467840"/>
                  </a:cubicBezTo>
                  <a:cubicBezTo>
                    <a:pt x="2551069" y="2480391"/>
                    <a:pt x="2538051" y="2491392"/>
                    <a:pt x="2525654" y="2492322"/>
                  </a:cubicBezTo>
                  <a:cubicBezTo>
                    <a:pt x="2513255" y="2493406"/>
                    <a:pt x="2505972" y="2484109"/>
                    <a:pt x="2509536" y="2471559"/>
                  </a:cubicBezTo>
                  <a:cubicBezTo>
                    <a:pt x="2513100" y="2459008"/>
                    <a:pt x="2525964" y="2448007"/>
                    <a:pt x="2538516" y="2446922"/>
                  </a:cubicBezTo>
                  <a:close/>
                  <a:moveTo>
                    <a:pt x="8119839" y="2444753"/>
                  </a:moveTo>
                  <a:cubicBezTo>
                    <a:pt x="8131925" y="2445682"/>
                    <a:pt x="8145250" y="2456684"/>
                    <a:pt x="8149588" y="2469234"/>
                  </a:cubicBezTo>
                  <a:cubicBezTo>
                    <a:pt x="8153927" y="2481785"/>
                    <a:pt x="8147574" y="2491082"/>
                    <a:pt x="8135333" y="2490152"/>
                  </a:cubicBezTo>
                  <a:cubicBezTo>
                    <a:pt x="8123248" y="2489068"/>
                    <a:pt x="8109922" y="2478221"/>
                    <a:pt x="8105584" y="2465671"/>
                  </a:cubicBezTo>
                  <a:cubicBezTo>
                    <a:pt x="8101245" y="2453120"/>
                    <a:pt x="8107598" y="2443668"/>
                    <a:pt x="8119839" y="2444753"/>
                  </a:cubicBezTo>
                  <a:close/>
                  <a:moveTo>
                    <a:pt x="8840961" y="2442118"/>
                  </a:moveTo>
                  <a:cubicBezTo>
                    <a:pt x="8852428" y="2443203"/>
                    <a:pt x="8866218" y="2454359"/>
                    <a:pt x="8871797" y="2466910"/>
                  </a:cubicBezTo>
                  <a:cubicBezTo>
                    <a:pt x="8877375" y="2479460"/>
                    <a:pt x="8872571" y="2488757"/>
                    <a:pt x="8860950" y="2487517"/>
                  </a:cubicBezTo>
                  <a:cubicBezTo>
                    <a:pt x="8849329" y="2486433"/>
                    <a:pt x="8835539" y="2475277"/>
                    <a:pt x="8830116" y="2462726"/>
                  </a:cubicBezTo>
                  <a:cubicBezTo>
                    <a:pt x="8824692" y="2450330"/>
                    <a:pt x="8829651" y="2441033"/>
                    <a:pt x="8840961" y="2442118"/>
                  </a:cubicBezTo>
                  <a:close/>
                  <a:moveTo>
                    <a:pt x="2610271" y="2441344"/>
                  </a:moveTo>
                  <a:cubicBezTo>
                    <a:pt x="2622668" y="2440414"/>
                    <a:pt x="2629952" y="2449711"/>
                    <a:pt x="2626543" y="2462262"/>
                  </a:cubicBezTo>
                  <a:cubicBezTo>
                    <a:pt x="2623133" y="2474813"/>
                    <a:pt x="2610271" y="2485814"/>
                    <a:pt x="2597718" y="2486744"/>
                  </a:cubicBezTo>
                  <a:cubicBezTo>
                    <a:pt x="2585164" y="2487673"/>
                    <a:pt x="2577881" y="2478376"/>
                    <a:pt x="2581291" y="2465826"/>
                  </a:cubicBezTo>
                  <a:cubicBezTo>
                    <a:pt x="2584699" y="2453275"/>
                    <a:pt x="2597563" y="2442274"/>
                    <a:pt x="2610271" y="2441344"/>
                  </a:cubicBezTo>
                  <a:close/>
                  <a:moveTo>
                    <a:pt x="8049803" y="2439174"/>
                  </a:moveTo>
                  <a:cubicBezTo>
                    <a:pt x="8062044" y="2440104"/>
                    <a:pt x="8075369" y="2451105"/>
                    <a:pt x="8079553" y="2463656"/>
                  </a:cubicBezTo>
                  <a:cubicBezTo>
                    <a:pt x="8083891" y="2476206"/>
                    <a:pt x="8077384" y="2485503"/>
                    <a:pt x="8065143" y="2484574"/>
                  </a:cubicBezTo>
                  <a:cubicBezTo>
                    <a:pt x="8052902" y="2483644"/>
                    <a:pt x="8039576" y="2472798"/>
                    <a:pt x="8035393" y="2460247"/>
                  </a:cubicBezTo>
                  <a:cubicBezTo>
                    <a:pt x="8031210" y="2447696"/>
                    <a:pt x="8037562" y="2438244"/>
                    <a:pt x="8049803" y="2439174"/>
                  </a:cubicBezTo>
                  <a:close/>
                  <a:moveTo>
                    <a:pt x="2681868" y="2435921"/>
                  </a:moveTo>
                  <a:cubicBezTo>
                    <a:pt x="2694266" y="2434991"/>
                    <a:pt x="2701706" y="2444288"/>
                    <a:pt x="2698451" y="2456839"/>
                  </a:cubicBezTo>
                  <a:cubicBezTo>
                    <a:pt x="2695197" y="2469389"/>
                    <a:pt x="2682333" y="2480236"/>
                    <a:pt x="2669780" y="2481166"/>
                  </a:cubicBezTo>
                  <a:cubicBezTo>
                    <a:pt x="2657227" y="2482095"/>
                    <a:pt x="2649788" y="2472798"/>
                    <a:pt x="2653198" y="2460248"/>
                  </a:cubicBezTo>
                  <a:cubicBezTo>
                    <a:pt x="2656608" y="2447697"/>
                    <a:pt x="2669471" y="2436696"/>
                    <a:pt x="2681868" y="2435921"/>
                  </a:cubicBezTo>
                  <a:close/>
                  <a:moveTo>
                    <a:pt x="2753778" y="2430187"/>
                  </a:moveTo>
                  <a:cubicBezTo>
                    <a:pt x="2766330" y="2429257"/>
                    <a:pt x="2773924" y="2438709"/>
                    <a:pt x="2770669" y="2451260"/>
                  </a:cubicBezTo>
                  <a:cubicBezTo>
                    <a:pt x="2767570" y="2463811"/>
                    <a:pt x="2754707" y="2474657"/>
                    <a:pt x="2742154" y="2475587"/>
                  </a:cubicBezTo>
                  <a:cubicBezTo>
                    <a:pt x="2729601" y="2476516"/>
                    <a:pt x="2722007" y="2467219"/>
                    <a:pt x="2725261" y="2454669"/>
                  </a:cubicBezTo>
                  <a:cubicBezTo>
                    <a:pt x="2728671" y="2442118"/>
                    <a:pt x="2741379" y="2431272"/>
                    <a:pt x="2753778" y="2430187"/>
                  </a:cubicBezTo>
                  <a:close/>
                  <a:moveTo>
                    <a:pt x="2825997" y="2425074"/>
                  </a:moveTo>
                  <a:cubicBezTo>
                    <a:pt x="2838549" y="2424144"/>
                    <a:pt x="2846141" y="2433596"/>
                    <a:pt x="2843044" y="2446147"/>
                  </a:cubicBezTo>
                  <a:cubicBezTo>
                    <a:pt x="2839944" y="2458698"/>
                    <a:pt x="2827236" y="2469544"/>
                    <a:pt x="2814683" y="2470474"/>
                  </a:cubicBezTo>
                  <a:cubicBezTo>
                    <a:pt x="2802130" y="2471248"/>
                    <a:pt x="2794536" y="2461952"/>
                    <a:pt x="2797635" y="2449401"/>
                  </a:cubicBezTo>
                  <a:cubicBezTo>
                    <a:pt x="2800890" y="2436850"/>
                    <a:pt x="2813598" y="2426004"/>
                    <a:pt x="2825997" y="2425074"/>
                  </a:cubicBezTo>
                  <a:close/>
                  <a:moveTo>
                    <a:pt x="8640925" y="2422285"/>
                  </a:moveTo>
                  <a:cubicBezTo>
                    <a:pt x="8652546" y="2423369"/>
                    <a:pt x="8666182" y="2434526"/>
                    <a:pt x="8671449" y="2447076"/>
                  </a:cubicBezTo>
                  <a:cubicBezTo>
                    <a:pt x="8676718" y="2459627"/>
                    <a:pt x="8671449" y="2468769"/>
                    <a:pt x="8659674" y="2467684"/>
                  </a:cubicBezTo>
                  <a:cubicBezTo>
                    <a:pt x="8648053" y="2466445"/>
                    <a:pt x="8634263" y="2455444"/>
                    <a:pt x="8629149" y="2442893"/>
                  </a:cubicBezTo>
                  <a:cubicBezTo>
                    <a:pt x="8624036" y="2430342"/>
                    <a:pt x="8629149" y="2421045"/>
                    <a:pt x="8640925" y="2422285"/>
                  </a:cubicBezTo>
                  <a:close/>
                  <a:moveTo>
                    <a:pt x="9779786" y="2421200"/>
                  </a:moveTo>
                  <a:cubicBezTo>
                    <a:pt x="9790167" y="2422750"/>
                    <a:pt x="9804423" y="2433906"/>
                    <a:pt x="9811550" y="2446457"/>
                  </a:cubicBezTo>
                  <a:cubicBezTo>
                    <a:pt x="9818678" y="2458852"/>
                    <a:pt x="9816044" y="2467839"/>
                    <a:pt x="9805662" y="2466445"/>
                  </a:cubicBezTo>
                  <a:cubicBezTo>
                    <a:pt x="9795281" y="2465050"/>
                    <a:pt x="9781026" y="2453894"/>
                    <a:pt x="9773898" y="2441343"/>
                  </a:cubicBezTo>
                  <a:cubicBezTo>
                    <a:pt x="9766770" y="2428948"/>
                    <a:pt x="9769405" y="2419961"/>
                    <a:pt x="9779786" y="2421200"/>
                  </a:cubicBezTo>
                  <a:close/>
                  <a:moveTo>
                    <a:pt x="2898491" y="2419806"/>
                  </a:moveTo>
                  <a:cubicBezTo>
                    <a:pt x="2911039" y="2418876"/>
                    <a:pt x="2918786" y="2428328"/>
                    <a:pt x="2915846" y="2440879"/>
                  </a:cubicBezTo>
                  <a:cubicBezTo>
                    <a:pt x="2912745" y="2453430"/>
                    <a:pt x="2900198" y="2464276"/>
                    <a:pt x="2887496" y="2465206"/>
                  </a:cubicBezTo>
                  <a:cubicBezTo>
                    <a:pt x="2874795" y="2466135"/>
                    <a:pt x="2867050" y="2456684"/>
                    <a:pt x="2870148" y="2444133"/>
                  </a:cubicBezTo>
                  <a:cubicBezTo>
                    <a:pt x="2873246" y="2431737"/>
                    <a:pt x="2885792" y="2420736"/>
                    <a:pt x="2898491" y="2419806"/>
                  </a:cubicBezTo>
                  <a:close/>
                  <a:moveTo>
                    <a:pt x="8573525" y="2415622"/>
                  </a:moveTo>
                  <a:cubicBezTo>
                    <a:pt x="8585300" y="2416862"/>
                    <a:pt x="8598935" y="2427863"/>
                    <a:pt x="8604049" y="2440414"/>
                  </a:cubicBezTo>
                  <a:cubicBezTo>
                    <a:pt x="8609317" y="2452964"/>
                    <a:pt x="8603894" y="2462261"/>
                    <a:pt x="8592117" y="2461176"/>
                  </a:cubicBezTo>
                  <a:cubicBezTo>
                    <a:pt x="8580342" y="2460092"/>
                    <a:pt x="8566707" y="2449091"/>
                    <a:pt x="8561593" y="2436540"/>
                  </a:cubicBezTo>
                  <a:cubicBezTo>
                    <a:pt x="8556480" y="2423989"/>
                    <a:pt x="8561903" y="2414692"/>
                    <a:pt x="8573525" y="2415622"/>
                  </a:cubicBezTo>
                  <a:close/>
                  <a:moveTo>
                    <a:pt x="2971006" y="2414848"/>
                  </a:moveTo>
                  <a:cubicBezTo>
                    <a:pt x="2983556" y="2414074"/>
                    <a:pt x="2991460" y="2423525"/>
                    <a:pt x="2988518" y="2436076"/>
                  </a:cubicBezTo>
                  <a:cubicBezTo>
                    <a:pt x="2985576" y="2448627"/>
                    <a:pt x="2973024" y="2459318"/>
                    <a:pt x="2960316" y="2460248"/>
                  </a:cubicBezTo>
                  <a:cubicBezTo>
                    <a:pt x="2947758" y="2461177"/>
                    <a:pt x="2939857" y="2451726"/>
                    <a:pt x="2942799" y="2439175"/>
                  </a:cubicBezTo>
                  <a:cubicBezTo>
                    <a:pt x="2945748" y="2426624"/>
                    <a:pt x="2958296" y="2415778"/>
                    <a:pt x="2971006" y="2414848"/>
                  </a:cubicBezTo>
                  <a:close/>
                  <a:moveTo>
                    <a:pt x="6174170" y="2414693"/>
                  </a:moveTo>
                  <a:cubicBezTo>
                    <a:pt x="6187031" y="2415003"/>
                    <a:pt x="6198806" y="2425384"/>
                    <a:pt x="6200356" y="2437935"/>
                  </a:cubicBezTo>
                  <a:cubicBezTo>
                    <a:pt x="6201906" y="2450486"/>
                    <a:pt x="6192454" y="2460402"/>
                    <a:pt x="6179438" y="2460093"/>
                  </a:cubicBezTo>
                  <a:cubicBezTo>
                    <a:pt x="6166423" y="2459783"/>
                    <a:pt x="6154647" y="2449401"/>
                    <a:pt x="6153252" y="2436851"/>
                  </a:cubicBezTo>
                  <a:cubicBezTo>
                    <a:pt x="6151858" y="2424300"/>
                    <a:pt x="6161154" y="2414383"/>
                    <a:pt x="6174170" y="2414693"/>
                  </a:cubicBezTo>
                  <a:close/>
                  <a:moveTo>
                    <a:pt x="9198580" y="2414074"/>
                  </a:moveTo>
                  <a:cubicBezTo>
                    <a:pt x="9209582" y="2415313"/>
                    <a:pt x="9223681" y="2426469"/>
                    <a:pt x="9229880" y="2439020"/>
                  </a:cubicBezTo>
                  <a:cubicBezTo>
                    <a:pt x="9236077" y="2451416"/>
                    <a:pt x="9232049" y="2460558"/>
                    <a:pt x="9220892" y="2459318"/>
                  </a:cubicBezTo>
                  <a:cubicBezTo>
                    <a:pt x="9209737" y="2458078"/>
                    <a:pt x="9195791" y="2446922"/>
                    <a:pt x="9189593" y="2434372"/>
                  </a:cubicBezTo>
                  <a:cubicBezTo>
                    <a:pt x="9183551" y="2421976"/>
                    <a:pt x="9187424" y="2412834"/>
                    <a:pt x="9198580" y="2414074"/>
                  </a:cubicBezTo>
                  <a:close/>
                  <a:moveTo>
                    <a:pt x="9719821" y="2412988"/>
                  </a:moveTo>
                  <a:cubicBezTo>
                    <a:pt x="9730202" y="2414538"/>
                    <a:pt x="9744457" y="2425694"/>
                    <a:pt x="9751585" y="2438245"/>
                  </a:cubicBezTo>
                  <a:cubicBezTo>
                    <a:pt x="9758713" y="2450795"/>
                    <a:pt x="9755924" y="2459782"/>
                    <a:pt x="9745387" y="2458388"/>
                  </a:cubicBezTo>
                  <a:cubicBezTo>
                    <a:pt x="9734851" y="2456993"/>
                    <a:pt x="9720596" y="2445837"/>
                    <a:pt x="9713623" y="2433286"/>
                  </a:cubicBezTo>
                  <a:cubicBezTo>
                    <a:pt x="9706496" y="2420736"/>
                    <a:pt x="9709285" y="2411749"/>
                    <a:pt x="9719821" y="2412988"/>
                  </a:cubicBezTo>
                  <a:close/>
                  <a:moveTo>
                    <a:pt x="6099330" y="2412988"/>
                  </a:moveTo>
                  <a:cubicBezTo>
                    <a:pt x="6112191" y="2413298"/>
                    <a:pt x="6123967" y="2423679"/>
                    <a:pt x="6125361" y="2436230"/>
                  </a:cubicBezTo>
                  <a:cubicBezTo>
                    <a:pt x="6126756" y="2448781"/>
                    <a:pt x="6117304" y="2458697"/>
                    <a:pt x="6104289" y="2458388"/>
                  </a:cubicBezTo>
                  <a:cubicBezTo>
                    <a:pt x="6091273" y="2458078"/>
                    <a:pt x="6079652" y="2447696"/>
                    <a:pt x="6078257" y="2435146"/>
                  </a:cubicBezTo>
                  <a:cubicBezTo>
                    <a:pt x="6076863" y="2422595"/>
                    <a:pt x="6086315" y="2412678"/>
                    <a:pt x="6099330" y="2412988"/>
                  </a:cubicBezTo>
                  <a:close/>
                  <a:moveTo>
                    <a:pt x="6024336" y="2411594"/>
                  </a:moveTo>
                  <a:cubicBezTo>
                    <a:pt x="6037196" y="2411749"/>
                    <a:pt x="6048817" y="2422131"/>
                    <a:pt x="6050212" y="2434681"/>
                  </a:cubicBezTo>
                  <a:cubicBezTo>
                    <a:pt x="6051606" y="2447077"/>
                    <a:pt x="6042000" y="2457149"/>
                    <a:pt x="6028984" y="2456839"/>
                  </a:cubicBezTo>
                  <a:cubicBezTo>
                    <a:pt x="6015969" y="2456684"/>
                    <a:pt x="6004348" y="2446302"/>
                    <a:pt x="6003108" y="2433752"/>
                  </a:cubicBezTo>
                  <a:cubicBezTo>
                    <a:pt x="6001868" y="2421201"/>
                    <a:pt x="6011320" y="2411284"/>
                    <a:pt x="6024336" y="2411594"/>
                  </a:cubicBezTo>
                  <a:close/>
                  <a:moveTo>
                    <a:pt x="5949342" y="2410045"/>
                  </a:moveTo>
                  <a:cubicBezTo>
                    <a:pt x="5962358" y="2410200"/>
                    <a:pt x="5973824" y="2420581"/>
                    <a:pt x="5975064" y="2433132"/>
                  </a:cubicBezTo>
                  <a:cubicBezTo>
                    <a:pt x="5976303" y="2445683"/>
                    <a:pt x="5966541" y="2455599"/>
                    <a:pt x="5953526" y="2455444"/>
                  </a:cubicBezTo>
                  <a:cubicBezTo>
                    <a:pt x="5940510" y="2455134"/>
                    <a:pt x="5928889" y="2444908"/>
                    <a:pt x="5927805" y="2432357"/>
                  </a:cubicBezTo>
                  <a:cubicBezTo>
                    <a:pt x="5926720" y="2419961"/>
                    <a:pt x="5936327" y="2409890"/>
                    <a:pt x="5949342" y="2410045"/>
                  </a:cubicBezTo>
                  <a:close/>
                  <a:moveTo>
                    <a:pt x="3043677" y="2410044"/>
                  </a:moveTo>
                  <a:cubicBezTo>
                    <a:pt x="3056381" y="2409270"/>
                    <a:pt x="3064280" y="2418722"/>
                    <a:pt x="3061496" y="2431272"/>
                  </a:cubicBezTo>
                  <a:cubicBezTo>
                    <a:pt x="3058706" y="2443823"/>
                    <a:pt x="3046157" y="2454669"/>
                    <a:pt x="3033451" y="2455444"/>
                  </a:cubicBezTo>
                  <a:cubicBezTo>
                    <a:pt x="3020744" y="2456219"/>
                    <a:pt x="3012682" y="2446767"/>
                    <a:pt x="3015625" y="2434216"/>
                  </a:cubicBezTo>
                  <a:cubicBezTo>
                    <a:pt x="3018418" y="2421665"/>
                    <a:pt x="3030973" y="2410819"/>
                    <a:pt x="3043677" y="2410044"/>
                  </a:cubicBezTo>
                  <a:close/>
                  <a:moveTo>
                    <a:pt x="5874193" y="2408960"/>
                  </a:moveTo>
                  <a:cubicBezTo>
                    <a:pt x="5887208" y="2409115"/>
                    <a:pt x="5898674" y="2419496"/>
                    <a:pt x="5899759" y="2432047"/>
                  </a:cubicBezTo>
                  <a:cubicBezTo>
                    <a:pt x="5900844" y="2444598"/>
                    <a:pt x="5891237" y="2454514"/>
                    <a:pt x="5878066" y="2454359"/>
                  </a:cubicBezTo>
                  <a:cubicBezTo>
                    <a:pt x="5865051" y="2454050"/>
                    <a:pt x="5853585" y="2443823"/>
                    <a:pt x="5852500" y="2431272"/>
                  </a:cubicBezTo>
                  <a:cubicBezTo>
                    <a:pt x="5851416" y="2418722"/>
                    <a:pt x="5861177" y="2408650"/>
                    <a:pt x="5874193" y="2408960"/>
                  </a:cubicBezTo>
                  <a:close/>
                  <a:moveTo>
                    <a:pt x="5799044" y="2407875"/>
                  </a:moveTo>
                  <a:cubicBezTo>
                    <a:pt x="5812059" y="2408185"/>
                    <a:pt x="5823371" y="2418411"/>
                    <a:pt x="5824455" y="2430962"/>
                  </a:cubicBezTo>
                  <a:cubicBezTo>
                    <a:pt x="5825540" y="2443513"/>
                    <a:pt x="5815778" y="2453429"/>
                    <a:pt x="5802608" y="2453274"/>
                  </a:cubicBezTo>
                  <a:cubicBezTo>
                    <a:pt x="5789592" y="2453119"/>
                    <a:pt x="5778126" y="2442893"/>
                    <a:pt x="5777196" y="2430342"/>
                  </a:cubicBezTo>
                  <a:cubicBezTo>
                    <a:pt x="5776267" y="2417791"/>
                    <a:pt x="5786028" y="2407720"/>
                    <a:pt x="5799044" y="2407875"/>
                  </a:cubicBezTo>
                  <a:close/>
                  <a:moveTo>
                    <a:pt x="5723894" y="2406946"/>
                  </a:moveTo>
                  <a:cubicBezTo>
                    <a:pt x="5736910" y="2407101"/>
                    <a:pt x="5748221" y="2417327"/>
                    <a:pt x="5749151" y="2429878"/>
                  </a:cubicBezTo>
                  <a:cubicBezTo>
                    <a:pt x="5750080" y="2442429"/>
                    <a:pt x="5740164" y="2452500"/>
                    <a:pt x="5726993" y="2452345"/>
                  </a:cubicBezTo>
                  <a:cubicBezTo>
                    <a:pt x="5713978" y="2452190"/>
                    <a:pt x="5702512" y="2441964"/>
                    <a:pt x="5701737" y="2429413"/>
                  </a:cubicBezTo>
                  <a:cubicBezTo>
                    <a:pt x="5700963" y="2416862"/>
                    <a:pt x="5710724" y="2406791"/>
                    <a:pt x="5723894" y="2406946"/>
                  </a:cubicBezTo>
                  <a:close/>
                  <a:moveTo>
                    <a:pt x="5648590" y="2406326"/>
                  </a:moveTo>
                  <a:cubicBezTo>
                    <a:pt x="5661606" y="2406481"/>
                    <a:pt x="5672917" y="2416707"/>
                    <a:pt x="5673692" y="2429258"/>
                  </a:cubicBezTo>
                  <a:cubicBezTo>
                    <a:pt x="5674466" y="2441809"/>
                    <a:pt x="5664550" y="2451880"/>
                    <a:pt x="5651379" y="2451725"/>
                  </a:cubicBezTo>
                  <a:cubicBezTo>
                    <a:pt x="5638209" y="2451570"/>
                    <a:pt x="5627052" y="2441344"/>
                    <a:pt x="5626278" y="2428793"/>
                  </a:cubicBezTo>
                  <a:cubicBezTo>
                    <a:pt x="5625503" y="2416242"/>
                    <a:pt x="5635575" y="2406171"/>
                    <a:pt x="5648590" y="2406326"/>
                  </a:cubicBezTo>
                  <a:close/>
                  <a:moveTo>
                    <a:pt x="5573285" y="2405706"/>
                  </a:moveTo>
                  <a:cubicBezTo>
                    <a:pt x="5586301" y="2405861"/>
                    <a:pt x="5597457" y="2416087"/>
                    <a:pt x="5598232" y="2428638"/>
                  </a:cubicBezTo>
                  <a:cubicBezTo>
                    <a:pt x="5599006" y="2441189"/>
                    <a:pt x="5588935" y="2451260"/>
                    <a:pt x="5575764" y="2451105"/>
                  </a:cubicBezTo>
                  <a:cubicBezTo>
                    <a:pt x="5562594" y="2451105"/>
                    <a:pt x="5551438" y="2440879"/>
                    <a:pt x="5550818" y="2428328"/>
                  </a:cubicBezTo>
                  <a:cubicBezTo>
                    <a:pt x="5550198" y="2415777"/>
                    <a:pt x="5560270" y="2405551"/>
                    <a:pt x="5573285" y="2405706"/>
                  </a:cubicBezTo>
                  <a:close/>
                  <a:moveTo>
                    <a:pt x="5497827" y="2405241"/>
                  </a:moveTo>
                  <a:cubicBezTo>
                    <a:pt x="5510842" y="2405241"/>
                    <a:pt x="5521998" y="2415468"/>
                    <a:pt x="5522618" y="2428018"/>
                  </a:cubicBezTo>
                  <a:cubicBezTo>
                    <a:pt x="5523238" y="2440569"/>
                    <a:pt x="5513166" y="2450641"/>
                    <a:pt x="5499996" y="2450641"/>
                  </a:cubicBezTo>
                  <a:cubicBezTo>
                    <a:pt x="5486825" y="2450641"/>
                    <a:pt x="5475669" y="2440414"/>
                    <a:pt x="5475204" y="2427863"/>
                  </a:cubicBezTo>
                  <a:cubicBezTo>
                    <a:pt x="5474740" y="2415313"/>
                    <a:pt x="5484811" y="2405241"/>
                    <a:pt x="5497827" y="2405241"/>
                  </a:cubicBezTo>
                  <a:close/>
                  <a:moveTo>
                    <a:pt x="3116499" y="2405241"/>
                  </a:moveTo>
                  <a:cubicBezTo>
                    <a:pt x="3129049" y="2404467"/>
                    <a:pt x="3137105" y="2413918"/>
                    <a:pt x="3134471" y="2426469"/>
                  </a:cubicBezTo>
                  <a:cubicBezTo>
                    <a:pt x="3131838" y="2439020"/>
                    <a:pt x="3119288" y="2449866"/>
                    <a:pt x="3106584" y="2450641"/>
                  </a:cubicBezTo>
                  <a:cubicBezTo>
                    <a:pt x="3093879" y="2451416"/>
                    <a:pt x="3085822" y="2441964"/>
                    <a:pt x="3088610" y="2429413"/>
                  </a:cubicBezTo>
                  <a:cubicBezTo>
                    <a:pt x="3091244" y="2416862"/>
                    <a:pt x="3103795" y="2406016"/>
                    <a:pt x="3116499" y="2405241"/>
                  </a:cubicBezTo>
                  <a:close/>
                  <a:moveTo>
                    <a:pt x="9659391" y="2405087"/>
                  </a:moveTo>
                  <a:cubicBezTo>
                    <a:pt x="9669928" y="2406481"/>
                    <a:pt x="9684183" y="2417637"/>
                    <a:pt x="9691155" y="2430188"/>
                  </a:cubicBezTo>
                  <a:cubicBezTo>
                    <a:pt x="9698128" y="2442739"/>
                    <a:pt x="9695184" y="2451726"/>
                    <a:pt x="9684648" y="2450331"/>
                  </a:cubicBezTo>
                  <a:cubicBezTo>
                    <a:pt x="9673956" y="2448937"/>
                    <a:pt x="9659857" y="2437780"/>
                    <a:pt x="9652884" y="2425230"/>
                  </a:cubicBezTo>
                  <a:cubicBezTo>
                    <a:pt x="9645911" y="2412679"/>
                    <a:pt x="9648855" y="2403692"/>
                    <a:pt x="9659391" y="2405087"/>
                  </a:cubicBezTo>
                  <a:close/>
                  <a:moveTo>
                    <a:pt x="5422522" y="2405086"/>
                  </a:moveTo>
                  <a:cubicBezTo>
                    <a:pt x="5435692" y="2405086"/>
                    <a:pt x="5446694" y="2415313"/>
                    <a:pt x="5447159" y="2427863"/>
                  </a:cubicBezTo>
                  <a:cubicBezTo>
                    <a:pt x="5447624" y="2440414"/>
                    <a:pt x="5437397" y="2450485"/>
                    <a:pt x="5424226" y="2450485"/>
                  </a:cubicBezTo>
                  <a:cubicBezTo>
                    <a:pt x="5411056" y="2450330"/>
                    <a:pt x="5400055" y="2440259"/>
                    <a:pt x="5399590" y="2427708"/>
                  </a:cubicBezTo>
                  <a:cubicBezTo>
                    <a:pt x="5399280" y="2415157"/>
                    <a:pt x="5409507" y="2405086"/>
                    <a:pt x="5422522" y="2405086"/>
                  </a:cubicBezTo>
                  <a:close/>
                  <a:moveTo>
                    <a:pt x="5271604" y="2405086"/>
                  </a:moveTo>
                  <a:cubicBezTo>
                    <a:pt x="5284619" y="2405086"/>
                    <a:pt x="5295466" y="2415157"/>
                    <a:pt x="5295775" y="2427708"/>
                  </a:cubicBezTo>
                  <a:cubicBezTo>
                    <a:pt x="5296086" y="2440259"/>
                    <a:pt x="5285704" y="2450485"/>
                    <a:pt x="5272533" y="2450485"/>
                  </a:cubicBezTo>
                  <a:cubicBezTo>
                    <a:pt x="5259518" y="2450485"/>
                    <a:pt x="5248672" y="2440414"/>
                    <a:pt x="5248362" y="2427863"/>
                  </a:cubicBezTo>
                  <a:cubicBezTo>
                    <a:pt x="5248207" y="2415313"/>
                    <a:pt x="5258588" y="2405086"/>
                    <a:pt x="5271604" y="2405086"/>
                  </a:cubicBezTo>
                  <a:close/>
                  <a:moveTo>
                    <a:pt x="5347063" y="2404931"/>
                  </a:moveTo>
                  <a:cubicBezTo>
                    <a:pt x="5360233" y="2404931"/>
                    <a:pt x="5371080" y="2415157"/>
                    <a:pt x="5371545" y="2427708"/>
                  </a:cubicBezTo>
                  <a:cubicBezTo>
                    <a:pt x="5372009" y="2440259"/>
                    <a:pt x="5361628" y="2450330"/>
                    <a:pt x="5348458" y="2450330"/>
                  </a:cubicBezTo>
                  <a:cubicBezTo>
                    <a:pt x="5335287" y="2450330"/>
                    <a:pt x="5324286" y="2440259"/>
                    <a:pt x="5323976" y="2427708"/>
                  </a:cubicBezTo>
                  <a:cubicBezTo>
                    <a:pt x="5323666" y="2415157"/>
                    <a:pt x="5334047" y="2404931"/>
                    <a:pt x="5347063" y="2404931"/>
                  </a:cubicBezTo>
                  <a:close/>
                  <a:moveTo>
                    <a:pt x="3188652" y="2400592"/>
                  </a:moveTo>
                  <a:cubicBezTo>
                    <a:pt x="3201358" y="2399818"/>
                    <a:pt x="3209570" y="2409270"/>
                    <a:pt x="3206936" y="2421820"/>
                  </a:cubicBezTo>
                  <a:cubicBezTo>
                    <a:pt x="3204302" y="2434371"/>
                    <a:pt x="3191906" y="2445217"/>
                    <a:pt x="3179200" y="2445992"/>
                  </a:cubicBezTo>
                  <a:cubicBezTo>
                    <a:pt x="3167163" y="2446767"/>
                    <a:pt x="3158952" y="2437315"/>
                    <a:pt x="3161585" y="2424764"/>
                  </a:cubicBezTo>
                  <a:cubicBezTo>
                    <a:pt x="3164374" y="2412213"/>
                    <a:pt x="3176102" y="2401522"/>
                    <a:pt x="3188652" y="2400592"/>
                  </a:cubicBezTo>
                  <a:close/>
                  <a:moveTo>
                    <a:pt x="2276756" y="2400283"/>
                  </a:moveTo>
                  <a:cubicBezTo>
                    <a:pt x="2288844" y="2399198"/>
                    <a:pt x="2295508" y="2408495"/>
                    <a:pt x="2291479" y="2421046"/>
                  </a:cubicBezTo>
                  <a:cubicBezTo>
                    <a:pt x="2287450" y="2433597"/>
                    <a:pt x="2274277" y="2444598"/>
                    <a:pt x="2262034" y="2445682"/>
                  </a:cubicBezTo>
                  <a:cubicBezTo>
                    <a:pt x="2249947" y="2446767"/>
                    <a:pt x="2243282" y="2437470"/>
                    <a:pt x="2247312" y="2424920"/>
                  </a:cubicBezTo>
                  <a:cubicBezTo>
                    <a:pt x="2251340" y="2412369"/>
                    <a:pt x="2264514" y="2401368"/>
                    <a:pt x="2276756" y="2400283"/>
                  </a:cubicBezTo>
                  <a:close/>
                  <a:moveTo>
                    <a:pt x="9598498" y="2397184"/>
                  </a:moveTo>
                  <a:cubicBezTo>
                    <a:pt x="9609034" y="2398423"/>
                    <a:pt x="9623135" y="2409734"/>
                    <a:pt x="9630108" y="2422285"/>
                  </a:cubicBezTo>
                  <a:cubicBezTo>
                    <a:pt x="9637080" y="2434836"/>
                    <a:pt x="9634136" y="2443823"/>
                    <a:pt x="9623444" y="2442428"/>
                  </a:cubicBezTo>
                  <a:cubicBezTo>
                    <a:pt x="9612908" y="2441033"/>
                    <a:pt x="9598653" y="2429877"/>
                    <a:pt x="9591835" y="2417327"/>
                  </a:cubicBezTo>
                  <a:cubicBezTo>
                    <a:pt x="9585018" y="2404776"/>
                    <a:pt x="9587962" y="2395789"/>
                    <a:pt x="9598498" y="2397184"/>
                  </a:cubicBezTo>
                  <a:close/>
                  <a:moveTo>
                    <a:pt x="3261787" y="2396254"/>
                  </a:moveTo>
                  <a:cubicBezTo>
                    <a:pt x="3274492" y="2395479"/>
                    <a:pt x="3282705" y="2405086"/>
                    <a:pt x="3280225" y="2417636"/>
                  </a:cubicBezTo>
                  <a:cubicBezTo>
                    <a:pt x="3277746" y="2430187"/>
                    <a:pt x="3265350" y="2440879"/>
                    <a:pt x="3252645" y="2441653"/>
                  </a:cubicBezTo>
                  <a:cubicBezTo>
                    <a:pt x="3239939" y="2442273"/>
                    <a:pt x="3231572" y="2432821"/>
                    <a:pt x="3234206" y="2420271"/>
                  </a:cubicBezTo>
                  <a:cubicBezTo>
                    <a:pt x="3236840" y="2407720"/>
                    <a:pt x="3249236" y="2397029"/>
                    <a:pt x="3261787" y="2396254"/>
                  </a:cubicBezTo>
                  <a:close/>
                  <a:moveTo>
                    <a:pt x="3335076" y="2391916"/>
                  </a:moveTo>
                  <a:cubicBezTo>
                    <a:pt x="3347782" y="2391141"/>
                    <a:pt x="3356149" y="2400748"/>
                    <a:pt x="3353825" y="2413298"/>
                  </a:cubicBezTo>
                  <a:cubicBezTo>
                    <a:pt x="3351501" y="2425849"/>
                    <a:pt x="3339260" y="2436541"/>
                    <a:pt x="3326399" y="2437315"/>
                  </a:cubicBezTo>
                  <a:cubicBezTo>
                    <a:pt x="3313539" y="2438090"/>
                    <a:pt x="3305172" y="2428483"/>
                    <a:pt x="3307651" y="2415933"/>
                  </a:cubicBezTo>
                  <a:cubicBezTo>
                    <a:pt x="3310130" y="2403382"/>
                    <a:pt x="3322371" y="2392691"/>
                    <a:pt x="3335076" y="2391916"/>
                  </a:cubicBezTo>
                  <a:close/>
                  <a:moveTo>
                    <a:pt x="9537449" y="2389281"/>
                  </a:moveTo>
                  <a:cubicBezTo>
                    <a:pt x="9548140" y="2390676"/>
                    <a:pt x="9562241" y="2401832"/>
                    <a:pt x="9569059" y="2414383"/>
                  </a:cubicBezTo>
                  <a:cubicBezTo>
                    <a:pt x="9575876" y="2426934"/>
                    <a:pt x="9572777" y="2435920"/>
                    <a:pt x="9562086" y="2434526"/>
                  </a:cubicBezTo>
                  <a:cubicBezTo>
                    <a:pt x="9551394" y="2433131"/>
                    <a:pt x="9537294" y="2421975"/>
                    <a:pt x="9530476" y="2409424"/>
                  </a:cubicBezTo>
                  <a:cubicBezTo>
                    <a:pt x="9523658" y="2396874"/>
                    <a:pt x="9526757" y="2387732"/>
                    <a:pt x="9537449" y="2389281"/>
                  </a:cubicBezTo>
                  <a:close/>
                  <a:moveTo>
                    <a:pt x="2417474" y="2387887"/>
                  </a:moveTo>
                  <a:cubicBezTo>
                    <a:pt x="2429562" y="2386802"/>
                    <a:pt x="2436381" y="2396099"/>
                    <a:pt x="2432661" y="2408650"/>
                  </a:cubicBezTo>
                  <a:cubicBezTo>
                    <a:pt x="2428942" y="2421201"/>
                    <a:pt x="2415769" y="2432202"/>
                    <a:pt x="2403526" y="2433286"/>
                  </a:cubicBezTo>
                  <a:cubicBezTo>
                    <a:pt x="2391128" y="2434371"/>
                    <a:pt x="2384309" y="2425074"/>
                    <a:pt x="2388183" y="2412524"/>
                  </a:cubicBezTo>
                  <a:cubicBezTo>
                    <a:pt x="2392058" y="2399973"/>
                    <a:pt x="2405075" y="2388972"/>
                    <a:pt x="2417474" y="2387887"/>
                  </a:cubicBezTo>
                  <a:close/>
                  <a:moveTo>
                    <a:pt x="2487987" y="2381999"/>
                  </a:moveTo>
                  <a:cubicBezTo>
                    <a:pt x="2500230" y="2381069"/>
                    <a:pt x="2507204" y="2390366"/>
                    <a:pt x="2503485" y="2402917"/>
                  </a:cubicBezTo>
                  <a:cubicBezTo>
                    <a:pt x="2499766" y="2415468"/>
                    <a:pt x="2486902" y="2426314"/>
                    <a:pt x="2474504" y="2427399"/>
                  </a:cubicBezTo>
                  <a:cubicBezTo>
                    <a:pt x="2462262" y="2428328"/>
                    <a:pt x="2455288" y="2419031"/>
                    <a:pt x="2459007" y="2406481"/>
                  </a:cubicBezTo>
                  <a:cubicBezTo>
                    <a:pt x="2462725" y="2393930"/>
                    <a:pt x="2475744" y="2382929"/>
                    <a:pt x="2487987" y="2381999"/>
                  </a:cubicBezTo>
                  <a:close/>
                  <a:moveTo>
                    <a:pt x="9475935" y="2381380"/>
                  </a:moveTo>
                  <a:cubicBezTo>
                    <a:pt x="9486626" y="2382774"/>
                    <a:pt x="9500881" y="2393930"/>
                    <a:pt x="9507544" y="2406481"/>
                  </a:cubicBezTo>
                  <a:cubicBezTo>
                    <a:pt x="9514206" y="2418877"/>
                    <a:pt x="9510953" y="2428019"/>
                    <a:pt x="9500261" y="2426624"/>
                  </a:cubicBezTo>
                  <a:cubicBezTo>
                    <a:pt x="9489415" y="2425230"/>
                    <a:pt x="9475314" y="2414073"/>
                    <a:pt x="9468652" y="2401523"/>
                  </a:cubicBezTo>
                  <a:cubicBezTo>
                    <a:pt x="9461989" y="2388972"/>
                    <a:pt x="9465243" y="2379985"/>
                    <a:pt x="9475935" y="2381380"/>
                  </a:cubicBezTo>
                  <a:close/>
                  <a:moveTo>
                    <a:pt x="8164153" y="2379365"/>
                  </a:moveTo>
                  <a:cubicBezTo>
                    <a:pt x="8176085" y="2380294"/>
                    <a:pt x="8189565" y="2391296"/>
                    <a:pt x="8194058" y="2403846"/>
                  </a:cubicBezTo>
                  <a:cubicBezTo>
                    <a:pt x="8198552" y="2416397"/>
                    <a:pt x="8192509" y="2425694"/>
                    <a:pt x="8180423" y="2424764"/>
                  </a:cubicBezTo>
                  <a:cubicBezTo>
                    <a:pt x="8168337" y="2423834"/>
                    <a:pt x="8155012" y="2412833"/>
                    <a:pt x="8150518" y="2400283"/>
                  </a:cubicBezTo>
                  <a:cubicBezTo>
                    <a:pt x="8146025" y="2387732"/>
                    <a:pt x="8152068" y="2378280"/>
                    <a:pt x="8164153" y="2379365"/>
                  </a:cubicBezTo>
                  <a:close/>
                  <a:moveTo>
                    <a:pt x="2558810" y="2376111"/>
                  </a:moveTo>
                  <a:cubicBezTo>
                    <a:pt x="2571208" y="2375026"/>
                    <a:pt x="2578183" y="2384478"/>
                    <a:pt x="2574619" y="2397028"/>
                  </a:cubicBezTo>
                  <a:cubicBezTo>
                    <a:pt x="2571054" y="2409579"/>
                    <a:pt x="2558191" y="2420581"/>
                    <a:pt x="2545793" y="2421510"/>
                  </a:cubicBezTo>
                  <a:cubicBezTo>
                    <a:pt x="2533395" y="2422440"/>
                    <a:pt x="2526266" y="2413143"/>
                    <a:pt x="2529985" y="2400592"/>
                  </a:cubicBezTo>
                  <a:cubicBezTo>
                    <a:pt x="2533549" y="2388042"/>
                    <a:pt x="2546568" y="2377040"/>
                    <a:pt x="2558810" y="2376111"/>
                  </a:cubicBezTo>
                  <a:close/>
                  <a:moveTo>
                    <a:pt x="8094892" y="2373787"/>
                  </a:moveTo>
                  <a:cubicBezTo>
                    <a:pt x="8106823" y="2374716"/>
                    <a:pt x="8120149" y="2385718"/>
                    <a:pt x="8124642" y="2398268"/>
                  </a:cubicBezTo>
                  <a:cubicBezTo>
                    <a:pt x="8129135" y="2410819"/>
                    <a:pt x="8122938" y="2420116"/>
                    <a:pt x="8110851" y="2419186"/>
                  </a:cubicBezTo>
                  <a:cubicBezTo>
                    <a:pt x="8098766" y="2418257"/>
                    <a:pt x="8085441" y="2407255"/>
                    <a:pt x="8081102" y="2394705"/>
                  </a:cubicBezTo>
                  <a:cubicBezTo>
                    <a:pt x="8076764" y="2382154"/>
                    <a:pt x="8082961" y="2372702"/>
                    <a:pt x="8094892" y="2373787"/>
                  </a:cubicBezTo>
                  <a:close/>
                  <a:moveTo>
                    <a:pt x="8809508" y="2371308"/>
                  </a:moveTo>
                  <a:cubicBezTo>
                    <a:pt x="8820974" y="2372547"/>
                    <a:pt x="8834765" y="2383704"/>
                    <a:pt x="8840343" y="2396254"/>
                  </a:cubicBezTo>
                  <a:cubicBezTo>
                    <a:pt x="8846076" y="2408805"/>
                    <a:pt x="8841272" y="2418102"/>
                    <a:pt x="8829806" y="2416862"/>
                  </a:cubicBezTo>
                  <a:cubicBezTo>
                    <a:pt x="8818341" y="2415623"/>
                    <a:pt x="8804550" y="2404467"/>
                    <a:pt x="8798972" y="2391916"/>
                  </a:cubicBezTo>
                  <a:cubicBezTo>
                    <a:pt x="8793394" y="2379365"/>
                    <a:pt x="8798198" y="2370069"/>
                    <a:pt x="8809508" y="2371308"/>
                  </a:cubicBezTo>
                  <a:close/>
                  <a:moveTo>
                    <a:pt x="2629944" y="2370378"/>
                  </a:moveTo>
                  <a:cubicBezTo>
                    <a:pt x="2642187" y="2369293"/>
                    <a:pt x="2649316" y="2378745"/>
                    <a:pt x="2645907" y="2391296"/>
                  </a:cubicBezTo>
                  <a:cubicBezTo>
                    <a:pt x="2642343" y="2403846"/>
                    <a:pt x="2629479" y="2414848"/>
                    <a:pt x="2617081" y="2415777"/>
                  </a:cubicBezTo>
                  <a:cubicBezTo>
                    <a:pt x="2604683" y="2416707"/>
                    <a:pt x="2597554" y="2407410"/>
                    <a:pt x="2601119" y="2394859"/>
                  </a:cubicBezTo>
                  <a:cubicBezTo>
                    <a:pt x="2604683" y="2382309"/>
                    <a:pt x="2617546" y="2371307"/>
                    <a:pt x="2629944" y="2370378"/>
                  </a:cubicBezTo>
                  <a:close/>
                  <a:moveTo>
                    <a:pt x="9351977" y="2365730"/>
                  </a:moveTo>
                  <a:cubicBezTo>
                    <a:pt x="9362824" y="2366969"/>
                    <a:pt x="9376923" y="2378280"/>
                    <a:pt x="9383431" y="2390831"/>
                  </a:cubicBezTo>
                  <a:cubicBezTo>
                    <a:pt x="9389939" y="2403382"/>
                    <a:pt x="9386375" y="2412524"/>
                    <a:pt x="9375528" y="2411129"/>
                  </a:cubicBezTo>
                  <a:cubicBezTo>
                    <a:pt x="9364683" y="2409735"/>
                    <a:pt x="9350582" y="2398578"/>
                    <a:pt x="9344075" y="2386028"/>
                  </a:cubicBezTo>
                  <a:cubicBezTo>
                    <a:pt x="9337567" y="2373632"/>
                    <a:pt x="9341131" y="2364490"/>
                    <a:pt x="9351977" y="2365730"/>
                  </a:cubicBezTo>
                  <a:close/>
                  <a:moveTo>
                    <a:pt x="2701079" y="2364645"/>
                  </a:moveTo>
                  <a:cubicBezTo>
                    <a:pt x="2713477" y="2363715"/>
                    <a:pt x="2720760" y="2373167"/>
                    <a:pt x="2717351" y="2385718"/>
                  </a:cubicBezTo>
                  <a:cubicBezTo>
                    <a:pt x="2713941" y="2398269"/>
                    <a:pt x="2701079" y="2409270"/>
                    <a:pt x="2688681" y="2410200"/>
                  </a:cubicBezTo>
                  <a:cubicBezTo>
                    <a:pt x="2676283" y="2411284"/>
                    <a:pt x="2668999" y="2401832"/>
                    <a:pt x="2672408" y="2389282"/>
                  </a:cubicBezTo>
                  <a:cubicBezTo>
                    <a:pt x="2675973" y="2376731"/>
                    <a:pt x="2688836" y="2365730"/>
                    <a:pt x="2701079" y="2364645"/>
                  </a:cubicBezTo>
                  <a:close/>
                  <a:moveTo>
                    <a:pt x="8743656" y="2364335"/>
                  </a:moveTo>
                  <a:cubicBezTo>
                    <a:pt x="8754967" y="2365575"/>
                    <a:pt x="8768757" y="2376731"/>
                    <a:pt x="8774335" y="2389281"/>
                  </a:cubicBezTo>
                  <a:cubicBezTo>
                    <a:pt x="8779913" y="2401832"/>
                    <a:pt x="8774955" y="2411129"/>
                    <a:pt x="8763488" y="2409889"/>
                  </a:cubicBezTo>
                  <a:cubicBezTo>
                    <a:pt x="8752022" y="2408805"/>
                    <a:pt x="8738232" y="2397649"/>
                    <a:pt x="8732809" y="2385098"/>
                  </a:cubicBezTo>
                  <a:cubicBezTo>
                    <a:pt x="8727386" y="2372547"/>
                    <a:pt x="8732190" y="2363251"/>
                    <a:pt x="8743656" y="2364335"/>
                  </a:cubicBezTo>
                  <a:close/>
                  <a:moveTo>
                    <a:pt x="2772677" y="2359377"/>
                  </a:moveTo>
                  <a:cubicBezTo>
                    <a:pt x="2785074" y="2358447"/>
                    <a:pt x="2792359" y="2367899"/>
                    <a:pt x="2789104" y="2380450"/>
                  </a:cubicBezTo>
                  <a:cubicBezTo>
                    <a:pt x="2785850" y="2393155"/>
                    <a:pt x="2772987" y="2404002"/>
                    <a:pt x="2760588" y="2404932"/>
                  </a:cubicBezTo>
                  <a:cubicBezTo>
                    <a:pt x="2748036" y="2405861"/>
                    <a:pt x="2740597" y="2396409"/>
                    <a:pt x="2744006" y="2383859"/>
                  </a:cubicBezTo>
                  <a:cubicBezTo>
                    <a:pt x="2747416" y="2371308"/>
                    <a:pt x="2760124" y="2360307"/>
                    <a:pt x="2772677" y="2359377"/>
                  </a:cubicBezTo>
                  <a:close/>
                  <a:moveTo>
                    <a:pt x="2844119" y="2354108"/>
                  </a:moveTo>
                  <a:cubicBezTo>
                    <a:pt x="2856511" y="2353178"/>
                    <a:pt x="2864099" y="2362630"/>
                    <a:pt x="2860847" y="2375181"/>
                  </a:cubicBezTo>
                  <a:cubicBezTo>
                    <a:pt x="2857748" y="2387732"/>
                    <a:pt x="2845049" y="2398578"/>
                    <a:pt x="2832497" y="2399508"/>
                  </a:cubicBezTo>
                  <a:cubicBezTo>
                    <a:pt x="2819944" y="2400437"/>
                    <a:pt x="2812506" y="2390986"/>
                    <a:pt x="2815760" y="2378435"/>
                  </a:cubicBezTo>
                  <a:cubicBezTo>
                    <a:pt x="2819015" y="2365884"/>
                    <a:pt x="2831722" y="2355038"/>
                    <a:pt x="2844119" y="2354108"/>
                  </a:cubicBezTo>
                  <a:close/>
                  <a:moveTo>
                    <a:pt x="8611021" y="2351165"/>
                  </a:moveTo>
                  <a:cubicBezTo>
                    <a:pt x="8622487" y="2352250"/>
                    <a:pt x="8636278" y="2363406"/>
                    <a:pt x="8641546" y="2375956"/>
                  </a:cubicBezTo>
                  <a:cubicBezTo>
                    <a:pt x="8646814" y="2388662"/>
                    <a:pt x="8641701" y="2397804"/>
                    <a:pt x="8630080" y="2396719"/>
                  </a:cubicBezTo>
                  <a:cubicBezTo>
                    <a:pt x="8618459" y="2395635"/>
                    <a:pt x="8604823" y="2384479"/>
                    <a:pt x="8599556" y="2371928"/>
                  </a:cubicBezTo>
                  <a:cubicBezTo>
                    <a:pt x="8594287" y="2359377"/>
                    <a:pt x="8599400" y="2350080"/>
                    <a:pt x="8611021" y="2351165"/>
                  </a:cubicBezTo>
                  <a:close/>
                  <a:moveTo>
                    <a:pt x="2915837" y="2348840"/>
                  </a:moveTo>
                  <a:cubicBezTo>
                    <a:pt x="2928384" y="2348066"/>
                    <a:pt x="2935977" y="2357517"/>
                    <a:pt x="2932881" y="2370068"/>
                  </a:cubicBezTo>
                  <a:cubicBezTo>
                    <a:pt x="2929781" y="2382619"/>
                    <a:pt x="2917231" y="2393465"/>
                    <a:pt x="2904681" y="2394395"/>
                  </a:cubicBezTo>
                  <a:cubicBezTo>
                    <a:pt x="2892135" y="2395325"/>
                    <a:pt x="2884545" y="2385873"/>
                    <a:pt x="2887644" y="2373322"/>
                  </a:cubicBezTo>
                  <a:cubicBezTo>
                    <a:pt x="2890741" y="2360771"/>
                    <a:pt x="2903442" y="2349770"/>
                    <a:pt x="2915837" y="2348840"/>
                  </a:cubicBezTo>
                  <a:close/>
                  <a:moveTo>
                    <a:pt x="6239712" y="2345432"/>
                  </a:moveTo>
                  <a:cubicBezTo>
                    <a:pt x="6252573" y="2345742"/>
                    <a:pt x="6264349" y="2356279"/>
                    <a:pt x="6266053" y="2368829"/>
                  </a:cubicBezTo>
                  <a:cubicBezTo>
                    <a:pt x="6267603" y="2381380"/>
                    <a:pt x="6258461" y="2391296"/>
                    <a:pt x="6245600" y="2390987"/>
                  </a:cubicBezTo>
                  <a:cubicBezTo>
                    <a:pt x="6232585" y="2390522"/>
                    <a:pt x="6220809" y="2380140"/>
                    <a:pt x="6219259" y="2367590"/>
                  </a:cubicBezTo>
                  <a:cubicBezTo>
                    <a:pt x="6217710" y="2355039"/>
                    <a:pt x="6226852" y="2345122"/>
                    <a:pt x="6239712" y="2345432"/>
                  </a:cubicBezTo>
                  <a:close/>
                  <a:moveTo>
                    <a:pt x="2987740" y="2343882"/>
                  </a:moveTo>
                  <a:cubicBezTo>
                    <a:pt x="3000131" y="2343108"/>
                    <a:pt x="3007875" y="2352559"/>
                    <a:pt x="3004932" y="2365110"/>
                  </a:cubicBezTo>
                  <a:cubicBezTo>
                    <a:pt x="3001994" y="2377661"/>
                    <a:pt x="2989439" y="2388507"/>
                    <a:pt x="2976880" y="2389437"/>
                  </a:cubicBezTo>
                  <a:cubicBezTo>
                    <a:pt x="2964338" y="2390211"/>
                    <a:pt x="2956584" y="2380760"/>
                    <a:pt x="2959686" y="2368209"/>
                  </a:cubicBezTo>
                  <a:cubicBezTo>
                    <a:pt x="2962793" y="2355658"/>
                    <a:pt x="2975338" y="2344812"/>
                    <a:pt x="2987740" y="2343882"/>
                  </a:cubicBezTo>
                  <a:close/>
                  <a:moveTo>
                    <a:pt x="6165493" y="2343572"/>
                  </a:moveTo>
                  <a:cubicBezTo>
                    <a:pt x="6178354" y="2343882"/>
                    <a:pt x="6190130" y="2354418"/>
                    <a:pt x="6191679" y="2366969"/>
                  </a:cubicBezTo>
                  <a:cubicBezTo>
                    <a:pt x="6193229" y="2379520"/>
                    <a:pt x="6184087" y="2389436"/>
                    <a:pt x="6171072" y="2389126"/>
                  </a:cubicBezTo>
                  <a:cubicBezTo>
                    <a:pt x="6158056" y="2388816"/>
                    <a:pt x="6146435" y="2378435"/>
                    <a:pt x="6144885" y="2365884"/>
                  </a:cubicBezTo>
                  <a:cubicBezTo>
                    <a:pt x="6143491" y="2353334"/>
                    <a:pt x="6152633" y="2343262"/>
                    <a:pt x="6165493" y="2343572"/>
                  </a:cubicBezTo>
                  <a:close/>
                  <a:moveTo>
                    <a:pt x="9679534" y="2342488"/>
                  </a:moveTo>
                  <a:cubicBezTo>
                    <a:pt x="9689916" y="2343882"/>
                    <a:pt x="9704171" y="2355193"/>
                    <a:pt x="9711299" y="2367744"/>
                  </a:cubicBezTo>
                  <a:cubicBezTo>
                    <a:pt x="9718426" y="2380295"/>
                    <a:pt x="9715792" y="2389282"/>
                    <a:pt x="9705411" y="2387887"/>
                  </a:cubicBezTo>
                  <a:cubicBezTo>
                    <a:pt x="9694875" y="2386493"/>
                    <a:pt x="9680774" y="2375181"/>
                    <a:pt x="9673647" y="2362631"/>
                  </a:cubicBezTo>
                  <a:cubicBezTo>
                    <a:pt x="9666519" y="2350080"/>
                    <a:pt x="9669308" y="2341093"/>
                    <a:pt x="9679534" y="2342488"/>
                  </a:cubicBezTo>
                  <a:close/>
                  <a:moveTo>
                    <a:pt x="6091119" y="2341868"/>
                  </a:moveTo>
                  <a:cubicBezTo>
                    <a:pt x="6103979" y="2342178"/>
                    <a:pt x="6115755" y="2352559"/>
                    <a:pt x="6117150" y="2365110"/>
                  </a:cubicBezTo>
                  <a:cubicBezTo>
                    <a:pt x="6118699" y="2377816"/>
                    <a:pt x="6109402" y="2387732"/>
                    <a:pt x="6096387" y="2387422"/>
                  </a:cubicBezTo>
                  <a:cubicBezTo>
                    <a:pt x="6083371" y="2387112"/>
                    <a:pt x="6071750" y="2376731"/>
                    <a:pt x="6070356" y="2364180"/>
                  </a:cubicBezTo>
                  <a:cubicBezTo>
                    <a:pt x="6069116" y="2351630"/>
                    <a:pt x="6078413" y="2341713"/>
                    <a:pt x="6091119" y="2341868"/>
                  </a:cubicBezTo>
                  <a:close/>
                  <a:moveTo>
                    <a:pt x="2161138" y="2341868"/>
                  </a:moveTo>
                  <a:cubicBezTo>
                    <a:pt x="2173226" y="2340784"/>
                    <a:pt x="2179425" y="2350080"/>
                    <a:pt x="2175086" y="2362631"/>
                  </a:cubicBezTo>
                  <a:cubicBezTo>
                    <a:pt x="2170746" y="2375182"/>
                    <a:pt x="2157573" y="2386338"/>
                    <a:pt x="2145486" y="2387422"/>
                  </a:cubicBezTo>
                  <a:cubicBezTo>
                    <a:pt x="2133397" y="2388662"/>
                    <a:pt x="2127199" y="2379365"/>
                    <a:pt x="2131537" y="2366814"/>
                  </a:cubicBezTo>
                  <a:cubicBezTo>
                    <a:pt x="2135877" y="2354264"/>
                    <a:pt x="2149205" y="2343262"/>
                    <a:pt x="2161138" y="2341868"/>
                  </a:cubicBezTo>
                  <a:close/>
                  <a:moveTo>
                    <a:pt x="6016899" y="2340473"/>
                  </a:moveTo>
                  <a:cubicBezTo>
                    <a:pt x="6029914" y="2340783"/>
                    <a:pt x="6041381" y="2351164"/>
                    <a:pt x="6042775" y="2363715"/>
                  </a:cubicBezTo>
                  <a:cubicBezTo>
                    <a:pt x="6044170" y="2376266"/>
                    <a:pt x="6034718" y="2386337"/>
                    <a:pt x="6021702" y="2386027"/>
                  </a:cubicBezTo>
                  <a:cubicBezTo>
                    <a:pt x="6008687" y="2385717"/>
                    <a:pt x="5997066" y="2375336"/>
                    <a:pt x="5995826" y="2362785"/>
                  </a:cubicBezTo>
                  <a:cubicBezTo>
                    <a:pt x="5994586" y="2350234"/>
                    <a:pt x="6004038" y="2340163"/>
                    <a:pt x="6016899" y="2340473"/>
                  </a:cubicBezTo>
                  <a:close/>
                  <a:moveTo>
                    <a:pt x="5942369" y="2338924"/>
                  </a:moveTo>
                  <a:cubicBezTo>
                    <a:pt x="5955385" y="2339234"/>
                    <a:pt x="5966851" y="2349615"/>
                    <a:pt x="5968091" y="2362166"/>
                  </a:cubicBezTo>
                  <a:cubicBezTo>
                    <a:pt x="5969330" y="2374717"/>
                    <a:pt x="5959878" y="2384633"/>
                    <a:pt x="5946863" y="2384478"/>
                  </a:cubicBezTo>
                  <a:cubicBezTo>
                    <a:pt x="5933848" y="2384324"/>
                    <a:pt x="5922381" y="2373942"/>
                    <a:pt x="5921142" y="2361391"/>
                  </a:cubicBezTo>
                  <a:cubicBezTo>
                    <a:pt x="5920057" y="2348841"/>
                    <a:pt x="5929509" y="2338924"/>
                    <a:pt x="5942369" y="2338924"/>
                  </a:cubicBezTo>
                  <a:close/>
                  <a:moveTo>
                    <a:pt x="3059784" y="2338924"/>
                  </a:moveTo>
                  <a:cubicBezTo>
                    <a:pt x="3072333" y="2337995"/>
                    <a:pt x="3080081" y="2347601"/>
                    <a:pt x="3077291" y="2360152"/>
                  </a:cubicBezTo>
                  <a:cubicBezTo>
                    <a:pt x="3074502" y="2372858"/>
                    <a:pt x="3061950" y="2383704"/>
                    <a:pt x="3049404" y="2384479"/>
                  </a:cubicBezTo>
                  <a:cubicBezTo>
                    <a:pt x="3036852" y="2385253"/>
                    <a:pt x="3028952" y="2375802"/>
                    <a:pt x="3031894" y="2363251"/>
                  </a:cubicBezTo>
                  <a:cubicBezTo>
                    <a:pt x="3034836" y="2350700"/>
                    <a:pt x="3047389" y="2339854"/>
                    <a:pt x="3059784" y="2338924"/>
                  </a:cubicBezTo>
                  <a:close/>
                  <a:moveTo>
                    <a:pt x="5867840" y="2337840"/>
                  </a:moveTo>
                  <a:cubicBezTo>
                    <a:pt x="5880701" y="2337995"/>
                    <a:pt x="5892167" y="2348376"/>
                    <a:pt x="5893251" y="2360927"/>
                  </a:cubicBezTo>
                  <a:cubicBezTo>
                    <a:pt x="5894491" y="2373632"/>
                    <a:pt x="5884885" y="2383549"/>
                    <a:pt x="5871869" y="2383394"/>
                  </a:cubicBezTo>
                  <a:cubicBezTo>
                    <a:pt x="5859008" y="2383239"/>
                    <a:pt x="5847542" y="2372858"/>
                    <a:pt x="5846458" y="2360307"/>
                  </a:cubicBezTo>
                  <a:cubicBezTo>
                    <a:pt x="5845373" y="2347756"/>
                    <a:pt x="5854980" y="2337685"/>
                    <a:pt x="5867840" y="2337840"/>
                  </a:cubicBezTo>
                  <a:close/>
                  <a:moveTo>
                    <a:pt x="5793465" y="2336910"/>
                  </a:moveTo>
                  <a:cubicBezTo>
                    <a:pt x="5806326" y="2337065"/>
                    <a:pt x="5817637" y="2347446"/>
                    <a:pt x="5818721" y="2359997"/>
                  </a:cubicBezTo>
                  <a:cubicBezTo>
                    <a:pt x="5819806" y="2372548"/>
                    <a:pt x="5810044" y="2382619"/>
                    <a:pt x="5797029" y="2382464"/>
                  </a:cubicBezTo>
                  <a:cubicBezTo>
                    <a:pt x="5784013" y="2382309"/>
                    <a:pt x="5772702" y="2371928"/>
                    <a:pt x="5771772" y="2359377"/>
                  </a:cubicBezTo>
                  <a:cubicBezTo>
                    <a:pt x="5770688" y="2346671"/>
                    <a:pt x="5780449" y="2336600"/>
                    <a:pt x="5793465" y="2336910"/>
                  </a:cubicBezTo>
                  <a:close/>
                  <a:moveTo>
                    <a:pt x="5718781" y="2335825"/>
                  </a:moveTo>
                  <a:cubicBezTo>
                    <a:pt x="5731641" y="2335980"/>
                    <a:pt x="5742953" y="2346361"/>
                    <a:pt x="5743882" y="2358912"/>
                  </a:cubicBezTo>
                  <a:cubicBezTo>
                    <a:pt x="5744812" y="2371463"/>
                    <a:pt x="5735050" y="2381534"/>
                    <a:pt x="5722035" y="2381379"/>
                  </a:cubicBezTo>
                  <a:cubicBezTo>
                    <a:pt x="5709019" y="2381224"/>
                    <a:pt x="5697863" y="2370998"/>
                    <a:pt x="5696933" y="2358447"/>
                  </a:cubicBezTo>
                  <a:cubicBezTo>
                    <a:pt x="5696004" y="2345896"/>
                    <a:pt x="5705765" y="2335825"/>
                    <a:pt x="5718781" y="2335825"/>
                  </a:cubicBezTo>
                  <a:close/>
                  <a:moveTo>
                    <a:pt x="5643941" y="2335206"/>
                  </a:moveTo>
                  <a:cubicBezTo>
                    <a:pt x="5656802" y="2335206"/>
                    <a:pt x="5668113" y="2345587"/>
                    <a:pt x="5668888" y="2358138"/>
                  </a:cubicBezTo>
                  <a:cubicBezTo>
                    <a:pt x="5669818" y="2370843"/>
                    <a:pt x="5659901" y="2380915"/>
                    <a:pt x="5646885" y="2380760"/>
                  </a:cubicBezTo>
                  <a:cubicBezTo>
                    <a:pt x="5633870" y="2380605"/>
                    <a:pt x="5622714" y="2370379"/>
                    <a:pt x="5621939" y="2357828"/>
                  </a:cubicBezTo>
                  <a:cubicBezTo>
                    <a:pt x="5621319" y="2345277"/>
                    <a:pt x="5631081" y="2335051"/>
                    <a:pt x="5643941" y="2335206"/>
                  </a:cubicBezTo>
                  <a:close/>
                  <a:moveTo>
                    <a:pt x="5569412" y="2334740"/>
                  </a:moveTo>
                  <a:cubicBezTo>
                    <a:pt x="5582427" y="2334895"/>
                    <a:pt x="5593429" y="2345121"/>
                    <a:pt x="5594204" y="2357672"/>
                  </a:cubicBezTo>
                  <a:cubicBezTo>
                    <a:pt x="5594978" y="2370223"/>
                    <a:pt x="5584907" y="2380449"/>
                    <a:pt x="5571891" y="2380294"/>
                  </a:cubicBezTo>
                  <a:cubicBezTo>
                    <a:pt x="5558876" y="2380139"/>
                    <a:pt x="5547719" y="2369913"/>
                    <a:pt x="5547100" y="2357362"/>
                  </a:cubicBezTo>
                  <a:cubicBezTo>
                    <a:pt x="5546480" y="2344811"/>
                    <a:pt x="5556396" y="2334585"/>
                    <a:pt x="5569412" y="2334740"/>
                  </a:cubicBezTo>
                  <a:close/>
                  <a:moveTo>
                    <a:pt x="9619725" y="2334431"/>
                  </a:moveTo>
                  <a:cubicBezTo>
                    <a:pt x="9630107" y="2335825"/>
                    <a:pt x="9644207" y="2347136"/>
                    <a:pt x="9651335" y="2359687"/>
                  </a:cubicBezTo>
                  <a:cubicBezTo>
                    <a:pt x="9658462" y="2372238"/>
                    <a:pt x="9655673" y="2381224"/>
                    <a:pt x="9645136" y="2379830"/>
                  </a:cubicBezTo>
                  <a:cubicBezTo>
                    <a:pt x="9634755" y="2378436"/>
                    <a:pt x="9620499" y="2367124"/>
                    <a:pt x="9613528" y="2354574"/>
                  </a:cubicBezTo>
                  <a:cubicBezTo>
                    <a:pt x="9606400" y="2342023"/>
                    <a:pt x="9609189" y="2333036"/>
                    <a:pt x="9619725" y="2334431"/>
                  </a:cubicBezTo>
                  <a:close/>
                  <a:moveTo>
                    <a:pt x="5195215" y="2334431"/>
                  </a:moveTo>
                  <a:cubicBezTo>
                    <a:pt x="5208230" y="2334276"/>
                    <a:pt x="5218922" y="2344502"/>
                    <a:pt x="5219077" y="2357053"/>
                  </a:cubicBezTo>
                  <a:cubicBezTo>
                    <a:pt x="5219231" y="2369604"/>
                    <a:pt x="5208850" y="2379830"/>
                    <a:pt x="5195835" y="2379830"/>
                  </a:cubicBezTo>
                  <a:cubicBezTo>
                    <a:pt x="5182819" y="2379830"/>
                    <a:pt x="5172128" y="2369759"/>
                    <a:pt x="5171973" y="2357208"/>
                  </a:cubicBezTo>
                  <a:cubicBezTo>
                    <a:pt x="5171818" y="2344657"/>
                    <a:pt x="5182354" y="2334276"/>
                    <a:pt x="5195215" y="2334431"/>
                  </a:cubicBezTo>
                  <a:close/>
                  <a:moveTo>
                    <a:pt x="5494572" y="2334121"/>
                  </a:moveTo>
                  <a:cubicBezTo>
                    <a:pt x="5507588" y="2334276"/>
                    <a:pt x="5518589" y="2344502"/>
                    <a:pt x="5519209" y="2357053"/>
                  </a:cubicBezTo>
                  <a:cubicBezTo>
                    <a:pt x="5519829" y="2369604"/>
                    <a:pt x="5509757" y="2379675"/>
                    <a:pt x="5496741" y="2379675"/>
                  </a:cubicBezTo>
                  <a:cubicBezTo>
                    <a:pt x="5483726" y="2379675"/>
                    <a:pt x="5472725" y="2369449"/>
                    <a:pt x="5472105" y="2356898"/>
                  </a:cubicBezTo>
                  <a:cubicBezTo>
                    <a:pt x="5471640" y="2344348"/>
                    <a:pt x="5481557" y="2334276"/>
                    <a:pt x="5494572" y="2334121"/>
                  </a:cubicBezTo>
                  <a:close/>
                  <a:moveTo>
                    <a:pt x="5419733" y="2334121"/>
                  </a:moveTo>
                  <a:cubicBezTo>
                    <a:pt x="5432749" y="2334121"/>
                    <a:pt x="5443750" y="2344347"/>
                    <a:pt x="5444215" y="2356898"/>
                  </a:cubicBezTo>
                  <a:cubicBezTo>
                    <a:pt x="5444835" y="2369449"/>
                    <a:pt x="5434609" y="2379520"/>
                    <a:pt x="5421593" y="2379520"/>
                  </a:cubicBezTo>
                  <a:cubicBezTo>
                    <a:pt x="5408423" y="2379520"/>
                    <a:pt x="5397576" y="2369294"/>
                    <a:pt x="5397111" y="2356743"/>
                  </a:cubicBezTo>
                  <a:cubicBezTo>
                    <a:pt x="5396646" y="2344192"/>
                    <a:pt x="5406873" y="2333966"/>
                    <a:pt x="5419733" y="2334121"/>
                  </a:cubicBezTo>
                  <a:close/>
                  <a:moveTo>
                    <a:pt x="3132139" y="2334121"/>
                  </a:moveTo>
                  <a:cubicBezTo>
                    <a:pt x="3144689" y="2333346"/>
                    <a:pt x="3152590" y="2342953"/>
                    <a:pt x="3149802" y="2355504"/>
                  </a:cubicBezTo>
                  <a:cubicBezTo>
                    <a:pt x="3147013" y="2368054"/>
                    <a:pt x="3134464" y="2378900"/>
                    <a:pt x="3121914" y="2379675"/>
                  </a:cubicBezTo>
                  <a:cubicBezTo>
                    <a:pt x="3109364" y="2380605"/>
                    <a:pt x="3101462" y="2370998"/>
                    <a:pt x="3104252" y="2358448"/>
                  </a:cubicBezTo>
                  <a:cubicBezTo>
                    <a:pt x="3107196" y="2345897"/>
                    <a:pt x="3119590" y="2335050"/>
                    <a:pt x="3132139" y="2334121"/>
                  </a:cubicBezTo>
                  <a:close/>
                  <a:moveTo>
                    <a:pt x="5345049" y="2333966"/>
                  </a:moveTo>
                  <a:cubicBezTo>
                    <a:pt x="5358065" y="2333966"/>
                    <a:pt x="5368911" y="2344192"/>
                    <a:pt x="5369375" y="2356743"/>
                  </a:cubicBezTo>
                  <a:cubicBezTo>
                    <a:pt x="5369686" y="2369294"/>
                    <a:pt x="5359459" y="2379520"/>
                    <a:pt x="5346444" y="2379520"/>
                  </a:cubicBezTo>
                  <a:cubicBezTo>
                    <a:pt x="5333273" y="2379520"/>
                    <a:pt x="5322427" y="2369294"/>
                    <a:pt x="5322117" y="2356743"/>
                  </a:cubicBezTo>
                  <a:cubicBezTo>
                    <a:pt x="5321807" y="2344192"/>
                    <a:pt x="5332034" y="2333966"/>
                    <a:pt x="5345049" y="2333966"/>
                  </a:cubicBezTo>
                  <a:close/>
                  <a:moveTo>
                    <a:pt x="5270210" y="2333966"/>
                  </a:moveTo>
                  <a:cubicBezTo>
                    <a:pt x="5283071" y="2333966"/>
                    <a:pt x="5293917" y="2344192"/>
                    <a:pt x="5294227" y="2356743"/>
                  </a:cubicBezTo>
                  <a:cubicBezTo>
                    <a:pt x="5294536" y="2369294"/>
                    <a:pt x="5284155" y="2379520"/>
                    <a:pt x="5271139" y="2379520"/>
                  </a:cubicBezTo>
                  <a:cubicBezTo>
                    <a:pt x="5258124" y="2379675"/>
                    <a:pt x="5247432" y="2369449"/>
                    <a:pt x="5247123" y="2356898"/>
                  </a:cubicBezTo>
                  <a:cubicBezTo>
                    <a:pt x="5246813" y="2344347"/>
                    <a:pt x="5257194" y="2334121"/>
                    <a:pt x="5270210" y="2333966"/>
                  </a:cubicBezTo>
                  <a:close/>
                  <a:moveTo>
                    <a:pt x="3203991" y="2329627"/>
                  </a:moveTo>
                  <a:cubicBezTo>
                    <a:pt x="3216542" y="2328852"/>
                    <a:pt x="3224599" y="2338459"/>
                    <a:pt x="3221965" y="2351009"/>
                  </a:cubicBezTo>
                  <a:cubicBezTo>
                    <a:pt x="3219331" y="2363560"/>
                    <a:pt x="3206935" y="2374406"/>
                    <a:pt x="3194230" y="2375181"/>
                  </a:cubicBezTo>
                  <a:cubicBezTo>
                    <a:pt x="3181524" y="2375956"/>
                    <a:pt x="3173467" y="2366349"/>
                    <a:pt x="3176256" y="2353798"/>
                  </a:cubicBezTo>
                  <a:cubicBezTo>
                    <a:pt x="3178890" y="2341248"/>
                    <a:pt x="3191286" y="2330401"/>
                    <a:pt x="3203991" y="2329627"/>
                  </a:cubicBezTo>
                  <a:close/>
                  <a:moveTo>
                    <a:pt x="2299839" y="2329162"/>
                  </a:moveTo>
                  <a:cubicBezTo>
                    <a:pt x="2311927" y="2328077"/>
                    <a:pt x="2318282" y="2337374"/>
                    <a:pt x="2314251" y="2349925"/>
                  </a:cubicBezTo>
                  <a:cubicBezTo>
                    <a:pt x="2310222" y="2362630"/>
                    <a:pt x="2297049" y="2373632"/>
                    <a:pt x="2284962" y="2374716"/>
                  </a:cubicBezTo>
                  <a:cubicBezTo>
                    <a:pt x="2272873" y="2375801"/>
                    <a:pt x="2266364" y="2366504"/>
                    <a:pt x="2270549" y="2353953"/>
                  </a:cubicBezTo>
                  <a:cubicBezTo>
                    <a:pt x="2274578" y="2341403"/>
                    <a:pt x="2287751" y="2330247"/>
                    <a:pt x="2299839" y="2329162"/>
                  </a:cubicBezTo>
                  <a:close/>
                  <a:moveTo>
                    <a:pt x="9035885" y="2328232"/>
                  </a:moveTo>
                  <a:cubicBezTo>
                    <a:pt x="9047042" y="2329627"/>
                    <a:pt x="9060986" y="2340783"/>
                    <a:pt x="9067029" y="2353334"/>
                  </a:cubicBezTo>
                  <a:cubicBezTo>
                    <a:pt x="9073228" y="2365885"/>
                    <a:pt x="9069044" y="2375026"/>
                    <a:pt x="9057887" y="2373787"/>
                  </a:cubicBezTo>
                  <a:cubicBezTo>
                    <a:pt x="9046731" y="2372547"/>
                    <a:pt x="9032786" y="2361391"/>
                    <a:pt x="9026744" y="2348840"/>
                  </a:cubicBezTo>
                  <a:cubicBezTo>
                    <a:pt x="9020700" y="2336290"/>
                    <a:pt x="9024883" y="2327148"/>
                    <a:pt x="9035885" y="2328232"/>
                  </a:cubicBezTo>
                  <a:close/>
                  <a:moveTo>
                    <a:pt x="8971892" y="2321260"/>
                  </a:moveTo>
                  <a:cubicBezTo>
                    <a:pt x="8983049" y="2322499"/>
                    <a:pt x="8996838" y="2333655"/>
                    <a:pt x="9002881" y="2346206"/>
                  </a:cubicBezTo>
                  <a:cubicBezTo>
                    <a:pt x="9008924" y="2358757"/>
                    <a:pt x="9004586" y="2367899"/>
                    <a:pt x="8993430" y="2366659"/>
                  </a:cubicBezTo>
                  <a:cubicBezTo>
                    <a:pt x="8982273" y="2365420"/>
                    <a:pt x="8968328" y="2354263"/>
                    <a:pt x="8962440" y="2341713"/>
                  </a:cubicBezTo>
                  <a:cubicBezTo>
                    <a:pt x="8956397" y="2329162"/>
                    <a:pt x="8960736" y="2320020"/>
                    <a:pt x="8971892" y="2321260"/>
                  </a:cubicBezTo>
                  <a:close/>
                  <a:moveTo>
                    <a:pt x="9498712" y="2318316"/>
                  </a:moveTo>
                  <a:cubicBezTo>
                    <a:pt x="9509248" y="2319710"/>
                    <a:pt x="9523349" y="2331021"/>
                    <a:pt x="9530322" y="2343572"/>
                  </a:cubicBezTo>
                  <a:cubicBezTo>
                    <a:pt x="9537294" y="2356123"/>
                    <a:pt x="9534195" y="2365110"/>
                    <a:pt x="9523658" y="2363715"/>
                  </a:cubicBezTo>
                  <a:cubicBezTo>
                    <a:pt x="9512967" y="2362476"/>
                    <a:pt x="9498867" y="2351164"/>
                    <a:pt x="9492049" y="2338614"/>
                  </a:cubicBezTo>
                  <a:cubicBezTo>
                    <a:pt x="9485232" y="2326063"/>
                    <a:pt x="9488176" y="2316921"/>
                    <a:pt x="9498712" y="2318316"/>
                  </a:cubicBezTo>
                  <a:close/>
                  <a:moveTo>
                    <a:pt x="8907435" y="2314133"/>
                  </a:moveTo>
                  <a:cubicBezTo>
                    <a:pt x="8918591" y="2315372"/>
                    <a:pt x="8932536" y="2326528"/>
                    <a:pt x="8938424" y="2339079"/>
                  </a:cubicBezTo>
                  <a:cubicBezTo>
                    <a:pt x="8944312" y="2351785"/>
                    <a:pt x="8939973" y="2360926"/>
                    <a:pt x="8928663" y="2359687"/>
                  </a:cubicBezTo>
                  <a:cubicBezTo>
                    <a:pt x="8917352" y="2358447"/>
                    <a:pt x="8903561" y="2347291"/>
                    <a:pt x="8897673" y="2334740"/>
                  </a:cubicBezTo>
                  <a:cubicBezTo>
                    <a:pt x="8891785" y="2322035"/>
                    <a:pt x="8896123" y="2312893"/>
                    <a:pt x="8907435" y="2314133"/>
                  </a:cubicBezTo>
                  <a:close/>
                  <a:moveTo>
                    <a:pt x="2509364" y="2310879"/>
                  </a:moveTo>
                  <a:cubicBezTo>
                    <a:pt x="2521607" y="2309794"/>
                    <a:pt x="2528271" y="2319246"/>
                    <a:pt x="2524552" y="2331797"/>
                  </a:cubicBezTo>
                  <a:cubicBezTo>
                    <a:pt x="2520832" y="2344347"/>
                    <a:pt x="2507815" y="2355348"/>
                    <a:pt x="2495571" y="2356433"/>
                  </a:cubicBezTo>
                  <a:cubicBezTo>
                    <a:pt x="2483328" y="2357518"/>
                    <a:pt x="2476510" y="2348066"/>
                    <a:pt x="2480384" y="2335515"/>
                  </a:cubicBezTo>
                  <a:cubicBezTo>
                    <a:pt x="2484259" y="2322965"/>
                    <a:pt x="2497276" y="2311964"/>
                    <a:pt x="2509364" y="2310879"/>
                  </a:cubicBezTo>
                  <a:close/>
                  <a:moveTo>
                    <a:pt x="8138277" y="2308245"/>
                  </a:moveTo>
                  <a:cubicBezTo>
                    <a:pt x="8150209" y="2309329"/>
                    <a:pt x="8163534" y="2320331"/>
                    <a:pt x="8168182" y="2332881"/>
                  </a:cubicBezTo>
                  <a:cubicBezTo>
                    <a:pt x="8172675" y="2345432"/>
                    <a:pt x="8166788" y="2354729"/>
                    <a:pt x="8154857" y="2353799"/>
                  </a:cubicBezTo>
                  <a:cubicBezTo>
                    <a:pt x="8142926" y="2352715"/>
                    <a:pt x="8129445" y="2341713"/>
                    <a:pt x="8124952" y="2329163"/>
                  </a:cubicBezTo>
                  <a:cubicBezTo>
                    <a:pt x="8120458" y="2316612"/>
                    <a:pt x="8126346" y="2307160"/>
                    <a:pt x="8138277" y="2308245"/>
                  </a:cubicBezTo>
                  <a:close/>
                  <a:moveTo>
                    <a:pt x="8842667" y="2307159"/>
                  </a:moveTo>
                  <a:cubicBezTo>
                    <a:pt x="8853823" y="2308399"/>
                    <a:pt x="8867769" y="2319555"/>
                    <a:pt x="8873502" y="2332106"/>
                  </a:cubicBezTo>
                  <a:cubicBezTo>
                    <a:pt x="8879235" y="2344657"/>
                    <a:pt x="8874741" y="2353954"/>
                    <a:pt x="8863430" y="2352714"/>
                  </a:cubicBezTo>
                  <a:cubicBezTo>
                    <a:pt x="8852119" y="2351474"/>
                    <a:pt x="8838328" y="2340318"/>
                    <a:pt x="8832595" y="2327767"/>
                  </a:cubicBezTo>
                  <a:cubicBezTo>
                    <a:pt x="8826862" y="2315062"/>
                    <a:pt x="8831356" y="2305920"/>
                    <a:pt x="8842667" y="2307159"/>
                  </a:cubicBezTo>
                  <a:close/>
                  <a:moveTo>
                    <a:pt x="2579724" y="2304991"/>
                  </a:moveTo>
                  <a:cubicBezTo>
                    <a:pt x="2591966" y="2303906"/>
                    <a:pt x="2598940" y="2313358"/>
                    <a:pt x="2595221" y="2325909"/>
                  </a:cubicBezTo>
                  <a:cubicBezTo>
                    <a:pt x="2591657" y="2338614"/>
                    <a:pt x="2578639" y="2349616"/>
                    <a:pt x="2566396" y="2350545"/>
                  </a:cubicBezTo>
                  <a:cubicBezTo>
                    <a:pt x="2553997" y="2351630"/>
                    <a:pt x="2547179" y="2342178"/>
                    <a:pt x="2550899" y="2329628"/>
                  </a:cubicBezTo>
                  <a:cubicBezTo>
                    <a:pt x="2554618" y="2317077"/>
                    <a:pt x="2567481" y="2306076"/>
                    <a:pt x="2579724" y="2304991"/>
                  </a:cubicBezTo>
                  <a:close/>
                  <a:moveTo>
                    <a:pt x="8069636" y="2302356"/>
                  </a:moveTo>
                  <a:cubicBezTo>
                    <a:pt x="8081568" y="2303441"/>
                    <a:pt x="8094893" y="2314442"/>
                    <a:pt x="8099386" y="2326993"/>
                  </a:cubicBezTo>
                  <a:cubicBezTo>
                    <a:pt x="8103880" y="2339699"/>
                    <a:pt x="8097837" y="2348996"/>
                    <a:pt x="8085906" y="2348066"/>
                  </a:cubicBezTo>
                  <a:cubicBezTo>
                    <a:pt x="8073974" y="2347136"/>
                    <a:pt x="8060649" y="2336135"/>
                    <a:pt x="8056156" y="2323584"/>
                  </a:cubicBezTo>
                  <a:cubicBezTo>
                    <a:pt x="8051662" y="2311033"/>
                    <a:pt x="8057705" y="2301582"/>
                    <a:pt x="8069636" y="2302356"/>
                  </a:cubicBezTo>
                  <a:close/>
                  <a:moveTo>
                    <a:pt x="8777589" y="2300187"/>
                  </a:moveTo>
                  <a:cubicBezTo>
                    <a:pt x="8788900" y="2301427"/>
                    <a:pt x="8802690" y="2312583"/>
                    <a:pt x="8808423" y="2325133"/>
                  </a:cubicBezTo>
                  <a:cubicBezTo>
                    <a:pt x="8814156" y="2337684"/>
                    <a:pt x="8809508" y="2346981"/>
                    <a:pt x="8798197" y="2345741"/>
                  </a:cubicBezTo>
                  <a:cubicBezTo>
                    <a:pt x="8786730" y="2344502"/>
                    <a:pt x="8772941" y="2333346"/>
                    <a:pt x="8767362" y="2320795"/>
                  </a:cubicBezTo>
                  <a:cubicBezTo>
                    <a:pt x="8761629" y="2308244"/>
                    <a:pt x="8766278" y="2298947"/>
                    <a:pt x="8777589" y="2300187"/>
                  </a:cubicBezTo>
                  <a:close/>
                  <a:moveTo>
                    <a:pt x="2650081" y="2299257"/>
                  </a:moveTo>
                  <a:cubicBezTo>
                    <a:pt x="2662324" y="2298327"/>
                    <a:pt x="2669299" y="2307779"/>
                    <a:pt x="2665734" y="2320330"/>
                  </a:cubicBezTo>
                  <a:cubicBezTo>
                    <a:pt x="2662170" y="2332881"/>
                    <a:pt x="2649307" y="2343882"/>
                    <a:pt x="2637064" y="2344812"/>
                  </a:cubicBezTo>
                  <a:cubicBezTo>
                    <a:pt x="2624821" y="2345896"/>
                    <a:pt x="2617692" y="2336444"/>
                    <a:pt x="2621411" y="2323894"/>
                  </a:cubicBezTo>
                  <a:cubicBezTo>
                    <a:pt x="2625131" y="2311343"/>
                    <a:pt x="2637994" y="2300342"/>
                    <a:pt x="2650081" y="2299257"/>
                  </a:cubicBezTo>
                  <a:close/>
                  <a:moveTo>
                    <a:pt x="8000839" y="2296933"/>
                  </a:moveTo>
                  <a:cubicBezTo>
                    <a:pt x="8012771" y="2297863"/>
                    <a:pt x="8025941" y="2308864"/>
                    <a:pt x="8030434" y="2321415"/>
                  </a:cubicBezTo>
                  <a:cubicBezTo>
                    <a:pt x="8034773" y="2333965"/>
                    <a:pt x="8028730" y="2343417"/>
                    <a:pt x="8016644" y="2342487"/>
                  </a:cubicBezTo>
                  <a:cubicBezTo>
                    <a:pt x="8004713" y="2341558"/>
                    <a:pt x="7991388" y="2330557"/>
                    <a:pt x="7987049" y="2318006"/>
                  </a:cubicBezTo>
                  <a:cubicBezTo>
                    <a:pt x="7982711" y="2305455"/>
                    <a:pt x="7988908" y="2296003"/>
                    <a:pt x="8000839" y="2296933"/>
                  </a:cubicBezTo>
                  <a:close/>
                  <a:moveTo>
                    <a:pt x="2720905" y="2293834"/>
                  </a:moveTo>
                  <a:cubicBezTo>
                    <a:pt x="2733148" y="2292904"/>
                    <a:pt x="2740276" y="2302356"/>
                    <a:pt x="2736868" y="2314907"/>
                  </a:cubicBezTo>
                  <a:cubicBezTo>
                    <a:pt x="2733303" y="2327458"/>
                    <a:pt x="2720595" y="2338459"/>
                    <a:pt x="2708197" y="2339389"/>
                  </a:cubicBezTo>
                  <a:cubicBezTo>
                    <a:pt x="2695799" y="2340318"/>
                    <a:pt x="2688670" y="2330866"/>
                    <a:pt x="2692235" y="2318316"/>
                  </a:cubicBezTo>
                  <a:cubicBezTo>
                    <a:pt x="2695799" y="2305610"/>
                    <a:pt x="2708662" y="2294609"/>
                    <a:pt x="2720905" y="2293834"/>
                  </a:cubicBezTo>
                  <a:close/>
                  <a:moveTo>
                    <a:pt x="2791729" y="2288256"/>
                  </a:moveTo>
                  <a:cubicBezTo>
                    <a:pt x="2803972" y="2287326"/>
                    <a:pt x="2811256" y="2296778"/>
                    <a:pt x="2807847" y="2309329"/>
                  </a:cubicBezTo>
                  <a:cubicBezTo>
                    <a:pt x="2804437" y="2321880"/>
                    <a:pt x="2791729" y="2332881"/>
                    <a:pt x="2779332" y="2333811"/>
                  </a:cubicBezTo>
                  <a:cubicBezTo>
                    <a:pt x="2767089" y="2334740"/>
                    <a:pt x="2759804" y="2325289"/>
                    <a:pt x="2763214" y="2312738"/>
                  </a:cubicBezTo>
                  <a:cubicBezTo>
                    <a:pt x="2766623" y="2300187"/>
                    <a:pt x="2779332" y="2289186"/>
                    <a:pt x="2791729" y="2288256"/>
                  </a:cubicBezTo>
                  <a:close/>
                  <a:moveTo>
                    <a:pt x="2862695" y="2282678"/>
                  </a:moveTo>
                  <a:cubicBezTo>
                    <a:pt x="2875086" y="2281904"/>
                    <a:pt x="2882366" y="2291355"/>
                    <a:pt x="2879113" y="2303906"/>
                  </a:cubicBezTo>
                  <a:cubicBezTo>
                    <a:pt x="2875861" y="2316612"/>
                    <a:pt x="2863159" y="2327458"/>
                    <a:pt x="2850769" y="2328388"/>
                  </a:cubicBezTo>
                  <a:cubicBezTo>
                    <a:pt x="2838376" y="2329317"/>
                    <a:pt x="2831092" y="2319866"/>
                    <a:pt x="2834347" y="2307315"/>
                  </a:cubicBezTo>
                  <a:cubicBezTo>
                    <a:pt x="2837601" y="2294764"/>
                    <a:pt x="2850304" y="2283763"/>
                    <a:pt x="2862695" y="2282678"/>
                  </a:cubicBezTo>
                  <a:close/>
                  <a:moveTo>
                    <a:pt x="2933956" y="2277875"/>
                  </a:moveTo>
                  <a:cubicBezTo>
                    <a:pt x="2946196" y="2276946"/>
                    <a:pt x="2953634" y="2286552"/>
                    <a:pt x="2950535" y="2299103"/>
                  </a:cubicBezTo>
                  <a:cubicBezTo>
                    <a:pt x="2947435" y="2311654"/>
                    <a:pt x="2934730" y="2322500"/>
                    <a:pt x="2922332" y="2323430"/>
                  </a:cubicBezTo>
                  <a:cubicBezTo>
                    <a:pt x="2909786" y="2324204"/>
                    <a:pt x="2902350" y="2314753"/>
                    <a:pt x="2905601" y="2302202"/>
                  </a:cubicBezTo>
                  <a:cubicBezTo>
                    <a:pt x="2908856" y="2289651"/>
                    <a:pt x="2921559" y="2278650"/>
                    <a:pt x="2933956" y="2277875"/>
                  </a:cubicBezTo>
                  <a:close/>
                  <a:moveTo>
                    <a:pt x="6303860" y="2276016"/>
                  </a:moveTo>
                  <a:cubicBezTo>
                    <a:pt x="6316566" y="2276481"/>
                    <a:pt x="6328342" y="2287017"/>
                    <a:pt x="6330201" y="2299568"/>
                  </a:cubicBezTo>
                  <a:cubicBezTo>
                    <a:pt x="6331906" y="2312118"/>
                    <a:pt x="6323074" y="2322035"/>
                    <a:pt x="6310213" y="2321725"/>
                  </a:cubicBezTo>
                  <a:cubicBezTo>
                    <a:pt x="6297353" y="2321415"/>
                    <a:pt x="6285577" y="2310879"/>
                    <a:pt x="6283872" y="2298328"/>
                  </a:cubicBezTo>
                  <a:cubicBezTo>
                    <a:pt x="6282168" y="2285778"/>
                    <a:pt x="6291000" y="2275861"/>
                    <a:pt x="6303860" y="2276016"/>
                  </a:cubicBezTo>
                  <a:close/>
                  <a:moveTo>
                    <a:pt x="6230261" y="2274311"/>
                  </a:moveTo>
                  <a:cubicBezTo>
                    <a:pt x="6242966" y="2274621"/>
                    <a:pt x="6254743" y="2285158"/>
                    <a:pt x="6256447" y="2297708"/>
                  </a:cubicBezTo>
                  <a:cubicBezTo>
                    <a:pt x="6258151" y="2310259"/>
                    <a:pt x="6249164" y="2320176"/>
                    <a:pt x="6236304" y="2319866"/>
                  </a:cubicBezTo>
                  <a:cubicBezTo>
                    <a:pt x="6223443" y="2319556"/>
                    <a:pt x="6211822" y="2309020"/>
                    <a:pt x="6210118" y="2296469"/>
                  </a:cubicBezTo>
                  <a:cubicBezTo>
                    <a:pt x="6208568" y="2283918"/>
                    <a:pt x="6217555" y="2273847"/>
                    <a:pt x="6230261" y="2274311"/>
                  </a:cubicBezTo>
                  <a:close/>
                  <a:moveTo>
                    <a:pt x="3005078" y="2272761"/>
                  </a:moveTo>
                  <a:cubicBezTo>
                    <a:pt x="3017475" y="2271832"/>
                    <a:pt x="3025068" y="2281438"/>
                    <a:pt x="3021969" y="2293989"/>
                  </a:cubicBezTo>
                  <a:cubicBezTo>
                    <a:pt x="3018867" y="2306540"/>
                    <a:pt x="3006314" y="2317386"/>
                    <a:pt x="2993923" y="2318316"/>
                  </a:cubicBezTo>
                  <a:cubicBezTo>
                    <a:pt x="2981524" y="2319245"/>
                    <a:pt x="2973939" y="2309639"/>
                    <a:pt x="2977029" y="2297088"/>
                  </a:cubicBezTo>
                  <a:cubicBezTo>
                    <a:pt x="2980284" y="2284537"/>
                    <a:pt x="2992838" y="2273536"/>
                    <a:pt x="3005078" y="2272761"/>
                  </a:cubicBezTo>
                  <a:close/>
                  <a:moveTo>
                    <a:pt x="6156661" y="2272297"/>
                  </a:moveTo>
                  <a:cubicBezTo>
                    <a:pt x="6169367" y="2272607"/>
                    <a:pt x="6181143" y="2283143"/>
                    <a:pt x="6182693" y="2295694"/>
                  </a:cubicBezTo>
                  <a:cubicBezTo>
                    <a:pt x="6184397" y="2308399"/>
                    <a:pt x="6175255" y="2318316"/>
                    <a:pt x="6162395" y="2318006"/>
                  </a:cubicBezTo>
                  <a:cubicBezTo>
                    <a:pt x="6149534" y="2317696"/>
                    <a:pt x="6137913" y="2307160"/>
                    <a:pt x="6136363" y="2294609"/>
                  </a:cubicBezTo>
                  <a:cubicBezTo>
                    <a:pt x="6134814" y="2282059"/>
                    <a:pt x="6143956" y="2272142"/>
                    <a:pt x="6156661" y="2272297"/>
                  </a:cubicBezTo>
                  <a:close/>
                  <a:moveTo>
                    <a:pt x="9639093" y="2271677"/>
                  </a:moveTo>
                  <a:cubicBezTo>
                    <a:pt x="9649320" y="2273071"/>
                    <a:pt x="9663575" y="2284382"/>
                    <a:pt x="9670703" y="2296933"/>
                  </a:cubicBezTo>
                  <a:cubicBezTo>
                    <a:pt x="9677830" y="2309484"/>
                    <a:pt x="9675351" y="2318471"/>
                    <a:pt x="9664970" y="2317076"/>
                  </a:cubicBezTo>
                  <a:cubicBezTo>
                    <a:pt x="9654588" y="2315682"/>
                    <a:pt x="9640488" y="2304370"/>
                    <a:pt x="9633360" y="2291820"/>
                  </a:cubicBezTo>
                  <a:cubicBezTo>
                    <a:pt x="9626233" y="2279269"/>
                    <a:pt x="9628867" y="2270282"/>
                    <a:pt x="9639093" y="2271677"/>
                  </a:cubicBezTo>
                  <a:close/>
                  <a:moveTo>
                    <a:pt x="2186079" y="2271057"/>
                  </a:moveTo>
                  <a:cubicBezTo>
                    <a:pt x="2198012" y="2269972"/>
                    <a:pt x="2204056" y="2279269"/>
                    <a:pt x="2199716" y="2291820"/>
                  </a:cubicBezTo>
                  <a:cubicBezTo>
                    <a:pt x="2195377" y="2304371"/>
                    <a:pt x="2182049" y="2315527"/>
                    <a:pt x="2170116" y="2316611"/>
                  </a:cubicBezTo>
                  <a:cubicBezTo>
                    <a:pt x="2158184" y="2317696"/>
                    <a:pt x="2151985" y="2308399"/>
                    <a:pt x="2156478" y="2295848"/>
                  </a:cubicBezTo>
                  <a:cubicBezTo>
                    <a:pt x="2160973" y="2283298"/>
                    <a:pt x="2174145" y="2272142"/>
                    <a:pt x="2186079" y="2271057"/>
                  </a:cubicBezTo>
                  <a:close/>
                  <a:moveTo>
                    <a:pt x="6083061" y="2270592"/>
                  </a:moveTo>
                  <a:cubicBezTo>
                    <a:pt x="6095922" y="2270902"/>
                    <a:pt x="6107388" y="2281438"/>
                    <a:pt x="6108938" y="2293989"/>
                  </a:cubicBezTo>
                  <a:cubicBezTo>
                    <a:pt x="6110332" y="2306540"/>
                    <a:pt x="6101190" y="2316611"/>
                    <a:pt x="6088330" y="2316301"/>
                  </a:cubicBezTo>
                  <a:cubicBezTo>
                    <a:pt x="6075469" y="2316146"/>
                    <a:pt x="6063848" y="2305610"/>
                    <a:pt x="6062453" y="2293059"/>
                  </a:cubicBezTo>
                  <a:cubicBezTo>
                    <a:pt x="6061059" y="2280508"/>
                    <a:pt x="6070201" y="2270437"/>
                    <a:pt x="6083061" y="2270592"/>
                  </a:cubicBezTo>
                  <a:close/>
                  <a:moveTo>
                    <a:pt x="6009306" y="2269198"/>
                  </a:moveTo>
                  <a:cubicBezTo>
                    <a:pt x="6022167" y="2269353"/>
                    <a:pt x="6033633" y="2279889"/>
                    <a:pt x="6035028" y="2292440"/>
                  </a:cubicBezTo>
                  <a:cubicBezTo>
                    <a:pt x="6036422" y="2304991"/>
                    <a:pt x="6027125" y="2315062"/>
                    <a:pt x="6014265" y="2314752"/>
                  </a:cubicBezTo>
                  <a:cubicBezTo>
                    <a:pt x="6001404" y="2314598"/>
                    <a:pt x="5989783" y="2304061"/>
                    <a:pt x="5988543" y="2291510"/>
                  </a:cubicBezTo>
                  <a:cubicBezTo>
                    <a:pt x="5987149" y="2278960"/>
                    <a:pt x="5996445" y="2268888"/>
                    <a:pt x="6009306" y="2269198"/>
                  </a:cubicBezTo>
                  <a:close/>
                  <a:moveTo>
                    <a:pt x="5935552" y="2267803"/>
                  </a:moveTo>
                  <a:cubicBezTo>
                    <a:pt x="5948413" y="2267958"/>
                    <a:pt x="5959879" y="2278494"/>
                    <a:pt x="5961118" y="2291045"/>
                  </a:cubicBezTo>
                  <a:cubicBezTo>
                    <a:pt x="5962358" y="2303750"/>
                    <a:pt x="5952906" y="2313667"/>
                    <a:pt x="5940045" y="2313512"/>
                  </a:cubicBezTo>
                  <a:cubicBezTo>
                    <a:pt x="5927030" y="2313202"/>
                    <a:pt x="5915719" y="2302821"/>
                    <a:pt x="5914479" y="2290270"/>
                  </a:cubicBezTo>
                  <a:cubicBezTo>
                    <a:pt x="5913239" y="2277719"/>
                    <a:pt x="5922691" y="2267648"/>
                    <a:pt x="5935552" y="2267803"/>
                  </a:cubicBezTo>
                  <a:close/>
                  <a:moveTo>
                    <a:pt x="3076660" y="2267649"/>
                  </a:moveTo>
                  <a:cubicBezTo>
                    <a:pt x="3089212" y="2266874"/>
                    <a:pt x="3096805" y="2276481"/>
                    <a:pt x="3093860" y="2289031"/>
                  </a:cubicBezTo>
                  <a:cubicBezTo>
                    <a:pt x="3090918" y="2301582"/>
                    <a:pt x="3078521" y="2312583"/>
                    <a:pt x="3065968" y="2313358"/>
                  </a:cubicBezTo>
                  <a:cubicBezTo>
                    <a:pt x="3053420" y="2314288"/>
                    <a:pt x="3045831" y="2304681"/>
                    <a:pt x="3048775" y="2292130"/>
                  </a:cubicBezTo>
                  <a:cubicBezTo>
                    <a:pt x="3051716" y="2279580"/>
                    <a:pt x="3064265" y="2268578"/>
                    <a:pt x="3076660" y="2267649"/>
                  </a:cubicBezTo>
                  <a:close/>
                  <a:moveTo>
                    <a:pt x="5861487" y="2266564"/>
                  </a:moveTo>
                  <a:cubicBezTo>
                    <a:pt x="5874348" y="2266874"/>
                    <a:pt x="5885659" y="2277255"/>
                    <a:pt x="5886899" y="2289806"/>
                  </a:cubicBezTo>
                  <a:cubicBezTo>
                    <a:pt x="5888138" y="2302356"/>
                    <a:pt x="5878531" y="2312428"/>
                    <a:pt x="5865671" y="2312273"/>
                  </a:cubicBezTo>
                  <a:cubicBezTo>
                    <a:pt x="5852655" y="2312118"/>
                    <a:pt x="5841344" y="2301737"/>
                    <a:pt x="5840260" y="2289186"/>
                  </a:cubicBezTo>
                  <a:cubicBezTo>
                    <a:pt x="5839175" y="2276480"/>
                    <a:pt x="5848781" y="2266409"/>
                    <a:pt x="5861487" y="2266564"/>
                  </a:cubicBezTo>
                  <a:close/>
                  <a:moveTo>
                    <a:pt x="5787577" y="2265634"/>
                  </a:moveTo>
                  <a:cubicBezTo>
                    <a:pt x="5800283" y="2265789"/>
                    <a:pt x="5811594" y="2276170"/>
                    <a:pt x="5812679" y="2288721"/>
                  </a:cubicBezTo>
                  <a:cubicBezTo>
                    <a:pt x="5813763" y="2301272"/>
                    <a:pt x="5804156" y="2311343"/>
                    <a:pt x="5791296" y="2311188"/>
                  </a:cubicBezTo>
                  <a:cubicBezTo>
                    <a:pt x="5778435" y="2311033"/>
                    <a:pt x="5767124" y="2300652"/>
                    <a:pt x="5766195" y="2288101"/>
                  </a:cubicBezTo>
                  <a:cubicBezTo>
                    <a:pt x="5765110" y="2275550"/>
                    <a:pt x="5774716" y="2265479"/>
                    <a:pt x="5787577" y="2265634"/>
                  </a:cubicBezTo>
                  <a:close/>
                  <a:moveTo>
                    <a:pt x="5713668" y="2264705"/>
                  </a:moveTo>
                  <a:cubicBezTo>
                    <a:pt x="5726528" y="2264860"/>
                    <a:pt x="5737685" y="2275241"/>
                    <a:pt x="5738614" y="2287792"/>
                  </a:cubicBezTo>
                  <a:cubicBezTo>
                    <a:pt x="5739544" y="2300497"/>
                    <a:pt x="5729782" y="2310569"/>
                    <a:pt x="5716922" y="2310414"/>
                  </a:cubicBezTo>
                  <a:cubicBezTo>
                    <a:pt x="5704061" y="2310259"/>
                    <a:pt x="5692905" y="2299878"/>
                    <a:pt x="5691975" y="2287327"/>
                  </a:cubicBezTo>
                  <a:cubicBezTo>
                    <a:pt x="5691046" y="2274621"/>
                    <a:pt x="5700652" y="2264550"/>
                    <a:pt x="5713668" y="2264705"/>
                  </a:cubicBezTo>
                  <a:close/>
                  <a:moveTo>
                    <a:pt x="5639448" y="2264085"/>
                  </a:moveTo>
                  <a:cubicBezTo>
                    <a:pt x="5652308" y="2264240"/>
                    <a:pt x="5663464" y="2274621"/>
                    <a:pt x="5664239" y="2287172"/>
                  </a:cubicBezTo>
                  <a:cubicBezTo>
                    <a:pt x="5665169" y="2299723"/>
                    <a:pt x="5655252" y="2309949"/>
                    <a:pt x="5642392" y="2309794"/>
                  </a:cubicBezTo>
                  <a:cubicBezTo>
                    <a:pt x="5629531" y="2309639"/>
                    <a:pt x="5618375" y="2299258"/>
                    <a:pt x="5617600" y="2286707"/>
                  </a:cubicBezTo>
                  <a:cubicBezTo>
                    <a:pt x="5616825" y="2274001"/>
                    <a:pt x="5626587" y="2263930"/>
                    <a:pt x="5639448" y="2264085"/>
                  </a:cubicBezTo>
                  <a:close/>
                  <a:moveTo>
                    <a:pt x="9579594" y="2263620"/>
                  </a:moveTo>
                  <a:cubicBezTo>
                    <a:pt x="9589975" y="2265014"/>
                    <a:pt x="9604075" y="2276325"/>
                    <a:pt x="9611203" y="2288876"/>
                  </a:cubicBezTo>
                  <a:cubicBezTo>
                    <a:pt x="9618331" y="2301427"/>
                    <a:pt x="9615696" y="2310414"/>
                    <a:pt x="9605315" y="2309019"/>
                  </a:cubicBezTo>
                  <a:cubicBezTo>
                    <a:pt x="9594934" y="2307625"/>
                    <a:pt x="9580833" y="2296313"/>
                    <a:pt x="9573706" y="2283763"/>
                  </a:cubicBezTo>
                  <a:cubicBezTo>
                    <a:pt x="9566578" y="2271212"/>
                    <a:pt x="9569367" y="2262225"/>
                    <a:pt x="9579594" y="2263620"/>
                  </a:cubicBezTo>
                  <a:close/>
                  <a:moveTo>
                    <a:pt x="5565228" y="2263465"/>
                  </a:moveTo>
                  <a:cubicBezTo>
                    <a:pt x="5578089" y="2263465"/>
                    <a:pt x="5589090" y="2273846"/>
                    <a:pt x="5589865" y="2286397"/>
                  </a:cubicBezTo>
                  <a:cubicBezTo>
                    <a:pt x="5590639" y="2298947"/>
                    <a:pt x="5580723" y="2309174"/>
                    <a:pt x="5567862" y="2309019"/>
                  </a:cubicBezTo>
                  <a:cubicBezTo>
                    <a:pt x="5554847" y="2309019"/>
                    <a:pt x="5543845" y="2298638"/>
                    <a:pt x="5543226" y="2286087"/>
                  </a:cubicBezTo>
                  <a:cubicBezTo>
                    <a:pt x="5542606" y="2273536"/>
                    <a:pt x="5552522" y="2263310"/>
                    <a:pt x="5565228" y="2263465"/>
                  </a:cubicBezTo>
                  <a:close/>
                  <a:moveTo>
                    <a:pt x="5491319" y="2263000"/>
                  </a:moveTo>
                  <a:cubicBezTo>
                    <a:pt x="5504179" y="2263000"/>
                    <a:pt x="5515180" y="2273381"/>
                    <a:pt x="5515800" y="2285932"/>
                  </a:cubicBezTo>
                  <a:cubicBezTo>
                    <a:pt x="5516420" y="2298638"/>
                    <a:pt x="5506503" y="2308709"/>
                    <a:pt x="5493488" y="2308709"/>
                  </a:cubicBezTo>
                  <a:cubicBezTo>
                    <a:pt x="5480472" y="2308709"/>
                    <a:pt x="5469626" y="2298328"/>
                    <a:pt x="5469007" y="2285777"/>
                  </a:cubicBezTo>
                  <a:cubicBezTo>
                    <a:pt x="5468387" y="2273227"/>
                    <a:pt x="5478303" y="2263000"/>
                    <a:pt x="5491319" y="2263000"/>
                  </a:cubicBezTo>
                  <a:close/>
                  <a:moveTo>
                    <a:pt x="3148243" y="2263000"/>
                  </a:moveTo>
                  <a:cubicBezTo>
                    <a:pt x="3160638" y="2262225"/>
                    <a:pt x="3168384" y="2271832"/>
                    <a:pt x="3165596" y="2284382"/>
                  </a:cubicBezTo>
                  <a:cubicBezTo>
                    <a:pt x="3162807" y="2297088"/>
                    <a:pt x="3150412" y="2307934"/>
                    <a:pt x="3137862" y="2308709"/>
                  </a:cubicBezTo>
                  <a:cubicBezTo>
                    <a:pt x="3125468" y="2309484"/>
                    <a:pt x="3117566" y="2299877"/>
                    <a:pt x="3120509" y="2287326"/>
                  </a:cubicBezTo>
                  <a:cubicBezTo>
                    <a:pt x="3123453" y="2274776"/>
                    <a:pt x="3135848" y="2263775"/>
                    <a:pt x="3148243" y="2263000"/>
                  </a:cubicBezTo>
                  <a:close/>
                  <a:moveTo>
                    <a:pt x="5416944" y="2262845"/>
                  </a:moveTo>
                  <a:cubicBezTo>
                    <a:pt x="5429805" y="2262845"/>
                    <a:pt x="5440806" y="2273226"/>
                    <a:pt x="5441271" y="2285777"/>
                  </a:cubicBezTo>
                  <a:cubicBezTo>
                    <a:pt x="5441736" y="2298328"/>
                    <a:pt x="5431819" y="2308554"/>
                    <a:pt x="5418804" y="2308554"/>
                  </a:cubicBezTo>
                  <a:cubicBezTo>
                    <a:pt x="5405788" y="2308399"/>
                    <a:pt x="5394942" y="2298173"/>
                    <a:pt x="5394477" y="2285622"/>
                  </a:cubicBezTo>
                  <a:cubicBezTo>
                    <a:pt x="5394013" y="2272916"/>
                    <a:pt x="5404084" y="2262690"/>
                    <a:pt x="5416944" y="2262845"/>
                  </a:cubicBezTo>
                  <a:close/>
                  <a:moveTo>
                    <a:pt x="5342724" y="2262845"/>
                  </a:moveTo>
                  <a:cubicBezTo>
                    <a:pt x="5355585" y="2262845"/>
                    <a:pt x="5366276" y="2273071"/>
                    <a:pt x="5366741" y="2285622"/>
                  </a:cubicBezTo>
                  <a:cubicBezTo>
                    <a:pt x="5367206" y="2298173"/>
                    <a:pt x="5357135" y="2308399"/>
                    <a:pt x="5344119" y="2308399"/>
                  </a:cubicBezTo>
                  <a:cubicBezTo>
                    <a:pt x="5331258" y="2308399"/>
                    <a:pt x="5320412" y="2298173"/>
                    <a:pt x="5320102" y="2285622"/>
                  </a:cubicBezTo>
                  <a:cubicBezTo>
                    <a:pt x="5319792" y="2272916"/>
                    <a:pt x="5329864" y="2262690"/>
                    <a:pt x="5342724" y="2262845"/>
                  </a:cubicBezTo>
                  <a:close/>
                  <a:moveTo>
                    <a:pt x="5268660" y="2262690"/>
                  </a:moveTo>
                  <a:cubicBezTo>
                    <a:pt x="5281521" y="2262690"/>
                    <a:pt x="5292212" y="2272917"/>
                    <a:pt x="5292522" y="2285467"/>
                  </a:cubicBezTo>
                  <a:cubicBezTo>
                    <a:pt x="5292831" y="2298173"/>
                    <a:pt x="5282605" y="2308399"/>
                    <a:pt x="5269589" y="2308399"/>
                  </a:cubicBezTo>
                  <a:cubicBezTo>
                    <a:pt x="5256729" y="2308399"/>
                    <a:pt x="5246038" y="2298173"/>
                    <a:pt x="5245728" y="2285622"/>
                  </a:cubicBezTo>
                  <a:cubicBezTo>
                    <a:pt x="5245418" y="2273071"/>
                    <a:pt x="5255644" y="2262845"/>
                    <a:pt x="5268660" y="2262690"/>
                  </a:cubicBezTo>
                  <a:close/>
                  <a:moveTo>
                    <a:pt x="9519784" y="2255562"/>
                  </a:moveTo>
                  <a:cubicBezTo>
                    <a:pt x="9530166" y="2256957"/>
                    <a:pt x="9544421" y="2268268"/>
                    <a:pt x="9551394" y="2280819"/>
                  </a:cubicBezTo>
                  <a:cubicBezTo>
                    <a:pt x="9558367" y="2293369"/>
                    <a:pt x="9555732" y="2302356"/>
                    <a:pt x="9545196" y="2300962"/>
                  </a:cubicBezTo>
                  <a:cubicBezTo>
                    <a:pt x="9534659" y="2299567"/>
                    <a:pt x="9520560" y="2288256"/>
                    <a:pt x="9513587" y="2275705"/>
                  </a:cubicBezTo>
                  <a:cubicBezTo>
                    <a:pt x="9506614" y="2263155"/>
                    <a:pt x="9509403" y="2254013"/>
                    <a:pt x="9519784" y="2255562"/>
                  </a:cubicBezTo>
                  <a:close/>
                  <a:moveTo>
                    <a:pt x="9944805" y="2251533"/>
                  </a:moveTo>
                  <a:cubicBezTo>
                    <a:pt x="9954721" y="2252928"/>
                    <a:pt x="9968821" y="2264394"/>
                    <a:pt x="9976569" y="2276790"/>
                  </a:cubicBezTo>
                  <a:cubicBezTo>
                    <a:pt x="9984316" y="2289186"/>
                    <a:pt x="9982612" y="2298172"/>
                    <a:pt x="9972695" y="2296623"/>
                  </a:cubicBezTo>
                  <a:cubicBezTo>
                    <a:pt x="9962778" y="2295228"/>
                    <a:pt x="9948523" y="2283762"/>
                    <a:pt x="9940931" y="2271366"/>
                  </a:cubicBezTo>
                  <a:cubicBezTo>
                    <a:pt x="9933184" y="2258816"/>
                    <a:pt x="9935043" y="2249984"/>
                    <a:pt x="9944805" y="2251533"/>
                  </a:cubicBezTo>
                  <a:close/>
                  <a:moveTo>
                    <a:pt x="8937804" y="2250140"/>
                  </a:moveTo>
                  <a:cubicBezTo>
                    <a:pt x="8948806" y="2251379"/>
                    <a:pt x="8962751" y="2262690"/>
                    <a:pt x="8968793" y="2275241"/>
                  </a:cubicBezTo>
                  <a:cubicBezTo>
                    <a:pt x="8974837" y="2287792"/>
                    <a:pt x="8970808" y="2296934"/>
                    <a:pt x="8959652" y="2295694"/>
                  </a:cubicBezTo>
                  <a:cubicBezTo>
                    <a:pt x="8948495" y="2294300"/>
                    <a:pt x="8934706" y="2283143"/>
                    <a:pt x="8928663" y="2270592"/>
                  </a:cubicBezTo>
                  <a:cubicBezTo>
                    <a:pt x="8922620" y="2258042"/>
                    <a:pt x="8926648" y="2248900"/>
                    <a:pt x="8937804" y="2250140"/>
                  </a:cubicBezTo>
                  <a:close/>
                  <a:moveTo>
                    <a:pt x="9459666" y="2247506"/>
                  </a:moveTo>
                  <a:cubicBezTo>
                    <a:pt x="9470047" y="2248900"/>
                    <a:pt x="9484147" y="2260211"/>
                    <a:pt x="9491120" y="2272762"/>
                  </a:cubicBezTo>
                  <a:cubicBezTo>
                    <a:pt x="9498092" y="2285313"/>
                    <a:pt x="9495148" y="2294300"/>
                    <a:pt x="9484612" y="2292905"/>
                  </a:cubicBezTo>
                  <a:cubicBezTo>
                    <a:pt x="9474076" y="2291511"/>
                    <a:pt x="9460130" y="2280199"/>
                    <a:pt x="9453157" y="2267649"/>
                  </a:cubicBezTo>
                  <a:cubicBezTo>
                    <a:pt x="9446340" y="2255098"/>
                    <a:pt x="9449129" y="2246111"/>
                    <a:pt x="9459666" y="2247506"/>
                  </a:cubicBezTo>
                  <a:close/>
                  <a:moveTo>
                    <a:pt x="8873810" y="2243012"/>
                  </a:moveTo>
                  <a:cubicBezTo>
                    <a:pt x="8884967" y="2244096"/>
                    <a:pt x="8898758" y="2255407"/>
                    <a:pt x="8904800" y="2267958"/>
                  </a:cubicBezTo>
                  <a:cubicBezTo>
                    <a:pt x="8910688" y="2280664"/>
                    <a:pt x="8906505" y="2289806"/>
                    <a:pt x="8895348" y="2288566"/>
                  </a:cubicBezTo>
                  <a:cubicBezTo>
                    <a:pt x="8884192" y="2287326"/>
                    <a:pt x="8870247" y="2276170"/>
                    <a:pt x="8864359" y="2263619"/>
                  </a:cubicBezTo>
                  <a:cubicBezTo>
                    <a:pt x="8858471" y="2250914"/>
                    <a:pt x="8862655" y="2241772"/>
                    <a:pt x="8873810" y="2243012"/>
                  </a:cubicBezTo>
                  <a:close/>
                  <a:moveTo>
                    <a:pt x="2531360" y="2239758"/>
                  </a:moveTo>
                  <a:cubicBezTo>
                    <a:pt x="2543449" y="2238673"/>
                    <a:pt x="2550113" y="2248125"/>
                    <a:pt x="2546239" y="2260675"/>
                  </a:cubicBezTo>
                  <a:cubicBezTo>
                    <a:pt x="2542364" y="2273226"/>
                    <a:pt x="2529346" y="2284228"/>
                    <a:pt x="2517258" y="2285312"/>
                  </a:cubicBezTo>
                  <a:cubicBezTo>
                    <a:pt x="2505170" y="2286397"/>
                    <a:pt x="2498507" y="2276945"/>
                    <a:pt x="2502380" y="2264394"/>
                  </a:cubicBezTo>
                  <a:cubicBezTo>
                    <a:pt x="2506410" y="2251689"/>
                    <a:pt x="2519273" y="2240687"/>
                    <a:pt x="2531360" y="2239758"/>
                  </a:cubicBezTo>
                  <a:close/>
                  <a:moveTo>
                    <a:pt x="8111628" y="2236969"/>
                  </a:moveTo>
                  <a:cubicBezTo>
                    <a:pt x="8123403" y="2237898"/>
                    <a:pt x="8136883" y="2249055"/>
                    <a:pt x="8141532" y="2261605"/>
                  </a:cubicBezTo>
                  <a:cubicBezTo>
                    <a:pt x="8146336" y="2274311"/>
                    <a:pt x="8140447" y="2283608"/>
                    <a:pt x="8128671" y="2282678"/>
                  </a:cubicBezTo>
                  <a:cubicBezTo>
                    <a:pt x="8116895" y="2281748"/>
                    <a:pt x="8103570" y="2270592"/>
                    <a:pt x="8098922" y="2258042"/>
                  </a:cubicBezTo>
                  <a:cubicBezTo>
                    <a:pt x="8094273" y="2245336"/>
                    <a:pt x="8100007" y="2235884"/>
                    <a:pt x="8111628" y="2236969"/>
                  </a:cubicBezTo>
                  <a:close/>
                  <a:moveTo>
                    <a:pt x="9830918" y="2234335"/>
                  </a:moveTo>
                  <a:cubicBezTo>
                    <a:pt x="9840990" y="2235729"/>
                    <a:pt x="9855090" y="2247041"/>
                    <a:pt x="9862682" y="2259591"/>
                  </a:cubicBezTo>
                  <a:cubicBezTo>
                    <a:pt x="9870120" y="2272142"/>
                    <a:pt x="9868261" y="2280974"/>
                    <a:pt x="9858189" y="2279579"/>
                  </a:cubicBezTo>
                  <a:cubicBezTo>
                    <a:pt x="9848117" y="2278185"/>
                    <a:pt x="9833862" y="2266874"/>
                    <a:pt x="9826425" y="2254323"/>
                  </a:cubicBezTo>
                  <a:cubicBezTo>
                    <a:pt x="9818832" y="2241772"/>
                    <a:pt x="9820847" y="2232940"/>
                    <a:pt x="9830918" y="2234335"/>
                  </a:cubicBezTo>
                  <a:close/>
                  <a:moveTo>
                    <a:pt x="2601254" y="2233715"/>
                  </a:moveTo>
                  <a:cubicBezTo>
                    <a:pt x="2613342" y="2232785"/>
                    <a:pt x="2620006" y="2242237"/>
                    <a:pt x="2616286" y="2254788"/>
                  </a:cubicBezTo>
                  <a:cubicBezTo>
                    <a:pt x="2612567" y="2267339"/>
                    <a:pt x="2599705" y="2278495"/>
                    <a:pt x="2587461" y="2279424"/>
                  </a:cubicBezTo>
                  <a:cubicBezTo>
                    <a:pt x="2575218" y="2280509"/>
                    <a:pt x="2568401" y="2271057"/>
                    <a:pt x="2572274" y="2258506"/>
                  </a:cubicBezTo>
                  <a:cubicBezTo>
                    <a:pt x="2575994" y="2245801"/>
                    <a:pt x="2589012" y="2234800"/>
                    <a:pt x="2601254" y="2233715"/>
                  </a:cubicBezTo>
                  <a:close/>
                  <a:moveTo>
                    <a:pt x="8043915" y="2231236"/>
                  </a:moveTo>
                  <a:cubicBezTo>
                    <a:pt x="8055691" y="2232166"/>
                    <a:pt x="8069017" y="2243322"/>
                    <a:pt x="8073665" y="2255873"/>
                  </a:cubicBezTo>
                  <a:cubicBezTo>
                    <a:pt x="8078313" y="2268423"/>
                    <a:pt x="8072425" y="2278030"/>
                    <a:pt x="8060494" y="2276945"/>
                  </a:cubicBezTo>
                  <a:cubicBezTo>
                    <a:pt x="8048564" y="2275861"/>
                    <a:pt x="8035238" y="2264860"/>
                    <a:pt x="8030745" y="2252309"/>
                  </a:cubicBezTo>
                  <a:cubicBezTo>
                    <a:pt x="8026251" y="2239758"/>
                    <a:pt x="8032140" y="2230306"/>
                    <a:pt x="8043915" y="2231236"/>
                  </a:cubicBezTo>
                  <a:close/>
                  <a:moveTo>
                    <a:pt x="8745049" y="2229067"/>
                  </a:moveTo>
                  <a:cubicBezTo>
                    <a:pt x="8756361" y="2230151"/>
                    <a:pt x="8770152" y="2241463"/>
                    <a:pt x="8775885" y="2254013"/>
                  </a:cubicBezTo>
                  <a:cubicBezTo>
                    <a:pt x="8781773" y="2266564"/>
                    <a:pt x="8777279" y="2275861"/>
                    <a:pt x="8765968" y="2274621"/>
                  </a:cubicBezTo>
                  <a:cubicBezTo>
                    <a:pt x="8754657" y="2273382"/>
                    <a:pt x="8740866" y="2262226"/>
                    <a:pt x="8735133" y="2249675"/>
                  </a:cubicBezTo>
                  <a:cubicBezTo>
                    <a:pt x="8729400" y="2237124"/>
                    <a:pt x="8733894" y="2227827"/>
                    <a:pt x="8745049" y="2229067"/>
                  </a:cubicBezTo>
                  <a:close/>
                  <a:moveTo>
                    <a:pt x="2670838" y="2227982"/>
                  </a:moveTo>
                  <a:cubicBezTo>
                    <a:pt x="2682926" y="2227052"/>
                    <a:pt x="2689899" y="2236504"/>
                    <a:pt x="2686180" y="2249055"/>
                  </a:cubicBezTo>
                  <a:cubicBezTo>
                    <a:pt x="2682616" y="2261761"/>
                    <a:pt x="2669753" y="2272762"/>
                    <a:pt x="2657510" y="2273692"/>
                  </a:cubicBezTo>
                  <a:cubicBezTo>
                    <a:pt x="2645267" y="2274621"/>
                    <a:pt x="2638448" y="2265170"/>
                    <a:pt x="2642167" y="2252619"/>
                  </a:cubicBezTo>
                  <a:cubicBezTo>
                    <a:pt x="2645887" y="2240068"/>
                    <a:pt x="2658905" y="2229067"/>
                    <a:pt x="2670838" y="2227982"/>
                  </a:cubicBezTo>
                  <a:close/>
                  <a:moveTo>
                    <a:pt x="1941367" y="2227052"/>
                  </a:moveTo>
                  <a:cubicBezTo>
                    <a:pt x="1952990" y="2225812"/>
                    <a:pt x="1958414" y="2235109"/>
                    <a:pt x="1953610" y="2247660"/>
                  </a:cubicBezTo>
                  <a:cubicBezTo>
                    <a:pt x="1948805" y="2260211"/>
                    <a:pt x="1935323" y="2271367"/>
                    <a:pt x="1923700" y="2272606"/>
                  </a:cubicBezTo>
                  <a:cubicBezTo>
                    <a:pt x="1911922" y="2273846"/>
                    <a:pt x="1906498" y="2264549"/>
                    <a:pt x="1911457" y="2251998"/>
                  </a:cubicBezTo>
                  <a:cubicBezTo>
                    <a:pt x="1916416" y="2239448"/>
                    <a:pt x="1929744" y="2228292"/>
                    <a:pt x="1941367" y="2227052"/>
                  </a:cubicBezTo>
                  <a:close/>
                  <a:moveTo>
                    <a:pt x="2740886" y="2222559"/>
                  </a:moveTo>
                  <a:cubicBezTo>
                    <a:pt x="2753129" y="2221629"/>
                    <a:pt x="2760103" y="2231081"/>
                    <a:pt x="2756538" y="2243632"/>
                  </a:cubicBezTo>
                  <a:cubicBezTo>
                    <a:pt x="2752973" y="2256183"/>
                    <a:pt x="2740266" y="2267184"/>
                    <a:pt x="2728023" y="2268114"/>
                  </a:cubicBezTo>
                  <a:cubicBezTo>
                    <a:pt x="2715780" y="2269043"/>
                    <a:pt x="2708807" y="2259591"/>
                    <a:pt x="2712370" y="2247041"/>
                  </a:cubicBezTo>
                  <a:cubicBezTo>
                    <a:pt x="2716090" y="2234490"/>
                    <a:pt x="2728798" y="2223334"/>
                    <a:pt x="2740886" y="2222559"/>
                  </a:cubicBezTo>
                  <a:close/>
                  <a:moveTo>
                    <a:pt x="8680282" y="2222249"/>
                  </a:moveTo>
                  <a:cubicBezTo>
                    <a:pt x="8691593" y="2223489"/>
                    <a:pt x="8705229" y="2234645"/>
                    <a:pt x="8710962" y="2247195"/>
                  </a:cubicBezTo>
                  <a:cubicBezTo>
                    <a:pt x="8716695" y="2259746"/>
                    <a:pt x="8712046" y="2269043"/>
                    <a:pt x="8700735" y="2267803"/>
                  </a:cubicBezTo>
                  <a:cubicBezTo>
                    <a:pt x="8689424" y="2266564"/>
                    <a:pt x="8675633" y="2255408"/>
                    <a:pt x="8670056" y="2242857"/>
                  </a:cubicBezTo>
                  <a:cubicBezTo>
                    <a:pt x="8664478" y="2230306"/>
                    <a:pt x="8669126" y="2221009"/>
                    <a:pt x="8680282" y="2222249"/>
                  </a:cubicBezTo>
                  <a:close/>
                  <a:moveTo>
                    <a:pt x="2008780" y="2220080"/>
                  </a:moveTo>
                  <a:cubicBezTo>
                    <a:pt x="2020403" y="2218840"/>
                    <a:pt x="2025983" y="2228137"/>
                    <a:pt x="2021179" y="2240688"/>
                  </a:cubicBezTo>
                  <a:cubicBezTo>
                    <a:pt x="2016375" y="2253239"/>
                    <a:pt x="2003046" y="2264395"/>
                    <a:pt x="1991268" y="2265634"/>
                  </a:cubicBezTo>
                  <a:cubicBezTo>
                    <a:pt x="1979490" y="2266874"/>
                    <a:pt x="1973912" y="2257577"/>
                    <a:pt x="1978717" y="2245026"/>
                  </a:cubicBezTo>
                  <a:cubicBezTo>
                    <a:pt x="1983520" y="2232476"/>
                    <a:pt x="1996848" y="2221165"/>
                    <a:pt x="2008780" y="2220080"/>
                  </a:cubicBezTo>
                  <a:close/>
                  <a:moveTo>
                    <a:pt x="2811090" y="2216826"/>
                  </a:moveTo>
                  <a:cubicBezTo>
                    <a:pt x="2823178" y="2215896"/>
                    <a:pt x="2830306" y="2225503"/>
                    <a:pt x="2826897" y="2238054"/>
                  </a:cubicBezTo>
                  <a:cubicBezTo>
                    <a:pt x="2823488" y="2250605"/>
                    <a:pt x="2810780" y="2261606"/>
                    <a:pt x="2798537" y="2262536"/>
                  </a:cubicBezTo>
                  <a:cubicBezTo>
                    <a:pt x="2786294" y="2263465"/>
                    <a:pt x="2779166" y="2254013"/>
                    <a:pt x="2782730" y="2241463"/>
                  </a:cubicBezTo>
                  <a:cubicBezTo>
                    <a:pt x="2786294" y="2228912"/>
                    <a:pt x="2799002" y="2217911"/>
                    <a:pt x="2811090" y="2216826"/>
                  </a:cubicBezTo>
                  <a:close/>
                  <a:moveTo>
                    <a:pt x="2075884" y="2213107"/>
                  </a:moveTo>
                  <a:cubicBezTo>
                    <a:pt x="2087507" y="2211867"/>
                    <a:pt x="2093241" y="2221164"/>
                    <a:pt x="2088591" y="2233715"/>
                  </a:cubicBezTo>
                  <a:cubicBezTo>
                    <a:pt x="2083943" y="2246266"/>
                    <a:pt x="2070614" y="2257422"/>
                    <a:pt x="2058837" y="2258661"/>
                  </a:cubicBezTo>
                  <a:cubicBezTo>
                    <a:pt x="2047059" y="2259901"/>
                    <a:pt x="2041324" y="2250604"/>
                    <a:pt x="2046129" y="2238053"/>
                  </a:cubicBezTo>
                  <a:cubicBezTo>
                    <a:pt x="2050933" y="2225503"/>
                    <a:pt x="2064261" y="2214347"/>
                    <a:pt x="2075884" y="2213107"/>
                  </a:cubicBezTo>
                  <a:close/>
                  <a:moveTo>
                    <a:pt x="2881735" y="2211712"/>
                  </a:moveTo>
                  <a:cubicBezTo>
                    <a:pt x="2893972" y="2210782"/>
                    <a:pt x="2901099" y="2220389"/>
                    <a:pt x="2897848" y="2232940"/>
                  </a:cubicBezTo>
                  <a:cubicBezTo>
                    <a:pt x="2894438" y="2245491"/>
                    <a:pt x="2881735" y="2256492"/>
                    <a:pt x="2869499" y="2257422"/>
                  </a:cubicBezTo>
                  <a:cubicBezTo>
                    <a:pt x="2857264" y="2258351"/>
                    <a:pt x="2849984" y="2248745"/>
                    <a:pt x="2853392" y="2236194"/>
                  </a:cubicBezTo>
                  <a:cubicBezTo>
                    <a:pt x="2856800" y="2223488"/>
                    <a:pt x="2869499" y="2212487"/>
                    <a:pt x="2881735" y="2211712"/>
                  </a:cubicBezTo>
                  <a:close/>
                  <a:moveTo>
                    <a:pt x="6438819" y="2209078"/>
                  </a:moveTo>
                  <a:cubicBezTo>
                    <a:pt x="6451525" y="2209543"/>
                    <a:pt x="6463456" y="2220234"/>
                    <a:pt x="6465470" y="2232785"/>
                  </a:cubicBezTo>
                  <a:cubicBezTo>
                    <a:pt x="6467485" y="2245490"/>
                    <a:pt x="6458962" y="2255407"/>
                    <a:pt x="6446257" y="2254942"/>
                  </a:cubicBezTo>
                  <a:cubicBezTo>
                    <a:pt x="6433706" y="2254632"/>
                    <a:pt x="6421775" y="2244096"/>
                    <a:pt x="6419761" y="2231390"/>
                  </a:cubicBezTo>
                  <a:cubicBezTo>
                    <a:pt x="6417746" y="2218685"/>
                    <a:pt x="6426423" y="2208768"/>
                    <a:pt x="6438819" y="2209078"/>
                  </a:cubicBezTo>
                  <a:close/>
                  <a:moveTo>
                    <a:pt x="10068297" y="2207064"/>
                  </a:moveTo>
                  <a:cubicBezTo>
                    <a:pt x="10077749" y="2208614"/>
                    <a:pt x="10092005" y="2219925"/>
                    <a:pt x="10099906" y="2232321"/>
                  </a:cubicBezTo>
                  <a:cubicBezTo>
                    <a:pt x="10107964" y="2244871"/>
                    <a:pt x="10106570" y="2253703"/>
                    <a:pt x="10096962" y="2252154"/>
                  </a:cubicBezTo>
                  <a:cubicBezTo>
                    <a:pt x="10087511" y="2250604"/>
                    <a:pt x="10073256" y="2239293"/>
                    <a:pt x="10065353" y="2226898"/>
                  </a:cubicBezTo>
                  <a:cubicBezTo>
                    <a:pt x="10057451" y="2214347"/>
                    <a:pt x="10058691" y="2205515"/>
                    <a:pt x="10068297" y="2207064"/>
                  </a:cubicBezTo>
                  <a:close/>
                  <a:moveTo>
                    <a:pt x="6366304" y="2206909"/>
                  </a:moveTo>
                  <a:cubicBezTo>
                    <a:pt x="6378855" y="2207219"/>
                    <a:pt x="6390631" y="2217756"/>
                    <a:pt x="6392645" y="2230461"/>
                  </a:cubicBezTo>
                  <a:cubicBezTo>
                    <a:pt x="6394659" y="2243012"/>
                    <a:pt x="6385982" y="2253083"/>
                    <a:pt x="6373277" y="2252619"/>
                  </a:cubicBezTo>
                  <a:cubicBezTo>
                    <a:pt x="6360571" y="2252309"/>
                    <a:pt x="6348795" y="2241772"/>
                    <a:pt x="6346936" y="2229067"/>
                  </a:cubicBezTo>
                  <a:cubicBezTo>
                    <a:pt x="6345076" y="2216516"/>
                    <a:pt x="6353753" y="2206599"/>
                    <a:pt x="6366304" y="2206909"/>
                  </a:cubicBezTo>
                  <a:close/>
                  <a:moveTo>
                    <a:pt x="2952384" y="2206444"/>
                  </a:moveTo>
                  <a:cubicBezTo>
                    <a:pt x="2964628" y="2205515"/>
                    <a:pt x="2971911" y="2215121"/>
                    <a:pt x="2968654" y="2227672"/>
                  </a:cubicBezTo>
                  <a:cubicBezTo>
                    <a:pt x="2965400" y="2240378"/>
                    <a:pt x="2952851" y="2251224"/>
                    <a:pt x="2940450" y="2252154"/>
                  </a:cubicBezTo>
                  <a:cubicBezTo>
                    <a:pt x="2928054" y="2253083"/>
                    <a:pt x="2920771" y="2243477"/>
                    <a:pt x="2924028" y="2230926"/>
                  </a:cubicBezTo>
                  <a:cubicBezTo>
                    <a:pt x="2927279" y="2218220"/>
                    <a:pt x="2939987" y="2207374"/>
                    <a:pt x="2952384" y="2206444"/>
                  </a:cubicBezTo>
                  <a:close/>
                  <a:moveTo>
                    <a:pt x="2143453" y="2206289"/>
                  </a:moveTo>
                  <a:cubicBezTo>
                    <a:pt x="2155230" y="2205205"/>
                    <a:pt x="2160964" y="2214501"/>
                    <a:pt x="2156470" y="2227052"/>
                  </a:cubicBezTo>
                  <a:cubicBezTo>
                    <a:pt x="2151976" y="2239758"/>
                    <a:pt x="2138648" y="2250759"/>
                    <a:pt x="2126871" y="2251998"/>
                  </a:cubicBezTo>
                  <a:cubicBezTo>
                    <a:pt x="2115093" y="2253083"/>
                    <a:pt x="2109204" y="2243786"/>
                    <a:pt x="2113853" y="2231235"/>
                  </a:cubicBezTo>
                  <a:cubicBezTo>
                    <a:pt x="2118502" y="2218685"/>
                    <a:pt x="2131830" y="2207529"/>
                    <a:pt x="2143453" y="2206289"/>
                  </a:cubicBezTo>
                  <a:close/>
                  <a:moveTo>
                    <a:pt x="6293635" y="2204895"/>
                  </a:moveTo>
                  <a:cubicBezTo>
                    <a:pt x="6306185" y="2205205"/>
                    <a:pt x="6317961" y="2215741"/>
                    <a:pt x="6319821" y="2228447"/>
                  </a:cubicBezTo>
                  <a:cubicBezTo>
                    <a:pt x="6321680" y="2240997"/>
                    <a:pt x="6312848" y="2250914"/>
                    <a:pt x="6300142" y="2250604"/>
                  </a:cubicBezTo>
                  <a:cubicBezTo>
                    <a:pt x="6287436" y="2250139"/>
                    <a:pt x="6275815" y="2239758"/>
                    <a:pt x="6273956" y="2227052"/>
                  </a:cubicBezTo>
                  <a:cubicBezTo>
                    <a:pt x="6272097" y="2214346"/>
                    <a:pt x="6280929" y="2204430"/>
                    <a:pt x="6293635" y="2204895"/>
                  </a:cubicBezTo>
                  <a:close/>
                  <a:moveTo>
                    <a:pt x="6220654" y="2202571"/>
                  </a:moveTo>
                  <a:cubicBezTo>
                    <a:pt x="6233204" y="2203036"/>
                    <a:pt x="6244980" y="2213417"/>
                    <a:pt x="6246685" y="2226123"/>
                  </a:cubicBezTo>
                  <a:cubicBezTo>
                    <a:pt x="6248389" y="2238829"/>
                    <a:pt x="6239557" y="2248745"/>
                    <a:pt x="6226852" y="2248435"/>
                  </a:cubicBezTo>
                  <a:cubicBezTo>
                    <a:pt x="6214146" y="2248125"/>
                    <a:pt x="6202525" y="2237744"/>
                    <a:pt x="6200820" y="2225038"/>
                  </a:cubicBezTo>
                  <a:cubicBezTo>
                    <a:pt x="6199116" y="2212487"/>
                    <a:pt x="6207948" y="2202416"/>
                    <a:pt x="6220654" y="2202571"/>
                  </a:cubicBezTo>
                  <a:close/>
                  <a:moveTo>
                    <a:pt x="6147674" y="2201021"/>
                  </a:moveTo>
                  <a:cubicBezTo>
                    <a:pt x="6160224" y="2201331"/>
                    <a:pt x="6171845" y="2211712"/>
                    <a:pt x="6173550" y="2224418"/>
                  </a:cubicBezTo>
                  <a:cubicBezTo>
                    <a:pt x="6175099" y="2237124"/>
                    <a:pt x="6166112" y="2247040"/>
                    <a:pt x="6153407" y="2246730"/>
                  </a:cubicBezTo>
                  <a:cubicBezTo>
                    <a:pt x="6140701" y="2246420"/>
                    <a:pt x="6129080" y="2236039"/>
                    <a:pt x="6127531" y="2223333"/>
                  </a:cubicBezTo>
                  <a:cubicBezTo>
                    <a:pt x="6125981" y="2210628"/>
                    <a:pt x="6134968" y="2200711"/>
                    <a:pt x="6147674" y="2201021"/>
                  </a:cubicBezTo>
                  <a:close/>
                  <a:moveTo>
                    <a:pt x="2211641" y="2199627"/>
                  </a:moveTo>
                  <a:cubicBezTo>
                    <a:pt x="2223419" y="2198542"/>
                    <a:pt x="2229309" y="2207839"/>
                    <a:pt x="2224814" y="2220390"/>
                  </a:cubicBezTo>
                  <a:cubicBezTo>
                    <a:pt x="2220320" y="2233095"/>
                    <a:pt x="2206992" y="2244252"/>
                    <a:pt x="2195213" y="2245336"/>
                  </a:cubicBezTo>
                  <a:cubicBezTo>
                    <a:pt x="2183281" y="2246421"/>
                    <a:pt x="2177392" y="2237124"/>
                    <a:pt x="2181887" y="2224574"/>
                  </a:cubicBezTo>
                  <a:cubicBezTo>
                    <a:pt x="2186380" y="2212023"/>
                    <a:pt x="2199554" y="2200866"/>
                    <a:pt x="2211641" y="2199627"/>
                  </a:cubicBezTo>
                  <a:close/>
                  <a:moveTo>
                    <a:pt x="6074539" y="2199317"/>
                  </a:moveTo>
                  <a:cubicBezTo>
                    <a:pt x="6087244" y="2199627"/>
                    <a:pt x="6098710" y="2210008"/>
                    <a:pt x="6100260" y="2222714"/>
                  </a:cubicBezTo>
                  <a:cubicBezTo>
                    <a:pt x="6101809" y="2235265"/>
                    <a:pt x="6092668" y="2245336"/>
                    <a:pt x="6079962" y="2245026"/>
                  </a:cubicBezTo>
                  <a:cubicBezTo>
                    <a:pt x="6067256" y="2244716"/>
                    <a:pt x="6055635" y="2234335"/>
                    <a:pt x="6054241" y="2221629"/>
                  </a:cubicBezTo>
                  <a:cubicBezTo>
                    <a:pt x="6052846" y="2209079"/>
                    <a:pt x="6061988" y="2199007"/>
                    <a:pt x="6074539" y="2199317"/>
                  </a:cubicBezTo>
                  <a:close/>
                  <a:moveTo>
                    <a:pt x="10013136" y="2198232"/>
                  </a:moveTo>
                  <a:cubicBezTo>
                    <a:pt x="10022743" y="2199627"/>
                    <a:pt x="10036844" y="2211092"/>
                    <a:pt x="10044745" y="2223488"/>
                  </a:cubicBezTo>
                  <a:cubicBezTo>
                    <a:pt x="10052648" y="2235884"/>
                    <a:pt x="10051099" y="2244871"/>
                    <a:pt x="10041492" y="2243321"/>
                  </a:cubicBezTo>
                  <a:cubicBezTo>
                    <a:pt x="10031730" y="2241927"/>
                    <a:pt x="10017475" y="2230461"/>
                    <a:pt x="10009728" y="2218065"/>
                  </a:cubicBezTo>
                  <a:cubicBezTo>
                    <a:pt x="10001981" y="2205669"/>
                    <a:pt x="10003375" y="2196682"/>
                    <a:pt x="10013136" y="2198232"/>
                  </a:cubicBezTo>
                  <a:close/>
                  <a:moveTo>
                    <a:pt x="6001559" y="2197613"/>
                  </a:moveTo>
                  <a:cubicBezTo>
                    <a:pt x="6014264" y="2197923"/>
                    <a:pt x="6025730" y="2208304"/>
                    <a:pt x="6027125" y="2221010"/>
                  </a:cubicBezTo>
                  <a:cubicBezTo>
                    <a:pt x="6028519" y="2233715"/>
                    <a:pt x="6019222" y="2243787"/>
                    <a:pt x="6006517" y="2243477"/>
                  </a:cubicBezTo>
                  <a:cubicBezTo>
                    <a:pt x="5993656" y="2243322"/>
                    <a:pt x="5982345" y="2232941"/>
                    <a:pt x="5980950" y="2220235"/>
                  </a:cubicBezTo>
                  <a:cubicBezTo>
                    <a:pt x="5979556" y="2207529"/>
                    <a:pt x="5988853" y="2197458"/>
                    <a:pt x="6001559" y="2197613"/>
                  </a:cubicBezTo>
                  <a:close/>
                  <a:moveTo>
                    <a:pt x="5928269" y="2196528"/>
                  </a:moveTo>
                  <a:cubicBezTo>
                    <a:pt x="5940974" y="2196683"/>
                    <a:pt x="5952286" y="2207064"/>
                    <a:pt x="5953680" y="2219770"/>
                  </a:cubicBezTo>
                  <a:cubicBezTo>
                    <a:pt x="5954920" y="2232476"/>
                    <a:pt x="5945623" y="2242392"/>
                    <a:pt x="5932917" y="2242238"/>
                  </a:cubicBezTo>
                  <a:cubicBezTo>
                    <a:pt x="5920057" y="2242082"/>
                    <a:pt x="5908745" y="2231701"/>
                    <a:pt x="5907506" y="2218995"/>
                  </a:cubicBezTo>
                  <a:cubicBezTo>
                    <a:pt x="5906266" y="2206290"/>
                    <a:pt x="5915563" y="2196218"/>
                    <a:pt x="5928269" y="2196528"/>
                  </a:cubicBezTo>
                  <a:close/>
                  <a:moveTo>
                    <a:pt x="5854979" y="2195288"/>
                  </a:moveTo>
                  <a:cubicBezTo>
                    <a:pt x="5867685" y="2195443"/>
                    <a:pt x="5878996" y="2205824"/>
                    <a:pt x="5880235" y="2218530"/>
                  </a:cubicBezTo>
                  <a:cubicBezTo>
                    <a:pt x="5881475" y="2231081"/>
                    <a:pt x="5872178" y="2241152"/>
                    <a:pt x="5859318" y="2240997"/>
                  </a:cubicBezTo>
                  <a:cubicBezTo>
                    <a:pt x="5846457" y="2240842"/>
                    <a:pt x="5835146" y="2230461"/>
                    <a:pt x="5834061" y="2217755"/>
                  </a:cubicBezTo>
                  <a:cubicBezTo>
                    <a:pt x="5832821" y="2205205"/>
                    <a:pt x="5842273" y="2194978"/>
                    <a:pt x="5854979" y="2195288"/>
                  </a:cubicBezTo>
                  <a:close/>
                  <a:moveTo>
                    <a:pt x="5781689" y="2194204"/>
                  </a:moveTo>
                  <a:cubicBezTo>
                    <a:pt x="5794395" y="2194359"/>
                    <a:pt x="5805551" y="2204740"/>
                    <a:pt x="5806636" y="2217446"/>
                  </a:cubicBezTo>
                  <a:cubicBezTo>
                    <a:pt x="5807720" y="2230151"/>
                    <a:pt x="5798269" y="2240223"/>
                    <a:pt x="5785408" y="2240068"/>
                  </a:cubicBezTo>
                  <a:cubicBezTo>
                    <a:pt x="5772702" y="2239758"/>
                    <a:pt x="5761546" y="2229532"/>
                    <a:pt x="5760462" y="2216826"/>
                  </a:cubicBezTo>
                  <a:cubicBezTo>
                    <a:pt x="5759377" y="2204120"/>
                    <a:pt x="5768829" y="2194049"/>
                    <a:pt x="5781689" y="2194204"/>
                  </a:cubicBezTo>
                  <a:close/>
                  <a:moveTo>
                    <a:pt x="5708245" y="2193274"/>
                  </a:moveTo>
                  <a:cubicBezTo>
                    <a:pt x="5720950" y="2193429"/>
                    <a:pt x="5732106" y="2203655"/>
                    <a:pt x="5733036" y="2216361"/>
                  </a:cubicBezTo>
                  <a:cubicBezTo>
                    <a:pt x="5734121" y="2229066"/>
                    <a:pt x="5724514" y="2239138"/>
                    <a:pt x="5711654" y="2238983"/>
                  </a:cubicBezTo>
                  <a:cubicBezTo>
                    <a:pt x="5698948" y="2238828"/>
                    <a:pt x="5687792" y="2228602"/>
                    <a:pt x="5686862" y="2215896"/>
                  </a:cubicBezTo>
                  <a:cubicBezTo>
                    <a:pt x="5685933" y="2203345"/>
                    <a:pt x="5695539" y="2193119"/>
                    <a:pt x="5708245" y="2193274"/>
                  </a:cubicBezTo>
                  <a:close/>
                  <a:moveTo>
                    <a:pt x="2279520" y="2193273"/>
                  </a:moveTo>
                  <a:cubicBezTo>
                    <a:pt x="2291298" y="2192034"/>
                    <a:pt x="2297342" y="2201485"/>
                    <a:pt x="2293003" y="2214036"/>
                  </a:cubicBezTo>
                  <a:cubicBezTo>
                    <a:pt x="2288664" y="2226587"/>
                    <a:pt x="2275491" y="2237743"/>
                    <a:pt x="2263558" y="2238828"/>
                  </a:cubicBezTo>
                  <a:cubicBezTo>
                    <a:pt x="2251780" y="2239912"/>
                    <a:pt x="2245581" y="2230616"/>
                    <a:pt x="2250075" y="2218065"/>
                  </a:cubicBezTo>
                  <a:cubicBezTo>
                    <a:pt x="2254414" y="2205359"/>
                    <a:pt x="2267587" y="2194358"/>
                    <a:pt x="2279520" y="2193273"/>
                  </a:cubicBezTo>
                  <a:close/>
                  <a:moveTo>
                    <a:pt x="5634800" y="2192654"/>
                  </a:moveTo>
                  <a:cubicBezTo>
                    <a:pt x="5647505" y="2192809"/>
                    <a:pt x="5658506" y="2203035"/>
                    <a:pt x="5659436" y="2215741"/>
                  </a:cubicBezTo>
                  <a:cubicBezTo>
                    <a:pt x="5660211" y="2228292"/>
                    <a:pt x="5650604" y="2238518"/>
                    <a:pt x="5637744" y="2238363"/>
                  </a:cubicBezTo>
                  <a:cubicBezTo>
                    <a:pt x="5624883" y="2238208"/>
                    <a:pt x="5613882" y="2227982"/>
                    <a:pt x="5613107" y="2215276"/>
                  </a:cubicBezTo>
                  <a:cubicBezTo>
                    <a:pt x="5612333" y="2202570"/>
                    <a:pt x="5622094" y="2192499"/>
                    <a:pt x="5634800" y="2192654"/>
                  </a:cubicBezTo>
                  <a:close/>
                  <a:moveTo>
                    <a:pt x="1640243" y="2192654"/>
                  </a:moveTo>
                  <a:cubicBezTo>
                    <a:pt x="1651557" y="2191414"/>
                    <a:pt x="1656205" y="2200556"/>
                    <a:pt x="1650781" y="2213107"/>
                  </a:cubicBezTo>
                  <a:cubicBezTo>
                    <a:pt x="1645357" y="2225657"/>
                    <a:pt x="1631721" y="2236814"/>
                    <a:pt x="1620407" y="2238208"/>
                  </a:cubicBezTo>
                  <a:cubicBezTo>
                    <a:pt x="1609095" y="2239448"/>
                    <a:pt x="1604290" y="2230306"/>
                    <a:pt x="1609869" y="2217755"/>
                  </a:cubicBezTo>
                  <a:cubicBezTo>
                    <a:pt x="1615448" y="2205204"/>
                    <a:pt x="1629086" y="2193893"/>
                    <a:pt x="1640243" y="2192654"/>
                  </a:cubicBezTo>
                  <a:close/>
                  <a:moveTo>
                    <a:pt x="5561355" y="2192034"/>
                  </a:moveTo>
                  <a:cubicBezTo>
                    <a:pt x="5574060" y="2192189"/>
                    <a:pt x="5585062" y="2202415"/>
                    <a:pt x="5585836" y="2215121"/>
                  </a:cubicBezTo>
                  <a:cubicBezTo>
                    <a:pt x="5586611" y="2227826"/>
                    <a:pt x="5576849" y="2238053"/>
                    <a:pt x="5563988" y="2237898"/>
                  </a:cubicBezTo>
                  <a:cubicBezTo>
                    <a:pt x="5551128" y="2237743"/>
                    <a:pt x="5540127" y="2227516"/>
                    <a:pt x="5539507" y="2214811"/>
                  </a:cubicBezTo>
                  <a:cubicBezTo>
                    <a:pt x="5538733" y="2202105"/>
                    <a:pt x="5548494" y="2191879"/>
                    <a:pt x="5561355" y="2192034"/>
                  </a:cubicBezTo>
                  <a:close/>
                  <a:moveTo>
                    <a:pt x="5193356" y="2191724"/>
                  </a:moveTo>
                  <a:cubicBezTo>
                    <a:pt x="5206216" y="2191724"/>
                    <a:pt x="5216753" y="2201796"/>
                    <a:pt x="5216908" y="2214501"/>
                  </a:cubicBezTo>
                  <a:cubicBezTo>
                    <a:pt x="5217063" y="2227052"/>
                    <a:pt x="5206836" y="2237433"/>
                    <a:pt x="5193976" y="2237433"/>
                  </a:cubicBezTo>
                  <a:cubicBezTo>
                    <a:pt x="5181115" y="2237433"/>
                    <a:pt x="5170579" y="2227362"/>
                    <a:pt x="5170424" y="2214656"/>
                  </a:cubicBezTo>
                  <a:cubicBezTo>
                    <a:pt x="5170269" y="2201951"/>
                    <a:pt x="5180495" y="2191724"/>
                    <a:pt x="5193356" y="2191724"/>
                  </a:cubicBezTo>
                  <a:close/>
                  <a:moveTo>
                    <a:pt x="5487755" y="2191569"/>
                  </a:moveTo>
                  <a:cubicBezTo>
                    <a:pt x="5500616" y="2191569"/>
                    <a:pt x="5511462" y="2201796"/>
                    <a:pt x="5512082" y="2214501"/>
                  </a:cubicBezTo>
                  <a:cubicBezTo>
                    <a:pt x="5512857" y="2227207"/>
                    <a:pt x="5502940" y="2237278"/>
                    <a:pt x="5490079" y="2237278"/>
                  </a:cubicBezTo>
                  <a:cubicBezTo>
                    <a:pt x="5477219" y="2237278"/>
                    <a:pt x="5466372" y="2227052"/>
                    <a:pt x="5465753" y="2214346"/>
                  </a:cubicBezTo>
                  <a:cubicBezTo>
                    <a:pt x="5465133" y="2201796"/>
                    <a:pt x="5475049" y="2191569"/>
                    <a:pt x="5487755" y="2191569"/>
                  </a:cubicBezTo>
                  <a:close/>
                  <a:moveTo>
                    <a:pt x="5266956" y="2191415"/>
                  </a:moveTo>
                  <a:cubicBezTo>
                    <a:pt x="5279662" y="2191260"/>
                    <a:pt x="5290353" y="2201486"/>
                    <a:pt x="5290663" y="2214192"/>
                  </a:cubicBezTo>
                  <a:cubicBezTo>
                    <a:pt x="5290973" y="2226898"/>
                    <a:pt x="5280901" y="2237124"/>
                    <a:pt x="5268041" y="2237124"/>
                  </a:cubicBezTo>
                  <a:cubicBezTo>
                    <a:pt x="5255180" y="2237124"/>
                    <a:pt x="5244644" y="2227053"/>
                    <a:pt x="5244334" y="2214347"/>
                  </a:cubicBezTo>
                  <a:cubicBezTo>
                    <a:pt x="5244024" y="2201641"/>
                    <a:pt x="5254250" y="2191415"/>
                    <a:pt x="5266956" y="2191415"/>
                  </a:cubicBezTo>
                  <a:close/>
                  <a:moveTo>
                    <a:pt x="5414155" y="2191414"/>
                  </a:moveTo>
                  <a:cubicBezTo>
                    <a:pt x="5426861" y="2191414"/>
                    <a:pt x="5437552" y="2201641"/>
                    <a:pt x="5438171" y="2214346"/>
                  </a:cubicBezTo>
                  <a:cubicBezTo>
                    <a:pt x="5438636" y="2226897"/>
                    <a:pt x="5428720" y="2237124"/>
                    <a:pt x="5415859" y="2237124"/>
                  </a:cubicBezTo>
                  <a:cubicBezTo>
                    <a:pt x="5403154" y="2237124"/>
                    <a:pt x="5392307" y="2226897"/>
                    <a:pt x="5391842" y="2214191"/>
                  </a:cubicBezTo>
                  <a:cubicBezTo>
                    <a:pt x="5391378" y="2201641"/>
                    <a:pt x="5401449" y="2191414"/>
                    <a:pt x="5414155" y="2191414"/>
                  </a:cubicBezTo>
                  <a:close/>
                  <a:moveTo>
                    <a:pt x="5340555" y="2191259"/>
                  </a:moveTo>
                  <a:cubicBezTo>
                    <a:pt x="5353261" y="2191259"/>
                    <a:pt x="5363953" y="2201486"/>
                    <a:pt x="5364417" y="2214191"/>
                  </a:cubicBezTo>
                  <a:cubicBezTo>
                    <a:pt x="5364882" y="2226897"/>
                    <a:pt x="5354810" y="2237123"/>
                    <a:pt x="5341950" y="2237123"/>
                  </a:cubicBezTo>
                  <a:cubicBezTo>
                    <a:pt x="5329090" y="2237123"/>
                    <a:pt x="5318398" y="2226897"/>
                    <a:pt x="5318088" y="2214191"/>
                  </a:cubicBezTo>
                  <a:cubicBezTo>
                    <a:pt x="5317778" y="2201640"/>
                    <a:pt x="5327850" y="2191259"/>
                    <a:pt x="5340555" y="2191259"/>
                  </a:cubicBezTo>
                  <a:close/>
                  <a:moveTo>
                    <a:pt x="9957200" y="2189555"/>
                  </a:moveTo>
                  <a:cubicBezTo>
                    <a:pt x="9966806" y="2190949"/>
                    <a:pt x="9981061" y="2202415"/>
                    <a:pt x="9988809" y="2214811"/>
                  </a:cubicBezTo>
                  <a:cubicBezTo>
                    <a:pt x="9996711" y="2227207"/>
                    <a:pt x="9995162" y="2236194"/>
                    <a:pt x="9985400" y="2234644"/>
                  </a:cubicBezTo>
                  <a:cubicBezTo>
                    <a:pt x="9975794" y="2233250"/>
                    <a:pt x="9961538" y="2221939"/>
                    <a:pt x="9953791" y="2209388"/>
                  </a:cubicBezTo>
                  <a:cubicBezTo>
                    <a:pt x="9946043" y="2196992"/>
                    <a:pt x="9947593" y="2188005"/>
                    <a:pt x="9957200" y="2189555"/>
                  </a:cubicBezTo>
                  <a:close/>
                  <a:moveTo>
                    <a:pt x="8966314" y="2186302"/>
                  </a:moveTo>
                  <a:cubicBezTo>
                    <a:pt x="8977161" y="2187541"/>
                    <a:pt x="8991105" y="2198852"/>
                    <a:pt x="8997303" y="2211403"/>
                  </a:cubicBezTo>
                  <a:cubicBezTo>
                    <a:pt x="9003656" y="2223954"/>
                    <a:pt x="8999782" y="2233095"/>
                    <a:pt x="8988782" y="2231856"/>
                  </a:cubicBezTo>
                  <a:cubicBezTo>
                    <a:pt x="8977935" y="2230616"/>
                    <a:pt x="8963989" y="2219305"/>
                    <a:pt x="8957792" y="2206754"/>
                  </a:cubicBezTo>
                  <a:cubicBezTo>
                    <a:pt x="8951594" y="2194049"/>
                    <a:pt x="8955468" y="2184907"/>
                    <a:pt x="8966314" y="2186302"/>
                  </a:cubicBezTo>
                  <a:close/>
                  <a:moveTo>
                    <a:pt x="1705643" y="2185062"/>
                  </a:moveTo>
                  <a:cubicBezTo>
                    <a:pt x="1716956" y="2183822"/>
                    <a:pt x="1721915" y="2192964"/>
                    <a:pt x="1716491" y="2205514"/>
                  </a:cubicBezTo>
                  <a:cubicBezTo>
                    <a:pt x="1711067" y="2218065"/>
                    <a:pt x="1697584" y="2229376"/>
                    <a:pt x="1686116" y="2230616"/>
                  </a:cubicBezTo>
                  <a:cubicBezTo>
                    <a:pt x="1674649" y="2231855"/>
                    <a:pt x="1669844" y="2222714"/>
                    <a:pt x="1675268" y="2210163"/>
                  </a:cubicBezTo>
                  <a:cubicBezTo>
                    <a:pt x="1680692" y="2197612"/>
                    <a:pt x="1694330" y="2186301"/>
                    <a:pt x="1705643" y="2185062"/>
                  </a:cubicBezTo>
                  <a:close/>
                  <a:moveTo>
                    <a:pt x="8285787" y="2183357"/>
                  </a:moveTo>
                  <a:cubicBezTo>
                    <a:pt x="8297253" y="2184441"/>
                    <a:pt x="8310733" y="2195598"/>
                    <a:pt x="8315847" y="2208148"/>
                  </a:cubicBezTo>
                  <a:cubicBezTo>
                    <a:pt x="8320959" y="2220699"/>
                    <a:pt x="8315692" y="2230151"/>
                    <a:pt x="8304071" y="2229066"/>
                  </a:cubicBezTo>
                  <a:cubicBezTo>
                    <a:pt x="8292450" y="2227981"/>
                    <a:pt x="8278969" y="2216825"/>
                    <a:pt x="8274011" y="2204274"/>
                  </a:cubicBezTo>
                  <a:cubicBezTo>
                    <a:pt x="8269053" y="2191724"/>
                    <a:pt x="8274321" y="2182272"/>
                    <a:pt x="8285787" y="2183357"/>
                  </a:cubicBezTo>
                  <a:close/>
                  <a:moveTo>
                    <a:pt x="9901265" y="2180878"/>
                  </a:moveTo>
                  <a:cubicBezTo>
                    <a:pt x="9911025" y="2182272"/>
                    <a:pt x="9925126" y="2193584"/>
                    <a:pt x="9932873" y="2206134"/>
                  </a:cubicBezTo>
                  <a:cubicBezTo>
                    <a:pt x="9940621" y="2218530"/>
                    <a:pt x="9938917" y="2227517"/>
                    <a:pt x="9929155" y="2225967"/>
                  </a:cubicBezTo>
                  <a:cubicBezTo>
                    <a:pt x="9919393" y="2224573"/>
                    <a:pt x="9905292" y="2213262"/>
                    <a:pt x="9897545" y="2200711"/>
                  </a:cubicBezTo>
                  <a:cubicBezTo>
                    <a:pt x="9889798" y="2188315"/>
                    <a:pt x="9891503" y="2179328"/>
                    <a:pt x="9901265" y="2180878"/>
                  </a:cubicBezTo>
                  <a:close/>
                  <a:moveTo>
                    <a:pt x="1771197" y="2177624"/>
                  </a:moveTo>
                  <a:cubicBezTo>
                    <a:pt x="1782665" y="2176229"/>
                    <a:pt x="1787624" y="2185526"/>
                    <a:pt x="1782354" y="2198077"/>
                  </a:cubicBezTo>
                  <a:cubicBezTo>
                    <a:pt x="1777086" y="2210627"/>
                    <a:pt x="1763603" y="2221938"/>
                    <a:pt x="1752135" y="2223178"/>
                  </a:cubicBezTo>
                  <a:cubicBezTo>
                    <a:pt x="1740667" y="2224418"/>
                    <a:pt x="1735708" y="2215276"/>
                    <a:pt x="1740977" y="2202725"/>
                  </a:cubicBezTo>
                  <a:cubicBezTo>
                    <a:pt x="1746401" y="2190019"/>
                    <a:pt x="1759883" y="2178863"/>
                    <a:pt x="1771197" y="2177624"/>
                  </a:cubicBezTo>
                  <a:close/>
                  <a:moveTo>
                    <a:pt x="8219159" y="2177314"/>
                  </a:moveTo>
                  <a:cubicBezTo>
                    <a:pt x="8230780" y="2178398"/>
                    <a:pt x="8244261" y="2189400"/>
                    <a:pt x="8249219" y="2202105"/>
                  </a:cubicBezTo>
                  <a:cubicBezTo>
                    <a:pt x="8254177" y="2214656"/>
                    <a:pt x="8248755" y="2224108"/>
                    <a:pt x="8237134" y="2223023"/>
                  </a:cubicBezTo>
                  <a:cubicBezTo>
                    <a:pt x="8225357" y="2221938"/>
                    <a:pt x="8212032" y="2210782"/>
                    <a:pt x="8207074" y="2198231"/>
                  </a:cubicBezTo>
                  <a:cubicBezTo>
                    <a:pt x="8202115" y="2185681"/>
                    <a:pt x="8207538" y="2176229"/>
                    <a:pt x="8219159" y="2177314"/>
                  </a:cubicBezTo>
                  <a:close/>
                  <a:moveTo>
                    <a:pt x="9844863" y="2172201"/>
                  </a:moveTo>
                  <a:cubicBezTo>
                    <a:pt x="9854625" y="2173595"/>
                    <a:pt x="9868880" y="2184906"/>
                    <a:pt x="9876472" y="2197457"/>
                  </a:cubicBezTo>
                  <a:cubicBezTo>
                    <a:pt x="9884065" y="2210008"/>
                    <a:pt x="9882360" y="2218995"/>
                    <a:pt x="9872444" y="2217445"/>
                  </a:cubicBezTo>
                  <a:cubicBezTo>
                    <a:pt x="9862682" y="2216051"/>
                    <a:pt x="9848427" y="2204739"/>
                    <a:pt x="9840835" y="2192189"/>
                  </a:cubicBezTo>
                  <a:cubicBezTo>
                    <a:pt x="9833242" y="2179638"/>
                    <a:pt x="9835102" y="2170806"/>
                    <a:pt x="9844863" y="2172201"/>
                  </a:cubicBezTo>
                  <a:close/>
                  <a:moveTo>
                    <a:pt x="8839878" y="2171736"/>
                  </a:moveTo>
                  <a:cubicBezTo>
                    <a:pt x="8850879" y="2172976"/>
                    <a:pt x="8864669" y="2184287"/>
                    <a:pt x="8870712" y="2196837"/>
                  </a:cubicBezTo>
                  <a:cubicBezTo>
                    <a:pt x="8876754" y="2209543"/>
                    <a:pt x="8872727" y="2218685"/>
                    <a:pt x="8861570" y="2217445"/>
                  </a:cubicBezTo>
                  <a:cubicBezTo>
                    <a:pt x="8850568" y="2216206"/>
                    <a:pt x="8836779" y="2204895"/>
                    <a:pt x="8830736" y="2192344"/>
                  </a:cubicBezTo>
                  <a:cubicBezTo>
                    <a:pt x="8824848" y="2179793"/>
                    <a:pt x="8828876" y="2170496"/>
                    <a:pt x="8839878" y="2171736"/>
                  </a:cubicBezTo>
                  <a:close/>
                  <a:moveTo>
                    <a:pt x="8152378" y="2171116"/>
                  </a:moveTo>
                  <a:cubicBezTo>
                    <a:pt x="8163999" y="2172201"/>
                    <a:pt x="8177325" y="2183357"/>
                    <a:pt x="8182283" y="2195908"/>
                  </a:cubicBezTo>
                  <a:cubicBezTo>
                    <a:pt x="8187087" y="2208614"/>
                    <a:pt x="8181663" y="2218065"/>
                    <a:pt x="8169887" y="2216981"/>
                  </a:cubicBezTo>
                  <a:cubicBezTo>
                    <a:pt x="8158112" y="2216051"/>
                    <a:pt x="8144785" y="2205050"/>
                    <a:pt x="8139982" y="2192344"/>
                  </a:cubicBezTo>
                  <a:cubicBezTo>
                    <a:pt x="8135024" y="2179793"/>
                    <a:pt x="8140602" y="2170342"/>
                    <a:pt x="8152378" y="2171116"/>
                  </a:cubicBezTo>
                  <a:close/>
                  <a:moveTo>
                    <a:pt x="1837370" y="2170187"/>
                  </a:moveTo>
                  <a:cubicBezTo>
                    <a:pt x="1848683" y="2168792"/>
                    <a:pt x="1853797" y="2178089"/>
                    <a:pt x="1848683" y="2190640"/>
                  </a:cubicBezTo>
                  <a:cubicBezTo>
                    <a:pt x="1843414" y="2203190"/>
                    <a:pt x="1829931" y="2214501"/>
                    <a:pt x="1818463" y="2215741"/>
                  </a:cubicBezTo>
                  <a:cubicBezTo>
                    <a:pt x="1806840" y="2217135"/>
                    <a:pt x="1801726" y="2207839"/>
                    <a:pt x="1806995" y="2195288"/>
                  </a:cubicBezTo>
                  <a:cubicBezTo>
                    <a:pt x="1812110" y="2182737"/>
                    <a:pt x="1825747" y="2171426"/>
                    <a:pt x="1837370" y="2170187"/>
                  </a:cubicBezTo>
                  <a:close/>
                  <a:moveTo>
                    <a:pt x="9787997" y="2163679"/>
                  </a:moveTo>
                  <a:cubicBezTo>
                    <a:pt x="9797914" y="2165073"/>
                    <a:pt x="9812015" y="2176385"/>
                    <a:pt x="9819607" y="2188935"/>
                  </a:cubicBezTo>
                  <a:cubicBezTo>
                    <a:pt x="9827199" y="2201486"/>
                    <a:pt x="9825340" y="2210473"/>
                    <a:pt x="9815423" y="2208923"/>
                  </a:cubicBezTo>
                  <a:cubicBezTo>
                    <a:pt x="9805506" y="2207529"/>
                    <a:pt x="9791406" y="2196218"/>
                    <a:pt x="9783814" y="2183667"/>
                  </a:cubicBezTo>
                  <a:cubicBezTo>
                    <a:pt x="9776222" y="2171116"/>
                    <a:pt x="9778236" y="2162284"/>
                    <a:pt x="9787997" y="2163679"/>
                  </a:cubicBezTo>
                  <a:close/>
                  <a:moveTo>
                    <a:pt x="1903233" y="2162904"/>
                  </a:moveTo>
                  <a:cubicBezTo>
                    <a:pt x="1914701" y="2161664"/>
                    <a:pt x="1919971" y="2170961"/>
                    <a:pt x="1914856" y="2183512"/>
                  </a:cubicBezTo>
                  <a:cubicBezTo>
                    <a:pt x="1909742" y="2196218"/>
                    <a:pt x="1896415" y="2207374"/>
                    <a:pt x="1884791" y="2208613"/>
                  </a:cubicBezTo>
                  <a:cubicBezTo>
                    <a:pt x="1873323" y="2209853"/>
                    <a:pt x="1868054" y="2200556"/>
                    <a:pt x="1873168" y="2188005"/>
                  </a:cubicBezTo>
                  <a:cubicBezTo>
                    <a:pt x="1878283" y="2175455"/>
                    <a:pt x="1891765" y="2164144"/>
                    <a:pt x="1903233" y="2162904"/>
                  </a:cubicBezTo>
                  <a:close/>
                  <a:moveTo>
                    <a:pt x="8017574" y="2159805"/>
                  </a:moveTo>
                  <a:cubicBezTo>
                    <a:pt x="8029349" y="2160735"/>
                    <a:pt x="8042676" y="2171736"/>
                    <a:pt x="8047324" y="2184442"/>
                  </a:cubicBezTo>
                  <a:cubicBezTo>
                    <a:pt x="8051972" y="2196992"/>
                    <a:pt x="8046239" y="2206444"/>
                    <a:pt x="8034463" y="2205514"/>
                  </a:cubicBezTo>
                  <a:cubicBezTo>
                    <a:pt x="8022687" y="2204585"/>
                    <a:pt x="8009517" y="2193584"/>
                    <a:pt x="8004868" y="2180878"/>
                  </a:cubicBezTo>
                  <a:cubicBezTo>
                    <a:pt x="8000220" y="2168327"/>
                    <a:pt x="8005953" y="2158875"/>
                    <a:pt x="8017574" y="2159805"/>
                  </a:cubicBezTo>
                  <a:close/>
                  <a:moveTo>
                    <a:pt x="8712200" y="2157791"/>
                  </a:moveTo>
                  <a:cubicBezTo>
                    <a:pt x="8723202" y="2158876"/>
                    <a:pt x="8736993" y="2170187"/>
                    <a:pt x="8742881" y="2182737"/>
                  </a:cubicBezTo>
                  <a:cubicBezTo>
                    <a:pt x="8748769" y="2195288"/>
                    <a:pt x="8744430" y="2204585"/>
                    <a:pt x="8733274" y="2203345"/>
                  </a:cubicBezTo>
                  <a:cubicBezTo>
                    <a:pt x="8722117" y="2202261"/>
                    <a:pt x="8708327" y="2190950"/>
                    <a:pt x="8702594" y="2178399"/>
                  </a:cubicBezTo>
                  <a:cubicBezTo>
                    <a:pt x="8696861" y="2165848"/>
                    <a:pt x="8701045" y="2156551"/>
                    <a:pt x="8712200" y="2157791"/>
                  </a:cubicBezTo>
                  <a:close/>
                  <a:moveTo>
                    <a:pt x="1969406" y="2155777"/>
                  </a:moveTo>
                  <a:cubicBezTo>
                    <a:pt x="1981029" y="2154537"/>
                    <a:pt x="1986298" y="2163834"/>
                    <a:pt x="1981339" y="2176385"/>
                  </a:cubicBezTo>
                  <a:cubicBezTo>
                    <a:pt x="1976381" y="2189090"/>
                    <a:pt x="1963052" y="2200247"/>
                    <a:pt x="1951429" y="2201486"/>
                  </a:cubicBezTo>
                  <a:cubicBezTo>
                    <a:pt x="1939807" y="2202726"/>
                    <a:pt x="1934537" y="2193429"/>
                    <a:pt x="1939497" y="2180878"/>
                  </a:cubicBezTo>
                  <a:cubicBezTo>
                    <a:pt x="1944611" y="2168172"/>
                    <a:pt x="1957938" y="2157017"/>
                    <a:pt x="1969406" y="2155777"/>
                  </a:cubicBezTo>
                  <a:close/>
                  <a:moveTo>
                    <a:pt x="9730977" y="2155157"/>
                  </a:moveTo>
                  <a:cubicBezTo>
                    <a:pt x="9740894" y="2156551"/>
                    <a:pt x="9754994" y="2167862"/>
                    <a:pt x="9762587" y="2180413"/>
                  </a:cubicBezTo>
                  <a:cubicBezTo>
                    <a:pt x="9770024" y="2192964"/>
                    <a:pt x="9768164" y="2201796"/>
                    <a:pt x="9758093" y="2200401"/>
                  </a:cubicBezTo>
                  <a:cubicBezTo>
                    <a:pt x="9748177" y="2199007"/>
                    <a:pt x="9733921" y="2187696"/>
                    <a:pt x="9726484" y="2175145"/>
                  </a:cubicBezTo>
                  <a:cubicBezTo>
                    <a:pt x="9718891" y="2162749"/>
                    <a:pt x="9720906" y="2153762"/>
                    <a:pt x="9730977" y="2155157"/>
                  </a:cubicBezTo>
                  <a:close/>
                  <a:moveTo>
                    <a:pt x="8648053" y="2150818"/>
                  </a:moveTo>
                  <a:cubicBezTo>
                    <a:pt x="8659209" y="2151903"/>
                    <a:pt x="8672999" y="2163214"/>
                    <a:pt x="8678732" y="2175764"/>
                  </a:cubicBezTo>
                  <a:cubicBezTo>
                    <a:pt x="8684465" y="2188470"/>
                    <a:pt x="8680126" y="2197767"/>
                    <a:pt x="8668816" y="2196527"/>
                  </a:cubicBezTo>
                  <a:cubicBezTo>
                    <a:pt x="8657505" y="2195288"/>
                    <a:pt x="8643869" y="2184132"/>
                    <a:pt x="8638136" y="2171581"/>
                  </a:cubicBezTo>
                  <a:cubicBezTo>
                    <a:pt x="8632403" y="2159030"/>
                    <a:pt x="8636897" y="2149734"/>
                    <a:pt x="8648053" y="2150818"/>
                  </a:cubicBezTo>
                  <a:close/>
                  <a:moveTo>
                    <a:pt x="2036201" y="2148804"/>
                  </a:moveTo>
                  <a:cubicBezTo>
                    <a:pt x="2047668" y="2147565"/>
                    <a:pt x="2053092" y="2156861"/>
                    <a:pt x="2048288" y="2169412"/>
                  </a:cubicBezTo>
                  <a:cubicBezTo>
                    <a:pt x="2043484" y="2181963"/>
                    <a:pt x="2030157" y="2193119"/>
                    <a:pt x="2018533" y="2194358"/>
                  </a:cubicBezTo>
                  <a:cubicBezTo>
                    <a:pt x="2006756" y="2195598"/>
                    <a:pt x="2001332" y="2186301"/>
                    <a:pt x="2006291" y="2173750"/>
                  </a:cubicBezTo>
                  <a:cubicBezTo>
                    <a:pt x="2011096" y="2161200"/>
                    <a:pt x="2024578" y="2149889"/>
                    <a:pt x="2036201" y="2148804"/>
                  </a:cubicBezTo>
                  <a:close/>
                  <a:moveTo>
                    <a:pt x="2102839" y="2141676"/>
                  </a:moveTo>
                  <a:cubicBezTo>
                    <a:pt x="2114462" y="2140591"/>
                    <a:pt x="2120041" y="2149888"/>
                    <a:pt x="2115236" y="2162439"/>
                  </a:cubicBezTo>
                  <a:cubicBezTo>
                    <a:pt x="2110432" y="2174990"/>
                    <a:pt x="2097105" y="2186146"/>
                    <a:pt x="2085482" y="2187385"/>
                  </a:cubicBezTo>
                  <a:cubicBezTo>
                    <a:pt x="2073859" y="2188625"/>
                    <a:pt x="2068280" y="2179328"/>
                    <a:pt x="2073084" y="2166777"/>
                  </a:cubicBezTo>
                  <a:cubicBezTo>
                    <a:pt x="2077888" y="2154227"/>
                    <a:pt x="2091216" y="2143071"/>
                    <a:pt x="2102839" y="2141676"/>
                  </a:cubicBezTo>
                  <a:close/>
                  <a:moveTo>
                    <a:pt x="6427198" y="2137803"/>
                  </a:moveTo>
                  <a:cubicBezTo>
                    <a:pt x="6439749" y="2138268"/>
                    <a:pt x="6451525" y="2148804"/>
                    <a:pt x="6453694" y="2161510"/>
                  </a:cubicBezTo>
                  <a:cubicBezTo>
                    <a:pt x="6455864" y="2174215"/>
                    <a:pt x="6447341" y="2184132"/>
                    <a:pt x="6434791" y="2183667"/>
                  </a:cubicBezTo>
                  <a:cubicBezTo>
                    <a:pt x="6422240" y="2183202"/>
                    <a:pt x="6410309" y="2172666"/>
                    <a:pt x="6408295" y="2159960"/>
                  </a:cubicBezTo>
                  <a:cubicBezTo>
                    <a:pt x="6406281" y="2147254"/>
                    <a:pt x="6414802" y="2137338"/>
                    <a:pt x="6427198" y="2137803"/>
                  </a:cubicBezTo>
                  <a:close/>
                  <a:moveTo>
                    <a:pt x="6355303" y="2135479"/>
                  </a:moveTo>
                  <a:cubicBezTo>
                    <a:pt x="6367854" y="2135788"/>
                    <a:pt x="6379630" y="2146325"/>
                    <a:pt x="6381644" y="2159030"/>
                  </a:cubicBezTo>
                  <a:cubicBezTo>
                    <a:pt x="6383658" y="2171581"/>
                    <a:pt x="6374981" y="2181498"/>
                    <a:pt x="6362431" y="2181188"/>
                  </a:cubicBezTo>
                  <a:cubicBezTo>
                    <a:pt x="6349725" y="2180878"/>
                    <a:pt x="6338104" y="2170342"/>
                    <a:pt x="6336090" y="2157636"/>
                  </a:cubicBezTo>
                  <a:cubicBezTo>
                    <a:pt x="6334075" y="2144930"/>
                    <a:pt x="6342752" y="2135014"/>
                    <a:pt x="6355303" y="2135479"/>
                  </a:cubicBezTo>
                  <a:close/>
                  <a:moveTo>
                    <a:pt x="2169941" y="2135014"/>
                  </a:moveTo>
                  <a:cubicBezTo>
                    <a:pt x="2181564" y="2133930"/>
                    <a:pt x="2187298" y="2143226"/>
                    <a:pt x="2182649" y="2155777"/>
                  </a:cubicBezTo>
                  <a:cubicBezTo>
                    <a:pt x="2178001" y="2168328"/>
                    <a:pt x="2164828" y="2179484"/>
                    <a:pt x="2153049" y="2180724"/>
                  </a:cubicBezTo>
                  <a:cubicBezTo>
                    <a:pt x="2141271" y="2181808"/>
                    <a:pt x="2135693" y="2172511"/>
                    <a:pt x="2140341" y="2159960"/>
                  </a:cubicBezTo>
                  <a:cubicBezTo>
                    <a:pt x="2144991" y="2147410"/>
                    <a:pt x="2158319" y="2136254"/>
                    <a:pt x="2169941" y="2135014"/>
                  </a:cubicBezTo>
                  <a:close/>
                  <a:moveTo>
                    <a:pt x="6282943" y="2133309"/>
                  </a:moveTo>
                  <a:cubicBezTo>
                    <a:pt x="6295493" y="2133619"/>
                    <a:pt x="6307269" y="2144156"/>
                    <a:pt x="6309129" y="2156861"/>
                  </a:cubicBezTo>
                  <a:cubicBezTo>
                    <a:pt x="6310988" y="2169567"/>
                    <a:pt x="6302311" y="2179483"/>
                    <a:pt x="6289760" y="2179173"/>
                  </a:cubicBezTo>
                  <a:cubicBezTo>
                    <a:pt x="6277210" y="2178864"/>
                    <a:pt x="6265589" y="2168327"/>
                    <a:pt x="6263729" y="2155621"/>
                  </a:cubicBezTo>
                  <a:cubicBezTo>
                    <a:pt x="6261870" y="2142916"/>
                    <a:pt x="6270547" y="2132999"/>
                    <a:pt x="6282943" y="2133309"/>
                  </a:cubicBezTo>
                  <a:close/>
                  <a:moveTo>
                    <a:pt x="6210893" y="2131295"/>
                  </a:moveTo>
                  <a:cubicBezTo>
                    <a:pt x="6223289" y="2131605"/>
                    <a:pt x="6234910" y="2142141"/>
                    <a:pt x="6236769" y="2154847"/>
                  </a:cubicBezTo>
                  <a:cubicBezTo>
                    <a:pt x="6238474" y="2167553"/>
                    <a:pt x="6229641" y="2177469"/>
                    <a:pt x="6217091" y="2177159"/>
                  </a:cubicBezTo>
                  <a:cubicBezTo>
                    <a:pt x="6204540" y="2176694"/>
                    <a:pt x="6192919" y="2166313"/>
                    <a:pt x="6191214" y="2153607"/>
                  </a:cubicBezTo>
                  <a:cubicBezTo>
                    <a:pt x="6189510" y="2140902"/>
                    <a:pt x="6198187" y="2130985"/>
                    <a:pt x="6210893" y="2131295"/>
                  </a:cubicBezTo>
                  <a:close/>
                  <a:moveTo>
                    <a:pt x="6138378" y="2129436"/>
                  </a:moveTo>
                  <a:cubicBezTo>
                    <a:pt x="6150928" y="2129746"/>
                    <a:pt x="6162395" y="2140282"/>
                    <a:pt x="6164099" y="2152988"/>
                  </a:cubicBezTo>
                  <a:cubicBezTo>
                    <a:pt x="6165803" y="2165539"/>
                    <a:pt x="6156971" y="2175610"/>
                    <a:pt x="6144266" y="2175300"/>
                  </a:cubicBezTo>
                  <a:cubicBezTo>
                    <a:pt x="6131715" y="2174990"/>
                    <a:pt x="6120094" y="2164609"/>
                    <a:pt x="6118544" y="2151903"/>
                  </a:cubicBezTo>
                  <a:cubicBezTo>
                    <a:pt x="6116995" y="2139198"/>
                    <a:pt x="6125827" y="2129126"/>
                    <a:pt x="6138378" y="2129436"/>
                  </a:cubicBezTo>
                  <a:close/>
                  <a:moveTo>
                    <a:pt x="2237045" y="2128351"/>
                  </a:moveTo>
                  <a:cubicBezTo>
                    <a:pt x="2248669" y="2127112"/>
                    <a:pt x="2254403" y="2136563"/>
                    <a:pt x="2249908" y="2149114"/>
                  </a:cubicBezTo>
                  <a:cubicBezTo>
                    <a:pt x="2245414" y="2161820"/>
                    <a:pt x="2232242" y="2172976"/>
                    <a:pt x="2220463" y="2174061"/>
                  </a:cubicBezTo>
                  <a:cubicBezTo>
                    <a:pt x="2208840" y="2175145"/>
                    <a:pt x="2202952" y="2165848"/>
                    <a:pt x="2207601" y="2153298"/>
                  </a:cubicBezTo>
                  <a:cubicBezTo>
                    <a:pt x="2212250" y="2140747"/>
                    <a:pt x="2225423" y="2129591"/>
                    <a:pt x="2237045" y="2128351"/>
                  </a:cubicBezTo>
                  <a:close/>
                  <a:moveTo>
                    <a:pt x="9968511" y="2127731"/>
                  </a:moveTo>
                  <a:cubicBezTo>
                    <a:pt x="9978118" y="2129125"/>
                    <a:pt x="9992219" y="2140591"/>
                    <a:pt x="10000120" y="2152987"/>
                  </a:cubicBezTo>
                  <a:cubicBezTo>
                    <a:pt x="10008023" y="2165538"/>
                    <a:pt x="10006629" y="2174370"/>
                    <a:pt x="9997022" y="2172820"/>
                  </a:cubicBezTo>
                  <a:cubicBezTo>
                    <a:pt x="9987415" y="2171426"/>
                    <a:pt x="9973315" y="2159960"/>
                    <a:pt x="9965412" y="2147564"/>
                  </a:cubicBezTo>
                  <a:cubicBezTo>
                    <a:pt x="9957510" y="2135168"/>
                    <a:pt x="9958905" y="2126336"/>
                    <a:pt x="9968511" y="2127731"/>
                  </a:cubicBezTo>
                  <a:close/>
                  <a:moveTo>
                    <a:pt x="6066017" y="2127731"/>
                  </a:moveTo>
                  <a:cubicBezTo>
                    <a:pt x="6078568" y="2128041"/>
                    <a:pt x="6090034" y="2138422"/>
                    <a:pt x="6091583" y="2151128"/>
                  </a:cubicBezTo>
                  <a:cubicBezTo>
                    <a:pt x="6093287" y="2163833"/>
                    <a:pt x="6084301" y="2173905"/>
                    <a:pt x="6071595" y="2173595"/>
                  </a:cubicBezTo>
                  <a:cubicBezTo>
                    <a:pt x="6058889" y="2173285"/>
                    <a:pt x="6047578" y="2162904"/>
                    <a:pt x="6046029" y="2150198"/>
                  </a:cubicBezTo>
                  <a:cubicBezTo>
                    <a:pt x="6044479" y="2137492"/>
                    <a:pt x="6053466" y="2127576"/>
                    <a:pt x="6066017" y="2127731"/>
                  </a:cubicBezTo>
                  <a:close/>
                  <a:moveTo>
                    <a:pt x="5993502" y="2126337"/>
                  </a:moveTo>
                  <a:cubicBezTo>
                    <a:pt x="6006053" y="2126647"/>
                    <a:pt x="6017519" y="2137028"/>
                    <a:pt x="6018913" y="2149734"/>
                  </a:cubicBezTo>
                  <a:cubicBezTo>
                    <a:pt x="6020308" y="2162440"/>
                    <a:pt x="6011321" y="2172511"/>
                    <a:pt x="5998615" y="2172201"/>
                  </a:cubicBezTo>
                  <a:cubicBezTo>
                    <a:pt x="5985909" y="2171891"/>
                    <a:pt x="5974598" y="2161510"/>
                    <a:pt x="5973204" y="2148804"/>
                  </a:cubicBezTo>
                  <a:cubicBezTo>
                    <a:pt x="5971809" y="2136099"/>
                    <a:pt x="5980951" y="2126027"/>
                    <a:pt x="5993502" y="2126337"/>
                  </a:cubicBezTo>
                  <a:close/>
                  <a:moveTo>
                    <a:pt x="4681256" y="2126337"/>
                  </a:moveTo>
                  <a:cubicBezTo>
                    <a:pt x="4693961" y="2126027"/>
                    <a:pt x="4703723" y="2136099"/>
                    <a:pt x="4703103" y="2148804"/>
                  </a:cubicBezTo>
                  <a:cubicBezTo>
                    <a:pt x="4702638" y="2161510"/>
                    <a:pt x="4691792" y="2171891"/>
                    <a:pt x="4679087" y="2172201"/>
                  </a:cubicBezTo>
                  <a:cubicBezTo>
                    <a:pt x="4666381" y="2172356"/>
                    <a:pt x="4656619" y="2162440"/>
                    <a:pt x="4657239" y="2149734"/>
                  </a:cubicBezTo>
                  <a:cubicBezTo>
                    <a:pt x="4657859" y="2137183"/>
                    <a:pt x="4668705" y="2126647"/>
                    <a:pt x="4681256" y="2126337"/>
                  </a:cubicBezTo>
                  <a:close/>
                  <a:moveTo>
                    <a:pt x="5920832" y="2124787"/>
                  </a:moveTo>
                  <a:cubicBezTo>
                    <a:pt x="5933382" y="2125096"/>
                    <a:pt x="5944693" y="2135478"/>
                    <a:pt x="5946088" y="2148184"/>
                  </a:cubicBezTo>
                  <a:cubicBezTo>
                    <a:pt x="5947482" y="2160734"/>
                    <a:pt x="5938340" y="2170806"/>
                    <a:pt x="5925635" y="2170651"/>
                  </a:cubicBezTo>
                  <a:cubicBezTo>
                    <a:pt x="5912929" y="2170496"/>
                    <a:pt x="5901618" y="2160115"/>
                    <a:pt x="5900379" y="2147409"/>
                  </a:cubicBezTo>
                  <a:cubicBezTo>
                    <a:pt x="5899139" y="2134703"/>
                    <a:pt x="5908281" y="2124632"/>
                    <a:pt x="5920832" y="2124787"/>
                  </a:cubicBezTo>
                  <a:close/>
                  <a:moveTo>
                    <a:pt x="5848317" y="2123703"/>
                  </a:moveTo>
                  <a:cubicBezTo>
                    <a:pt x="5861022" y="2123858"/>
                    <a:pt x="5872179" y="2134239"/>
                    <a:pt x="5873418" y="2146945"/>
                  </a:cubicBezTo>
                  <a:cubicBezTo>
                    <a:pt x="5874658" y="2159651"/>
                    <a:pt x="5865361" y="2169722"/>
                    <a:pt x="5852655" y="2169567"/>
                  </a:cubicBezTo>
                  <a:cubicBezTo>
                    <a:pt x="5839950" y="2169412"/>
                    <a:pt x="5828639" y="2159031"/>
                    <a:pt x="5827554" y="2146325"/>
                  </a:cubicBezTo>
                  <a:cubicBezTo>
                    <a:pt x="5826314" y="2133619"/>
                    <a:pt x="5835611" y="2123548"/>
                    <a:pt x="5848317" y="2123703"/>
                  </a:cubicBezTo>
                  <a:close/>
                  <a:moveTo>
                    <a:pt x="4827216" y="2123703"/>
                  </a:moveTo>
                  <a:cubicBezTo>
                    <a:pt x="4839922" y="2123548"/>
                    <a:pt x="4849838" y="2133619"/>
                    <a:pt x="4849529" y="2146325"/>
                  </a:cubicBezTo>
                  <a:cubicBezTo>
                    <a:pt x="4849219" y="2159031"/>
                    <a:pt x="4838528" y="2169412"/>
                    <a:pt x="4825822" y="2169567"/>
                  </a:cubicBezTo>
                  <a:cubicBezTo>
                    <a:pt x="4813116" y="2169877"/>
                    <a:pt x="4803045" y="2159805"/>
                    <a:pt x="4803509" y="2147100"/>
                  </a:cubicBezTo>
                  <a:cubicBezTo>
                    <a:pt x="4803974" y="2134394"/>
                    <a:pt x="4814666" y="2124013"/>
                    <a:pt x="4827216" y="2123703"/>
                  </a:cubicBezTo>
                  <a:close/>
                  <a:moveTo>
                    <a:pt x="4900351" y="2122773"/>
                  </a:moveTo>
                  <a:cubicBezTo>
                    <a:pt x="4913057" y="2122618"/>
                    <a:pt x="4923128" y="2132689"/>
                    <a:pt x="4922818" y="2145395"/>
                  </a:cubicBezTo>
                  <a:cubicBezTo>
                    <a:pt x="4922508" y="2158101"/>
                    <a:pt x="4911972" y="2168482"/>
                    <a:pt x="4899266" y="2168637"/>
                  </a:cubicBezTo>
                  <a:cubicBezTo>
                    <a:pt x="4886561" y="2168792"/>
                    <a:pt x="4876489" y="2158721"/>
                    <a:pt x="4876799" y="2146015"/>
                  </a:cubicBezTo>
                  <a:cubicBezTo>
                    <a:pt x="4877109" y="2133309"/>
                    <a:pt x="4887645" y="2122928"/>
                    <a:pt x="4900351" y="2122773"/>
                  </a:cubicBezTo>
                  <a:close/>
                  <a:moveTo>
                    <a:pt x="5775492" y="2122618"/>
                  </a:moveTo>
                  <a:cubicBezTo>
                    <a:pt x="5788043" y="2122773"/>
                    <a:pt x="5799199" y="2133154"/>
                    <a:pt x="5800283" y="2145860"/>
                  </a:cubicBezTo>
                  <a:cubicBezTo>
                    <a:pt x="5801523" y="2158565"/>
                    <a:pt x="5792071" y="2168637"/>
                    <a:pt x="5779366" y="2168482"/>
                  </a:cubicBezTo>
                  <a:cubicBezTo>
                    <a:pt x="5766815" y="2168327"/>
                    <a:pt x="5755659" y="2157946"/>
                    <a:pt x="5754574" y="2145240"/>
                  </a:cubicBezTo>
                  <a:cubicBezTo>
                    <a:pt x="5753644" y="2132689"/>
                    <a:pt x="5762941" y="2122463"/>
                    <a:pt x="5775492" y="2122618"/>
                  </a:cubicBezTo>
                  <a:close/>
                  <a:moveTo>
                    <a:pt x="8993275" y="2122463"/>
                  </a:moveTo>
                  <a:cubicBezTo>
                    <a:pt x="9004122" y="2123702"/>
                    <a:pt x="9018067" y="2135013"/>
                    <a:pt x="9024420" y="2147564"/>
                  </a:cubicBezTo>
                  <a:cubicBezTo>
                    <a:pt x="9030772" y="2160115"/>
                    <a:pt x="9027209" y="2169257"/>
                    <a:pt x="9016362" y="2168017"/>
                  </a:cubicBezTo>
                  <a:cubicBezTo>
                    <a:pt x="9005516" y="2166777"/>
                    <a:pt x="8991571" y="2155466"/>
                    <a:pt x="8985218" y="2142916"/>
                  </a:cubicBezTo>
                  <a:cubicBezTo>
                    <a:pt x="8978865" y="2130210"/>
                    <a:pt x="8982429" y="2121068"/>
                    <a:pt x="8993275" y="2122463"/>
                  </a:cubicBezTo>
                  <a:close/>
                  <a:moveTo>
                    <a:pt x="9498712" y="2121844"/>
                  </a:moveTo>
                  <a:cubicBezTo>
                    <a:pt x="9508784" y="2123238"/>
                    <a:pt x="9522884" y="2134549"/>
                    <a:pt x="9530167" y="2147100"/>
                  </a:cubicBezTo>
                  <a:cubicBezTo>
                    <a:pt x="9537449" y="2159651"/>
                    <a:pt x="9534970" y="2168638"/>
                    <a:pt x="9524743" y="2167243"/>
                  </a:cubicBezTo>
                  <a:cubicBezTo>
                    <a:pt x="9514517" y="2165849"/>
                    <a:pt x="9500416" y="2154537"/>
                    <a:pt x="9493289" y="2141987"/>
                  </a:cubicBezTo>
                  <a:cubicBezTo>
                    <a:pt x="9486006" y="2129436"/>
                    <a:pt x="9488486" y="2120449"/>
                    <a:pt x="9498712" y="2121844"/>
                  </a:cubicBezTo>
                  <a:close/>
                  <a:moveTo>
                    <a:pt x="5702822" y="2121688"/>
                  </a:moveTo>
                  <a:cubicBezTo>
                    <a:pt x="5715372" y="2121843"/>
                    <a:pt x="5726374" y="2132225"/>
                    <a:pt x="5727458" y="2144930"/>
                  </a:cubicBezTo>
                  <a:cubicBezTo>
                    <a:pt x="5728388" y="2157481"/>
                    <a:pt x="5718936" y="2167707"/>
                    <a:pt x="5706231" y="2167552"/>
                  </a:cubicBezTo>
                  <a:cubicBezTo>
                    <a:pt x="5693525" y="2167552"/>
                    <a:pt x="5682524" y="2157171"/>
                    <a:pt x="5681594" y="2144465"/>
                  </a:cubicBezTo>
                  <a:cubicBezTo>
                    <a:pt x="5680664" y="2131760"/>
                    <a:pt x="5690116" y="2121688"/>
                    <a:pt x="5702822" y="2121688"/>
                  </a:cubicBezTo>
                  <a:close/>
                  <a:moveTo>
                    <a:pt x="1671693" y="2121379"/>
                  </a:moveTo>
                  <a:cubicBezTo>
                    <a:pt x="1682851" y="2120139"/>
                    <a:pt x="1687501" y="2129281"/>
                    <a:pt x="1681922" y="2141831"/>
                  </a:cubicBezTo>
                  <a:cubicBezTo>
                    <a:pt x="1676498" y="2154537"/>
                    <a:pt x="1662860" y="2165848"/>
                    <a:pt x="1651547" y="2167088"/>
                  </a:cubicBezTo>
                  <a:cubicBezTo>
                    <a:pt x="1640389" y="2168327"/>
                    <a:pt x="1635741" y="2159186"/>
                    <a:pt x="1641319" y="2146635"/>
                  </a:cubicBezTo>
                  <a:cubicBezTo>
                    <a:pt x="1646899" y="2133929"/>
                    <a:pt x="1660535" y="2122773"/>
                    <a:pt x="1671693" y="2121379"/>
                  </a:cubicBezTo>
                  <a:close/>
                  <a:moveTo>
                    <a:pt x="5629996" y="2121069"/>
                  </a:moveTo>
                  <a:cubicBezTo>
                    <a:pt x="5642547" y="2121069"/>
                    <a:pt x="5653548" y="2131450"/>
                    <a:pt x="5654478" y="2144156"/>
                  </a:cubicBezTo>
                  <a:cubicBezTo>
                    <a:pt x="5655408" y="2156861"/>
                    <a:pt x="5645801" y="2167088"/>
                    <a:pt x="5633095" y="2166933"/>
                  </a:cubicBezTo>
                  <a:cubicBezTo>
                    <a:pt x="5620390" y="2166778"/>
                    <a:pt x="5609388" y="2156551"/>
                    <a:pt x="5608613" y="2143846"/>
                  </a:cubicBezTo>
                  <a:cubicBezTo>
                    <a:pt x="5607839" y="2131140"/>
                    <a:pt x="5617290" y="2120914"/>
                    <a:pt x="5629996" y="2121069"/>
                  </a:cubicBezTo>
                  <a:close/>
                  <a:moveTo>
                    <a:pt x="5557171" y="2120449"/>
                  </a:moveTo>
                  <a:cubicBezTo>
                    <a:pt x="5569877" y="2120604"/>
                    <a:pt x="5580723" y="2130830"/>
                    <a:pt x="5581498" y="2143536"/>
                  </a:cubicBezTo>
                  <a:cubicBezTo>
                    <a:pt x="5582273" y="2156242"/>
                    <a:pt x="5572511" y="2166468"/>
                    <a:pt x="5559805" y="2166313"/>
                  </a:cubicBezTo>
                  <a:cubicBezTo>
                    <a:pt x="5547099" y="2166158"/>
                    <a:pt x="5536098" y="2155932"/>
                    <a:pt x="5535478" y="2143226"/>
                  </a:cubicBezTo>
                  <a:cubicBezTo>
                    <a:pt x="5534859" y="2130675"/>
                    <a:pt x="5544466" y="2120449"/>
                    <a:pt x="5557171" y="2120449"/>
                  </a:cubicBezTo>
                  <a:close/>
                  <a:moveTo>
                    <a:pt x="5119291" y="2120449"/>
                  </a:moveTo>
                  <a:cubicBezTo>
                    <a:pt x="5131997" y="2120294"/>
                    <a:pt x="5142224" y="2130520"/>
                    <a:pt x="5142378" y="2143226"/>
                  </a:cubicBezTo>
                  <a:cubicBezTo>
                    <a:pt x="5142378" y="2155931"/>
                    <a:pt x="5132152" y="2166313"/>
                    <a:pt x="5119446" y="2166313"/>
                  </a:cubicBezTo>
                  <a:cubicBezTo>
                    <a:pt x="5106741" y="2166313"/>
                    <a:pt x="5096359" y="2156241"/>
                    <a:pt x="5096359" y="2143536"/>
                  </a:cubicBezTo>
                  <a:cubicBezTo>
                    <a:pt x="5096359" y="2130985"/>
                    <a:pt x="5106586" y="2120604"/>
                    <a:pt x="5119291" y="2120449"/>
                  </a:cubicBezTo>
                  <a:close/>
                  <a:moveTo>
                    <a:pt x="5192271" y="2120139"/>
                  </a:moveTo>
                  <a:cubicBezTo>
                    <a:pt x="5204822" y="2119984"/>
                    <a:pt x="5215358" y="2130210"/>
                    <a:pt x="5215513" y="2142916"/>
                  </a:cubicBezTo>
                  <a:cubicBezTo>
                    <a:pt x="5215823" y="2155467"/>
                    <a:pt x="5205597" y="2165848"/>
                    <a:pt x="5192891" y="2165848"/>
                  </a:cubicBezTo>
                  <a:cubicBezTo>
                    <a:pt x="5180185" y="2166003"/>
                    <a:pt x="5169804" y="2155777"/>
                    <a:pt x="5169649" y="2143071"/>
                  </a:cubicBezTo>
                  <a:cubicBezTo>
                    <a:pt x="5169494" y="2130520"/>
                    <a:pt x="5179720" y="2120139"/>
                    <a:pt x="5192271" y="2120139"/>
                  </a:cubicBezTo>
                  <a:close/>
                  <a:moveTo>
                    <a:pt x="5484036" y="2119984"/>
                  </a:moveTo>
                  <a:cubicBezTo>
                    <a:pt x="5496742" y="2120139"/>
                    <a:pt x="5507588" y="2130365"/>
                    <a:pt x="5508208" y="2143071"/>
                  </a:cubicBezTo>
                  <a:cubicBezTo>
                    <a:pt x="5508828" y="2155777"/>
                    <a:pt x="5499066" y="2165848"/>
                    <a:pt x="5486361" y="2165848"/>
                  </a:cubicBezTo>
                  <a:cubicBezTo>
                    <a:pt x="5473655" y="2165848"/>
                    <a:pt x="5462963" y="2155622"/>
                    <a:pt x="5462344" y="2142916"/>
                  </a:cubicBezTo>
                  <a:cubicBezTo>
                    <a:pt x="5461724" y="2130210"/>
                    <a:pt x="5471640" y="2119984"/>
                    <a:pt x="5484036" y="2119984"/>
                  </a:cubicBezTo>
                  <a:close/>
                  <a:moveTo>
                    <a:pt x="5411211" y="2119984"/>
                  </a:moveTo>
                  <a:cubicBezTo>
                    <a:pt x="5423762" y="2119984"/>
                    <a:pt x="5434453" y="2130210"/>
                    <a:pt x="5435073" y="2142916"/>
                  </a:cubicBezTo>
                  <a:cubicBezTo>
                    <a:pt x="5435693" y="2155466"/>
                    <a:pt x="5425776" y="2165693"/>
                    <a:pt x="5413071" y="2165693"/>
                  </a:cubicBezTo>
                  <a:cubicBezTo>
                    <a:pt x="5400365" y="2165693"/>
                    <a:pt x="5389674" y="2155466"/>
                    <a:pt x="5389209" y="2142761"/>
                  </a:cubicBezTo>
                  <a:cubicBezTo>
                    <a:pt x="5388744" y="2130055"/>
                    <a:pt x="5398661" y="2119829"/>
                    <a:pt x="5411211" y="2119984"/>
                  </a:cubicBezTo>
                  <a:close/>
                  <a:moveTo>
                    <a:pt x="5338385" y="2119829"/>
                  </a:moveTo>
                  <a:cubicBezTo>
                    <a:pt x="5351091" y="2119829"/>
                    <a:pt x="5361628" y="2130056"/>
                    <a:pt x="5362092" y="2142761"/>
                  </a:cubicBezTo>
                  <a:cubicBezTo>
                    <a:pt x="5362403" y="2155467"/>
                    <a:pt x="5352486" y="2165693"/>
                    <a:pt x="5339780" y="2165693"/>
                  </a:cubicBezTo>
                  <a:cubicBezTo>
                    <a:pt x="5327075" y="2165693"/>
                    <a:pt x="5316383" y="2155467"/>
                    <a:pt x="5316073" y="2142761"/>
                  </a:cubicBezTo>
                  <a:cubicBezTo>
                    <a:pt x="5315763" y="2130056"/>
                    <a:pt x="5325680" y="2119829"/>
                    <a:pt x="5338385" y="2119829"/>
                  </a:cubicBezTo>
                  <a:close/>
                  <a:moveTo>
                    <a:pt x="5265251" y="2119829"/>
                  </a:moveTo>
                  <a:cubicBezTo>
                    <a:pt x="5277957" y="2119829"/>
                    <a:pt x="5288493" y="2130056"/>
                    <a:pt x="5288803" y="2142761"/>
                  </a:cubicBezTo>
                  <a:cubicBezTo>
                    <a:pt x="5289113" y="2155467"/>
                    <a:pt x="5279041" y="2165693"/>
                    <a:pt x="5266336" y="2165693"/>
                  </a:cubicBezTo>
                  <a:cubicBezTo>
                    <a:pt x="5253475" y="2165848"/>
                    <a:pt x="5243093" y="2155622"/>
                    <a:pt x="5242784" y="2142916"/>
                  </a:cubicBezTo>
                  <a:cubicBezTo>
                    <a:pt x="5242629" y="2130210"/>
                    <a:pt x="5252700" y="2119829"/>
                    <a:pt x="5265251" y="2119829"/>
                  </a:cubicBezTo>
                  <a:close/>
                  <a:moveTo>
                    <a:pt x="9913039" y="2119054"/>
                  </a:moveTo>
                  <a:cubicBezTo>
                    <a:pt x="9922646" y="2120449"/>
                    <a:pt x="9936747" y="2131915"/>
                    <a:pt x="9944649" y="2144311"/>
                  </a:cubicBezTo>
                  <a:cubicBezTo>
                    <a:pt x="9952552" y="2156707"/>
                    <a:pt x="9951002" y="2165693"/>
                    <a:pt x="9941395" y="2164144"/>
                  </a:cubicBezTo>
                  <a:cubicBezTo>
                    <a:pt x="9931788" y="2162749"/>
                    <a:pt x="9917534" y="2151438"/>
                    <a:pt x="9909786" y="2138887"/>
                  </a:cubicBezTo>
                  <a:cubicBezTo>
                    <a:pt x="9902039" y="2126337"/>
                    <a:pt x="9903588" y="2117505"/>
                    <a:pt x="9913039" y="2119054"/>
                  </a:cubicBezTo>
                  <a:close/>
                  <a:moveTo>
                    <a:pt x="7470767" y="2118899"/>
                  </a:moveTo>
                  <a:cubicBezTo>
                    <a:pt x="7482698" y="2119674"/>
                    <a:pt x="7495558" y="2130520"/>
                    <a:pt x="7499432" y="2143226"/>
                  </a:cubicBezTo>
                  <a:cubicBezTo>
                    <a:pt x="7503305" y="2155777"/>
                    <a:pt x="7496643" y="2165383"/>
                    <a:pt x="7484557" y="2164608"/>
                  </a:cubicBezTo>
                  <a:cubicBezTo>
                    <a:pt x="7472471" y="2163834"/>
                    <a:pt x="7459611" y="2152987"/>
                    <a:pt x="7455892" y="2140282"/>
                  </a:cubicBezTo>
                  <a:cubicBezTo>
                    <a:pt x="7452173" y="2127576"/>
                    <a:pt x="7458836" y="2117970"/>
                    <a:pt x="7470767" y="2118899"/>
                  </a:cubicBezTo>
                  <a:close/>
                  <a:moveTo>
                    <a:pt x="2372336" y="2115490"/>
                  </a:moveTo>
                  <a:cubicBezTo>
                    <a:pt x="2384114" y="2114405"/>
                    <a:pt x="2390158" y="2123702"/>
                    <a:pt x="2385819" y="2136408"/>
                  </a:cubicBezTo>
                  <a:cubicBezTo>
                    <a:pt x="2381480" y="2148959"/>
                    <a:pt x="2368308" y="2160115"/>
                    <a:pt x="2356530" y="2161199"/>
                  </a:cubicBezTo>
                  <a:cubicBezTo>
                    <a:pt x="2344597" y="2162284"/>
                    <a:pt x="2338708" y="2152832"/>
                    <a:pt x="2343047" y="2140282"/>
                  </a:cubicBezTo>
                  <a:cubicBezTo>
                    <a:pt x="2347542" y="2127576"/>
                    <a:pt x="2360559" y="2116575"/>
                    <a:pt x="2372336" y="2115490"/>
                  </a:cubicBezTo>
                  <a:close/>
                  <a:moveTo>
                    <a:pt x="8930985" y="2115026"/>
                  </a:moveTo>
                  <a:cubicBezTo>
                    <a:pt x="8941832" y="2116265"/>
                    <a:pt x="8955622" y="2127576"/>
                    <a:pt x="8961975" y="2140127"/>
                  </a:cubicBezTo>
                  <a:cubicBezTo>
                    <a:pt x="8968173" y="2152678"/>
                    <a:pt x="8964454" y="2161820"/>
                    <a:pt x="8953608" y="2160580"/>
                  </a:cubicBezTo>
                  <a:cubicBezTo>
                    <a:pt x="8942762" y="2159340"/>
                    <a:pt x="8928817" y="2148029"/>
                    <a:pt x="8922619" y="2135479"/>
                  </a:cubicBezTo>
                  <a:cubicBezTo>
                    <a:pt x="8916420" y="2122928"/>
                    <a:pt x="8920140" y="2113786"/>
                    <a:pt x="8930985" y="2115026"/>
                  </a:cubicBezTo>
                  <a:close/>
                  <a:moveTo>
                    <a:pt x="1736472" y="2113786"/>
                  </a:moveTo>
                  <a:cubicBezTo>
                    <a:pt x="1747785" y="2112546"/>
                    <a:pt x="1752435" y="2121688"/>
                    <a:pt x="1747011" y="2134239"/>
                  </a:cubicBezTo>
                  <a:cubicBezTo>
                    <a:pt x="1741586" y="2146789"/>
                    <a:pt x="1727948" y="2158100"/>
                    <a:pt x="1716636" y="2159340"/>
                  </a:cubicBezTo>
                  <a:cubicBezTo>
                    <a:pt x="1705323" y="2160580"/>
                    <a:pt x="1700675" y="2151438"/>
                    <a:pt x="1706098" y="2138887"/>
                  </a:cubicBezTo>
                  <a:cubicBezTo>
                    <a:pt x="1711677" y="2126336"/>
                    <a:pt x="1725314" y="2115025"/>
                    <a:pt x="1736472" y="2113786"/>
                  </a:cubicBezTo>
                  <a:close/>
                  <a:moveTo>
                    <a:pt x="9439832" y="2113631"/>
                  </a:moveTo>
                  <a:cubicBezTo>
                    <a:pt x="9450058" y="2115025"/>
                    <a:pt x="9464159" y="2126336"/>
                    <a:pt x="9471286" y="2138887"/>
                  </a:cubicBezTo>
                  <a:cubicBezTo>
                    <a:pt x="9478413" y="2151438"/>
                    <a:pt x="9475780" y="2160424"/>
                    <a:pt x="9465553" y="2159030"/>
                  </a:cubicBezTo>
                  <a:cubicBezTo>
                    <a:pt x="9455326" y="2157636"/>
                    <a:pt x="9441227" y="2146324"/>
                    <a:pt x="9434099" y="2133774"/>
                  </a:cubicBezTo>
                  <a:cubicBezTo>
                    <a:pt x="9426971" y="2121223"/>
                    <a:pt x="9429606" y="2112236"/>
                    <a:pt x="9439832" y="2113631"/>
                  </a:cubicBezTo>
                  <a:close/>
                  <a:moveTo>
                    <a:pt x="8256812" y="2112081"/>
                  </a:moveTo>
                  <a:cubicBezTo>
                    <a:pt x="8268278" y="2113166"/>
                    <a:pt x="8281759" y="2124167"/>
                    <a:pt x="8286872" y="2136873"/>
                  </a:cubicBezTo>
                  <a:cubicBezTo>
                    <a:pt x="8292140" y="2149424"/>
                    <a:pt x="8286872" y="2158875"/>
                    <a:pt x="8275405" y="2157791"/>
                  </a:cubicBezTo>
                  <a:cubicBezTo>
                    <a:pt x="8263939" y="2156706"/>
                    <a:pt x="8250459" y="2145705"/>
                    <a:pt x="8245345" y="2132999"/>
                  </a:cubicBezTo>
                  <a:cubicBezTo>
                    <a:pt x="8240233" y="2120293"/>
                    <a:pt x="8245345" y="2110842"/>
                    <a:pt x="8256812" y="2112081"/>
                  </a:cubicBezTo>
                  <a:close/>
                  <a:moveTo>
                    <a:pt x="9857570" y="2110377"/>
                  </a:moveTo>
                  <a:cubicBezTo>
                    <a:pt x="9867331" y="2111772"/>
                    <a:pt x="9881431" y="2123238"/>
                    <a:pt x="9889179" y="2135634"/>
                  </a:cubicBezTo>
                  <a:cubicBezTo>
                    <a:pt x="9896926" y="2148030"/>
                    <a:pt x="9895377" y="2157016"/>
                    <a:pt x="9885615" y="2155467"/>
                  </a:cubicBezTo>
                  <a:cubicBezTo>
                    <a:pt x="9875853" y="2154072"/>
                    <a:pt x="9861753" y="2142761"/>
                    <a:pt x="9854005" y="2130210"/>
                  </a:cubicBezTo>
                  <a:cubicBezTo>
                    <a:pt x="9846258" y="2117660"/>
                    <a:pt x="9847808" y="2108828"/>
                    <a:pt x="9857570" y="2110377"/>
                  </a:cubicBezTo>
                  <a:close/>
                  <a:moveTo>
                    <a:pt x="8868388" y="2107588"/>
                  </a:moveTo>
                  <a:cubicBezTo>
                    <a:pt x="8879235" y="2108828"/>
                    <a:pt x="8893179" y="2120139"/>
                    <a:pt x="8899377" y="2132690"/>
                  </a:cubicBezTo>
                  <a:cubicBezTo>
                    <a:pt x="8905576" y="2145395"/>
                    <a:pt x="8901857" y="2154537"/>
                    <a:pt x="8890856" y="2153298"/>
                  </a:cubicBezTo>
                  <a:cubicBezTo>
                    <a:pt x="8879854" y="2152058"/>
                    <a:pt x="8866063" y="2140747"/>
                    <a:pt x="8859866" y="2128196"/>
                  </a:cubicBezTo>
                  <a:cubicBezTo>
                    <a:pt x="8853668" y="2115645"/>
                    <a:pt x="8857542" y="2106504"/>
                    <a:pt x="8868388" y="2107588"/>
                  </a:cubicBezTo>
                  <a:close/>
                  <a:moveTo>
                    <a:pt x="1801560" y="2106349"/>
                  </a:moveTo>
                  <a:cubicBezTo>
                    <a:pt x="1812874" y="2104954"/>
                    <a:pt x="1817678" y="2114251"/>
                    <a:pt x="1812408" y="2126801"/>
                  </a:cubicBezTo>
                  <a:cubicBezTo>
                    <a:pt x="1807140" y="2139352"/>
                    <a:pt x="1793502" y="2150663"/>
                    <a:pt x="1782190" y="2151903"/>
                  </a:cubicBezTo>
                  <a:cubicBezTo>
                    <a:pt x="1770722" y="2153143"/>
                    <a:pt x="1765917" y="2144001"/>
                    <a:pt x="1771341" y="2131450"/>
                  </a:cubicBezTo>
                  <a:cubicBezTo>
                    <a:pt x="1776611" y="2118899"/>
                    <a:pt x="1790248" y="2107588"/>
                    <a:pt x="1801560" y="2106349"/>
                  </a:cubicBezTo>
                  <a:close/>
                  <a:moveTo>
                    <a:pt x="8190805" y="2106038"/>
                  </a:moveTo>
                  <a:cubicBezTo>
                    <a:pt x="8202271" y="2107123"/>
                    <a:pt x="8215596" y="2118124"/>
                    <a:pt x="8220710" y="2130830"/>
                  </a:cubicBezTo>
                  <a:cubicBezTo>
                    <a:pt x="8225823" y="2143381"/>
                    <a:pt x="8220555" y="2152832"/>
                    <a:pt x="8208934" y="2151748"/>
                  </a:cubicBezTo>
                  <a:cubicBezTo>
                    <a:pt x="8197468" y="2150663"/>
                    <a:pt x="8183987" y="2139662"/>
                    <a:pt x="8179029" y="2126956"/>
                  </a:cubicBezTo>
                  <a:cubicBezTo>
                    <a:pt x="8174071" y="2114250"/>
                    <a:pt x="8179339" y="2104799"/>
                    <a:pt x="8190805" y="2106038"/>
                  </a:cubicBezTo>
                  <a:close/>
                  <a:moveTo>
                    <a:pt x="9801324" y="2101700"/>
                  </a:moveTo>
                  <a:cubicBezTo>
                    <a:pt x="9811086" y="2103094"/>
                    <a:pt x="9825185" y="2114406"/>
                    <a:pt x="9832933" y="2126956"/>
                  </a:cubicBezTo>
                  <a:cubicBezTo>
                    <a:pt x="9840680" y="2139352"/>
                    <a:pt x="9838976" y="2148339"/>
                    <a:pt x="9829214" y="2146789"/>
                  </a:cubicBezTo>
                  <a:cubicBezTo>
                    <a:pt x="9819452" y="2145395"/>
                    <a:pt x="9805198" y="2134084"/>
                    <a:pt x="9797605" y="2121533"/>
                  </a:cubicBezTo>
                  <a:cubicBezTo>
                    <a:pt x="9790012" y="2109137"/>
                    <a:pt x="9791717" y="2100150"/>
                    <a:pt x="9801324" y="2101700"/>
                  </a:cubicBezTo>
                  <a:close/>
                  <a:moveTo>
                    <a:pt x="8124488" y="2099841"/>
                  </a:moveTo>
                  <a:cubicBezTo>
                    <a:pt x="8136109" y="2100926"/>
                    <a:pt x="8149434" y="2111927"/>
                    <a:pt x="8154392" y="2124632"/>
                  </a:cubicBezTo>
                  <a:cubicBezTo>
                    <a:pt x="8159351" y="2137338"/>
                    <a:pt x="8153928" y="2146790"/>
                    <a:pt x="8142307" y="2145705"/>
                  </a:cubicBezTo>
                  <a:cubicBezTo>
                    <a:pt x="8130686" y="2144621"/>
                    <a:pt x="8117361" y="2133619"/>
                    <a:pt x="8112402" y="2120914"/>
                  </a:cubicBezTo>
                  <a:cubicBezTo>
                    <a:pt x="8107599" y="2108363"/>
                    <a:pt x="8112867" y="2098911"/>
                    <a:pt x="8124488" y="2099841"/>
                  </a:cubicBezTo>
                  <a:close/>
                  <a:moveTo>
                    <a:pt x="1866650" y="2098756"/>
                  </a:moveTo>
                  <a:cubicBezTo>
                    <a:pt x="1877962" y="2097516"/>
                    <a:pt x="1882921" y="2106813"/>
                    <a:pt x="1877652" y="2119364"/>
                  </a:cubicBezTo>
                  <a:cubicBezTo>
                    <a:pt x="1872538" y="2131915"/>
                    <a:pt x="1859055" y="2143226"/>
                    <a:pt x="1847587" y="2144465"/>
                  </a:cubicBezTo>
                  <a:cubicBezTo>
                    <a:pt x="1836275" y="2145860"/>
                    <a:pt x="1831316" y="2136563"/>
                    <a:pt x="1836585" y="2124012"/>
                  </a:cubicBezTo>
                  <a:cubicBezTo>
                    <a:pt x="1842009" y="2111462"/>
                    <a:pt x="1855492" y="2100150"/>
                    <a:pt x="1866650" y="2098756"/>
                  </a:cubicBezTo>
                  <a:close/>
                  <a:moveTo>
                    <a:pt x="9320988" y="2097517"/>
                  </a:moveTo>
                  <a:cubicBezTo>
                    <a:pt x="9331369" y="2098911"/>
                    <a:pt x="9345469" y="2110222"/>
                    <a:pt x="9352442" y="2122773"/>
                  </a:cubicBezTo>
                  <a:cubicBezTo>
                    <a:pt x="9359414" y="2135324"/>
                    <a:pt x="9356626" y="2144465"/>
                    <a:pt x="9346244" y="2143071"/>
                  </a:cubicBezTo>
                  <a:cubicBezTo>
                    <a:pt x="9335708" y="2141677"/>
                    <a:pt x="9321762" y="2130365"/>
                    <a:pt x="9314790" y="2117815"/>
                  </a:cubicBezTo>
                  <a:cubicBezTo>
                    <a:pt x="9307817" y="2105264"/>
                    <a:pt x="9310606" y="2096122"/>
                    <a:pt x="9320988" y="2097517"/>
                  </a:cubicBezTo>
                  <a:close/>
                  <a:moveTo>
                    <a:pt x="9745077" y="2093023"/>
                  </a:moveTo>
                  <a:cubicBezTo>
                    <a:pt x="9754839" y="2094417"/>
                    <a:pt x="9769094" y="2105728"/>
                    <a:pt x="9776686" y="2118279"/>
                  </a:cubicBezTo>
                  <a:cubicBezTo>
                    <a:pt x="9784279" y="2130830"/>
                    <a:pt x="9782574" y="2139817"/>
                    <a:pt x="9772658" y="2138267"/>
                  </a:cubicBezTo>
                  <a:cubicBezTo>
                    <a:pt x="9762742" y="2136873"/>
                    <a:pt x="9748641" y="2125562"/>
                    <a:pt x="9741049" y="2113011"/>
                  </a:cubicBezTo>
                  <a:cubicBezTo>
                    <a:pt x="9733456" y="2100460"/>
                    <a:pt x="9735316" y="2091473"/>
                    <a:pt x="9745077" y="2093023"/>
                  </a:cubicBezTo>
                  <a:close/>
                  <a:moveTo>
                    <a:pt x="9261178" y="2089615"/>
                  </a:moveTo>
                  <a:cubicBezTo>
                    <a:pt x="9271560" y="2091009"/>
                    <a:pt x="9285505" y="2102320"/>
                    <a:pt x="9292478" y="2114871"/>
                  </a:cubicBezTo>
                  <a:cubicBezTo>
                    <a:pt x="9299295" y="2127422"/>
                    <a:pt x="9296506" y="2136563"/>
                    <a:pt x="9285970" y="2135169"/>
                  </a:cubicBezTo>
                  <a:cubicBezTo>
                    <a:pt x="9275589" y="2133775"/>
                    <a:pt x="9261488" y="2122463"/>
                    <a:pt x="9254670" y="2109913"/>
                  </a:cubicBezTo>
                  <a:cubicBezTo>
                    <a:pt x="9247853" y="2097362"/>
                    <a:pt x="9250642" y="2088220"/>
                    <a:pt x="9261178" y="2089615"/>
                  </a:cubicBezTo>
                  <a:close/>
                  <a:moveTo>
                    <a:pt x="7991078" y="2088375"/>
                  </a:moveTo>
                  <a:cubicBezTo>
                    <a:pt x="8002699" y="2089305"/>
                    <a:pt x="8015869" y="2100306"/>
                    <a:pt x="8020673" y="2113012"/>
                  </a:cubicBezTo>
                  <a:cubicBezTo>
                    <a:pt x="8025476" y="2125562"/>
                    <a:pt x="8019743" y="2135014"/>
                    <a:pt x="8008122" y="2134084"/>
                  </a:cubicBezTo>
                  <a:cubicBezTo>
                    <a:pt x="7996501" y="2133155"/>
                    <a:pt x="7983176" y="2122154"/>
                    <a:pt x="7978528" y="2109448"/>
                  </a:cubicBezTo>
                  <a:cubicBezTo>
                    <a:pt x="7973879" y="2096897"/>
                    <a:pt x="7979457" y="2087445"/>
                    <a:pt x="7991078" y="2088375"/>
                  </a:cubicBezTo>
                  <a:close/>
                  <a:moveTo>
                    <a:pt x="9688367" y="2084501"/>
                  </a:moveTo>
                  <a:cubicBezTo>
                    <a:pt x="9698284" y="2085895"/>
                    <a:pt x="9712385" y="2097207"/>
                    <a:pt x="9719977" y="2109757"/>
                  </a:cubicBezTo>
                  <a:cubicBezTo>
                    <a:pt x="9727414" y="2122308"/>
                    <a:pt x="9725555" y="2131295"/>
                    <a:pt x="9715638" y="2129745"/>
                  </a:cubicBezTo>
                  <a:cubicBezTo>
                    <a:pt x="9705721" y="2128351"/>
                    <a:pt x="9691466" y="2117040"/>
                    <a:pt x="9684029" y="2104489"/>
                  </a:cubicBezTo>
                  <a:cubicBezTo>
                    <a:pt x="9676592" y="2091938"/>
                    <a:pt x="9678451" y="2082951"/>
                    <a:pt x="9688367" y="2084501"/>
                  </a:cubicBezTo>
                  <a:close/>
                  <a:moveTo>
                    <a:pt x="8615050" y="2079543"/>
                  </a:moveTo>
                  <a:cubicBezTo>
                    <a:pt x="8626206" y="2080627"/>
                    <a:pt x="8639841" y="2091938"/>
                    <a:pt x="8645729" y="2104489"/>
                  </a:cubicBezTo>
                  <a:cubicBezTo>
                    <a:pt x="8651617" y="2117195"/>
                    <a:pt x="8647278" y="2126492"/>
                    <a:pt x="8636123" y="2125252"/>
                  </a:cubicBezTo>
                  <a:cubicBezTo>
                    <a:pt x="8625121" y="2124167"/>
                    <a:pt x="8611331" y="2112856"/>
                    <a:pt x="8605597" y="2100306"/>
                  </a:cubicBezTo>
                  <a:cubicBezTo>
                    <a:pt x="8599865" y="2087600"/>
                    <a:pt x="8604204" y="2078303"/>
                    <a:pt x="8615050" y="2079543"/>
                  </a:cubicBezTo>
                  <a:close/>
                  <a:moveTo>
                    <a:pt x="9631191" y="2075979"/>
                  </a:moveTo>
                  <a:cubicBezTo>
                    <a:pt x="9641108" y="2077373"/>
                    <a:pt x="9655363" y="2088685"/>
                    <a:pt x="9662801" y="2101235"/>
                  </a:cubicBezTo>
                  <a:cubicBezTo>
                    <a:pt x="9670238" y="2113786"/>
                    <a:pt x="9668224" y="2122618"/>
                    <a:pt x="9658307" y="2121223"/>
                  </a:cubicBezTo>
                  <a:cubicBezTo>
                    <a:pt x="9648236" y="2119829"/>
                    <a:pt x="9634136" y="2108518"/>
                    <a:pt x="9626698" y="2095967"/>
                  </a:cubicBezTo>
                  <a:cubicBezTo>
                    <a:pt x="9619261" y="2083416"/>
                    <a:pt x="9621276" y="2074584"/>
                    <a:pt x="9631191" y="2075979"/>
                  </a:cubicBezTo>
                  <a:close/>
                  <a:moveTo>
                    <a:pt x="1512526" y="2073655"/>
                  </a:moveTo>
                  <a:cubicBezTo>
                    <a:pt x="1523375" y="2072260"/>
                    <a:pt x="1527558" y="2081402"/>
                    <a:pt x="1521669" y="2093953"/>
                  </a:cubicBezTo>
                  <a:cubicBezTo>
                    <a:pt x="1515780" y="2106503"/>
                    <a:pt x="1501988" y="2117814"/>
                    <a:pt x="1490985" y="2119209"/>
                  </a:cubicBezTo>
                  <a:cubicBezTo>
                    <a:pt x="1479827" y="2120603"/>
                    <a:pt x="1475798" y="2111462"/>
                    <a:pt x="1481687" y="2098911"/>
                  </a:cubicBezTo>
                  <a:cubicBezTo>
                    <a:pt x="1487731" y="2086360"/>
                    <a:pt x="1501368" y="2075049"/>
                    <a:pt x="1512526" y="2073655"/>
                  </a:cubicBezTo>
                  <a:close/>
                  <a:moveTo>
                    <a:pt x="2130103" y="2070556"/>
                  </a:moveTo>
                  <a:cubicBezTo>
                    <a:pt x="2141570" y="2069471"/>
                    <a:pt x="2146994" y="2078768"/>
                    <a:pt x="2142190" y="2091319"/>
                  </a:cubicBezTo>
                  <a:cubicBezTo>
                    <a:pt x="2137386" y="2103870"/>
                    <a:pt x="2124214" y="2115026"/>
                    <a:pt x="2112591" y="2116265"/>
                  </a:cubicBezTo>
                  <a:cubicBezTo>
                    <a:pt x="2100968" y="2117350"/>
                    <a:pt x="2095543" y="2108053"/>
                    <a:pt x="2100503" y="2095503"/>
                  </a:cubicBezTo>
                  <a:cubicBezTo>
                    <a:pt x="2105462" y="2082952"/>
                    <a:pt x="2118789" y="2071641"/>
                    <a:pt x="2130103" y="2070556"/>
                  </a:cubicBezTo>
                  <a:close/>
                  <a:moveTo>
                    <a:pt x="9573862" y="2067612"/>
                  </a:moveTo>
                  <a:cubicBezTo>
                    <a:pt x="9583777" y="2069006"/>
                    <a:pt x="9597878" y="2080317"/>
                    <a:pt x="9605315" y="2092868"/>
                  </a:cubicBezTo>
                  <a:cubicBezTo>
                    <a:pt x="9612752" y="2105264"/>
                    <a:pt x="9610584" y="2114251"/>
                    <a:pt x="9600512" y="2112856"/>
                  </a:cubicBezTo>
                  <a:cubicBezTo>
                    <a:pt x="9590595" y="2111462"/>
                    <a:pt x="9576495" y="2100151"/>
                    <a:pt x="9569058" y="2087600"/>
                  </a:cubicBezTo>
                  <a:cubicBezTo>
                    <a:pt x="9561620" y="2075049"/>
                    <a:pt x="9563790" y="2066062"/>
                    <a:pt x="9573862" y="2067612"/>
                  </a:cubicBezTo>
                  <a:close/>
                  <a:moveTo>
                    <a:pt x="36836" y="2066837"/>
                  </a:moveTo>
                  <a:cubicBezTo>
                    <a:pt x="45980" y="2065132"/>
                    <a:pt x="46755" y="2073655"/>
                    <a:pt x="38693" y="2086050"/>
                  </a:cubicBezTo>
                  <a:cubicBezTo>
                    <a:pt x="30481" y="2098446"/>
                    <a:pt x="16533" y="2109912"/>
                    <a:pt x="7392" y="2111617"/>
                  </a:cubicBezTo>
                  <a:cubicBezTo>
                    <a:pt x="-1750" y="2113321"/>
                    <a:pt x="-2524" y="2104799"/>
                    <a:pt x="5688" y="2092403"/>
                  </a:cubicBezTo>
                  <a:cubicBezTo>
                    <a:pt x="13899" y="2080162"/>
                    <a:pt x="27847" y="2068696"/>
                    <a:pt x="36836" y="2066837"/>
                  </a:cubicBezTo>
                  <a:close/>
                  <a:moveTo>
                    <a:pt x="6415267" y="2066218"/>
                  </a:moveTo>
                  <a:cubicBezTo>
                    <a:pt x="6427663" y="2066683"/>
                    <a:pt x="6439439" y="2077219"/>
                    <a:pt x="6441608" y="2089925"/>
                  </a:cubicBezTo>
                  <a:cubicBezTo>
                    <a:pt x="6443777" y="2102630"/>
                    <a:pt x="6435410" y="2112547"/>
                    <a:pt x="6423014" y="2112082"/>
                  </a:cubicBezTo>
                  <a:cubicBezTo>
                    <a:pt x="6410464" y="2111617"/>
                    <a:pt x="6398688" y="2101081"/>
                    <a:pt x="6396673" y="2088375"/>
                  </a:cubicBezTo>
                  <a:cubicBezTo>
                    <a:pt x="6394504" y="2075669"/>
                    <a:pt x="6402871" y="2065753"/>
                    <a:pt x="6415267" y="2066218"/>
                  </a:cubicBezTo>
                  <a:close/>
                  <a:moveTo>
                    <a:pt x="6343837" y="2063738"/>
                  </a:moveTo>
                  <a:cubicBezTo>
                    <a:pt x="6356233" y="2064203"/>
                    <a:pt x="6368009" y="2074739"/>
                    <a:pt x="6370023" y="2087445"/>
                  </a:cubicBezTo>
                  <a:cubicBezTo>
                    <a:pt x="6372037" y="2099996"/>
                    <a:pt x="6363515" y="2109912"/>
                    <a:pt x="6351119" y="2109602"/>
                  </a:cubicBezTo>
                  <a:cubicBezTo>
                    <a:pt x="6338569" y="2109292"/>
                    <a:pt x="6326948" y="2098756"/>
                    <a:pt x="6324933" y="2086050"/>
                  </a:cubicBezTo>
                  <a:cubicBezTo>
                    <a:pt x="6323074" y="2073500"/>
                    <a:pt x="6331441" y="2063428"/>
                    <a:pt x="6343837" y="2063738"/>
                  </a:cubicBezTo>
                  <a:close/>
                  <a:moveTo>
                    <a:pt x="2196741" y="2063738"/>
                  </a:moveTo>
                  <a:cubicBezTo>
                    <a:pt x="2208363" y="2062653"/>
                    <a:pt x="2213787" y="2071950"/>
                    <a:pt x="2209138" y="2084501"/>
                  </a:cubicBezTo>
                  <a:cubicBezTo>
                    <a:pt x="2204334" y="2097052"/>
                    <a:pt x="2191162" y="2108208"/>
                    <a:pt x="2179539" y="2109447"/>
                  </a:cubicBezTo>
                  <a:cubicBezTo>
                    <a:pt x="2167916" y="2110532"/>
                    <a:pt x="2162336" y="2101235"/>
                    <a:pt x="2167141" y="2088685"/>
                  </a:cubicBezTo>
                  <a:cubicBezTo>
                    <a:pt x="2171945" y="2075979"/>
                    <a:pt x="2185118" y="2064823"/>
                    <a:pt x="2196741" y="2063738"/>
                  </a:cubicBezTo>
                  <a:close/>
                  <a:moveTo>
                    <a:pt x="6272251" y="2061723"/>
                  </a:moveTo>
                  <a:cubicBezTo>
                    <a:pt x="6284647" y="2062033"/>
                    <a:pt x="6296268" y="2072570"/>
                    <a:pt x="6298282" y="2085275"/>
                  </a:cubicBezTo>
                  <a:cubicBezTo>
                    <a:pt x="6300297" y="2097981"/>
                    <a:pt x="6291774" y="2107898"/>
                    <a:pt x="6279224" y="2107588"/>
                  </a:cubicBezTo>
                  <a:cubicBezTo>
                    <a:pt x="6266673" y="2107278"/>
                    <a:pt x="6255052" y="2096742"/>
                    <a:pt x="6253193" y="2084036"/>
                  </a:cubicBezTo>
                  <a:cubicBezTo>
                    <a:pt x="6251333" y="2071330"/>
                    <a:pt x="6259855" y="2061259"/>
                    <a:pt x="6272251" y="2061723"/>
                  </a:cubicBezTo>
                  <a:close/>
                  <a:moveTo>
                    <a:pt x="6200666" y="2059709"/>
                  </a:moveTo>
                  <a:cubicBezTo>
                    <a:pt x="6213216" y="2060019"/>
                    <a:pt x="6224682" y="2070556"/>
                    <a:pt x="6226542" y="2083261"/>
                  </a:cubicBezTo>
                  <a:cubicBezTo>
                    <a:pt x="6228401" y="2095967"/>
                    <a:pt x="6219724" y="2105883"/>
                    <a:pt x="6207173" y="2105573"/>
                  </a:cubicBezTo>
                  <a:cubicBezTo>
                    <a:pt x="6194778" y="2105264"/>
                    <a:pt x="6183157" y="2094727"/>
                    <a:pt x="6181452" y="2082021"/>
                  </a:cubicBezTo>
                  <a:cubicBezTo>
                    <a:pt x="6179593" y="2069316"/>
                    <a:pt x="6188270" y="2059399"/>
                    <a:pt x="6200666" y="2059709"/>
                  </a:cubicBezTo>
                  <a:close/>
                  <a:moveTo>
                    <a:pt x="9515911" y="2059089"/>
                  </a:moveTo>
                  <a:cubicBezTo>
                    <a:pt x="9525983" y="2060484"/>
                    <a:pt x="9540083" y="2071795"/>
                    <a:pt x="9547366" y="2084346"/>
                  </a:cubicBezTo>
                  <a:cubicBezTo>
                    <a:pt x="9554803" y="2096896"/>
                    <a:pt x="9552479" y="2105883"/>
                    <a:pt x="9542407" y="2104489"/>
                  </a:cubicBezTo>
                  <a:cubicBezTo>
                    <a:pt x="9532335" y="2103094"/>
                    <a:pt x="9518236" y="2091783"/>
                    <a:pt x="9510954" y="2079232"/>
                  </a:cubicBezTo>
                  <a:cubicBezTo>
                    <a:pt x="9503671" y="2066837"/>
                    <a:pt x="9505995" y="2057850"/>
                    <a:pt x="9515911" y="2059089"/>
                  </a:cubicBezTo>
                  <a:close/>
                  <a:moveTo>
                    <a:pt x="6128926" y="2058005"/>
                  </a:moveTo>
                  <a:cubicBezTo>
                    <a:pt x="6141321" y="2058315"/>
                    <a:pt x="6152787" y="2068852"/>
                    <a:pt x="6154492" y="2081557"/>
                  </a:cubicBezTo>
                  <a:cubicBezTo>
                    <a:pt x="6156196" y="2094108"/>
                    <a:pt x="6147519" y="2104180"/>
                    <a:pt x="6134968" y="2103870"/>
                  </a:cubicBezTo>
                  <a:cubicBezTo>
                    <a:pt x="6122418" y="2103560"/>
                    <a:pt x="6111107" y="2093023"/>
                    <a:pt x="6109402" y="2080318"/>
                  </a:cubicBezTo>
                  <a:cubicBezTo>
                    <a:pt x="6107852" y="2067612"/>
                    <a:pt x="6116529" y="2057540"/>
                    <a:pt x="6128926" y="2058005"/>
                  </a:cubicBezTo>
                  <a:close/>
                  <a:moveTo>
                    <a:pt x="4540255" y="2058005"/>
                  </a:moveTo>
                  <a:cubicBezTo>
                    <a:pt x="4552806" y="2057695"/>
                    <a:pt x="4562257" y="2067612"/>
                    <a:pt x="4561483" y="2080317"/>
                  </a:cubicBezTo>
                  <a:cubicBezTo>
                    <a:pt x="4560708" y="2093023"/>
                    <a:pt x="4549706" y="2103559"/>
                    <a:pt x="4537156" y="2103869"/>
                  </a:cubicBezTo>
                  <a:cubicBezTo>
                    <a:pt x="4524450" y="2104179"/>
                    <a:pt x="4514998" y="2094263"/>
                    <a:pt x="4515928" y="2081557"/>
                  </a:cubicBezTo>
                  <a:cubicBezTo>
                    <a:pt x="4516858" y="2068851"/>
                    <a:pt x="4527859" y="2058315"/>
                    <a:pt x="4540255" y="2058005"/>
                  </a:cubicBezTo>
                  <a:close/>
                  <a:moveTo>
                    <a:pt x="9923886" y="2057385"/>
                  </a:moveTo>
                  <a:cubicBezTo>
                    <a:pt x="9933493" y="2058935"/>
                    <a:pt x="9947594" y="2070401"/>
                    <a:pt x="9955496" y="2082797"/>
                  </a:cubicBezTo>
                  <a:cubicBezTo>
                    <a:pt x="9963398" y="2095347"/>
                    <a:pt x="9962159" y="2104179"/>
                    <a:pt x="9952552" y="2102630"/>
                  </a:cubicBezTo>
                  <a:cubicBezTo>
                    <a:pt x="9942945" y="2101080"/>
                    <a:pt x="9928845" y="2089614"/>
                    <a:pt x="9920942" y="2077219"/>
                  </a:cubicBezTo>
                  <a:cubicBezTo>
                    <a:pt x="9913040" y="2064668"/>
                    <a:pt x="9914280" y="2055836"/>
                    <a:pt x="9923886" y="2057385"/>
                  </a:cubicBezTo>
                  <a:close/>
                  <a:moveTo>
                    <a:pt x="89678" y="2056920"/>
                  </a:moveTo>
                  <a:cubicBezTo>
                    <a:pt x="98816" y="2055061"/>
                    <a:pt x="99747" y="2063738"/>
                    <a:pt x="91694" y="2076133"/>
                  </a:cubicBezTo>
                  <a:cubicBezTo>
                    <a:pt x="83638" y="2088529"/>
                    <a:pt x="69526" y="2099995"/>
                    <a:pt x="60385" y="2101700"/>
                  </a:cubicBezTo>
                  <a:cubicBezTo>
                    <a:pt x="51090" y="2103404"/>
                    <a:pt x="50318" y="2094882"/>
                    <a:pt x="58373" y="2082486"/>
                  </a:cubicBezTo>
                  <a:cubicBezTo>
                    <a:pt x="66583" y="2070091"/>
                    <a:pt x="80542" y="2058624"/>
                    <a:pt x="89678" y="2056920"/>
                  </a:cubicBezTo>
                  <a:close/>
                  <a:moveTo>
                    <a:pt x="4612614" y="2056456"/>
                  </a:moveTo>
                  <a:cubicBezTo>
                    <a:pt x="4625165" y="2056146"/>
                    <a:pt x="4634772" y="2066218"/>
                    <a:pt x="4633997" y="2078923"/>
                  </a:cubicBezTo>
                  <a:cubicBezTo>
                    <a:pt x="4633223" y="2091629"/>
                    <a:pt x="4622376" y="2102010"/>
                    <a:pt x="4609825" y="2102320"/>
                  </a:cubicBezTo>
                  <a:cubicBezTo>
                    <a:pt x="4597275" y="2102475"/>
                    <a:pt x="4587668" y="2092559"/>
                    <a:pt x="4588443" y="2079853"/>
                  </a:cubicBezTo>
                  <a:cubicBezTo>
                    <a:pt x="4589218" y="2067147"/>
                    <a:pt x="4600064" y="2056611"/>
                    <a:pt x="4612614" y="2056456"/>
                  </a:cubicBezTo>
                  <a:close/>
                  <a:moveTo>
                    <a:pt x="6057341" y="2056146"/>
                  </a:moveTo>
                  <a:cubicBezTo>
                    <a:pt x="6069736" y="2056301"/>
                    <a:pt x="6081202" y="2066837"/>
                    <a:pt x="6082752" y="2079543"/>
                  </a:cubicBezTo>
                  <a:cubicBezTo>
                    <a:pt x="6084301" y="2092249"/>
                    <a:pt x="6075469" y="2102320"/>
                    <a:pt x="6062918" y="2102010"/>
                  </a:cubicBezTo>
                  <a:cubicBezTo>
                    <a:pt x="6050368" y="2101700"/>
                    <a:pt x="6039056" y="2091319"/>
                    <a:pt x="6037507" y="2078613"/>
                  </a:cubicBezTo>
                  <a:cubicBezTo>
                    <a:pt x="6035958" y="2065908"/>
                    <a:pt x="6044790" y="2055836"/>
                    <a:pt x="6057341" y="2056146"/>
                  </a:cubicBezTo>
                  <a:close/>
                  <a:moveTo>
                    <a:pt x="5985289" y="2054751"/>
                  </a:moveTo>
                  <a:cubicBezTo>
                    <a:pt x="5997686" y="2055061"/>
                    <a:pt x="6008996" y="2065442"/>
                    <a:pt x="6010546" y="2078148"/>
                  </a:cubicBezTo>
                  <a:cubicBezTo>
                    <a:pt x="6012095" y="2090854"/>
                    <a:pt x="6003109" y="2100925"/>
                    <a:pt x="5990558" y="2100615"/>
                  </a:cubicBezTo>
                  <a:cubicBezTo>
                    <a:pt x="5978007" y="2100305"/>
                    <a:pt x="5966696" y="2089924"/>
                    <a:pt x="5965302" y="2077218"/>
                  </a:cubicBezTo>
                  <a:cubicBezTo>
                    <a:pt x="5963907" y="2064513"/>
                    <a:pt x="5972894" y="2054441"/>
                    <a:pt x="5985289" y="2054751"/>
                  </a:cubicBezTo>
                  <a:close/>
                  <a:moveTo>
                    <a:pt x="4684819" y="2054751"/>
                  </a:moveTo>
                  <a:cubicBezTo>
                    <a:pt x="4697370" y="2054441"/>
                    <a:pt x="4707132" y="2064513"/>
                    <a:pt x="4706512" y="2077218"/>
                  </a:cubicBezTo>
                  <a:cubicBezTo>
                    <a:pt x="4706047" y="2089924"/>
                    <a:pt x="4695201" y="2100305"/>
                    <a:pt x="4682650" y="2100615"/>
                  </a:cubicBezTo>
                  <a:cubicBezTo>
                    <a:pt x="4669945" y="2100925"/>
                    <a:pt x="4660338" y="2090854"/>
                    <a:pt x="4660957" y="2078148"/>
                  </a:cubicBezTo>
                  <a:cubicBezTo>
                    <a:pt x="4661577" y="2065597"/>
                    <a:pt x="4672269" y="2055061"/>
                    <a:pt x="4684819" y="2054751"/>
                  </a:cubicBezTo>
                  <a:close/>
                  <a:moveTo>
                    <a:pt x="5913549" y="2053357"/>
                  </a:moveTo>
                  <a:cubicBezTo>
                    <a:pt x="5926100" y="2053667"/>
                    <a:pt x="5937256" y="2064048"/>
                    <a:pt x="5938650" y="2076754"/>
                  </a:cubicBezTo>
                  <a:cubicBezTo>
                    <a:pt x="5940045" y="2089305"/>
                    <a:pt x="5930903" y="2099376"/>
                    <a:pt x="5918352" y="2099221"/>
                  </a:cubicBezTo>
                  <a:cubicBezTo>
                    <a:pt x="5905802" y="2098911"/>
                    <a:pt x="5894490" y="2088530"/>
                    <a:pt x="5893251" y="2075824"/>
                  </a:cubicBezTo>
                  <a:cubicBezTo>
                    <a:pt x="5891856" y="2063118"/>
                    <a:pt x="5900998" y="2053047"/>
                    <a:pt x="5913549" y="2053357"/>
                  </a:cubicBezTo>
                  <a:close/>
                  <a:moveTo>
                    <a:pt x="4757180" y="2053357"/>
                  </a:moveTo>
                  <a:cubicBezTo>
                    <a:pt x="4769730" y="2053047"/>
                    <a:pt x="4779492" y="2063118"/>
                    <a:pt x="4779027" y="2075824"/>
                  </a:cubicBezTo>
                  <a:cubicBezTo>
                    <a:pt x="4778563" y="2088530"/>
                    <a:pt x="4767871" y="2099066"/>
                    <a:pt x="4755321" y="2099221"/>
                  </a:cubicBezTo>
                  <a:cubicBezTo>
                    <a:pt x="4742615" y="2099531"/>
                    <a:pt x="4732853" y="2089460"/>
                    <a:pt x="4733473" y="2076754"/>
                  </a:cubicBezTo>
                  <a:cubicBezTo>
                    <a:pt x="4733938" y="2064048"/>
                    <a:pt x="4744629" y="2053667"/>
                    <a:pt x="4757180" y="2053357"/>
                  </a:cubicBezTo>
                  <a:close/>
                  <a:moveTo>
                    <a:pt x="4829540" y="2052272"/>
                  </a:moveTo>
                  <a:cubicBezTo>
                    <a:pt x="4842091" y="2052117"/>
                    <a:pt x="4851853" y="2062188"/>
                    <a:pt x="4851543" y="2074894"/>
                  </a:cubicBezTo>
                  <a:cubicBezTo>
                    <a:pt x="4851078" y="2087445"/>
                    <a:pt x="4840542" y="2097981"/>
                    <a:pt x="4827991" y="2098136"/>
                  </a:cubicBezTo>
                  <a:cubicBezTo>
                    <a:pt x="4815440" y="2098291"/>
                    <a:pt x="4805524" y="2088220"/>
                    <a:pt x="4805989" y="2075514"/>
                  </a:cubicBezTo>
                  <a:cubicBezTo>
                    <a:pt x="4806454" y="2062808"/>
                    <a:pt x="4816990" y="2052427"/>
                    <a:pt x="4829540" y="2052272"/>
                  </a:cubicBezTo>
                  <a:close/>
                  <a:moveTo>
                    <a:pt x="5841344" y="2052117"/>
                  </a:moveTo>
                  <a:cubicBezTo>
                    <a:pt x="5853895" y="2052272"/>
                    <a:pt x="5865051" y="2062653"/>
                    <a:pt x="5866291" y="2075359"/>
                  </a:cubicBezTo>
                  <a:cubicBezTo>
                    <a:pt x="5867531" y="2088064"/>
                    <a:pt x="5858388" y="2098136"/>
                    <a:pt x="5845838" y="2097981"/>
                  </a:cubicBezTo>
                  <a:cubicBezTo>
                    <a:pt x="5833132" y="2097826"/>
                    <a:pt x="5822131" y="2087445"/>
                    <a:pt x="5820891" y="2074739"/>
                  </a:cubicBezTo>
                  <a:cubicBezTo>
                    <a:pt x="5819807" y="2062033"/>
                    <a:pt x="5828948" y="2051962"/>
                    <a:pt x="5841344" y="2052117"/>
                  </a:cubicBezTo>
                  <a:close/>
                  <a:moveTo>
                    <a:pt x="8956863" y="2051188"/>
                  </a:moveTo>
                  <a:cubicBezTo>
                    <a:pt x="8967554" y="2052427"/>
                    <a:pt x="8981344" y="2063738"/>
                    <a:pt x="8987852" y="2076289"/>
                  </a:cubicBezTo>
                  <a:cubicBezTo>
                    <a:pt x="8994359" y="2088840"/>
                    <a:pt x="8990796" y="2097981"/>
                    <a:pt x="8980105" y="2096742"/>
                  </a:cubicBezTo>
                  <a:cubicBezTo>
                    <a:pt x="8969413" y="2095502"/>
                    <a:pt x="8955468" y="2084191"/>
                    <a:pt x="8949115" y="2071640"/>
                  </a:cubicBezTo>
                  <a:cubicBezTo>
                    <a:pt x="8942762" y="2059090"/>
                    <a:pt x="8946171" y="2049948"/>
                    <a:pt x="8956863" y="2051188"/>
                  </a:cubicBezTo>
                  <a:close/>
                  <a:moveTo>
                    <a:pt x="4901745" y="2051188"/>
                  </a:moveTo>
                  <a:cubicBezTo>
                    <a:pt x="4914296" y="2051033"/>
                    <a:pt x="4924367" y="2061104"/>
                    <a:pt x="4924058" y="2073810"/>
                  </a:cubicBezTo>
                  <a:cubicBezTo>
                    <a:pt x="4923902" y="2086516"/>
                    <a:pt x="4913521" y="2096897"/>
                    <a:pt x="4900815" y="2097052"/>
                  </a:cubicBezTo>
                  <a:cubicBezTo>
                    <a:pt x="4888110" y="2097207"/>
                    <a:pt x="4878193" y="2087135"/>
                    <a:pt x="4878503" y="2074430"/>
                  </a:cubicBezTo>
                  <a:cubicBezTo>
                    <a:pt x="4878813" y="2061724"/>
                    <a:pt x="4889350" y="2051343"/>
                    <a:pt x="4901745" y="2051188"/>
                  </a:cubicBezTo>
                  <a:close/>
                  <a:moveTo>
                    <a:pt x="5769449" y="2051033"/>
                  </a:moveTo>
                  <a:cubicBezTo>
                    <a:pt x="5781845" y="2051188"/>
                    <a:pt x="5793001" y="2061569"/>
                    <a:pt x="5794085" y="2074275"/>
                  </a:cubicBezTo>
                  <a:cubicBezTo>
                    <a:pt x="5795170" y="2086981"/>
                    <a:pt x="5785873" y="2097052"/>
                    <a:pt x="5773323" y="2096897"/>
                  </a:cubicBezTo>
                  <a:cubicBezTo>
                    <a:pt x="5760772" y="2096742"/>
                    <a:pt x="5749771" y="2086361"/>
                    <a:pt x="5748686" y="2073655"/>
                  </a:cubicBezTo>
                  <a:cubicBezTo>
                    <a:pt x="5747601" y="2060949"/>
                    <a:pt x="5756898" y="2050878"/>
                    <a:pt x="5769449" y="2051033"/>
                  </a:cubicBezTo>
                  <a:close/>
                  <a:moveTo>
                    <a:pt x="5697243" y="2050258"/>
                  </a:moveTo>
                  <a:cubicBezTo>
                    <a:pt x="5709794" y="2050413"/>
                    <a:pt x="5720640" y="2060794"/>
                    <a:pt x="5721725" y="2073500"/>
                  </a:cubicBezTo>
                  <a:cubicBezTo>
                    <a:pt x="5722809" y="2086051"/>
                    <a:pt x="5713358" y="2096277"/>
                    <a:pt x="5700807" y="2096122"/>
                  </a:cubicBezTo>
                  <a:cubicBezTo>
                    <a:pt x="5688256" y="2095967"/>
                    <a:pt x="5677255" y="2085586"/>
                    <a:pt x="5676325" y="2072880"/>
                  </a:cubicBezTo>
                  <a:cubicBezTo>
                    <a:pt x="5675395" y="2060174"/>
                    <a:pt x="5684692" y="2049948"/>
                    <a:pt x="5697243" y="2050258"/>
                  </a:cubicBezTo>
                  <a:close/>
                  <a:moveTo>
                    <a:pt x="4974261" y="2050258"/>
                  </a:moveTo>
                  <a:cubicBezTo>
                    <a:pt x="4986811" y="2050103"/>
                    <a:pt x="4996883" y="2060174"/>
                    <a:pt x="4996728" y="2072880"/>
                  </a:cubicBezTo>
                  <a:cubicBezTo>
                    <a:pt x="4996573" y="2085586"/>
                    <a:pt x="4986347" y="2095967"/>
                    <a:pt x="4973641" y="2096122"/>
                  </a:cubicBezTo>
                  <a:cubicBezTo>
                    <a:pt x="4961091" y="2096277"/>
                    <a:pt x="4951019" y="2086205"/>
                    <a:pt x="4951174" y="2073500"/>
                  </a:cubicBezTo>
                  <a:cubicBezTo>
                    <a:pt x="4951329" y="2060794"/>
                    <a:pt x="4961710" y="2050413"/>
                    <a:pt x="4974261" y="2050258"/>
                  </a:cubicBezTo>
                  <a:close/>
                  <a:moveTo>
                    <a:pt x="1703451" y="2050103"/>
                  </a:moveTo>
                  <a:cubicBezTo>
                    <a:pt x="1714454" y="2048863"/>
                    <a:pt x="1718949" y="2058005"/>
                    <a:pt x="1713370" y="2070556"/>
                  </a:cubicBezTo>
                  <a:cubicBezTo>
                    <a:pt x="1707790" y="2083261"/>
                    <a:pt x="1694152" y="2094417"/>
                    <a:pt x="1682995" y="2095812"/>
                  </a:cubicBezTo>
                  <a:cubicBezTo>
                    <a:pt x="1671837" y="2097051"/>
                    <a:pt x="1667342" y="2087910"/>
                    <a:pt x="1673076" y="2075359"/>
                  </a:cubicBezTo>
                  <a:cubicBezTo>
                    <a:pt x="1678810" y="2062808"/>
                    <a:pt x="1692293" y="2051497"/>
                    <a:pt x="1703451" y="2050103"/>
                  </a:cubicBezTo>
                  <a:close/>
                  <a:moveTo>
                    <a:pt x="5625193" y="2049483"/>
                  </a:moveTo>
                  <a:cubicBezTo>
                    <a:pt x="5637744" y="2049483"/>
                    <a:pt x="5648590" y="2059864"/>
                    <a:pt x="5649520" y="2072570"/>
                  </a:cubicBezTo>
                  <a:cubicBezTo>
                    <a:pt x="5650294" y="2085275"/>
                    <a:pt x="5640843" y="2095502"/>
                    <a:pt x="5628292" y="2095347"/>
                  </a:cubicBezTo>
                  <a:cubicBezTo>
                    <a:pt x="5615741" y="2095347"/>
                    <a:pt x="5604740" y="2084965"/>
                    <a:pt x="5603965" y="2072260"/>
                  </a:cubicBezTo>
                  <a:cubicBezTo>
                    <a:pt x="5603036" y="2059554"/>
                    <a:pt x="5612642" y="2049328"/>
                    <a:pt x="5625193" y="2049483"/>
                  </a:cubicBezTo>
                  <a:close/>
                  <a:moveTo>
                    <a:pt x="5046621" y="2049483"/>
                  </a:moveTo>
                  <a:cubicBezTo>
                    <a:pt x="5059172" y="2049328"/>
                    <a:pt x="5069243" y="2059554"/>
                    <a:pt x="5069243" y="2072260"/>
                  </a:cubicBezTo>
                  <a:cubicBezTo>
                    <a:pt x="5069243" y="2084811"/>
                    <a:pt x="5059017" y="2095192"/>
                    <a:pt x="5046311" y="2095347"/>
                  </a:cubicBezTo>
                  <a:cubicBezTo>
                    <a:pt x="5033761" y="2095347"/>
                    <a:pt x="5023534" y="2085275"/>
                    <a:pt x="5023689" y="2072570"/>
                  </a:cubicBezTo>
                  <a:cubicBezTo>
                    <a:pt x="5023844" y="2060019"/>
                    <a:pt x="5034070" y="2049638"/>
                    <a:pt x="5046621" y="2049483"/>
                  </a:cubicBezTo>
                  <a:close/>
                  <a:moveTo>
                    <a:pt x="5552833" y="2048863"/>
                  </a:moveTo>
                  <a:cubicBezTo>
                    <a:pt x="5565384" y="2048863"/>
                    <a:pt x="5576230" y="2059244"/>
                    <a:pt x="5577005" y="2071950"/>
                  </a:cubicBezTo>
                  <a:cubicBezTo>
                    <a:pt x="5577779" y="2084656"/>
                    <a:pt x="5568173" y="2094882"/>
                    <a:pt x="5555622" y="2094727"/>
                  </a:cubicBezTo>
                  <a:cubicBezTo>
                    <a:pt x="5542916" y="2094572"/>
                    <a:pt x="5532225" y="2084346"/>
                    <a:pt x="5531450" y="2071640"/>
                  </a:cubicBezTo>
                  <a:cubicBezTo>
                    <a:pt x="5530830" y="2058935"/>
                    <a:pt x="5540437" y="2048863"/>
                    <a:pt x="5552833" y="2048863"/>
                  </a:cubicBezTo>
                  <a:close/>
                  <a:moveTo>
                    <a:pt x="5118981" y="2048863"/>
                  </a:moveTo>
                  <a:cubicBezTo>
                    <a:pt x="5131532" y="2048708"/>
                    <a:pt x="5141758" y="2058934"/>
                    <a:pt x="5141913" y="2071640"/>
                  </a:cubicBezTo>
                  <a:cubicBezTo>
                    <a:pt x="5142068" y="2084346"/>
                    <a:pt x="5131842" y="2094572"/>
                    <a:pt x="5119291" y="2094727"/>
                  </a:cubicBezTo>
                  <a:cubicBezTo>
                    <a:pt x="5106585" y="2094882"/>
                    <a:pt x="5096359" y="2084655"/>
                    <a:pt x="5096359" y="2071950"/>
                  </a:cubicBezTo>
                  <a:cubicBezTo>
                    <a:pt x="5096204" y="2059399"/>
                    <a:pt x="5106430" y="2049018"/>
                    <a:pt x="5118981" y="2048863"/>
                  </a:cubicBezTo>
                  <a:close/>
                  <a:moveTo>
                    <a:pt x="5480627" y="2048554"/>
                  </a:moveTo>
                  <a:cubicBezTo>
                    <a:pt x="5493178" y="2048709"/>
                    <a:pt x="5503869" y="2058935"/>
                    <a:pt x="5504489" y="2071641"/>
                  </a:cubicBezTo>
                  <a:cubicBezTo>
                    <a:pt x="5505264" y="2084191"/>
                    <a:pt x="5495502" y="2094418"/>
                    <a:pt x="5482951" y="2094418"/>
                  </a:cubicBezTo>
                  <a:cubicBezTo>
                    <a:pt x="5470401" y="2094263"/>
                    <a:pt x="5459709" y="2084036"/>
                    <a:pt x="5459089" y="2071331"/>
                  </a:cubicBezTo>
                  <a:cubicBezTo>
                    <a:pt x="5458469" y="2058625"/>
                    <a:pt x="5468077" y="2048399"/>
                    <a:pt x="5480627" y="2048554"/>
                  </a:cubicBezTo>
                  <a:close/>
                  <a:moveTo>
                    <a:pt x="5263702" y="2048399"/>
                  </a:moveTo>
                  <a:cubicBezTo>
                    <a:pt x="5276098" y="2048399"/>
                    <a:pt x="5286634" y="2058625"/>
                    <a:pt x="5286944" y="2071331"/>
                  </a:cubicBezTo>
                  <a:cubicBezTo>
                    <a:pt x="5287254" y="2083882"/>
                    <a:pt x="5277337" y="2094263"/>
                    <a:pt x="5264632" y="2094263"/>
                  </a:cubicBezTo>
                  <a:cubicBezTo>
                    <a:pt x="5252081" y="2094263"/>
                    <a:pt x="5241700" y="2084037"/>
                    <a:pt x="5241390" y="2071331"/>
                  </a:cubicBezTo>
                  <a:cubicBezTo>
                    <a:pt x="5241235" y="2058625"/>
                    <a:pt x="5251152" y="2048244"/>
                    <a:pt x="5263702" y="2048399"/>
                  </a:cubicBezTo>
                  <a:close/>
                  <a:moveTo>
                    <a:pt x="5191341" y="2048399"/>
                  </a:moveTo>
                  <a:cubicBezTo>
                    <a:pt x="5203892" y="2048244"/>
                    <a:pt x="5214274" y="2058470"/>
                    <a:pt x="5214428" y="2071176"/>
                  </a:cubicBezTo>
                  <a:cubicBezTo>
                    <a:pt x="5214583" y="2083882"/>
                    <a:pt x="5204667" y="2094263"/>
                    <a:pt x="5191961" y="2094263"/>
                  </a:cubicBezTo>
                  <a:cubicBezTo>
                    <a:pt x="5179411" y="2094418"/>
                    <a:pt x="5169029" y="2084191"/>
                    <a:pt x="5168874" y="2071486"/>
                  </a:cubicBezTo>
                  <a:cubicBezTo>
                    <a:pt x="5168719" y="2058935"/>
                    <a:pt x="5178791" y="2048554"/>
                    <a:pt x="5191341" y="2048399"/>
                  </a:cubicBezTo>
                  <a:close/>
                  <a:moveTo>
                    <a:pt x="5336062" y="2048244"/>
                  </a:moveTo>
                  <a:cubicBezTo>
                    <a:pt x="5348613" y="2048244"/>
                    <a:pt x="5359149" y="2058470"/>
                    <a:pt x="5359614" y="2071176"/>
                  </a:cubicBezTo>
                  <a:cubicBezTo>
                    <a:pt x="5360079" y="2083882"/>
                    <a:pt x="5350162" y="2094108"/>
                    <a:pt x="5337611" y="2094108"/>
                  </a:cubicBezTo>
                  <a:cubicBezTo>
                    <a:pt x="5324906" y="2094108"/>
                    <a:pt x="5314369" y="2083882"/>
                    <a:pt x="5314060" y="2071176"/>
                  </a:cubicBezTo>
                  <a:cubicBezTo>
                    <a:pt x="5313595" y="2058470"/>
                    <a:pt x="5323511" y="2048089"/>
                    <a:pt x="5336062" y="2048244"/>
                  </a:cubicBezTo>
                  <a:close/>
                  <a:moveTo>
                    <a:pt x="5408423" y="2048243"/>
                  </a:moveTo>
                  <a:cubicBezTo>
                    <a:pt x="5420973" y="2048243"/>
                    <a:pt x="5431509" y="2058470"/>
                    <a:pt x="5432129" y="2071175"/>
                  </a:cubicBezTo>
                  <a:cubicBezTo>
                    <a:pt x="5432594" y="2083881"/>
                    <a:pt x="5422832" y="2094107"/>
                    <a:pt x="5410282" y="2094107"/>
                  </a:cubicBezTo>
                  <a:cubicBezTo>
                    <a:pt x="5397731" y="2094107"/>
                    <a:pt x="5387040" y="2083881"/>
                    <a:pt x="5386575" y="2071175"/>
                  </a:cubicBezTo>
                  <a:cubicBezTo>
                    <a:pt x="5386110" y="2058470"/>
                    <a:pt x="5395872" y="2048243"/>
                    <a:pt x="5408423" y="2048243"/>
                  </a:cubicBezTo>
                  <a:close/>
                  <a:moveTo>
                    <a:pt x="142813" y="2046849"/>
                  </a:moveTo>
                  <a:cubicBezTo>
                    <a:pt x="151961" y="2044990"/>
                    <a:pt x="153046" y="2053666"/>
                    <a:pt x="144986" y="2066062"/>
                  </a:cubicBezTo>
                  <a:cubicBezTo>
                    <a:pt x="136927" y="2078458"/>
                    <a:pt x="122985" y="2089924"/>
                    <a:pt x="113694" y="2091629"/>
                  </a:cubicBezTo>
                  <a:cubicBezTo>
                    <a:pt x="104397" y="2093488"/>
                    <a:pt x="103468" y="2084811"/>
                    <a:pt x="111523" y="2072415"/>
                  </a:cubicBezTo>
                  <a:cubicBezTo>
                    <a:pt x="119577" y="2060019"/>
                    <a:pt x="133522" y="2048708"/>
                    <a:pt x="142813" y="2046849"/>
                  </a:cubicBezTo>
                  <a:close/>
                  <a:moveTo>
                    <a:pt x="2397274" y="2044060"/>
                  </a:moveTo>
                  <a:cubicBezTo>
                    <a:pt x="2409052" y="2042975"/>
                    <a:pt x="2414786" y="2052272"/>
                    <a:pt x="2410447" y="2064978"/>
                  </a:cubicBezTo>
                  <a:cubicBezTo>
                    <a:pt x="2406108" y="2077529"/>
                    <a:pt x="2393090" y="2088685"/>
                    <a:pt x="2381312" y="2089769"/>
                  </a:cubicBezTo>
                  <a:cubicBezTo>
                    <a:pt x="2369534" y="2090854"/>
                    <a:pt x="2363645" y="2081557"/>
                    <a:pt x="2368140" y="2068852"/>
                  </a:cubicBezTo>
                  <a:cubicBezTo>
                    <a:pt x="2372633" y="2056301"/>
                    <a:pt x="2385652" y="2045145"/>
                    <a:pt x="2397274" y="2044060"/>
                  </a:cubicBezTo>
                  <a:close/>
                  <a:moveTo>
                    <a:pt x="8895193" y="2043905"/>
                  </a:moveTo>
                  <a:cubicBezTo>
                    <a:pt x="8905885" y="2045144"/>
                    <a:pt x="8919830" y="2056455"/>
                    <a:pt x="8926183" y="2069006"/>
                  </a:cubicBezTo>
                  <a:cubicBezTo>
                    <a:pt x="8932536" y="2081557"/>
                    <a:pt x="8928973" y="2090698"/>
                    <a:pt x="8918126" y="2089459"/>
                  </a:cubicBezTo>
                  <a:cubicBezTo>
                    <a:pt x="8907280" y="2088219"/>
                    <a:pt x="8893489" y="2076908"/>
                    <a:pt x="8887137" y="2064357"/>
                  </a:cubicBezTo>
                  <a:cubicBezTo>
                    <a:pt x="8880783" y="2051652"/>
                    <a:pt x="8884502" y="2042510"/>
                    <a:pt x="8895193" y="2043905"/>
                  </a:cubicBezTo>
                  <a:close/>
                  <a:moveTo>
                    <a:pt x="7380277" y="2042665"/>
                  </a:moveTo>
                  <a:cubicBezTo>
                    <a:pt x="7392208" y="2043440"/>
                    <a:pt x="7404914" y="2054286"/>
                    <a:pt x="7408788" y="2066992"/>
                  </a:cubicBezTo>
                  <a:cubicBezTo>
                    <a:pt x="7412506" y="2079697"/>
                    <a:pt x="7405844" y="2089304"/>
                    <a:pt x="7393913" y="2088529"/>
                  </a:cubicBezTo>
                  <a:cubicBezTo>
                    <a:pt x="7381982" y="2087755"/>
                    <a:pt x="7369276" y="2076908"/>
                    <a:pt x="7365558" y="2064203"/>
                  </a:cubicBezTo>
                  <a:cubicBezTo>
                    <a:pt x="7361839" y="2051652"/>
                    <a:pt x="7368502" y="2041890"/>
                    <a:pt x="7380277" y="2042665"/>
                  </a:cubicBezTo>
                  <a:close/>
                  <a:moveTo>
                    <a:pt x="1767609" y="2042511"/>
                  </a:moveTo>
                  <a:cubicBezTo>
                    <a:pt x="1778767" y="2041271"/>
                    <a:pt x="1783262" y="2050413"/>
                    <a:pt x="1777838" y="2062963"/>
                  </a:cubicBezTo>
                  <a:cubicBezTo>
                    <a:pt x="1772414" y="2075669"/>
                    <a:pt x="1758776" y="2086980"/>
                    <a:pt x="1747618" y="2088220"/>
                  </a:cubicBezTo>
                  <a:cubicBezTo>
                    <a:pt x="1736460" y="2089459"/>
                    <a:pt x="1731812" y="2080317"/>
                    <a:pt x="1737390" y="2067767"/>
                  </a:cubicBezTo>
                  <a:cubicBezTo>
                    <a:pt x="1742970" y="2055061"/>
                    <a:pt x="1756452" y="2043905"/>
                    <a:pt x="1767609" y="2042511"/>
                  </a:cubicBezTo>
                  <a:close/>
                  <a:moveTo>
                    <a:pt x="8227528" y="2040651"/>
                  </a:moveTo>
                  <a:cubicBezTo>
                    <a:pt x="8238839" y="2041736"/>
                    <a:pt x="8252319" y="2052737"/>
                    <a:pt x="8257588" y="2065443"/>
                  </a:cubicBezTo>
                  <a:cubicBezTo>
                    <a:pt x="8262855" y="2077994"/>
                    <a:pt x="8257897" y="2087445"/>
                    <a:pt x="8246431" y="2086361"/>
                  </a:cubicBezTo>
                  <a:cubicBezTo>
                    <a:pt x="8234965" y="2085276"/>
                    <a:pt x="8221485" y="2074275"/>
                    <a:pt x="8216371" y="2061569"/>
                  </a:cubicBezTo>
                  <a:cubicBezTo>
                    <a:pt x="8211259" y="2048863"/>
                    <a:pt x="8216217" y="2039412"/>
                    <a:pt x="8227528" y="2040651"/>
                  </a:cubicBezTo>
                  <a:close/>
                  <a:moveTo>
                    <a:pt x="9813564" y="2039721"/>
                  </a:moveTo>
                  <a:cubicBezTo>
                    <a:pt x="9823326" y="2041270"/>
                    <a:pt x="9837426" y="2052581"/>
                    <a:pt x="9845173" y="2065132"/>
                  </a:cubicBezTo>
                  <a:cubicBezTo>
                    <a:pt x="9852920" y="2077528"/>
                    <a:pt x="9851371" y="2086515"/>
                    <a:pt x="9841765" y="2084965"/>
                  </a:cubicBezTo>
                  <a:cubicBezTo>
                    <a:pt x="9832003" y="2083416"/>
                    <a:pt x="9817903" y="2072105"/>
                    <a:pt x="9810156" y="2059554"/>
                  </a:cubicBezTo>
                  <a:cubicBezTo>
                    <a:pt x="9802409" y="2047158"/>
                    <a:pt x="9803958" y="2038171"/>
                    <a:pt x="9813564" y="2039721"/>
                  </a:cubicBezTo>
                  <a:close/>
                  <a:moveTo>
                    <a:pt x="7311636" y="2038327"/>
                  </a:moveTo>
                  <a:cubicBezTo>
                    <a:pt x="7323567" y="2039102"/>
                    <a:pt x="7336272" y="2049948"/>
                    <a:pt x="7339991" y="2062654"/>
                  </a:cubicBezTo>
                  <a:cubicBezTo>
                    <a:pt x="7343555" y="2075359"/>
                    <a:pt x="7336892" y="2084966"/>
                    <a:pt x="7324806" y="2084191"/>
                  </a:cubicBezTo>
                  <a:cubicBezTo>
                    <a:pt x="7312720" y="2083417"/>
                    <a:pt x="7300015" y="2072570"/>
                    <a:pt x="7296451" y="2059865"/>
                  </a:cubicBezTo>
                  <a:cubicBezTo>
                    <a:pt x="7292887" y="2047314"/>
                    <a:pt x="7299705" y="2037552"/>
                    <a:pt x="7311636" y="2038327"/>
                  </a:cubicBezTo>
                  <a:close/>
                  <a:moveTo>
                    <a:pt x="1832233" y="2035073"/>
                  </a:moveTo>
                  <a:cubicBezTo>
                    <a:pt x="1843546" y="2033678"/>
                    <a:pt x="1848195" y="2042975"/>
                    <a:pt x="1842772" y="2055526"/>
                  </a:cubicBezTo>
                  <a:cubicBezTo>
                    <a:pt x="1837348" y="2068076"/>
                    <a:pt x="1823865" y="2079387"/>
                    <a:pt x="1812551" y="2080627"/>
                  </a:cubicBezTo>
                  <a:cubicBezTo>
                    <a:pt x="1801239" y="2081867"/>
                    <a:pt x="1796590" y="2072725"/>
                    <a:pt x="1802014" y="2060174"/>
                  </a:cubicBezTo>
                  <a:cubicBezTo>
                    <a:pt x="1807438" y="2047623"/>
                    <a:pt x="1820920" y="2036312"/>
                    <a:pt x="1832233" y="2035073"/>
                  </a:cubicBezTo>
                  <a:close/>
                  <a:moveTo>
                    <a:pt x="8161985" y="2034453"/>
                  </a:moveTo>
                  <a:cubicBezTo>
                    <a:pt x="8173296" y="2035537"/>
                    <a:pt x="8186776" y="2046539"/>
                    <a:pt x="8191890" y="2059244"/>
                  </a:cubicBezTo>
                  <a:cubicBezTo>
                    <a:pt x="8197002" y="2071795"/>
                    <a:pt x="8191890" y="2081247"/>
                    <a:pt x="8180423" y="2080162"/>
                  </a:cubicBezTo>
                  <a:cubicBezTo>
                    <a:pt x="8168957" y="2079077"/>
                    <a:pt x="8155632" y="2068076"/>
                    <a:pt x="8150518" y="2055370"/>
                  </a:cubicBezTo>
                  <a:cubicBezTo>
                    <a:pt x="8145560" y="2042820"/>
                    <a:pt x="8150673" y="2033368"/>
                    <a:pt x="8161985" y="2034453"/>
                  </a:cubicBezTo>
                  <a:close/>
                  <a:moveTo>
                    <a:pt x="2532101" y="2031509"/>
                  </a:moveTo>
                  <a:cubicBezTo>
                    <a:pt x="2543879" y="2030424"/>
                    <a:pt x="2549923" y="2039721"/>
                    <a:pt x="2545738" y="2052427"/>
                  </a:cubicBezTo>
                  <a:cubicBezTo>
                    <a:pt x="2541553" y="2065132"/>
                    <a:pt x="2528536" y="2076134"/>
                    <a:pt x="2516758" y="2077218"/>
                  </a:cubicBezTo>
                  <a:cubicBezTo>
                    <a:pt x="2504980" y="2078303"/>
                    <a:pt x="2498782" y="2069006"/>
                    <a:pt x="2503121" y="2056301"/>
                  </a:cubicBezTo>
                  <a:cubicBezTo>
                    <a:pt x="2507460" y="2043750"/>
                    <a:pt x="2520477" y="2032594"/>
                    <a:pt x="2532101" y="2031509"/>
                  </a:cubicBezTo>
                  <a:close/>
                  <a:moveTo>
                    <a:pt x="9757939" y="2031044"/>
                  </a:moveTo>
                  <a:cubicBezTo>
                    <a:pt x="9767546" y="2032593"/>
                    <a:pt x="9781646" y="2043904"/>
                    <a:pt x="9789393" y="2056455"/>
                  </a:cubicBezTo>
                  <a:cubicBezTo>
                    <a:pt x="9797140" y="2068851"/>
                    <a:pt x="9795591" y="2077838"/>
                    <a:pt x="9785829" y="2076288"/>
                  </a:cubicBezTo>
                  <a:cubicBezTo>
                    <a:pt x="9776068" y="2074739"/>
                    <a:pt x="9761967" y="2063428"/>
                    <a:pt x="9754220" y="2050877"/>
                  </a:cubicBezTo>
                  <a:cubicBezTo>
                    <a:pt x="9746627" y="2038481"/>
                    <a:pt x="9748177" y="2029494"/>
                    <a:pt x="9757939" y="2031044"/>
                  </a:cubicBezTo>
                  <a:close/>
                  <a:moveTo>
                    <a:pt x="8096286" y="2028410"/>
                  </a:moveTo>
                  <a:cubicBezTo>
                    <a:pt x="8107598" y="2029495"/>
                    <a:pt x="8121078" y="2040496"/>
                    <a:pt x="8126037" y="2053201"/>
                  </a:cubicBezTo>
                  <a:cubicBezTo>
                    <a:pt x="8130995" y="2065907"/>
                    <a:pt x="8125727" y="2075359"/>
                    <a:pt x="8114261" y="2074274"/>
                  </a:cubicBezTo>
                  <a:cubicBezTo>
                    <a:pt x="8102795" y="2073190"/>
                    <a:pt x="8089469" y="2062188"/>
                    <a:pt x="8084511" y="2049483"/>
                  </a:cubicBezTo>
                  <a:cubicBezTo>
                    <a:pt x="8079553" y="2036932"/>
                    <a:pt x="8084820" y="2027480"/>
                    <a:pt x="8096286" y="2028410"/>
                  </a:cubicBezTo>
                  <a:close/>
                  <a:moveTo>
                    <a:pt x="1896857" y="2027481"/>
                  </a:moveTo>
                  <a:cubicBezTo>
                    <a:pt x="1908015" y="2026241"/>
                    <a:pt x="1912819" y="2035538"/>
                    <a:pt x="1907550" y="2048089"/>
                  </a:cubicBezTo>
                  <a:cubicBezTo>
                    <a:pt x="1902281" y="2060640"/>
                    <a:pt x="1888798" y="2071951"/>
                    <a:pt x="1877485" y="2073190"/>
                  </a:cubicBezTo>
                  <a:cubicBezTo>
                    <a:pt x="1866172" y="2074585"/>
                    <a:pt x="1861369" y="2065288"/>
                    <a:pt x="1866793" y="2052737"/>
                  </a:cubicBezTo>
                  <a:cubicBezTo>
                    <a:pt x="1872217" y="2040186"/>
                    <a:pt x="1885544" y="2028875"/>
                    <a:pt x="1896857" y="2027481"/>
                  </a:cubicBezTo>
                  <a:close/>
                  <a:moveTo>
                    <a:pt x="9281477" y="2026396"/>
                  </a:moveTo>
                  <a:cubicBezTo>
                    <a:pt x="9291703" y="2027791"/>
                    <a:pt x="9305803" y="2039102"/>
                    <a:pt x="9312776" y="2051653"/>
                  </a:cubicBezTo>
                  <a:cubicBezTo>
                    <a:pt x="9319748" y="2064358"/>
                    <a:pt x="9317115" y="2073345"/>
                    <a:pt x="9306732" y="2071951"/>
                  </a:cubicBezTo>
                  <a:cubicBezTo>
                    <a:pt x="9296506" y="2070556"/>
                    <a:pt x="9282407" y="2059245"/>
                    <a:pt x="9275434" y="2046694"/>
                  </a:cubicBezTo>
                  <a:cubicBezTo>
                    <a:pt x="9268461" y="2034144"/>
                    <a:pt x="9271250" y="2025157"/>
                    <a:pt x="9281477" y="2026396"/>
                  </a:cubicBezTo>
                  <a:close/>
                  <a:moveTo>
                    <a:pt x="2599823" y="2025466"/>
                  </a:moveTo>
                  <a:cubicBezTo>
                    <a:pt x="2611601" y="2024536"/>
                    <a:pt x="2617800" y="2033833"/>
                    <a:pt x="2613771" y="2046539"/>
                  </a:cubicBezTo>
                  <a:cubicBezTo>
                    <a:pt x="2609586" y="2059244"/>
                    <a:pt x="2596725" y="2070246"/>
                    <a:pt x="2584946" y="2071330"/>
                  </a:cubicBezTo>
                  <a:cubicBezTo>
                    <a:pt x="2573013" y="2072260"/>
                    <a:pt x="2566815" y="2062963"/>
                    <a:pt x="2570999" y="2050258"/>
                  </a:cubicBezTo>
                  <a:cubicBezTo>
                    <a:pt x="2575183" y="2037552"/>
                    <a:pt x="2588045" y="2026551"/>
                    <a:pt x="2599823" y="2025466"/>
                  </a:cubicBezTo>
                  <a:close/>
                  <a:moveTo>
                    <a:pt x="8030125" y="2022522"/>
                  </a:moveTo>
                  <a:cubicBezTo>
                    <a:pt x="8041591" y="2023607"/>
                    <a:pt x="8054916" y="2034608"/>
                    <a:pt x="8059875" y="2047314"/>
                  </a:cubicBezTo>
                  <a:cubicBezTo>
                    <a:pt x="8064833" y="2060019"/>
                    <a:pt x="8059410" y="2069471"/>
                    <a:pt x="8047944" y="2068386"/>
                  </a:cubicBezTo>
                  <a:cubicBezTo>
                    <a:pt x="8036478" y="2067457"/>
                    <a:pt x="8023152" y="2056456"/>
                    <a:pt x="8018349" y="2043750"/>
                  </a:cubicBezTo>
                  <a:cubicBezTo>
                    <a:pt x="8013546" y="2031044"/>
                    <a:pt x="8018813" y="2021592"/>
                    <a:pt x="8030125" y="2022522"/>
                  </a:cubicBezTo>
                  <a:close/>
                  <a:moveTo>
                    <a:pt x="9702002" y="2022368"/>
                  </a:moveTo>
                  <a:cubicBezTo>
                    <a:pt x="9711764" y="2023917"/>
                    <a:pt x="9725865" y="2035228"/>
                    <a:pt x="9733457" y="2047779"/>
                  </a:cubicBezTo>
                  <a:cubicBezTo>
                    <a:pt x="9741049" y="2060330"/>
                    <a:pt x="9739345" y="2069317"/>
                    <a:pt x="9729583" y="2067767"/>
                  </a:cubicBezTo>
                  <a:cubicBezTo>
                    <a:pt x="9719667" y="2066218"/>
                    <a:pt x="9705567" y="2054907"/>
                    <a:pt x="9697974" y="2042356"/>
                  </a:cubicBezTo>
                  <a:cubicBezTo>
                    <a:pt x="9690381" y="2029805"/>
                    <a:pt x="9692087" y="2020818"/>
                    <a:pt x="9702002" y="2022368"/>
                  </a:cubicBezTo>
                  <a:close/>
                  <a:moveTo>
                    <a:pt x="8708173" y="2022213"/>
                  </a:moveTo>
                  <a:cubicBezTo>
                    <a:pt x="8719018" y="2023452"/>
                    <a:pt x="8732809" y="2034763"/>
                    <a:pt x="8738852" y="2047314"/>
                  </a:cubicBezTo>
                  <a:cubicBezTo>
                    <a:pt x="8744895" y="2059865"/>
                    <a:pt x="8741021" y="2069161"/>
                    <a:pt x="8730020" y="2067922"/>
                  </a:cubicBezTo>
                  <a:cubicBezTo>
                    <a:pt x="8719173" y="2066682"/>
                    <a:pt x="8705383" y="2055371"/>
                    <a:pt x="8699341" y="2042820"/>
                  </a:cubicBezTo>
                  <a:cubicBezTo>
                    <a:pt x="8693453" y="2030115"/>
                    <a:pt x="8697326" y="2020973"/>
                    <a:pt x="8708173" y="2022213"/>
                  </a:cubicBezTo>
                  <a:close/>
                  <a:moveTo>
                    <a:pt x="2667703" y="2019578"/>
                  </a:moveTo>
                  <a:cubicBezTo>
                    <a:pt x="2679480" y="2018648"/>
                    <a:pt x="2685834" y="2027945"/>
                    <a:pt x="2681805" y="2040651"/>
                  </a:cubicBezTo>
                  <a:cubicBezTo>
                    <a:pt x="2677775" y="2053357"/>
                    <a:pt x="2665068" y="2064358"/>
                    <a:pt x="2653135" y="2065442"/>
                  </a:cubicBezTo>
                  <a:cubicBezTo>
                    <a:pt x="2641357" y="2066372"/>
                    <a:pt x="2635003" y="2057075"/>
                    <a:pt x="2639033" y="2044370"/>
                  </a:cubicBezTo>
                  <a:cubicBezTo>
                    <a:pt x="2643062" y="2031664"/>
                    <a:pt x="2655925" y="2020508"/>
                    <a:pt x="2667703" y="2019578"/>
                  </a:cubicBezTo>
                  <a:close/>
                  <a:moveTo>
                    <a:pt x="7964117" y="2016944"/>
                  </a:moveTo>
                  <a:cubicBezTo>
                    <a:pt x="7975583" y="2017873"/>
                    <a:pt x="7988909" y="2028875"/>
                    <a:pt x="7993712" y="2041580"/>
                  </a:cubicBezTo>
                  <a:cubicBezTo>
                    <a:pt x="7998515" y="2054131"/>
                    <a:pt x="7993092" y="2063583"/>
                    <a:pt x="7981471" y="2062653"/>
                  </a:cubicBezTo>
                  <a:cubicBezTo>
                    <a:pt x="7969850" y="2061723"/>
                    <a:pt x="7956680" y="2050722"/>
                    <a:pt x="7951876" y="2038017"/>
                  </a:cubicBezTo>
                  <a:cubicBezTo>
                    <a:pt x="7947073" y="2025311"/>
                    <a:pt x="7952651" y="2015859"/>
                    <a:pt x="7964117" y="2016944"/>
                  </a:cubicBezTo>
                  <a:close/>
                  <a:moveTo>
                    <a:pt x="3761336" y="2015705"/>
                  </a:moveTo>
                  <a:cubicBezTo>
                    <a:pt x="3773732" y="2015085"/>
                    <a:pt x="3781944" y="2024847"/>
                    <a:pt x="3779775" y="2037553"/>
                  </a:cubicBezTo>
                  <a:cubicBezTo>
                    <a:pt x="3777606" y="2050258"/>
                    <a:pt x="3765985" y="2060949"/>
                    <a:pt x="3753589" y="2061569"/>
                  </a:cubicBezTo>
                  <a:cubicBezTo>
                    <a:pt x="3741193" y="2062189"/>
                    <a:pt x="3732981" y="2052428"/>
                    <a:pt x="3735150" y="2039722"/>
                  </a:cubicBezTo>
                  <a:cubicBezTo>
                    <a:pt x="3737474" y="2027016"/>
                    <a:pt x="3749251" y="2016325"/>
                    <a:pt x="3761336" y="2015705"/>
                  </a:cubicBezTo>
                  <a:close/>
                  <a:moveTo>
                    <a:pt x="9645447" y="2013535"/>
                  </a:moveTo>
                  <a:cubicBezTo>
                    <a:pt x="9655209" y="2015085"/>
                    <a:pt x="9669309" y="2026396"/>
                    <a:pt x="9676901" y="2038947"/>
                  </a:cubicBezTo>
                  <a:cubicBezTo>
                    <a:pt x="9684493" y="2051497"/>
                    <a:pt x="9682789" y="2060484"/>
                    <a:pt x="9672872" y="2058935"/>
                  </a:cubicBezTo>
                  <a:cubicBezTo>
                    <a:pt x="9663111" y="2057540"/>
                    <a:pt x="9649011" y="2046229"/>
                    <a:pt x="9641419" y="2033678"/>
                  </a:cubicBezTo>
                  <a:cubicBezTo>
                    <a:pt x="9633826" y="2021283"/>
                    <a:pt x="9635686" y="2012296"/>
                    <a:pt x="9645447" y="2013535"/>
                  </a:cubicBezTo>
                  <a:close/>
                  <a:moveTo>
                    <a:pt x="8582201" y="2008112"/>
                  </a:moveTo>
                  <a:cubicBezTo>
                    <a:pt x="8593201" y="2009197"/>
                    <a:pt x="8606837" y="2020508"/>
                    <a:pt x="8612725" y="2033059"/>
                  </a:cubicBezTo>
                  <a:cubicBezTo>
                    <a:pt x="8618613" y="2045764"/>
                    <a:pt x="8614429" y="2055061"/>
                    <a:pt x="8603428" y="2053821"/>
                  </a:cubicBezTo>
                  <a:cubicBezTo>
                    <a:pt x="8592427" y="2052737"/>
                    <a:pt x="8578791" y="2041426"/>
                    <a:pt x="8572903" y="2028875"/>
                  </a:cubicBezTo>
                  <a:cubicBezTo>
                    <a:pt x="8567015" y="2016324"/>
                    <a:pt x="8571199" y="2007027"/>
                    <a:pt x="8582201" y="2008112"/>
                  </a:cubicBezTo>
                  <a:close/>
                  <a:moveTo>
                    <a:pt x="2804078" y="2007957"/>
                  </a:moveTo>
                  <a:cubicBezTo>
                    <a:pt x="2815856" y="2007027"/>
                    <a:pt x="2822364" y="2016479"/>
                    <a:pt x="2818645" y="2029185"/>
                  </a:cubicBezTo>
                  <a:cubicBezTo>
                    <a:pt x="2814925" y="2041891"/>
                    <a:pt x="2802218" y="2052892"/>
                    <a:pt x="2790284" y="2053821"/>
                  </a:cubicBezTo>
                  <a:cubicBezTo>
                    <a:pt x="2778352" y="2054906"/>
                    <a:pt x="2771689" y="2045454"/>
                    <a:pt x="2775562" y="2032749"/>
                  </a:cubicBezTo>
                  <a:cubicBezTo>
                    <a:pt x="2779437" y="2020198"/>
                    <a:pt x="2792145" y="2009042"/>
                    <a:pt x="2804078" y="2007957"/>
                  </a:cubicBezTo>
                  <a:close/>
                  <a:moveTo>
                    <a:pt x="2092430" y="2006098"/>
                  </a:moveTo>
                  <a:cubicBezTo>
                    <a:pt x="2103743" y="2004858"/>
                    <a:pt x="2108857" y="2014155"/>
                    <a:pt x="2103898" y="2026706"/>
                  </a:cubicBezTo>
                  <a:cubicBezTo>
                    <a:pt x="2098939" y="2039411"/>
                    <a:pt x="2085611" y="2050568"/>
                    <a:pt x="2074144" y="2051807"/>
                  </a:cubicBezTo>
                  <a:cubicBezTo>
                    <a:pt x="2062831" y="2053047"/>
                    <a:pt x="2057562" y="2043750"/>
                    <a:pt x="2062676" y="2031199"/>
                  </a:cubicBezTo>
                  <a:cubicBezTo>
                    <a:pt x="2067791" y="2018494"/>
                    <a:pt x="2080962" y="2007338"/>
                    <a:pt x="2092430" y="2006098"/>
                  </a:cubicBezTo>
                  <a:close/>
                  <a:moveTo>
                    <a:pt x="9588891" y="2005323"/>
                  </a:moveTo>
                  <a:cubicBezTo>
                    <a:pt x="9598653" y="2006717"/>
                    <a:pt x="9612753" y="2018029"/>
                    <a:pt x="9620346" y="2030579"/>
                  </a:cubicBezTo>
                  <a:cubicBezTo>
                    <a:pt x="9627783" y="2043130"/>
                    <a:pt x="9625924" y="2051962"/>
                    <a:pt x="9616007" y="2050567"/>
                  </a:cubicBezTo>
                  <a:cubicBezTo>
                    <a:pt x="9606090" y="2049173"/>
                    <a:pt x="9591990" y="2037862"/>
                    <a:pt x="9584553" y="2025311"/>
                  </a:cubicBezTo>
                  <a:cubicBezTo>
                    <a:pt x="9576960" y="2012760"/>
                    <a:pt x="9578974" y="2003773"/>
                    <a:pt x="9588891" y="2005323"/>
                  </a:cubicBezTo>
                  <a:close/>
                  <a:moveTo>
                    <a:pt x="4045509" y="2002844"/>
                  </a:moveTo>
                  <a:cubicBezTo>
                    <a:pt x="4057905" y="2002379"/>
                    <a:pt x="4066582" y="2012141"/>
                    <a:pt x="4064877" y="2024846"/>
                  </a:cubicBezTo>
                  <a:cubicBezTo>
                    <a:pt x="4063173" y="2037552"/>
                    <a:pt x="4051707" y="2048244"/>
                    <a:pt x="4039311" y="2048708"/>
                  </a:cubicBezTo>
                  <a:cubicBezTo>
                    <a:pt x="4026915" y="2049173"/>
                    <a:pt x="4018238" y="2039411"/>
                    <a:pt x="4019943" y="2026706"/>
                  </a:cubicBezTo>
                  <a:cubicBezTo>
                    <a:pt x="4021802" y="2014000"/>
                    <a:pt x="4033113" y="2003309"/>
                    <a:pt x="4045509" y="2002844"/>
                  </a:cubicBezTo>
                  <a:close/>
                  <a:moveTo>
                    <a:pt x="6544183" y="1999590"/>
                  </a:moveTo>
                  <a:cubicBezTo>
                    <a:pt x="6556424" y="2000055"/>
                    <a:pt x="6568201" y="2010746"/>
                    <a:pt x="6570679" y="2023451"/>
                  </a:cubicBezTo>
                  <a:cubicBezTo>
                    <a:pt x="6573158" y="2036157"/>
                    <a:pt x="6565101" y="2046074"/>
                    <a:pt x="6552860" y="2045609"/>
                  </a:cubicBezTo>
                  <a:cubicBezTo>
                    <a:pt x="6540620" y="2044989"/>
                    <a:pt x="6528689" y="2034453"/>
                    <a:pt x="6526365" y="2021747"/>
                  </a:cubicBezTo>
                  <a:cubicBezTo>
                    <a:pt x="6524041" y="2009041"/>
                    <a:pt x="6532098" y="1999125"/>
                    <a:pt x="6544183" y="1999590"/>
                  </a:cubicBezTo>
                  <a:close/>
                  <a:moveTo>
                    <a:pt x="6473683" y="1996956"/>
                  </a:moveTo>
                  <a:cubicBezTo>
                    <a:pt x="6485923" y="1997421"/>
                    <a:pt x="6497699" y="2007957"/>
                    <a:pt x="6500023" y="2020663"/>
                  </a:cubicBezTo>
                  <a:cubicBezTo>
                    <a:pt x="6502348" y="2033368"/>
                    <a:pt x="6494290" y="2043285"/>
                    <a:pt x="6481895" y="2042820"/>
                  </a:cubicBezTo>
                  <a:cubicBezTo>
                    <a:pt x="6469654" y="2042355"/>
                    <a:pt x="6457723" y="2031819"/>
                    <a:pt x="6455554" y="2019113"/>
                  </a:cubicBezTo>
                  <a:cubicBezTo>
                    <a:pt x="6453385" y="2006407"/>
                    <a:pt x="6461442" y="1996491"/>
                    <a:pt x="6473683" y="1996956"/>
                  </a:cubicBezTo>
                  <a:close/>
                  <a:moveTo>
                    <a:pt x="9531715" y="1996801"/>
                  </a:moveTo>
                  <a:cubicBezTo>
                    <a:pt x="9541632" y="1998195"/>
                    <a:pt x="9555732" y="2009507"/>
                    <a:pt x="9563170" y="2022057"/>
                  </a:cubicBezTo>
                  <a:cubicBezTo>
                    <a:pt x="9570607" y="2034608"/>
                    <a:pt x="9568593" y="2043440"/>
                    <a:pt x="9558676" y="2042045"/>
                  </a:cubicBezTo>
                  <a:cubicBezTo>
                    <a:pt x="9548760" y="2040651"/>
                    <a:pt x="9534659" y="2029340"/>
                    <a:pt x="9527222" y="2016789"/>
                  </a:cubicBezTo>
                  <a:cubicBezTo>
                    <a:pt x="9519784" y="2004238"/>
                    <a:pt x="9521798" y="1995251"/>
                    <a:pt x="9531715" y="1996801"/>
                  </a:cubicBezTo>
                  <a:close/>
                  <a:moveTo>
                    <a:pt x="1609062" y="1994632"/>
                  </a:moveTo>
                  <a:cubicBezTo>
                    <a:pt x="1619910" y="1993237"/>
                    <a:pt x="1624095" y="2002379"/>
                    <a:pt x="1618206" y="2014930"/>
                  </a:cubicBezTo>
                  <a:cubicBezTo>
                    <a:pt x="1612317" y="2027480"/>
                    <a:pt x="1598680" y="2038792"/>
                    <a:pt x="1587676" y="2040186"/>
                  </a:cubicBezTo>
                  <a:cubicBezTo>
                    <a:pt x="1576674" y="2041580"/>
                    <a:pt x="1572645" y="2032439"/>
                    <a:pt x="1578533" y="2019888"/>
                  </a:cubicBezTo>
                  <a:cubicBezTo>
                    <a:pt x="1584423" y="2007182"/>
                    <a:pt x="1598060" y="1995871"/>
                    <a:pt x="1609062" y="1994632"/>
                  </a:cubicBezTo>
                  <a:close/>
                  <a:moveTo>
                    <a:pt x="6403027" y="1994477"/>
                  </a:moveTo>
                  <a:cubicBezTo>
                    <a:pt x="6415267" y="1994942"/>
                    <a:pt x="6427043" y="2005478"/>
                    <a:pt x="6429213" y="2018184"/>
                  </a:cubicBezTo>
                  <a:cubicBezTo>
                    <a:pt x="6431537" y="2030890"/>
                    <a:pt x="6423325" y="2040806"/>
                    <a:pt x="6410929" y="2040341"/>
                  </a:cubicBezTo>
                  <a:cubicBezTo>
                    <a:pt x="6398533" y="2039876"/>
                    <a:pt x="6386912" y="2029340"/>
                    <a:pt x="6384743" y="2016634"/>
                  </a:cubicBezTo>
                  <a:cubicBezTo>
                    <a:pt x="6382573" y="2004084"/>
                    <a:pt x="6390786" y="1994167"/>
                    <a:pt x="6403027" y="1994477"/>
                  </a:cubicBezTo>
                  <a:close/>
                  <a:moveTo>
                    <a:pt x="6332371" y="1992153"/>
                  </a:moveTo>
                  <a:cubicBezTo>
                    <a:pt x="6344612" y="1992618"/>
                    <a:pt x="6356388" y="2003154"/>
                    <a:pt x="6358402" y="2015860"/>
                  </a:cubicBezTo>
                  <a:cubicBezTo>
                    <a:pt x="6360571" y="2028565"/>
                    <a:pt x="6352205" y="2038482"/>
                    <a:pt x="6339809" y="2038172"/>
                  </a:cubicBezTo>
                  <a:cubicBezTo>
                    <a:pt x="6327413" y="2037707"/>
                    <a:pt x="6315792" y="2027171"/>
                    <a:pt x="6313778" y="2014465"/>
                  </a:cubicBezTo>
                  <a:cubicBezTo>
                    <a:pt x="6311763" y="2001760"/>
                    <a:pt x="6319975" y="1991843"/>
                    <a:pt x="6332371" y="1992153"/>
                  </a:cubicBezTo>
                  <a:close/>
                  <a:moveTo>
                    <a:pt x="4402197" y="1990293"/>
                  </a:moveTo>
                  <a:cubicBezTo>
                    <a:pt x="4414592" y="1989983"/>
                    <a:pt x="4423734" y="1999900"/>
                    <a:pt x="4422650" y="2012605"/>
                  </a:cubicBezTo>
                  <a:cubicBezTo>
                    <a:pt x="4421565" y="2025311"/>
                    <a:pt x="4410719" y="2035848"/>
                    <a:pt x="4398168" y="2036157"/>
                  </a:cubicBezTo>
                  <a:cubicBezTo>
                    <a:pt x="4385772" y="2036467"/>
                    <a:pt x="4376476" y="2026551"/>
                    <a:pt x="4377715" y="2013845"/>
                  </a:cubicBezTo>
                  <a:cubicBezTo>
                    <a:pt x="4378800" y="2001294"/>
                    <a:pt x="4389801" y="1990603"/>
                    <a:pt x="4402197" y="1990293"/>
                  </a:cubicBezTo>
                  <a:close/>
                  <a:moveTo>
                    <a:pt x="6261560" y="1989983"/>
                  </a:moveTo>
                  <a:cubicBezTo>
                    <a:pt x="6273956" y="1990293"/>
                    <a:pt x="6285422" y="2000829"/>
                    <a:pt x="6287436" y="2013535"/>
                  </a:cubicBezTo>
                  <a:cubicBezTo>
                    <a:pt x="6289296" y="2026241"/>
                    <a:pt x="6280928" y="2036157"/>
                    <a:pt x="6268532" y="2035847"/>
                  </a:cubicBezTo>
                  <a:cubicBezTo>
                    <a:pt x="6256137" y="2035537"/>
                    <a:pt x="6244516" y="2025001"/>
                    <a:pt x="6242656" y="2012295"/>
                  </a:cubicBezTo>
                  <a:cubicBezTo>
                    <a:pt x="6240797" y="1999745"/>
                    <a:pt x="6249164" y="1989673"/>
                    <a:pt x="6261560" y="1989983"/>
                  </a:cubicBezTo>
                  <a:close/>
                  <a:moveTo>
                    <a:pt x="9474385" y="1988434"/>
                  </a:moveTo>
                  <a:cubicBezTo>
                    <a:pt x="9484457" y="1989828"/>
                    <a:pt x="9498403" y="2001139"/>
                    <a:pt x="9505840" y="2013690"/>
                  </a:cubicBezTo>
                  <a:cubicBezTo>
                    <a:pt x="9513122" y="2026086"/>
                    <a:pt x="9511108" y="2035073"/>
                    <a:pt x="9501037" y="2033678"/>
                  </a:cubicBezTo>
                  <a:cubicBezTo>
                    <a:pt x="9490965" y="2032284"/>
                    <a:pt x="9476865" y="2020973"/>
                    <a:pt x="9469582" y="2008422"/>
                  </a:cubicBezTo>
                  <a:cubicBezTo>
                    <a:pt x="9462300" y="1995871"/>
                    <a:pt x="9464469" y="1986884"/>
                    <a:pt x="9474385" y="1988434"/>
                  </a:cubicBezTo>
                  <a:close/>
                  <a:moveTo>
                    <a:pt x="4473782" y="1988279"/>
                  </a:moveTo>
                  <a:cubicBezTo>
                    <a:pt x="4486177" y="1987969"/>
                    <a:pt x="4495474" y="1997886"/>
                    <a:pt x="4494545" y="2010591"/>
                  </a:cubicBezTo>
                  <a:cubicBezTo>
                    <a:pt x="4493615" y="2023297"/>
                    <a:pt x="4482769" y="2033833"/>
                    <a:pt x="4470218" y="2034143"/>
                  </a:cubicBezTo>
                  <a:cubicBezTo>
                    <a:pt x="4457667" y="2034453"/>
                    <a:pt x="4448370" y="2024537"/>
                    <a:pt x="4449455" y="2011831"/>
                  </a:cubicBezTo>
                  <a:cubicBezTo>
                    <a:pt x="4450385" y="1999125"/>
                    <a:pt x="4461386" y="1988589"/>
                    <a:pt x="4473782" y="1988279"/>
                  </a:cubicBezTo>
                  <a:close/>
                  <a:moveTo>
                    <a:pt x="6190440" y="1988123"/>
                  </a:moveTo>
                  <a:cubicBezTo>
                    <a:pt x="6202835" y="1988433"/>
                    <a:pt x="6214301" y="1998970"/>
                    <a:pt x="6216161" y="2011675"/>
                  </a:cubicBezTo>
                  <a:cubicBezTo>
                    <a:pt x="6218020" y="2024381"/>
                    <a:pt x="6209498" y="2034298"/>
                    <a:pt x="6197102" y="2033988"/>
                  </a:cubicBezTo>
                  <a:cubicBezTo>
                    <a:pt x="6184707" y="2033678"/>
                    <a:pt x="6173086" y="2023142"/>
                    <a:pt x="6171381" y="2010436"/>
                  </a:cubicBezTo>
                  <a:cubicBezTo>
                    <a:pt x="6169677" y="1997730"/>
                    <a:pt x="6178199" y="1987659"/>
                    <a:pt x="6190440" y="1988123"/>
                  </a:cubicBezTo>
                  <a:close/>
                  <a:moveTo>
                    <a:pt x="1672136" y="1986730"/>
                  </a:moveTo>
                  <a:cubicBezTo>
                    <a:pt x="1683139" y="1985335"/>
                    <a:pt x="1687322" y="1994477"/>
                    <a:pt x="1681589" y="2007028"/>
                  </a:cubicBezTo>
                  <a:cubicBezTo>
                    <a:pt x="1675855" y="2019578"/>
                    <a:pt x="1662218" y="2030890"/>
                    <a:pt x="1651214" y="2032284"/>
                  </a:cubicBezTo>
                  <a:cubicBezTo>
                    <a:pt x="1640212" y="2033678"/>
                    <a:pt x="1635873" y="2024537"/>
                    <a:pt x="1641761" y="2011986"/>
                  </a:cubicBezTo>
                  <a:cubicBezTo>
                    <a:pt x="1647651" y="1999280"/>
                    <a:pt x="1661288" y="1987969"/>
                    <a:pt x="1672136" y="1986730"/>
                  </a:cubicBezTo>
                  <a:close/>
                  <a:moveTo>
                    <a:pt x="4545368" y="1986265"/>
                  </a:moveTo>
                  <a:cubicBezTo>
                    <a:pt x="4557764" y="1985955"/>
                    <a:pt x="4567060" y="1996027"/>
                    <a:pt x="4566286" y="2008732"/>
                  </a:cubicBezTo>
                  <a:cubicBezTo>
                    <a:pt x="4565356" y="2021438"/>
                    <a:pt x="4554665" y="2031974"/>
                    <a:pt x="4542114" y="2032284"/>
                  </a:cubicBezTo>
                  <a:cubicBezTo>
                    <a:pt x="4529718" y="2032594"/>
                    <a:pt x="4520266" y="2022677"/>
                    <a:pt x="4521196" y="2009972"/>
                  </a:cubicBezTo>
                  <a:cubicBezTo>
                    <a:pt x="4522126" y="1997266"/>
                    <a:pt x="4532972" y="1986730"/>
                    <a:pt x="4545368" y="1986265"/>
                  </a:cubicBezTo>
                  <a:close/>
                  <a:moveTo>
                    <a:pt x="6119473" y="1986110"/>
                  </a:moveTo>
                  <a:cubicBezTo>
                    <a:pt x="6131714" y="1986420"/>
                    <a:pt x="6143180" y="1996956"/>
                    <a:pt x="6144885" y="2009662"/>
                  </a:cubicBezTo>
                  <a:cubicBezTo>
                    <a:pt x="6146589" y="2022368"/>
                    <a:pt x="6137912" y="2032439"/>
                    <a:pt x="6125516" y="2032129"/>
                  </a:cubicBezTo>
                  <a:cubicBezTo>
                    <a:pt x="6113120" y="2031819"/>
                    <a:pt x="6101809" y="2021283"/>
                    <a:pt x="6100105" y="2008577"/>
                  </a:cubicBezTo>
                  <a:cubicBezTo>
                    <a:pt x="6098555" y="1995872"/>
                    <a:pt x="6107078" y="1985955"/>
                    <a:pt x="6119473" y="1986110"/>
                  </a:cubicBezTo>
                  <a:close/>
                  <a:moveTo>
                    <a:pt x="4616953" y="1984715"/>
                  </a:moveTo>
                  <a:cubicBezTo>
                    <a:pt x="4629504" y="1984405"/>
                    <a:pt x="4638956" y="1994477"/>
                    <a:pt x="4638181" y="2007182"/>
                  </a:cubicBezTo>
                  <a:cubicBezTo>
                    <a:pt x="4637406" y="2019733"/>
                    <a:pt x="4626715" y="2030269"/>
                    <a:pt x="4614164" y="2030579"/>
                  </a:cubicBezTo>
                  <a:cubicBezTo>
                    <a:pt x="4601613" y="2030889"/>
                    <a:pt x="4592162" y="2020818"/>
                    <a:pt x="4592936" y="2008112"/>
                  </a:cubicBezTo>
                  <a:cubicBezTo>
                    <a:pt x="4593711" y="1995406"/>
                    <a:pt x="4604402" y="1985025"/>
                    <a:pt x="4616953" y="1984715"/>
                  </a:cubicBezTo>
                  <a:close/>
                  <a:moveTo>
                    <a:pt x="6048353" y="1984560"/>
                  </a:moveTo>
                  <a:cubicBezTo>
                    <a:pt x="6060594" y="1984715"/>
                    <a:pt x="6071906" y="1995251"/>
                    <a:pt x="6073610" y="2007957"/>
                  </a:cubicBezTo>
                  <a:cubicBezTo>
                    <a:pt x="6075314" y="2020663"/>
                    <a:pt x="6066482" y="2030734"/>
                    <a:pt x="6054086" y="2030424"/>
                  </a:cubicBezTo>
                  <a:cubicBezTo>
                    <a:pt x="6041691" y="2030269"/>
                    <a:pt x="6030379" y="2019733"/>
                    <a:pt x="6028830" y="2007027"/>
                  </a:cubicBezTo>
                  <a:cubicBezTo>
                    <a:pt x="6027281" y="1994322"/>
                    <a:pt x="6035958" y="1984250"/>
                    <a:pt x="6048353" y="1984560"/>
                  </a:cubicBezTo>
                  <a:close/>
                  <a:moveTo>
                    <a:pt x="4688539" y="1983166"/>
                  </a:moveTo>
                  <a:cubicBezTo>
                    <a:pt x="4700935" y="1982856"/>
                    <a:pt x="4710541" y="1992928"/>
                    <a:pt x="4709921" y="2005633"/>
                  </a:cubicBezTo>
                  <a:cubicBezTo>
                    <a:pt x="4709302" y="2018339"/>
                    <a:pt x="4698765" y="2028720"/>
                    <a:pt x="4686214" y="2029030"/>
                  </a:cubicBezTo>
                  <a:cubicBezTo>
                    <a:pt x="4673664" y="2029340"/>
                    <a:pt x="4664057" y="2019269"/>
                    <a:pt x="4664832" y="2006563"/>
                  </a:cubicBezTo>
                  <a:cubicBezTo>
                    <a:pt x="4665452" y="1993857"/>
                    <a:pt x="4676143" y="1983321"/>
                    <a:pt x="4688539" y="1983166"/>
                  </a:cubicBezTo>
                  <a:close/>
                  <a:moveTo>
                    <a:pt x="5977233" y="1983011"/>
                  </a:moveTo>
                  <a:cubicBezTo>
                    <a:pt x="5989628" y="1983321"/>
                    <a:pt x="6000784" y="1993702"/>
                    <a:pt x="6002334" y="2006408"/>
                  </a:cubicBezTo>
                  <a:cubicBezTo>
                    <a:pt x="6003728" y="2019114"/>
                    <a:pt x="5994897" y="2029185"/>
                    <a:pt x="5982501" y="2028875"/>
                  </a:cubicBezTo>
                  <a:cubicBezTo>
                    <a:pt x="5970105" y="2028565"/>
                    <a:pt x="5958794" y="2018184"/>
                    <a:pt x="5957399" y="2005478"/>
                  </a:cubicBezTo>
                  <a:cubicBezTo>
                    <a:pt x="5955850" y="1992773"/>
                    <a:pt x="5964682" y="1982701"/>
                    <a:pt x="5977233" y="1983011"/>
                  </a:cubicBezTo>
                  <a:close/>
                  <a:moveTo>
                    <a:pt x="5905802" y="1981771"/>
                  </a:moveTo>
                  <a:cubicBezTo>
                    <a:pt x="5918198" y="1982081"/>
                    <a:pt x="5929354" y="1992462"/>
                    <a:pt x="5930749" y="2005168"/>
                  </a:cubicBezTo>
                  <a:cubicBezTo>
                    <a:pt x="5932143" y="2017719"/>
                    <a:pt x="5923156" y="2027790"/>
                    <a:pt x="5910760" y="2027635"/>
                  </a:cubicBezTo>
                  <a:cubicBezTo>
                    <a:pt x="5898210" y="2027325"/>
                    <a:pt x="5887053" y="2016944"/>
                    <a:pt x="5885814" y="2004238"/>
                  </a:cubicBezTo>
                  <a:cubicBezTo>
                    <a:pt x="5884574" y="1991533"/>
                    <a:pt x="5893406" y="1981461"/>
                    <a:pt x="5905802" y="1981771"/>
                  </a:cubicBezTo>
                  <a:close/>
                  <a:moveTo>
                    <a:pt x="4760124" y="1981616"/>
                  </a:moveTo>
                  <a:cubicBezTo>
                    <a:pt x="4772520" y="1981461"/>
                    <a:pt x="4782126" y="1991532"/>
                    <a:pt x="4781662" y="2004238"/>
                  </a:cubicBezTo>
                  <a:cubicBezTo>
                    <a:pt x="4781197" y="2016944"/>
                    <a:pt x="4770660" y="2027480"/>
                    <a:pt x="4758110" y="2027635"/>
                  </a:cubicBezTo>
                  <a:cubicBezTo>
                    <a:pt x="4745714" y="2027945"/>
                    <a:pt x="4735952" y="2017873"/>
                    <a:pt x="4736572" y="2005168"/>
                  </a:cubicBezTo>
                  <a:cubicBezTo>
                    <a:pt x="4737192" y="1992462"/>
                    <a:pt x="4747728" y="1981926"/>
                    <a:pt x="4760124" y="1981616"/>
                  </a:cubicBezTo>
                  <a:close/>
                  <a:moveTo>
                    <a:pt x="4831865" y="1980532"/>
                  </a:moveTo>
                  <a:cubicBezTo>
                    <a:pt x="4844261" y="1980377"/>
                    <a:pt x="4854022" y="1990448"/>
                    <a:pt x="4853712" y="2003154"/>
                  </a:cubicBezTo>
                  <a:cubicBezTo>
                    <a:pt x="4853247" y="2015705"/>
                    <a:pt x="4842866" y="2026241"/>
                    <a:pt x="4830316" y="2026396"/>
                  </a:cubicBezTo>
                  <a:cubicBezTo>
                    <a:pt x="4817765" y="2026551"/>
                    <a:pt x="4808003" y="2016479"/>
                    <a:pt x="4808468" y="2003774"/>
                  </a:cubicBezTo>
                  <a:cubicBezTo>
                    <a:pt x="4808933" y="1991223"/>
                    <a:pt x="4819469" y="1980687"/>
                    <a:pt x="4831865" y="1980532"/>
                  </a:cubicBezTo>
                  <a:close/>
                  <a:moveTo>
                    <a:pt x="5834372" y="1980377"/>
                  </a:moveTo>
                  <a:cubicBezTo>
                    <a:pt x="5846767" y="1980532"/>
                    <a:pt x="5857923" y="1990913"/>
                    <a:pt x="5859163" y="2003619"/>
                  </a:cubicBezTo>
                  <a:cubicBezTo>
                    <a:pt x="5860403" y="2016325"/>
                    <a:pt x="5851261" y="2026396"/>
                    <a:pt x="5838865" y="2026241"/>
                  </a:cubicBezTo>
                  <a:cubicBezTo>
                    <a:pt x="5826469" y="2026086"/>
                    <a:pt x="5815468" y="2015705"/>
                    <a:pt x="5814229" y="2002999"/>
                  </a:cubicBezTo>
                  <a:cubicBezTo>
                    <a:pt x="5812989" y="1990293"/>
                    <a:pt x="5822131" y="1980222"/>
                    <a:pt x="5834372" y="1980377"/>
                  </a:cubicBezTo>
                  <a:close/>
                  <a:moveTo>
                    <a:pt x="9416591" y="1980067"/>
                  </a:moveTo>
                  <a:cubicBezTo>
                    <a:pt x="9426662" y="1981461"/>
                    <a:pt x="9440762" y="1992772"/>
                    <a:pt x="9448045" y="2005323"/>
                  </a:cubicBezTo>
                  <a:cubicBezTo>
                    <a:pt x="9455482" y="2017874"/>
                    <a:pt x="9453158" y="2026861"/>
                    <a:pt x="9443087" y="2025466"/>
                  </a:cubicBezTo>
                  <a:cubicBezTo>
                    <a:pt x="9433015" y="2024072"/>
                    <a:pt x="9418915" y="2012760"/>
                    <a:pt x="9411632" y="2000210"/>
                  </a:cubicBezTo>
                  <a:cubicBezTo>
                    <a:pt x="9404350" y="1987659"/>
                    <a:pt x="9406674" y="1978672"/>
                    <a:pt x="9416591" y="1980067"/>
                  </a:cubicBezTo>
                  <a:close/>
                  <a:moveTo>
                    <a:pt x="5763096" y="1979447"/>
                  </a:moveTo>
                  <a:cubicBezTo>
                    <a:pt x="5775492" y="1979602"/>
                    <a:pt x="5786493" y="1989983"/>
                    <a:pt x="5787578" y="2002689"/>
                  </a:cubicBezTo>
                  <a:cubicBezTo>
                    <a:pt x="5788817" y="2015395"/>
                    <a:pt x="5779520" y="2025466"/>
                    <a:pt x="5767125" y="2025311"/>
                  </a:cubicBezTo>
                  <a:cubicBezTo>
                    <a:pt x="5754729" y="2025156"/>
                    <a:pt x="5743728" y="2014775"/>
                    <a:pt x="5742643" y="2002069"/>
                  </a:cubicBezTo>
                  <a:cubicBezTo>
                    <a:pt x="5741559" y="1989363"/>
                    <a:pt x="5750700" y="1979137"/>
                    <a:pt x="5763096" y="1979447"/>
                  </a:cubicBezTo>
                  <a:close/>
                  <a:moveTo>
                    <a:pt x="4903451" y="1979447"/>
                  </a:moveTo>
                  <a:cubicBezTo>
                    <a:pt x="4915846" y="1979292"/>
                    <a:pt x="4925763" y="1989363"/>
                    <a:pt x="4925453" y="2002069"/>
                  </a:cubicBezTo>
                  <a:cubicBezTo>
                    <a:pt x="4925298" y="2014775"/>
                    <a:pt x="4914917" y="2025156"/>
                    <a:pt x="4902366" y="2025311"/>
                  </a:cubicBezTo>
                  <a:cubicBezTo>
                    <a:pt x="4889815" y="2025466"/>
                    <a:pt x="4880053" y="2015395"/>
                    <a:pt x="4880363" y="2002689"/>
                  </a:cubicBezTo>
                  <a:cubicBezTo>
                    <a:pt x="4880828" y="1990138"/>
                    <a:pt x="4891055" y="1979602"/>
                    <a:pt x="4903451" y="1979447"/>
                  </a:cubicBezTo>
                  <a:close/>
                  <a:moveTo>
                    <a:pt x="2356348" y="1978982"/>
                  </a:moveTo>
                  <a:cubicBezTo>
                    <a:pt x="2367816" y="1977742"/>
                    <a:pt x="2373549" y="1987039"/>
                    <a:pt x="2368899" y="1999745"/>
                  </a:cubicBezTo>
                  <a:cubicBezTo>
                    <a:pt x="2364251" y="2012450"/>
                    <a:pt x="2351233" y="2023607"/>
                    <a:pt x="2339610" y="2024691"/>
                  </a:cubicBezTo>
                  <a:cubicBezTo>
                    <a:pt x="2327987" y="2025931"/>
                    <a:pt x="2322408" y="2016634"/>
                    <a:pt x="2327058" y="2003928"/>
                  </a:cubicBezTo>
                  <a:cubicBezTo>
                    <a:pt x="2331707" y="1991378"/>
                    <a:pt x="2344724" y="1980221"/>
                    <a:pt x="2356348" y="1978982"/>
                  </a:cubicBezTo>
                  <a:close/>
                  <a:moveTo>
                    <a:pt x="1735829" y="1978828"/>
                  </a:moveTo>
                  <a:cubicBezTo>
                    <a:pt x="1746832" y="1977588"/>
                    <a:pt x="1751172" y="1986730"/>
                    <a:pt x="1745438" y="1999281"/>
                  </a:cubicBezTo>
                  <a:cubicBezTo>
                    <a:pt x="1739703" y="2011986"/>
                    <a:pt x="1726065" y="2023143"/>
                    <a:pt x="1715063" y="2024537"/>
                  </a:cubicBezTo>
                  <a:cubicBezTo>
                    <a:pt x="1703906" y="2025777"/>
                    <a:pt x="1699565" y="2016635"/>
                    <a:pt x="1705299" y="2004084"/>
                  </a:cubicBezTo>
                  <a:cubicBezTo>
                    <a:pt x="1711033" y="1991533"/>
                    <a:pt x="1724516" y="1980222"/>
                    <a:pt x="1735829" y="1978828"/>
                  </a:cubicBezTo>
                  <a:close/>
                  <a:moveTo>
                    <a:pt x="5691665" y="1978518"/>
                  </a:moveTo>
                  <a:cubicBezTo>
                    <a:pt x="5704060" y="1978673"/>
                    <a:pt x="5714907" y="1989054"/>
                    <a:pt x="5715992" y="2001760"/>
                  </a:cubicBezTo>
                  <a:cubicBezTo>
                    <a:pt x="5716921" y="2014310"/>
                    <a:pt x="5707624" y="2024537"/>
                    <a:pt x="5695228" y="2024382"/>
                  </a:cubicBezTo>
                  <a:cubicBezTo>
                    <a:pt x="5682678" y="2024227"/>
                    <a:pt x="5671832" y="2013846"/>
                    <a:pt x="5670902" y="2001140"/>
                  </a:cubicBezTo>
                  <a:cubicBezTo>
                    <a:pt x="5669972" y="1988589"/>
                    <a:pt x="5679269" y="1978363"/>
                    <a:pt x="5691665" y="1978518"/>
                  </a:cubicBezTo>
                  <a:close/>
                  <a:moveTo>
                    <a:pt x="4975346" y="1978362"/>
                  </a:moveTo>
                  <a:cubicBezTo>
                    <a:pt x="4987896" y="1978362"/>
                    <a:pt x="4997813" y="1988434"/>
                    <a:pt x="4997658" y="2001139"/>
                  </a:cubicBezTo>
                  <a:cubicBezTo>
                    <a:pt x="4997503" y="2013845"/>
                    <a:pt x="4987277" y="2024226"/>
                    <a:pt x="4974726" y="2024381"/>
                  </a:cubicBezTo>
                  <a:cubicBezTo>
                    <a:pt x="4962175" y="2024536"/>
                    <a:pt x="4952259" y="2014465"/>
                    <a:pt x="4952414" y="2001759"/>
                  </a:cubicBezTo>
                  <a:cubicBezTo>
                    <a:pt x="4952568" y="1989053"/>
                    <a:pt x="4962795" y="1978672"/>
                    <a:pt x="4975346" y="1978362"/>
                  </a:cubicBezTo>
                  <a:close/>
                  <a:moveTo>
                    <a:pt x="5046931" y="1977898"/>
                  </a:moveTo>
                  <a:cubicBezTo>
                    <a:pt x="5059327" y="1977743"/>
                    <a:pt x="5069398" y="1987969"/>
                    <a:pt x="5069398" y="2000675"/>
                  </a:cubicBezTo>
                  <a:cubicBezTo>
                    <a:pt x="5069398" y="2013226"/>
                    <a:pt x="5059327" y="2023607"/>
                    <a:pt x="5046776" y="2023762"/>
                  </a:cubicBezTo>
                  <a:cubicBezTo>
                    <a:pt x="5034226" y="2023762"/>
                    <a:pt x="5024154" y="2013691"/>
                    <a:pt x="5024309" y="2000985"/>
                  </a:cubicBezTo>
                  <a:cubicBezTo>
                    <a:pt x="5024309" y="1988279"/>
                    <a:pt x="5034535" y="1977898"/>
                    <a:pt x="5046931" y="1977898"/>
                  </a:cubicBezTo>
                  <a:close/>
                  <a:moveTo>
                    <a:pt x="5620080" y="1977743"/>
                  </a:moveTo>
                  <a:cubicBezTo>
                    <a:pt x="5632476" y="1977743"/>
                    <a:pt x="5643322" y="1988124"/>
                    <a:pt x="5644252" y="2000830"/>
                  </a:cubicBezTo>
                  <a:cubicBezTo>
                    <a:pt x="5645181" y="2013536"/>
                    <a:pt x="5635884" y="2023762"/>
                    <a:pt x="5623334" y="2023607"/>
                  </a:cubicBezTo>
                  <a:cubicBezTo>
                    <a:pt x="5610783" y="2023607"/>
                    <a:pt x="5599937" y="2013226"/>
                    <a:pt x="5599162" y="2000520"/>
                  </a:cubicBezTo>
                  <a:cubicBezTo>
                    <a:pt x="5598387" y="1987814"/>
                    <a:pt x="5607684" y="1977743"/>
                    <a:pt x="5620080" y="1977743"/>
                  </a:cubicBezTo>
                  <a:close/>
                  <a:moveTo>
                    <a:pt x="5548649" y="1977278"/>
                  </a:moveTo>
                  <a:cubicBezTo>
                    <a:pt x="5561045" y="1977278"/>
                    <a:pt x="5571736" y="1987659"/>
                    <a:pt x="5572511" y="2000365"/>
                  </a:cubicBezTo>
                  <a:cubicBezTo>
                    <a:pt x="5573286" y="2013070"/>
                    <a:pt x="5563834" y="2023297"/>
                    <a:pt x="5551284" y="2023142"/>
                  </a:cubicBezTo>
                  <a:cubicBezTo>
                    <a:pt x="5538888" y="2023142"/>
                    <a:pt x="5528196" y="2012760"/>
                    <a:pt x="5527422" y="2000055"/>
                  </a:cubicBezTo>
                  <a:cubicBezTo>
                    <a:pt x="5526647" y="1987349"/>
                    <a:pt x="5536254" y="1977123"/>
                    <a:pt x="5548649" y="1977278"/>
                  </a:cubicBezTo>
                  <a:close/>
                  <a:moveTo>
                    <a:pt x="5118671" y="1977278"/>
                  </a:moveTo>
                  <a:cubicBezTo>
                    <a:pt x="5131067" y="1977123"/>
                    <a:pt x="5141139" y="1987349"/>
                    <a:pt x="5141293" y="2000055"/>
                  </a:cubicBezTo>
                  <a:cubicBezTo>
                    <a:pt x="5141448" y="2012760"/>
                    <a:pt x="5131377" y="2022987"/>
                    <a:pt x="5118826" y="2023142"/>
                  </a:cubicBezTo>
                  <a:cubicBezTo>
                    <a:pt x="5106430" y="2023297"/>
                    <a:pt x="5096204" y="2013070"/>
                    <a:pt x="5096204" y="2000365"/>
                  </a:cubicBezTo>
                  <a:cubicBezTo>
                    <a:pt x="5096204" y="1987659"/>
                    <a:pt x="5106275" y="1977278"/>
                    <a:pt x="5118671" y="1977278"/>
                  </a:cubicBezTo>
                  <a:close/>
                  <a:moveTo>
                    <a:pt x="5477064" y="1976968"/>
                  </a:moveTo>
                  <a:cubicBezTo>
                    <a:pt x="5489459" y="1977123"/>
                    <a:pt x="5499996" y="1987349"/>
                    <a:pt x="5500770" y="2000055"/>
                  </a:cubicBezTo>
                  <a:cubicBezTo>
                    <a:pt x="5501390" y="2012606"/>
                    <a:pt x="5491938" y="2022832"/>
                    <a:pt x="5479388" y="2022832"/>
                  </a:cubicBezTo>
                  <a:cubicBezTo>
                    <a:pt x="5466837" y="2022677"/>
                    <a:pt x="5456301" y="2012451"/>
                    <a:pt x="5455681" y="1999745"/>
                  </a:cubicBezTo>
                  <a:cubicBezTo>
                    <a:pt x="5455061" y="1987039"/>
                    <a:pt x="5464513" y="1976813"/>
                    <a:pt x="5477064" y="1976968"/>
                  </a:cubicBezTo>
                  <a:close/>
                  <a:moveTo>
                    <a:pt x="188229" y="1976968"/>
                  </a:moveTo>
                  <a:cubicBezTo>
                    <a:pt x="197509" y="1975109"/>
                    <a:pt x="198440" y="1983786"/>
                    <a:pt x="190394" y="1996181"/>
                  </a:cubicBezTo>
                  <a:cubicBezTo>
                    <a:pt x="182342" y="2008577"/>
                    <a:pt x="168390" y="2020043"/>
                    <a:pt x="159088" y="2021748"/>
                  </a:cubicBezTo>
                  <a:cubicBezTo>
                    <a:pt x="149947" y="2023452"/>
                    <a:pt x="149016" y="2014930"/>
                    <a:pt x="157075" y="2002534"/>
                  </a:cubicBezTo>
                  <a:cubicBezTo>
                    <a:pt x="165141" y="1990139"/>
                    <a:pt x="179098" y="1978672"/>
                    <a:pt x="188229" y="1976968"/>
                  </a:cubicBezTo>
                  <a:close/>
                  <a:moveTo>
                    <a:pt x="5261997" y="1976658"/>
                  </a:moveTo>
                  <a:cubicBezTo>
                    <a:pt x="5274393" y="1976658"/>
                    <a:pt x="5284775" y="1986884"/>
                    <a:pt x="5285084" y="1999590"/>
                  </a:cubicBezTo>
                  <a:cubicBezTo>
                    <a:pt x="5285550" y="2012141"/>
                    <a:pt x="5275633" y="2022522"/>
                    <a:pt x="5263082" y="2022522"/>
                  </a:cubicBezTo>
                  <a:cubicBezTo>
                    <a:pt x="5250531" y="2022522"/>
                    <a:pt x="5240305" y="2012296"/>
                    <a:pt x="5239995" y="1999590"/>
                  </a:cubicBezTo>
                  <a:cubicBezTo>
                    <a:pt x="5239685" y="1986884"/>
                    <a:pt x="5249602" y="1976658"/>
                    <a:pt x="5261997" y="1976658"/>
                  </a:cubicBezTo>
                  <a:close/>
                  <a:moveTo>
                    <a:pt x="5190412" y="1976658"/>
                  </a:moveTo>
                  <a:cubicBezTo>
                    <a:pt x="5202808" y="1976658"/>
                    <a:pt x="5213189" y="1986884"/>
                    <a:pt x="5213344" y="1999590"/>
                  </a:cubicBezTo>
                  <a:cubicBezTo>
                    <a:pt x="5213499" y="2012296"/>
                    <a:pt x="5203583" y="2022677"/>
                    <a:pt x="5191032" y="2022677"/>
                  </a:cubicBezTo>
                  <a:cubicBezTo>
                    <a:pt x="5178481" y="2022832"/>
                    <a:pt x="5168255" y="2012606"/>
                    <a:pt x="5168100" y="1999900"/>
                  </a:cubicBezTo>
                  <a:cubicBezTo>
                    <a:pt x="5167945" y="1987194"/>
                    <a:pt x="5178017" y="1976968"/>
                    <a:pt x="5190412" y="1976658"/>
                  </a:cubicBezTo>
                  <a:close/>
                  <a:moveTo>
                    <a:pt x="5333738" y="1976503"/>
                  </a:moveTo>
                  <a:cubicBezTo>
                    <a:pt x="5346133" y="1976503"/>
                    <a:pt x="5356515" y="1986730"/>
                    <a:pt x="5356980" y="1999435"/>
                  </a:cubicBezTo>
                  <a:cubicBezTo>
                    <a:pt x="5357445" y="2012141"/>
                    <a:pt x="5347683" y="2022367"/>
                    <a:pt x="5335132" y="2022367"/>
                  </a:cubicBezTo>
                  <a:cubicBezTo>
                    <a:pt x="5322737" y="2022367"/>
                    <a:pt x="5312200" y="2012141"/>
                    <a:pt x="5311890" y="1999435"/>
                  </a:cubicBezTo>
                  <a:cubicBezTo>
                    <a:pt x="5311580" y="1986730"/>
                    <a:pt x="5321342" y="1976503"/>
                    <a:pt x="5333738" y="1976503"/>
                  </a:cubicBezTo>
                  <a:close/>
                  <a:moveTo>
                    <a:pt x="5405324" y="1976348"/>
                  </a:moveTo>
                  <a:cubicBezTo>
                    <a:pt x="5417720" y="1976503"/>
                    <a:pt x="5428256" y="1986729"/>
                    <a:pt x="5428876" y="1999435"/>
                  </a:cubicBezTo>
                  <a:cubicBezTo>
                    <a:pt x="5429495" y="2012141"/>
                    <a:pt x="5419889" y="2022367"/>
                    <a:pt x="5407338" y="2022367"/>
                  </a:cubicBezTo>
                  <a:cubicBezTo>
                    <a:pt x="5394787" y="2022367"/>
                    <a:pt x="5384251" y="2012141"/>
                    <a:pt x="5383786" y="1999435"/>
                  </a:cubicBezTo>
                  <a:cubicBezTo>
                    <a:pt x="5383321" y="1986884"/>
                    <a:pt x="5392928" y="1976503"/>
                    <a:pt x="5405324" y="1976348"/>
                  </a:cubicBezTo>
                  <a:close/>
                  <a:moveTo>
                    <a:pt x="8859092" y="1972630"/>
                  </a:moveTo>
                  <a:cubicBezTo>
                    <a:pt x="8869628" y="1973869"/>
                    <a:pt x="8883573" y="1985180"/>
                    <a:pt x="8889926" y="1997731"/>
                  </a:cubicBezTo>
                  <a:cubicBezTo>
                    <a:pt x="8896278" y="2010282"/>
                    <a:pt x="8892870" y="2019424"/>
                    <a:pt x="8882179" y="2018184"/>
                  </a:cubicBezTo>
                  <a:cubicBezTo>
                    <a:pt x="8871487" y="2016944"/>
                    <a:pt x="8857697" y="2005633"/>
                    <a:pt x="8851344" y="1993083"/>
                  </a:cubicBezTo>
                  <a:cubicBezTo>
                    <a:pt x="8844991" y="1980532"/>
                    <a:pt x="8848400" y="1971235"/>
                    <a:pt x="8859092" y="1972630"/>
                  </a:cubicBezTo>
                  <a:close/>
                  <a:moveTo>
                    <a:pt x="9358640" y="1971854"/>
                  </a:moveTo>
                  <a:cubicBezTo>
                    <a:pt x="9368711" y="1973249"/>
                    <a:pt x="9382656" y="1984560"/>
                    <a:pt x="9389939" y="1997111"/>
                  </a:cubicBezTo>
                  <a:cubicBezTo>
                    <a:pt x="9397221" y="2009661"/>
                    <a:pt x="9394743" y="2018648"/>
                    <a:pt x="9384671" y="2017254"/>
                  </a:cubicBezTo>
                  <a:cubicBezTo>
                    <a:pt x="9374599" y="2015859"/>
                    <a:pt x="9360499" y="2004548"/>
                    <a:pt x="9353371" y="1991997"/>
                  </a:cubicBezTo>
                  <a:cubicBezTo>
                    <a:pt x="9346244" y="1979447"/>
                    <a:pt x="9348568" y="1970305"/>
                    <a:pt x="9358640" y="1971854"/>
                  </a:cubicBezTo>
                  <a:close/>
                  <a:moveTo>
                    <a:pt x="1799212" y="1971235"/>
                  </a:moveTo>
                  <a:cubicBezTo>
                    <a:pt x="1810215" y="1969995"/>
                    <a:pt x="1814710" y="1979137"/>
                    <a:pt x="1809130" y="1991687"/>
                  </a:cubicBezTo>
                  <a:cubicBezTo>
                    <a:pt x="1803551" y="2004393"/>
                    <a:pt x="1790069" y="2015549"/>
                    <a:pt x="1778911" y="2016944"/>
                  </a:cubicBezTo>
                  <a:cubicBezTo>
                    <a:pt x="1767754" y="2018183"/>
                    <a:pt x="1763413" y="2009042"/>
                    <a:pt x="1768993" y="1996491"/>
                  </a:cubicBezTo>
                  <a:cubicBezTo>
                    <a:pt x="1774727" y="1983940"/>
                    <a:pt x="1788210" y="1972629"/>
                    <a:pt x="1799212" y="1971235"/>
                  </a:cubicBezTo>
                  <a:close/>
                  <a:moveTo>
                    <a:pt x="7358894" y="1971080"/>
                  </a:moveTo>
                  <a:cubicBezTo>
                    <a:pt x="7370670" y="1971855"/>
                    <a:pt x="7383376" y="1982701"/>
                    <a:pt x="7387249" y="1995407"/>
                  </a:cubicBezTo>
                  <a:cubicBezTo>
                    <a:pt x="7391123" y="2008113"/>
                    <a:pt x="7384615" y="2017719"/>
                    <a:pt x="7372684" y="2016944"/>
                  </a:cubicBezTo>
                  <a:cubicBezTo>
                    <a:pt x="7360754" y="2016170"/>
                    <a:pt x="7348048" y="2005323"/>
                    <a:pt x="7344329" y="1992618"/>
                  </a:cubicBezTo>
                  <a:cubicBezTo>
                    <a:pt x="7340610" y="1980067"/>
                    <a:pt x="7347118" y="1970305"/>
                    <a:pt x="7358894" y="1971080"/>
                  </a:cubicBezTo>
                  <a:close/>
                  <a:moveTo>
                    <a:pt x="9769559" y="1969220"/>
                  </a:moveTo>
                  <a:cubicBezTo>
                    <a:pt x="9779166" y="1970770"/>
                    <a:pt x="9793111" y="1982081"/>
                    <a:pt x="9801013" y="1994632"/>
                  </a:cubicBezTo>
                  <a:cubicBezTo>
                    <a:pt x="9808761" y="2007182"/>
                    <a:pt x="9807366" y="2016014"/>
                    <a:pt x="9797759" y="2014465"/>
                  </a:cubicBezTo>
                  <a:cubicBezTo>
                    <a:pt x="9788152" y="2012915"/>
                    <a:pt x="9774053" y="2001604"/>
                    <a:pt x="9766305" y="1989054"/>
                  </a:cubicBezTo>
                  <a:cubicBezTo>
                    <a:pt x="9758403" y="1976503"/>
                    <a:pt x="9759952" y="1967671"/>
                    <a:pt x="9769559" y="1969220"/>
                  </a:cubicBezTo>
                  <a:close/>
                  <a:moveTo>
                    <a:pt x="241527" y="1966897"/>
                  </a:moveTo>
                  <a:cubicBezTo>
                    <a:pt x="250815" y="1965192"/>
                    <a:pt x="251905" y="1973869"/>
                    <a:pt x="243848" y="1986265"/>
                  </a:cubicBezTo>
                  <a:cubicBezTo>
                    <a:pt x="235794" y="1998661"/>
                    <a:pt x="221844" y="2010127"/>
                    <a:pt x="212548" y="2011831"/>
                  </a:cubicBezTo>
                  <a:cubicBezTo>
                    <a:pt x="203246" y="2013536"/>
                    <a:pt x="202161" y="2004859"/>
                    <a:pt x="210222" y="1992463"/>
                  </a:cubicBezTo>
                  <a:cubicBezTo>
                    <a:pt x="218283" y="1980067"/>
                    <a:pt x="232227" y="1968601"/>
                    <a:pt x="241527" y="1966897"/>
                  </a:cubicBezTo>
                  <a:close/>
                  <a:moveTo>
                    <a:pt x="7290872" y="1966741"/>
                  </a:moveTo>
                  <a:cubicBezTo>
                    <a:pt x="7302649" y="1967516"/>
                    <a:pt x="7315354" y="1978362"/>
                    <a:pt x="7319073" y="1991068"/>
                  </a:cubicBezTo>
                  <a:cubicBezTo>
                    <a:pt x="7322792" y="2003774"/>
                    <a:pt x="7316129" y="2013380"/>
                    <a:pt x="7304198" y="2012605"/>
                  </a:cubicBezTo>
                  <a:cubicBezTo>
                    <a:pt x="7292267" y="2011831"/>
                    <a:pt x="7279716" y="2000984"/>
                    <a:pt x="7275998" y="1988279"/>
                  </a:cubicBezTo>
                  <a:cubicBezTo>
                    <a:pt x="7272279" y="1975728"/>
                    <a:pt x="7278942" y="1965966"/>
                    <a:pt x="7290872" y="1966741"/>
                  </a:cubicBezTo>
                  <a:close/>
                  <a:moveTo>
                    <a:pt x="2489469" y="1966276"/>
                  </a:moveTo>
                  <a:cubicBezTo>
                    <a:pt x="2500937" y="1965191"/>
                    <a:pt x="2506825" y="1974488"/>
                    <a:pt x="2502486" y="1987194"/>
                  </a:cubicBezTo>
                  <a:cubicBezTo>
                    <a:pt x="2498147" y="1999744"/>
                    <a:pt x="2485129" y="2010901"/>
                    <a:pt x="2473506" y="2011985"/>
                  </a:cubicBezTo>
                  <a:cubicBezTo>
                    <a:pt x="2461883" y="2013070"/>
                    <a:pt x="2455994" y="2003773"/>
                    <a:pt x="2460489" y="1991068"/>
                  </a:cubicBezTo>
                  <a:cubicBezTo>
                    <a:pt x="2464828" y="1978517"/>
                    <a:pt x="2477846" y="1967361"/>
                    <a:pt x="2489469" y="1966276"/>
                  </a:cubicBezTo>
                  <a:close/>
                  <a:moveTo>
                    <a:pt x="1863060" y="1963798"/>
                  </a:moveTo>
                  <a:cubicBezTo>
                    <a:pt x="1874218" y="1962403"/>
                    <a:pt x="1878713" y="1971700"/>
                    <a:pt x="1873289" y="1984251"/>
                  </a:cubicBezTo>
                  <a:cubicBezTo>
                    <a:pt x="1867865" y="1996801"/>
                    <a:pt x="1854382" y="2008113"/>
                    <a:pt x="1843224" y="2009352"/>
                  </a:cubicBezTo>
                  <a:cubicBezTo>
                    <a:pt x="1832066" y="2010747"/>
                    <a:pt x="1827417" y="2001450"/>
                    <a:pt x="1832997" y="1988899"/>
                  </a:cubicBezTo>
                  <a:cubicBezTo>
                    <a:pt x="1838575" y="1976348"/>
                    <a:pt x="1852058" y="1965037"/>
                    <a:pt x="1863060" y="1963798"/>
                  </a:cubicBezTo>
                  <a:close/>
                  <a:moveTo>
                    <a:pt x="9300380" y="1963643"/>
                  </a:moveTo>
                  <a:cubicBezTo>
                    <a:pt x="9310451" y="1965037"/>
                    <a:pt x="9324551" y="1976348"/>
                    <a:pt x="9331679" y="1988899"/>
                  </a:cubicBezTo>
                  <a:cubicBezTo>
                    <a:pt x="9338806" y="2001450"/>
                    <a:pt x="9336327" y="2010437"/>
                    <a:pt x="9326100" y="2009042"/>
                  </a:cubicBezTo>
                  <a:cubicBezTo>
                    <a:pt x="9315874" y="2007648"/>
                    <a:pt x="9301929" y="1996336"/>
                    <a:pt x="9294802" y="1983786"/>
                  </a:cubicBezTo>
                  <a:cubicBezTo>
                    <a:pt x="9287674" y="1971235"/>
                    <a:pt x="9290153" y="1962248"/>
                    <a:pt x="9300380" y="1963643"/>
                  </a:cubicBezTo>
                  <a:close/>
                  <a:moveTo>
                    <a:pt x="8132855" y="1963023"/>
                  </a:moveTo>
                  <a:cubicBezTo>
                    <a:pt x="8144166" y="1964107"/>
                    <a:pt x="8157491" y="1975109"/>
                    <a:pt x="8162760" y="1987814"/>
                  </a:cubicBezTo>
                  <a:cubicBezTo>
                    <a:pt x="8167873" y="2000365"/>
                    <a:pt x="8162915" y="2009817"/>
                    <a:pt x="8151603" y="2008732"/>
                  </a:cubicBezTo>
                  <a:cubicBezTo>
                    <a:pt x="8140137" y="2007648"/>
                    <a:pt x="8126812" y="1996646"/>
                    <a:pt x="8121699" y="1983940"/>
                  </a:cubicBezTo>
                  <a:cubicBezTo>
                    <a:pt x="8116585" y="1971390"/>
                    <a:pt x="8121544" y="1961938"/>
                    <a:pt x="8132855" y="1963023"/>
                  </a:cubicBezTo>
                  <a:close/>
                  <a:moveTo>
                    <a:pt x="7222386" y="1962402"/>
                  </a:moveTo>
                  <a:cubicBezTo>
                    <a:pt x="7234162" y="1963177"/>
                    <a:pt x="7246868" y="1974023"/>
                    <a:pt x="7250432" y="1986729"/>
                  </a:cubicBezTo>
                  <a:cubicBezTo>
                    <a:pt x="7254150" y="1999280"/>
                    <a:pt x="7247333" y="2009041"/>
                    <a:pt x="7235402" y="2008267"/>
                  </a:cubicBezTo>
                  <a:cubicBezTo>
                    <a:pt x="7223471" y="2007647"/>
                    <a:pt x="7210920" y="1996801"/>
                    <a:pt x="7207357" y="1984095"/>
                  </a:cubicBezTo>
                  <a:cubicBezTo>
                    <a:pt x="7203793" y="1971389"/>
                    <a:pt x="7210455" y="1961783"/>
                    <a:pt x="7222386" y="1962402"/>
                  </a:cubicBezTo>
                  <a:close/>
                  <a:moveTo>
                    <a:pt x="9714089" y="1960543"/>
                  </a:moveTo>
                  <a:cubicBezTo>
                    <a:pt x="9723695" y="1962093"/>
                    <a:pt x="9737795" y="1973404"/>
                    <a:pt x="9745543" y="1985955"/>
                  </a:cubicBezTo>
                  <a:cubicBezTo>
                    <a:pt x="9753290" y="1998350"/>
                    <a:pt x="9751741" y="2007337"/>
                    <a:pt x="9742134" y="2005788"/>
                  </a:cubicBezTo>
                  <a:cubicBezTo>
                    <a:pt x="9732528" y="2004238"/>
                    <a:pt x="9718427" y="1992927"/>
                    <a:pt x="9710680" y="1980377"/>
                  </a:cubicBezTo>
                  <a:cubicBezTo>
                    <a:pt x="9702932" y="1967826"/>
                    <a:pt x="9704482" y="1958994"/>
                    <a:pt x="9714089" y="1960543"/>
                  </a:cubicBezTo>
                  <a:close/>
                  <a:moveTo>
                    <a:pt x="8067777" y="1956980"/>
                  </a:moveTo>
                  <a:cubicBezTo>
                    <a:pt x="8079088" y="1958064"/>
                    <a:pt x="8092413" y="1969066"/>
                    <a:pt x="8097527" y="1981771"/>
                  </a:cubicBezTo>
                  <a:cubicBezTo>
                    <a:pt x="8102485" y="1994477"/>
                    <a:pt x="8097527" y="2003929"/>
                    <a:pt x="8086061" y="2002844"/>
                  </a:cubicBezTo>
                  <a:cubicBezTo>
                    <a:pt x="8074595" y="2001759"/>
                    <a:pt x="8061270" y="1990758"/>
                    <a:pt x="8056311" y="1978053"/>
                  </a:cubicBezTo>
                  <a:cubicBezTo>
                    <a:pt x="8051353" y="1965347"/>
                    <a:pt x="8056465" y="1955895"/>
                    <a:pt x="8067777" y="1956980"/>
                  </a:cubicBezTo>
                  <a:close/>
                  <a:moveTo>
                    <a:pt x="295120" y="1956980"/>
                  </a:moveTo>
                  <a:cubicBezTo>
                    <a:pt x="304434" y="1955275"/>
                    <a:pt x="305519" y="1963952"/>
                    <a:pt x="297611" y="1976348"/>
                  </a:cubicBezTo>
                  <a:cubicBezTo>
                    <a:pt x="289701" y="1988744"/>
                    <a:pt x="275609" y="2000210"/>
                    <a:pt x="266312" y="2001914"/>
                  </a:cubicBezTo>
                  <a:cubicBezTo>
                    <a:pt x="257023" y="2003619"/>
                    <a:pt x="255938" y="1994942"/>
                    <a:pt x="263834" y="1982546"/>
                  </a:cubicBezTo>
                  <a:cubicBezTo>
                    <a:pt x="271736" y="1970150"/>
                    <a:pt x="285834" y="1958684"/>
                    <a:pt x="295120" y="1956980"/>
                  </a:cubicBezTo>
                  <a:close/>
                  <a:moveTo>
                    <a:pt x="1927527" y="1956360"/>
                  </a:moveTo>
                  <a:cubicBezTo>
                    <a:pt x="1938531" y="1954965"/>
                    <a:pt x="1943335" y="1964262"/>
                    <a:pt x="1937911" y="1976813"/>
                  </a:cubicBezTo>
                  <a:cubicBezTo>
                    <a:pt x="1932487" y="1989363"/>
                    <a:pt x="1919004" y="2000674"/>
                    <a:pt x="1907846" y="2001914"/>
                  </a:cubicBezTo>
                  <a:cubicBezTo>
                    <a:pt x="1896533" y="2003308"/>
                    <a:pt x="1891884" y="1994012"/>
                    <a:pt x="1897308" y="1981461"/>
                  </a:cubicBezTo>
                  <a:cubicBezTo>
                    <a:pt x="1902732" y="1968910"/>
                    <a:pt x="1916215" y="1957599"/>
                    <a:pt x="1927527" y="1956360"/>
                  </a:cubicBezTo>
                  <a:close/>
                  <a:moveTo>
                    <a:pt x="2623364" y="1954036"/>
                  </a:moveTo>
                  <a:cubicBezTo>
                    <a:pt x="2635142" y="1953106"/>
                    <a:pt x="2641186" y="1962403"/>
                    <a:pt x="2637002" y="1975109"/>
                  </a:cubicBezTo>
                  <a:cubicBezTo>
                    <a:pt x="2632973" y="1987814"/>
                    <a:pt x="2620110" y="1998816"/>
                    <a:pt x="2608332" y="1999900"/>
                  </a:cubicBezTo>
                  <a:cubicBezTo>
                    <a:pt x="2596554" y="2000830"/>
                    <a:pt x="2590510" y="1991533"/>
                    <a:pt x="2594695" y="1978828"/>
                  </a:cubicBezTo>
                  <a:cubicBezTo>
                    <a:pt x="2598879" y="1966122"/>
                    <a:pt x="2611742" y="1955121"/>
                    <a:pt x="2623364" y="1954036"/>
                  </a:cubicBezTo>
                  <a:close/>
                  <a:moveTo>
                    <a:pt x="9658617" y="1951867"/>
                  </a:moveTo>
                  <a:cubicBezTo>
                    <a:pt x="9668224" y="1953416"/>
                    <a:pt x="9682324" y="1964727"/>
                    <a:pt x="9690072" y="1977278"/>
                  </a:cubicBezTo>
                  <a:cubicBezTo>
                    <a:pt x="9697664" y="1989674"/>
                    <a:pt x="9696114" y="1998661"/>
                    <a:pt x="9686352" y="1997111"/>
                  </a:cubicBezTo>
                  <a:cubicBezTo>
                    <a:pt x="9676591" y="1995561"/>
                    <a:pt x="9662491" y="1984250"/>
                    <a:pt x="9654898" y="1971700"/>
                  </a:cubicBezTo>
                  <a:cubicBezTo>
                    <a:pt x="9647151" y="1959149"/>
                    <a:pt x="9648855" y="1950162"/>
                    <a:pt x="9658617" y="1951867"/>
                  </a:cubicBezTo>
                  <a:close/>
                  <a:moveTo>
                    <a:pt x="8002234" y="1951092"/>
                  </a:moveTo>
                  <a:cubicBezTo>
                    <a:pt x="8013545" y="1952177"/>
                    <a:pt x="8026871" y="1963178"/>
                    <a:pt x="8031829" y="1975884"/>
                  </a:cubicBezTo>
                  <a:cubicBezTo>
                    <a:pt x="8036788" y="1988589"/>
                    <a:pt x="8031674" y="1997886"/>
                    <a:pt x="8020208" y="1996957"/>
                  </a:cubicBezTo>
                  <a:cubicBezTo>
                    <a:pt x="8008742" y="1995872"/>
                    <a:pt x="7995571" y="1984871"/>
                    <a:pt x="7990613" y="1972165"/>
                  </a:cubicBezTo>
                  <a:cubicBezTo>
                    <a:pt x="7985809" y="1959614"/>
                    <a:pt x="7990923" y="1950162"/>
                    <a:pt x="8002234" y="1951092"/>
                  </a:cubicBezTo>
                  <a:close/>
                  <a:moveTo>
                    <a:pt x="2690623" y="1947993"/>
                  </a:moveTo>
                  <a:cubicBezTo>
                    <a:pt x="2702245" y="1947063"/>
                    <a:pt x="2708444" y="1956360"/>
                    <a:pt x="2704415" y="1969066"/>
                  </a:cubicBezTo>
                  <a:cubicBezTo>
                    <a:pt x="2700386" y="1981771"/>
                    <a:pt x="2687678" y="1992773"/>
                    <a:pt x="2675900" y="1993857"/>
                  </a:cubicBezTo>
                  <a:cubicBezTo>
                    <a:pt x="2664122" y="1994787"/>
                    <a:pt x="2657923" y="1985490"/>
                    <a:pt x="2662108" y="1972785"/>
                  </a:cubicBezTo>
                  <a:cubicBezTo>
                    <a:pt x="2666136" y="1960234"/>
                    <a:pt x="2678999" y="1949078"/>
                    <a:pt x="2690623" y="1947993"/>
                  </a:cubicBezTo>
                  <a:close/>
                  <a:moveTo>
                    <a:pt x="9182775" y="1947528"/>
                  </a:moveTo>
                  <a:cubicBezTo>
                    <a:pt x="9193157" y="1948922"/>
                    <a:pt x="9207102" y="1960233"/>
                    <a:pt x="9214075" y="1972784"/>
                  </a:cubicBezTo>
                  <a:cubicBezTo>
                    <a:pt x="9221047" y="1985335"/>
                    <a:pt x="9218258" y="1994476"/>
                    <a:pt x="9208031" y="1993082"/>
                  </a:cubicBezTo>
                  <a:cubicBezTo>
                    <a:pt x="9197650" y="1991687"/>
                    <a:pt x="9183705" y="1980376"/>
                    <a:pt x="9176733" y="1967826"/>
                  </a:cubicBezTo>
                  <a:cubicBezTo>
                    <a:pt x="9169760" y="1955275"/>
                    <a:pt x="9172394" y="1946133"/>
                    <a:pt x="9182775" y="1947528"/>
                  </a:cubicBezTo>
                  <a:close/>
                  <a:moveTo>
                    <a:pt x="1456247" y="1947528"/>
                  </a:moveTo>
                  <a:cubicBezTo>
                    <a:pt x="1466941" y="1945979"/>
                    <a:pt x="1470661" y="1955121"/>
                    <a:pt x="1464462" y="1967671"/>
                  </a:cubicBezTo>
                  <a:cubicBezTo>
                    <a:pt x="1458263" y="1980377"/>
                    <a:pt x="1444470" y="1991688"/>
                    <a:pt x="1433777" y="1993083"/>
                  </a:cubicBezTo>
                  <a:cubicBezTo>
                    <a:pt x="1422929" y="1994477"/>
                    <a:pt x="1419365" y="1985490"/>
                    <a:pt x="1425564" y="1972940"/>
                  </a:cubicBezTo>
                  <a:cubicBezTo>
                    <a:pt x="1431918" y="1960389"/>
                    <a:pt x="1445555" y="1949078"/>
                    <a:pt x="1456247" y="1947528"/>
                  </a:cubicBezTo>
                  <a:close/>
                  <a:moveTo>
                    <a:pt x="348905" y="1946908"/>
                  </a:moveTo>
                  <a:cubicBezTo>
                    <a:pt x="358350" y="1945203"/>
                    <a:pt x="359592" y="1953880"/>
                    <a:pt x="351692" y="1966276"/>
                  </a:cubicBezTo>
                  <a:cubicBezTo>
                    <a:pt x="343790" y="1978672"/>
                    <a:pt x="329846" y="1990138"/>
                    <a:pt x="320388" y="1991842"/>
                  </a:cubicBezTo>
                  <a:cubicBezTo>
                    <a:pt x="311096" y="1993547"/>
                    <a:pt x="309856" y="1984870"/>
                    <a:pt x="317759" y="1972474"/>
                  </a:cubicBezTo>
                  <a:cubicBezTo>
                    <a:pt x="325669" y="1960078"/>
                    <a:pt x="339600" y="1948612"/>
                    <a:pt x="348905" y="1946908"/>
                  </a:cubicBezTo>
                  <a:close/>
                  <a:moveTo>
                    <a:pt x="7936692" y="1945359"/>
                  </a:moveTo>
                  <a:cubicBezTo>
                    <a:pt x="7948003" y="1946289"/>
                    <a:pt x="7961329" y="1957290"/>
                    <a:pt x="7966132" y="1969996"/>
                  </a:cubicBezTo>
                  <a:cubicBezTo>
                    <a:pt x="7970935" y="1982546"/>
                    <a:pt x="7965667" y="1991998"/>
                    <a:pt x="7954201" y="1991068"/>
                  </a:cubicBezTo>
                  <a:cubicBezTo>
                    <a:pt x="7942735" y="1990139"/>
                    <a:pt x="7929564" y="1979138"/>
                    <a:pt x="7924761" y="1966432"/>
                  </a:cubicBezTo>
                  <a:cubicBezTo>
                    <a:pt x="7919958" y="1953881"/>
                    <a:pt x="7925381" y="1944429"/>
                    <a:pt x="7936692" y="1945359"/>
                  </a:cubicBezTo>
                  <a:close/>
                  <a:moveTo>
                    <a:pt x="9602526" y="1943035"/>
                  </a:moveTo>
                  <a:cubicBezTo>
                    <a:pt x="9612288" y="1944584"/>
                    <a:pt x="9626388" y="1955895"/>
                    <a:pt x="9633981" y="1968446"/>
                  </a:cubicBezTo>
                  <a:cubicBezTo>
                    <a:pt x="9641573" y="1980997"/>
                    <a:pt x="9639868" y="1989984"/>
                    <a:pt x="9630107" y="1988434"/>
                  </a:cubicBezTo>
                  <a:cubicBezTo>
                    <a:pt x="9620345" y="1986885"/>
                    <a:pt x="9606245" y="1975574"/>
                    <a:pt x="9598652" y="1963023"/>
                  </a:cubicBezTo>
                  <a:cubicBezTo>
                    <a:pt x="9591060" y="1950472"/>
                    <a:pt x="9592764" y="1941640"/>
                    <a:pt x="9602526" y="1943035"/>
                  </a:cubicBezTo>
                  <a:close/>
                  <a:moveTo>
                    <a:pt x="3844078" y="1940555"/>
                  </a:moveTo>
                  <a:cubicBezTo>
                    <a:pt x="3856164" y="1939935"/>
                    <a:pt x="3864376" y="1949697"/>
                    <a:pt x="3862361" y="1962403"/>
                  </a:cubicBezTo>
                  <a:cubicBezTo>
                    <a:pt x="3860347" y="1975108"/>
                    <a:pt x="3848726" y="1985800"/>
                    <a:pt x="3836485" y="1986419"/>
                  </a:cubicBezTo>
                  <a:cubicBezTo>
                    <a:pt x="3824244" y="1987039"/>
                    <a:pt x="3816032" y="1977277"/>
                    <a:pt x="3818202" y="1964572"/>
                  </a:cubicBezTo>
                  <a:cubicBezTo>
                    <a:pt x="3820371" y="1952021"/>
                    <a:pt x="3831992" y="1941175"/>
                    <a:pt x="3844078" y="1940555"/>
                  </a:cubicBezTo>
                  <a:close/>
                  <a:moveTo>
                    <a:pt x="7870839" y="1939625"/>
                  </a:moveTo>
                  <a:cubicBezTo>
                    <a:pt x="7882306" y="1940555"/>
                    <a:pt x="7895476" y="1951556"/>
                    <a:pt x="7900280" y="1964262"/>
                  </a:cubicBezTo>
                  <a:cubicBezTo>
                    <a:pt x="7905083" y="1976968"/>
                    <a:pt x="7899505" y="1986419"/>
                    <a:pt x="7888039" y="1985490"/>
                  </a:cubicBezTo>
                  <a:cubicBezTo>
                    <a:pt x="7876572" y="1984560"/>
                    <a:pt x="7863402" y="1973559"/>
                    <a:pt x="7858753" y="1960853"/>
                  </a:cubicBezTo>
                  <a:cubicBezTo>
                    <a:pt x="7854105" y="1948302"/>
                    <a:pt x="7859528" y="1938851"/>
                    <a:pt x="7870839" y="1939625"/>
                  </a:cubicBezTo>
                  <a:close/>
                  <a:moveTo>
                    <a:pt x="77280" y="1937457"/>
                  </a:moveTo>
                  <a:cubicBezTo>
                    <a:pt x="86267" y="1935597"/>
                    <a:pt x="86890" y="1944119"/>
                    <a:pt x="78676" y="1956515"/>
                  </a:cubicBezTo>
                  <a:cubicBezTo>
                    <a:pt x="70452" y="1968911"/>
                    <a:pt x="56513" y="1980377"/>
                    <a:pt x="47527" y="1982081"/>
                  </a:cubicBezTo>
                  <a:cubicBezTo>
                    <a:pt x="38538" y="1983941"/>
                    <a:pt x="37920" y="1975419"/>
                    <a:pt x="46134" y="1963023"/>
                  </a:cubicBezTo>
                  <a:cubicBezTo>
                    <a:pt x="54345" y="1950782"/>
                    <a:pt x="68286" y="1939316"/>
                    <a:pt x="77280" y="1937457"/>
                  </a:cubicBezTo>
                  <a:close/>
                  <a:moveTo>
                    <a:pt x="3914423" y="1937301"/>
                  </a:moveTo>
                  <a:cubicBezTo>
                    <a:pt x="3926664" y="1936836"/>
                    <a:pt x="3934877" y="1946598"/>
                    <a:pt x="3933017" y="1959303"/>
                  </a:cubicBezTo>
                  <a:cubicBezTo>
                    <a:pt x="3931158" y="1971854"/>
                    <a:pt x="3919537" y="1982545"/>
                    <a:pt x="3907296" y="1983165"/>
                  </a:cubicBezTo>
                  <a:cubicBezTo>
                    <a:pt x="3895055" y="1983785"/>
                    <a:pt x="3886688" y="1974023"/>
                    <a:pt x="3888702" y="1961318"/>
                  </a:cubicBezTo>
                  <a:cubicBezTo>
                    <a:pt x="3890717" y="1948612"/>
                    <a:pt x="3902183" y="1937921"/>
                    <a:pt x="3914423" y="1937301"/>
                  </a:cubicBezTo>
                  <a:close/>
                  <a:moveTo>
                    <a:pt x="9546280" y="1934513"/>
                  </a:moveTo>
                  <a:cubicBezTo>
                    <a:pt x="9556042" y="1936062"/>
                    <a:pt x="9570142" y="1947373"/>
                    <a:pt x="9577735" y="1959924"/>
                  </a:cubicBezTo>
                  <a:cubicBezTo>
                    <a:pt x="9585172" y="1972475"/>
                    <a:pt x="9583468" y="1981462"/>
                    <a:pt x="9573551" y="1979912"/>
                  </a:cubicBezTo>
                  <a:cubicBezTo>
                    <a:pt x="9563634" y="1978363"/>
                    <a:pt x="9549690" y="1967052"/>
                    <a:pt x="9542097" y="1954501"/>
                  </a:cubicBezTo>
                  <a:cubicBezTo>
                    <a:pt x="9534504" y="1941950"/>
                    <a:pt x="9536364" y="1932963"/>
                    <a:pt x="9546280" y="1934513"/>
                  </a:cubicBezTo>
                  <a:close/>
                  <a:moveTo>
                    <a:pt x="7804832" y="1934202"/>
                  </a:moveTo>
                  <a:cubicBezTo>
                    <a:pt x="7816298" y="1935132"/>
                    <a:pt x="7829468" y="1946133"/>
                    <a:pt x="7834116" y="1958839"/>
                  </a:cubicBezTo>
                  <a:cubicBezTo>
                    <a:pt x="7838920" y="1971544"/>
                    <a:pt x="7833187" y="1980996"/>
                    <a:pt x="7821721" y="1980066"/>
                  </a:cubicBezTo>
                  <a:cubicBezTo>
                    <a:pt x="7810100" y="1979137"/>
                    <a:pt x="7797084" y="1968136"/>
                    <a:pt x="7792436" y="1955430"/>
                  </a:cubicBezTo>
                  <a:cubicBezTo>
                    <a:pt x="7787787" y="1942879"/>
                    <a:pt x="7793365" y="1933272"/>
                    <a:pt x="7804832" y="1934202"/>
                  </a:cubicBezTo>
                  <a:close/>
                  <a:moveTo>
                    <a:pt x="1580224" y="1931414"/>
                  </a:moveTo>
                  <a:cubicBezTo>
                    <a:pt x="1591071" y="1930019"/>
                    <a:pt x="1594946" y="1939161"/>
                    <a:pt x="1588902" y="1951712"/>
                  </a:cubicBezTo>
                  <a:cubicBezTo>
                    <a:pt x="1582858" y="1964262"/>
                    <a:pt x="1569222" y="1975573"/>
                    <a:pt x="1558373" y="1976968"/>
                  </a:cubicBezTo>
                  <a:cubicBezTo>
                    <a:pt x="1547525" y="1978362"/>
                    <a:pt x="1543651" y="1969221"/>
                    <a:pt x="1549695" y="1956670"/>
                  </a:cubicBezTo>
                  <a:cubicBezTo>
                    <a:pt x="1555739" y="1944119"/>
                    <a:pt x="1569530" y="1932808"/>
                    <a:pt x="1580224" y="1931414"/>
                  </a:cubicBezTo>
                  <a:close/>
                  <a:moveTo>
                    <a:pt x="2893455" y="1931103"/>
                  </a:moveTo>
                  <a:cubicBezTo>
                    <a:pt x="2905229" y="1930173"/>
                    <a:pt x="2911736" y="1939625"/>
                    <a:pt x="2908018" y="1952331"/>
                  </a:cubicBezTo>
                  <a:cubicBezTo>
                    <a:pt x="2904299" y="1965037"/>
                    <a:pt x="2891596" y="1976038"/>
                    <a:pt x="2879824" y="1976967"/>
                  </a:cubicBezTo>
                  <a:cubicBezTo>
                    <a:pt x="2868052" y="1977897"/>
                    <a:pt x="2861547" y="1968445"/>
                    <a:pt x="2865263" y="1955740"/>
                  </a:cubicBezTo>
                  <a:cubicBezTo>
                    <a:pt x="2868981" y="1943034"/>
                    <a:pt x="2881683" y="1932033"/>
                    <a:pt x="2893455" y="1931103"/>
                  </a:cubicBezTo>
                  <a:close/>
                  <a:moveTo>
                    <a:pt x="9489571" y="1925990"/>
                  </a:moveTo>
                  <a:cubicBezTo>
                    <a:pt x="9499487" y="1927384"/>
                    <a:pt x="9513587" y="1938695"/>
                    <a:pt x="9521025" y="1951246"/>
                  </a:cubicBezTo>
                  <a:cubicBezTo>
                    <a:pt x="9528462" y="1963797"/>
                    <a:pt x="9526603" y="1972629"/>
                    <a:pt x="9516687" y="1971234"/>
                  </a:cubicBezTo>
                  <a:cubicBezTo>
                    <a:pt x="9506770" y="1969840"/>
                    <a:pt x="9492669" y="1958529"/>
                    <a:pt x="9485232" y="1945978"/>
                  </a:cubicBezTo>
                  <a:cubicBezTo>
                    <a:pt x="9477795" y="1933427"/>
                    <a:pt x="9479654" y="1924440"/>
                    <a:pt x="9489571" y="1925990"/>
                  </a:cubicBezTo>
                  <a:close/>
                  <a:moveTo>
                    <a:pt x="2961321" y="1925680"/>
                  </a:moveTo>
                  <a:cubicBezTo>
                    <a:pt x="2973099" y="1924750"/>
                    <a:pt x="2979755" y="1934202"/>
                    <a:pt x="2976192" y="1946908"/>
                  </a:cubicBezTo>
                  <a:cubicBezTo>
                    <a:pt x="2972477" y="1959614"/>
                    <a:pt x="2960079" y="1970615"/>
                    <a:pt x="2948148" y="1971544"/>
                  </a:cubicBezTo>
                  <a:cubicBezTo>
                    <a:pt x="2936215" y="1972474"/>
                    <a:pt x="2929552" y="1963022"/>
                    <a:pt x="2933271" y="1950317"/>
                  </a:cubicBezTo>
                  <a:cubicBezTo>
                    <a:pt x="2936993" y="1937611"/>
                    <a:pt x="2949540" y="1926610"/>
                    <a:pt x="2961321" y="1925680"/>
                  </a:cubicBezTo>
                  <a:close/>
                  <a:moveTo>
                    <a:pt x="1642676" y="1923357"/>
                  </a:moveTo>
                  <a:cubicBezTo>
                    <a:pt x="1653524" y="1921962"/>
                    <a:pt x="1657398" y="1931104"/>
                    <a:pt x="1651510" y="1943655"/>
                  </a:cubicBezTo>
                  <a:cubicBezTo>
                    <a:pt x="1645466" y="1956205"/>
                    <a:pt x="1631827" y="1967517"/>
                    <a:pt x="1620980" y="1968911"/>
                  </a:cubicBezTo>
                  <a:cubicBezTo>
                    <a:pt x="1610132" y="1970306"/>
                    <a:pt x="1606103" y="1961164"/>
                    <a:pt x="1612147" y="1948613"/>
                  </a:cubicBezTo>
                  <a:cubicBezTo>
                    <a:pt x="1618191" y="1936062"/>
                    <a:pt x="1631827" y="1924751"/>
                    <a:pt x="1642676" y="1923357"/>
                  </a:cubicBezTo>
                  <a:close/>
                  <a:moveTo>
                    <a:pt x="6320595" y="1920412"/>
                  </a:moveTo>
                  <a:cubicBezTo>
                    <a:pt x="6332681" y="1920877"/>
                    <a:pt x="6344302" y="1931413"/>
                    <a:pt x="6346471" y="1944119"/>
                  </a:cubicBezTo>
                  <a:cubicBezTo>
                    <a:pt x="6348641" y="1956824"/>
                    <a:pt x="6340428" y="1966896"/>
                    <a:pt x="6328188" y="1966431"/>
                  </a:cubicBezTo>
                  <a:cubicBezTo>
                    <a:pt x="6315947" y="1965966"/>
                    <a:pt x="6304326" y="1955430"/>
                    <a:pt x="6302312" y="1942724"/>
                  </a:cubicBezTo>
                  <a:cubicBezTo>
                    <a:pt x="6300142" y="1930174"/>
                    <a:pt x="6308354" y="1920102"/>
                    <a:pt x="6320595" y="1920412"/>
                  </a:cubicBezTo>
                  <a:close/>
                  <a:moveTo>
                    <a:pt x="4408549" y="1918708"/>
                  </a:moveTo>
                  <a:cubicBezTo>
                    <a:pt x="4420945" y="1918398"/>
                    <a:pt x="4429932" y="1928315"/>
                    <a:pt x="4428847" y="1941020"/>
                  </a:cubicBezTo>
                  <a:cubicBezTo>
                    <a:pt x="4427763" y="1953726"/>
                    <a:pt x="4416916" y="1964262"/>
                    <a:pt x="4404521" y="1964572"/>
                  </a:cubicBezTo>
                  <a:cubicBezTo>
                    <a:pt x="4392125" y="1964882"/>
                    <a:pt x="4382983" y="1954966"/>
                    <a:pt x="4384223" y="1942260"/>
                  </a:cubicBezTo>
                  <a:cubicBezTo>
                    <a:pt x="4385462" y="1929554"/>
                    <a:pt x="4396463" y="1919018"/>
                    <a:pt x="4408549" y="1918708"/>
                  </a:cubicBezTo>
                  <a:close/>
                  <a:moveTo>
                    <a:pt x="6250404" y="1918398"/>
                  </a:moveTo>
                  <a:cubicBezTo>
                    <a:pt x="6262645" y="1918708"/>
                    <a:pt x="6274111" y="1929244"/>
                    <a:pt x="6276125" y="1941950"/>
                  </a:cubicBezTo>
                  <a:cubicBezTo>
                    <a:pt x="6278140" y="1954656"/>
                    <a:pt x="6269773" y="1964572"/>
                    <a:pt x="6257532" y="1964262"/>
                  </a:cubicBezTo>
                  <a:cubicBezTo>
                    <a:pt x="6245291" y="1963953"/>
                    <a:pt x="6233670" y="1953416"/>
                    <a:pt x="6231810" y="1940710"/>
                  </a:cubicBezTo>
                  <a:cubicBezTo>
                    <a:pt x="6229796" y="1928005"/>
                    <a:pt x="6238163" y="1918088"/>
                    <a:pt x="6250404" y="1918398"/>
                  </a:cubicBezTo>
                  <a:close/>
                  <a:moveTo>
                    <a:pt x="9432859" y="1917623"/>
                  </a:moveTo>
                  <a:cubicBezTo>
                    <a:pt x="9442621" y="1919017"/>
                    <a:pt x="9456721" y="1930328"/>
                    <a:pt x="9464158" y="1942879"/>
                  </a:cubicBezTo>
                  <a:cubicBezTo>
                    <a:pt x="9471596" y="1955430"/>
                    <a:pt x="9469426" y="1964262"/>
                    <a:pt x="9459510" y="1962867"/>
                  </a:cubicBezTo>
                  <a:cubicBezTo>
                    <a:pt x="9449438" y="1961473"/>
                    <a:pt x="9435493" y="1950162"/>
                    <a:pt x="9428056" y="1937611"/>
                  </a:cubicBezTo>
                  <a:cubicBezTo>
                    <a:pt x="9420618" y="1925060"/>
                    <a:pt x="9422788" y="1916073"/>
                    <a:pt x="9432859" y="1917623"/>
                  </a:cubicBezTo>
                  <a:close/>
                  <a:moveTo>
                    <a:pt x="181253" y="1917158"/>
                  </a:moveTo>
                  <a:cubicBezTo>
                    <a:pt x="190394" y="1915453"/>
                    <a:pt x="191167" y="1923975"/>
                    <a:pt x="183111" y="1936371"/>
                  </a:cubicBezTo>
                  <a:cubicBezTo>
                    <a:pt x="175051" y="1948767"/>
                    <a:pt x="161105" y="1960233"/>
                    <a:pt x="151959" y="1961938"/>
                  </a:cubicBezTo>
                  <a:cubicBezTo>
                    <a:pt x="142812" y="1963642"/>
                    <a:pt x="142038" y="1955120"/>
                    <a:pt x="150101" y="1942724"/>
                  </a:cubicBezTo>
                  <a:cubicBezTo>
                    <a:pt x="158315" y="1930328"/>
                    <a:pt x="172259" y="1918862"/>
                    <a:pt x="181253" y="1917158"/>
                  </a:cubicBezTo>
                  <a:close/>
                  <a:moveTo>
                    <a:pt x="4479515" y="1916693"/>
                  </a:moveTo>
                  <a:cubicBezTo>
                    <a:pt x="4491756" y="1916383"/>
                    <a:pt x="4500898" y="1926300"/>
                    <a:pt x="4499968" y="1939005"/>
                  </a:cubicBezTo>
                  <a:cubicBezTo>
                    <a:pt x="4499039" y="1951711"/>
                    <a:pt x="4488192" y="1962248"/>
                    <a:pt x="4475796" y="1962557"/>
                  </a:cubicBezTo>
                  <a:cubicBezTo>
                    <a:pt x="4463400" y="1962867"/>
                    <a:pt x="4454259" y="1952951"/>
                    <a:pt x="4455343" y="1940245"/>
                  </a:cubicBezTo>
                  <a:cubicBezTo>
                    <a:pt x="4456428" y="1927539"/>
                    <a:pt x="4467274" y="1917003"/>
                    <a:pt x="4479515" y="1916693"/>
                  </a:cubicBezTo>
                  <a:close/>
                  <a:moveTo>
                    <a:pt x="6180058" y="1916383"/>
                  </a:moveTo>
                  <a:cubicBezTo>
                    <a:pt x="6192299" y="1916693"/>
                    <a:pt x="6203765" y="1927229"/>
                    <a:pt x="6205624" y="1939935"/>
                  </a:cubicBezTo>
                  <a:cubicBezTo>
                    <a:pt x="6207639" y="1952641"/>
                    <a:pt x="6199117" y="1962557"/>
                    <a:pt x="6186876" y="1962247"/>
                  </a:cubicBezTo>
                  <a:cubicBezTo>
                    <a:pt x="6174480" y="1961938"/>
                    <a:pt x="6163169" y="1951401"/>
                    <a:pt x="6161310" y="1938695"/>
                  </a:cubicBezTo>
                  <a:cubicBezTo>
                    <a:pt x="6159450" y="1925990"/>
                    <a:pt x="6167817" y="1916073"/>
                    <a:pt x="6180058" y="1916383"/>
                  </a:cubicBezTo>
                  <a:close/>
                  <a:moveTo>
                    <a:pt x="1705285" y="1915454"/>
                  </a:moveTo>
                  <a:cubicBezTo>
                    <a:pt x="1716134" y="1914059"/>
                    <a:pt x="1720317" y="1923201"/>
                    <a:pt x="1714428" y="1935752"/>
                  </a:cubicBezTo>
                  <a:cubicBezTo>
                    <a:pt x="1708539" y="1948302"/>
                    <a:pt x="1695058" y="1959613"/>
                    <a:pt x="1684055" y="1961008"/>
                  </a:cubicBezTo>
                  <a:cubicBezTo>
                    <a:pt x="1673051" y="1962402"/>
                    <a:pt x="1669022" y="1953261"/>
                    <a:pt x="1674912" y="1940710"/>
                  </a:cubicBezTo>
                  <a:cubicBezTo>
                    <a:pt x="1680800" y="1928159"/>
                    <a:pt x="1694282" y="1916848"/>
                    <a:pt x="1705285" y="1915454"/>
                  </a:cubicBezTo>
                  <a:close/>
                  <a:moveTo>
                    <a:pt x="6109712" y="1914524"/>
                  </a:moveTo>
                  <a:cubicBezTo>
                    <a:pt x="6121798" y="1914834"/>
                    <a:pt x="6133264" y="1925370"/>
                    <a:pt x="6134969" y="1938076"/>
                  </a:cubicBezTo>
                  <a:cubicBezTo>
                    <a:pt x="6136673" y="1950782"/>
                    <a:pt x="6128151" y="1960853"/>
                    <a:pt x="6115910" y="1960543"/>
                  </a:cubicBezTo>
                  <a:cubicBezTo>
                    <a:pt x="6103670" y="1960233"/>
                    <a:pt x="6092358" y="1949697"/>
                    <a:pt x="6090654" y="1936991"/>
                  </a:cubicBezTo>
                  <a:cubicBezTo>
                    <a:pt x="6088949" y="1924286"/>
                    <a:pt x="6097472" y="1914214"/>
                    <a:pt x="6109712" y="1914524"/>
                  </a:cubicBezTo>
                  <a:close/>
                  <a:moveTo>
                    <a:pt x="4550481" y="1914524"/>
                  </a:moveTo>
                  <a:cubicBezTo>
                    <a:pt x="4562877" y="1914214"/>
                    <a:pt x="4572174" y="1924286"/>
                    <a:pt x="4571244" y="1936991"/>
                  </a:cubicBezTo>
                  <a:cubicBezTo>
                    <a:pt x="4570314" y="1949697"/>
                    <a:pt x="4559623" y="1960233"/>
                    <a:pt x="4547227" y="1960543"/>
                  </a:cubicBezTo>
                  <a:cubicBezTo>
                    <a:pt x="4534831" y="1960853"/>
                    <a:pt x="4525534" y="1950937"/>
                    <a:pt x="4526464" y="1938231"/>
                  </a:cubicBezTo>
                  <a:cubicBezTo>
                    <a:pt x="4527394" y="1925525"/>
                    <a:pt x="4538085" y="1914989"/>
                    <a:pt x="4550481" y="1914524"/>
                  </a:cubicBezTo>
                  <a:close/>
                  <a:moveTo>
                    <a:pt x="4621291" y="1913130"/>
                  </a:moveTo>
                  <a:cubicBezTo>
                    <a:pt x="4633532" y="1912820"/>
                    <a:pt x="4642984" y="1922892"/>
                    <a:pt x="4642209" y="1935597"/>
                  </a:cubicBezTo>
                  <a:cubicBezTo>
                    <a:pt x="4641589" y="1948148"/>
                    <a:pt x="4630898" y="1958684"/>
                    <a:pt x="4618502" y="1958994"/>
                  </a:cubicBezTo>
                  <a:cubicBezTo>
                    <a:pt x="4606106" y="1959304"/>
                    <a:pt x="4596810" y="1949233"/>
                    <a:pt x="4597584" y="1936527"/>
                  </a:cubicBezTo>
                  <a:cubicBezTo>
                    <a:pt x="4598359" y="1923821"/>
                    <a:pt x="4609050" y="1913285"/>
                    <a:pt x="4621291" y="1913130"/>
                  </a:cubicBezTo>
                  <a:close/>
                  <a:moveTo>
                    <a:pt x="6039366" y="1912820"/>
                  </a:moveTo>
                  <a:cubicBezTo>
                    <a:pt x="6051607" y="1912975"/>
                    <a:pt x="6062763" y="1923511"/>
                    <a:pt x="6064467" y="1936217"/>
                  </a:cubicBezTo>
                  <a:cubicBezTo>
                    <a:pt x="6066017" y="1948923"/>
                    <a:pt x="6057340" y="1958994"/>
                    <a:pt x="6045099" y="1958684"/>
                  </a:cubicBezTo>
                  <a:cubicBezTo>
                    <a:pt x="6032858" y="1958529"/>
                    <a:pt x="6021547" y="1947993"/>
                    <a:pt x="6019998" y="1935287"/>
                  </a:cubicBezTo>
                  <a:cubicBezTo>
                    <a:pt x="6018448" y="1922582"/>
                    <a:pt x="6026970" y="1912510"/>
                    <a:pt x="6039366" y="1912820"/>
                  </a:cubicBezTo>
                  <a:close/>
                  <a:moveTo>
                    <a:pt x="4692257" y="1911580"/>
                  </a:moveTo>
                  <a:cubicBezTo>
                    <a:pt x="4704498" y="1911270"/>
                    <a:pt x="4713949" y="1921342"/>
                    <a:pt x="4713330" y="1934047"/>
                  </a:cubicBezTo>
                  <a:cubicBezTo>
                    <a:pt x="4712710" y="1946753"/>
                    <a:pt x="4702173" y="1957134"/>
                    <a:pt x="4689778" y="1957444"/>
                  </a:cubicBezTo>
                  <a:cubicBezTo>
                    <a:pt x="4677537" y="1957754"/>
                    <a:pt x="4667930" y="1947683"/>
                    <a:pt x="4668705" y="1934977"/>
                  </a:cubicBezTo>
                  <a:cubicBezTo>
                    <a:pt x="4669480" y="1922271"/>
                    <a:pt x="4680016" y="1911735"/>
                    <a:pt x="4692257" y="1911580"/>
                  </a:cubicBezTo>
                  <a:close/>
                  <a:moveTo>
                    <a:pt x="5968711" y="1911425"/>
                  </a:moveTo>
                  <a:cubicBezTo>
                    <a:pt x="5980951" y="1911735"/>
                    <a:pt x="5992107" y="1922116"/>
                    <a:pt x="5993657" y="1934822"/>
                  </a:cubicBezTo>
                  <a:cubicBezTo>
                    <a:pt x="5995206" y="1947528"/>
                    <a:pt x="5986529" y="1957599"/>
                    <a:pt x="5974133" y="1957289"/>
                  </a:cubicBezTo>
                  <a:cubicBezTo>
                    <a:pt x="5961738" y="1956979"/>
                    <a:pt x="5950582" y="1946598"/>
                    <a:pt x="5949187" y="1933892"/>
                  </a:cubicBezTo>
                  <a:cubicBezTo>
                    <a:pt x="5947793" y="1921187"/>
                    <a:pt x="5956470" y="1911115"/>
                    <a:pt x="5968711" y="1911425"/>
                  </a:cubicBezTo>
                  <a:close/>
                  <a:moveTo>
                    <a:pt x="8295704" y="1910186"/>
                  </a:moveTo>
                  <a:cubicBezTo>
                    <a:pt x="8306705" y="1911425"/>
                    <a:pt x="8320186" y="1922582"/>
                    <a:pt x="8325763" y="1935132"/>
                  </a:cubicBezTo>
                  <a:cubicBezTo>
                    <a:pt x="8331342" y="1947838"/>
                    <a:pt x="8326848" y="1957135"/>
                    <a:pt x="8315692" y="1956050"/>
                  </a:cubicBezTo>
                  <a:cubicBezTo>
                    <a:pt x="8304536" y="1954811"/>
                    <a:pt x="8291055" y="1943809"/>
                    <a:pt x="8285633" y="1931104"/>
                  </a:cubicBezTo>
                  <a:cubicBezTo>
                    <a:pt x="8280209" y="1918553"/>
                    <a:pt x="8284703" y="1909101"/>
                    <a:pt x="8295704" y="1910186"/>
                  </a:cubicBezTo>
                  <a:close/>
                  <a:moveTo>
                    <a:pt x="5898209" y="1910031"/>
                  </a:moveTo>
                  <a:cubicBezTo>
                    <a:pt x="5910450" y="1910341"/>
                    <a:pt x="5921606" y="1920722"/>
                    <a:pt x="5923001" y="1933428"/>
                  </a:cubicBezTo>
                  <a:cubicBezTo>
                    <a:pt x="5924395" y="1945979"/>
                    <a:pt x="5915563" y="1956050"/>
                    <a:pt x="5903167" y="1955895"/>
                  </a:cubicBezTo>
                  <a:cubicBezTo>
                    <a:pt x="5890772" y="1955585"/>
                    <a:pt x="5879770" y="1945204"/>
                    <a:pt x="5878376" y="1932498"/>
                  </a:cubicBezTo>
                  <a:cubicBezTo>
                    <a:pt x="5876981" y="1919793"/>
                    <a:pt x="5885813" y="1909721"/>
                    <a:pt x="5898209" y="1910031"/>
                  </a:cubicBezTo>
                  <a:close/>
                  <a:moveTo>
                    <a:pt x="4763377" y="1909876"/>
                  </a:moveTo>
                  <a:cubicBezTo>
                    <a:pt x="4775773" y="1909721"/>
                    <a:pt x="4785225" y="1919792"/>
                    <a:pt x="4784760" y="1932498"/>
                  </a:cubicBezTo>
                  <a:cubicBezTo>
                    <a:pt x="4784140" y="1945204"/>
                    <a:pt x="4773759" y="1955740"/>
                    <a:pt x="4761363" y="1955895"/>
                  </a:cubicBezTo>
                  <a:cubicBezTo>
                    <a:pt x="4748968" y="1956205"/>
                    <a:pt x="4739361" y="1946133"/>
                    <a:pt x="4739980" y="1933428"/>
                  </a:cubicBezTo>
                  <a:cubicBezTo>
                    <a:pt x="4740445" y="1920722"/>
                    <a:pt x="4750982" y="1910341"/>
                    <a:pt x="4763377" y="1909876"/>
                  </a:cubicBezTo>
                  <a:close/>
                  <a:moveTo>
                    <a:pt x="9375375" y="1909101"/>
                  </a:moveTo>
                  <a:cubicBezTo>
                    <a:pt x="9385290" y="1910495"/>
                    <a:pt x="9399391" y="1921806"/>
                    <a:pt x="9406673" y="1934357"/>
                  </a:cubicBezTo>
                  <a:cubicBezTo>
                    <a:pt x="9413956" y="1946908"/>
                    <a:pt x="9411942" y="1955895"/>
                    <a:pt x="9401870" y="1954500"/>
                  </a:cubicBezTo>
                  <a:cubicBezTo>
                    <a:pt x="9391953" y="1953106"/>
                    <a:pt x="9377853" y="1941794"/>
                    <a:pt x="9370571" y="1929244"/>
                  </a:cubicBezTo>
                  <a:cubicBezTo>
                    <a:pt x="9363133" y="1916693"/>
                    <a:pt x="9365303" y="1907706"/>
                    <a:pt x="9375375" y="1909101"/>
                  </a:cubicBezTo>
                  <a:close/>
                  <a:moveTo>
                    <a:pt x="4834189" y="1908946"/>
                  </a:moveTo>
                  <a:cubicBezTo>
                    <a:pt x="4846429" y="1908791"/>
                    <a:pt x="4856036" y="1918862"/>
                    <a:pt x="4855726" y="1931568"/>
                  </a:cubicBezTo>
                  <a:cubicBezTo>
                    <a:pt x="4855416" y="1944119"/>
                    <a:pt x="4845035" y="1954655"/>
                    <a:pt x="4832639" y="1954810"/>
                  </a:cubicBezTo>
                  <a:cubicBezTo>
                    <a:pt x="4820243" y="1954965"/>
                    <a:pt x="4810636" y="1944893"/>
                    <a:pt x="4811101" y="1932188"/>
                  </a:cubicBezTo>
                  <a:cubicBezTo>
                    <a:pt x="4811566" y="1919482"/>
                    <a:pt x="4821948" y="1909101"/>
                    <a:pt x="4834189" y="1908946"/>
                  </a:cubicBezTo>
                  <a:close/>
                  <a:moveTo>
                    <a:pt x="5827398" y="1908791"/>
                  </a:moveTo>
                  <a:cubicBezTo>
                    <a:pt x="5839639" y="1908946"/>
                    <a:pt x="5850640" y="1919327"/>
                    <a:pt x="5851880" y="1932033"/>
                  </a:cubicBezTo>
                  <a:cubicBezTo>
                    <a:pt x="5853119" y="1944738"/>
                    <a:pt x="5844288" y="1954810"/>
                    <a:pt x="5831892" y="1954655"/>
                  </a:cubicBezTo>
                  <a:cubicBezTo>
                    <a:pt x="5819651" y="1954500"/>
                    <a:pt x="5808650" y="1944119"/>
                    <a:pt x="5807410" y="1931413"/>
                  </a:cubicBezTo>
                  <a:cubicBezTo>
                    <a:pt x="5806170" y="1918707"/>
                    <a:pt x="5815158" y="1908636"/>
                    <a:pt x="5827398" y="1908791"/>
                  </a:cubicBezTo>
                  <a:close/>
                  <a:moveTo>
                    <a:pt x="4905309" y="1907862"/>
                  </a:moveTo>
                  <a:cubicBezTo>
                    <a:pt x="4917705" y="1907707"/>
                    <a:pt x="4927467" y="1917778"/>
                    <a:pt x="4927157" y="1930484"/>
                  </a:cubicBezTo>
                  <a:cubicBezTo>
                    <a:pt x="4926847" y="1943190"/>
                    <a:pt x="4916620" y="1953571"/>
                    <a:pt x="4904225" y="1953726"/>
                  </a:cubicBezTo>
                  <a:cubicBezTo>
                    <a:pt x="4891829" y="1953881"/>
                    <a:pt x="4882067" y="1943809"/>
                    <a:pt x="4882377" y="1931104"/>
                  </a:cubicBezTo>
                  <a:cubicBezTo>
                    <a:pt x="4882687" y="1918398"/>
                    <a:pt x="4892913" y="1908017"/>
                    <a:pt x="4905309" y="1907862"/>
                  </a:cubicBezTo>
                  <a:close/>
                  <a:moveTo>
                    <a:pt x="5756742" y="1907707"/>
                  </a:moveTo>
                  <a:cubicBezTo>
                    <a:pt x="5768983" y="1907862"/>
                    <a:pt x="5779830" y="1918243"/>
                    <a:pt x="5781069" y="1930949"/>
                  </a:cubicBezTo>
                  <a:cubicBezTo>
                    <a:pt x="5782154" y="1943654"/>
                    <a:pt x="5773167" y="1953726"/>
                    <a:pt x="5760771" y="1953571"/>
                  </a:cubicBezTo>
                  <a:cubicBezTo>
                    <a:pt x="5748376" y="1953416"/>
                    <a:pt x="5737529" y="1943035"/>
                    <a:pt x="5736444" y="1930329"/>
                  </a:cubicBezTo>
                  <a:cubicBezTo>
                    <a:pt x="5735360" y="1917623"/>
                    <a:pt x="5744502" y="1907552"/>
                    <a:pt x="5756742" y="1907707"/>
                  </a:cubicBezTo>
                  <a:close/>
                  <a:moveTo>
                    <a:pt x="1768048" y="1907707"/>
                  </a:moveTo>
                  <a:cubicBezTo>
                    <a:pt x="1779050" y="1906467"/>
                    <a:pt x="1783234" y="1915609"/>
                    <a:pt x="1777501" y="1928160"/>
                  </a:cubicBezTo>
                  <a:cubicBezTo>
                    <a:pt x="1771767" y="1940710"/>
                    <a:pt x="1758284" y="1952021"/>
                    <a:pt x="1747282" y="1953416"/>
                  </a:cubicBezTo>
                  <a:cubicBezTo>
                    <a:pt x="1736279" y="1954655"/>
                    <a:pt x="1732094" y="1945514"/>
                    <a:pt x="1737828" y="1932963"/>
                  </a:cubicBezTo>
                  <a:cubicBezTo>
                    <a:pt x="1743562" y="1920412"/>
                    <a:pt x="1757200" y="1909101"/>
                    <a:pt x="1768048" y="1907707"/>
                  </a:cubicBezTo>
                  <a:close/>
                  <a:moveTo>
                    <a:pt x="9779786" y="1907551"/>
                  </a:moveTo>
                  <a:cubicBezTo>
                    <a:pt x="9789238" y="1909101"/>
                    <a:pt x="9803338" y="1920567"/>
                    <a:pt x="9811240" y="1932963"/>
                  </a:cubicBezTo>
                  <a:cubicBezTo>
                    <a:pt x="9819142" y="1945513"/>
                    <a:pt x="9817903" y="1954345"/>
                    <a:pt x="9808451" y="1952796"/>
                  </a:cubicBezTo>
                  <a:cubicBezTo>
                    <a:pt x="9798999" y="1951246"/>
                    <a:pt x="9784900" y="1939780"/>
                    <a:pt x="9776997" y="1927385"/>
                  </a:cubicBezTo>
                  <a:cubicBezTo>
                    <a:pt x="9769095" y="1914834"/>
                    <a:pt x="9770490" y="1906002"/>
                    <a:pt x="9779786" y="1907551"/>
                  </a:cubicBezTo>
                  <a:close/>
                  <a:moveTo>
                    <a:pt x="2382523" y="1907551"/>
                  </a:moveTo>
                  <a:cubicBezTo>
                    <a:pt x="2393991" y="1906312"/>
                    <a:pt x="2399415" y="1915763"/>
                    <a:pt x="2394766" y="1928314"/>
                  </a:cubicBezTo>
                  <a:cubicBezTo>
                    <a:pt x="2390117" y="1941020"/>
                    <a:pt x="2377099" y="1952176"/>
                    <a:pt x="2365631" y="1953261"/>
                  </a:cubicBezTo>
                  <a:cubicBezTo>
                    <a:pt x="2354163" y="1954500"/>
                    <a:pt x="2348739" y="1945048"/>
                    <a:pt x="2353388" y="1932498"/>
                  </a:cubicBezTo>
                  <a:cubicBezTo>
                    <a:pt x="2358193" y="1919947"/>
                    <a:pt x="2371210" y="1908791"/>
                    <a:pt x="2382523" y="1907551"/>
                  </a:cubicBezTo>
                  <a:close/>
                  <a:moveTo>
                    <a:pt x="5685932" y="1906932"/>
                  </a:moveTo>
                  <a:cubicBezTo>
                    <a:pt x="5698173" y="1907087"/>
                    <a:pt x="5709019" y="1917468"/>
                    <a:pt x="5710104" y="1930174"/>
                  </a:cubicBezTo>
                  <a:cubicBezTo>
                    <a:pt x="5711188" y="1942725"/>
                    <a:pt x="5702046" y="1952951"/>
                    <a:pt x="5689651" y="1952796"/>
                  </a:cubicBezTo>
                  <a:cubicBezTo>
                    <a:pt x="5677255" y="1952641"/>
                    <a:pt x="5666409" y="1942260"/>
                    <a:pt x="5665479" y="1929554"/>
                  </a:cubicBezTo>
                  <a:cubicBezTo>
                    <a:pt x="5664549" y="1916848"/>
                    <a:pt x="5673691" y="1906622"/>
                    <a:pt x="5685932" y="1906932"/>
                  </a:cubicBezTo>
                  <a:close/>
                  <a:moveTo>
                    <a:pt x="233934" y="1906932"/>
                  </a:moveTo>
                  <a:cubicBezTo>
                    <a:pt x="243074" y="1905227"/>
                    <a:pt x="244003" y="1913750"/>
                    <a:pt x="235947" y="1926145"/>
                  </a:cubicBezTo>
                  <a:cubicBezTo>
                    <a:pt x="227889" y="1938541"/>
                    <a:pt x="213942" y="1950007"/>
                    <a:pt x="204796" y="1951712"/>
                  </a:cubicBezTo>
                  <a:cubicBezTo>
                    <a:pt x="195654" y="1953416"/>
                    <a:pt x="194725" y="1944894"/>
                    <a:pt x="202780" y="1932498"/>
                  </a:cubicBezTo>
                  <a:cubicBezTo>
                    <a:pt x="210842" y="1920102"/>
                    <a:pt x="224786" y="1908636"/>
                    <a:pt x="233934" y="1906932"/>
                  </a:cubicBezTo>
                  <a:close/>
                  <a:moveTo>
                    <a:pt x="4976430" y="1906777"/>
                  </a:moveTo>
                  <a:cubicBezTo>
                    <a:pt x="4988671" y="1906777"/>
                    <a:pt x="4998588" y="1916849"/>
                    <a:pt x="4998432" y="1929554"/>
                  </a:cubicBezTo>
                  <a:cubicBezTo>
                    <a:pt x="4998278" y="1942260"/>
                    <a:pt x="4988051" y="1952641"/>
                    <a:pt x="4975656" y="1952796"/>
                  </a:cubicBezTo>
                  <a:cubicBezTo>
                    <a:pt x="4963260" y="1952951"/>
                    <a:pt x="4953343" y="1942880"/>
                    <a:pt x="4953653" y="1930174"/>
                  </a:cubicBezTo>
                  <a:cubicBezTo>
                    <a:pt x="4953808" y="1917468"/>
                    <a:pt x="4964035" y="1907087"/>
                    <a:pt x="4976430" y="1906777"/>
                  </a:cubicBezTo>
                  <a:close/>
                  <a:moveTo>
                    <a:pt x="5047241" y="1906312"/>
                  </a:moveTo>
                  <a:cubicBezTo>
                    <a:pt x="5059637" y="1906157"/>
                    <a:pt x="5069554" y="1916383"/>
                    <a:pt x="5069554" y="1929089"/>
                  </a:cubicBezTo>
                  <a:cubicBezTo>
                    <a:pt x="5069554" y="1941640"/>
                    <a:pt x="5059482" y="1952021"/>
                    <a:pt x="5047086" y="1952176"/>
                  </a:cubicBezTo>
                  <a:cubicBezTo>
                    <a:pt x="5034691" y="1952176"/>
                    <a:pt x="5024619" y="1942104"/>
                    <a:pt x="5024774" y="1929399"/>
                  </a:cubicBezTo>
                  <a:cubicBezTo>
                    <a:pt x="5024929" y="1916693"/>
                    <a:pt x="5035000" y="1906312"/>
                    <a:pt x="5047241" y="1906312"/>
                  </a:cubicBezTo>
                  <a:close/>
                  <a:moveTo>
                    <a:pt x="5615121" y="1906157"/>
                  </a:moveTo>
                  <a:cubicBezTo>
                    <a:pt x="5627362" y="1906157"/>
                    <a:pt x="5638053" y="1916538"/>
                    <a:pt x="5638983" y="1929244"/>
                  </a:cubicBezTo>
                  <a:cubicBezTo>
                    <a:pt x="5639913" y="1941950"/>
                    <a:pt x="5630616" y="1952176"/>
                    <a:pt x="5618220" y="1952021"/>
                  </a:cubicBezTo>
                  <a:cubicBezTo>
                    <a:pt x="5605979" y="1952021"/>
                    <a:pt x="5595133" y="1941640"/>
                    <a:pt x="5594358" y="1928934"/>
                  </a:cubicBezTo>
                  <a:cubicBezTo>
                    <a:pt x="5593583" y="1916228"/>
                    <a:pt x="5602880" y="1906002"/>
                    <a:pt x="5615121" y="1906157"/>
                  </a:cubicBezTo>
                  <a:close/>
                  <a:moveTo>
                    <a:pt x="5118361" y="1905692"/>
                  </a:moveTo>
                  <a:cubicBezTo>
                    <a:pt x="5130602" y="1905537"/>
                    <a:pt x="5140674" y="1915763"/>
                    <a:pt x="5140828" y="1928469"/>
                  </a:cubicBezTo>
                  <a:cubicBezTo>
                    <a:pt x="5140828" y="1941175"/>
                    <a:pt x="5130912" y="1951401"/>
                    <a:pt x="5118516" y="1951556"/>
                  </a:cubicBezTo>
                  <a:cubicBezTo>
                    <a:pt x="5106120" y="1951711"/>
                    <a:pt x="5096049" y="1941485"/>
                    <a:pt x="5096049" y="1928779"/>
                  </a:cubicBezTo>
                  <a:cubicBezTo>
                    <a:pt x="5096049" y="1916073"/>
                    <a:pt x="5106120" y="1905692"/>
                    <a:pt x="5118361" y="1905692"/>
                  </a:cubicBezTo>
                  <a:close/>
                  <a:moveTo>
                    <a:pt x="5544156" y="1905538"/>
                  </a:moveTo>
                  <a:cubicBezTo>
                    <a:pt x="5556397" y="1905538"/>
                    <a:pt x="5567088" y="1915919"/>
                    <a:pt x="5567863" y="1928625"/>
                  </a:cubicBezTo>
                  <a:cubicBezTo>
                    <a:pt x="5568638" y="1941330"/>
                    <a:pt x="5559341" y="1951557"/>
                    <a:pt x="5546945" y="1951402"/>
                  </a:cubicBezTo>
                  <a:cubicBezTo>
                    <a:pt x="5534549" y="1951402"/>
                    <a:pt x="5524013" y="1941020"/>
                    <a:pt x="5523238" y="1928315"/>
                  </a:cubicBezTo>
                  <a:cubicBezTo>
                    <a:pt x="5522618" y="1915609"/>
                    <a:pt x="5531915" y="1905383"/>
                    <a:pt x="5544156" y="1905538"/>
                  </a:cubicBezTo>
                  <a:close/>
                  <a:moveTo>
                    <a:pt x="5473345" y="1905228"/>
                  </a:moveTo>
                  <a:cubicBezTo>
                    <a:pt x="5485741" y="1905383"/>
                    <a:pt x="5496277" y="1915609"/>
                    <a:pt x="5496897" y="1928315"/>
                  </a:cubicBezTo>
                  <a:cubicBezTo>
                    <a:pt x="5497517" y="1940866"/>
                    <a:pt x="5488065" y="1951092"/>
                    <a:pt x="5475670" y="1951092"/>
                  </a:cubicBezTo>
                  <a:cubicBezTo>
                    <a:pt x="5463274" y="1950937"/>
                    <a:pt x="5452737" y="1940711"/>
                    <a:pt x="5452118" y="1928005"/>
                  </a:cubicBezTo>
                  <a:cubicBezTo>
                    <a:pt x="5451498" y="1915299"/>
                    <a:pt x="5460949" y="1905073"/>
                    <a:pt x="5473345" y="1905228"/>
                  </a:cubicBezTo>
                  <a:close/>
                  <a:moveTo>
                    <a:pt x="5260448" y="1905073"/>
                  </a:moveTo>
                  <a:cubicBezTo>
                    <a:pt x="5272844" y="1905073"/>
                    <a:pt x="5283070" y="1915299"/>
                    <a:pt x="5283380" y="1928005"/>
                  </a:cubicBezTo>
                  <a:cubicBezTo>
                    <a:pt x="5283690" y="1940556"/>
                    <a:pt x="5273929" y="1950937"/>
                    <a:pt x="5261532" y="1950937"/>
                  </a:cubicBezTo>
                  <a:cubicBezTo>
                    <a:pt x="5249137" y="1950937"/>
                    <a:pt x="5238910" y="1940711"/>
                    <a:pt x="5238600" y="1928005"/>
                  </a:cubicBezTo>
                  <a:cubicBezTo>
                    <a:pt x="5238290" y="1915299"/>
                    <a:pt x="5248052" y="1904918"/>
                    <a:pt x="5260448" y="1905073"/>
                  </a:cubicBezTo>
                  <a:close/>
                  <a:moveTo>
                    <a:pt x="5189327" y="1905072"/>
                  </a:moveTo>
                  <a:cubicBezTo>
                    <a:pt x="5201568" y="1905072"/>
                    <a:pt x="5211794" y="1915299"/>
                    <a:pt x="5211950" y="1928004"/>
                  </a:cubicBezTo>
                  <a:cubicBezTo>
                    <a:pt x="5212259" y="1940710"/>
                    <a:pt x="5202342" y="1951091"/>
                    <a:pt x="5189947" y="1951091"/>
                  </a:cubicBezTo>
                  <a:cubicBezTo>
                    <a:pt x="5177551" y="1951246"/>
                    <a:pt x="5167479" y="1941020"/>
                    <a:pt x="5167325" y="1928314"/>
                  </a:cubicBezTo>
                  <a:cubicBezTo>
                    <a:pt x="5167170" y="1915608"/>
                    <a:pt x="5177087" y="1905227"/>
                    <a:pt x="5189327" y="1905072"/>
                  </a:cubicBezTo>
                  <a:close/>
                  <a:moveTo>
                    <a:pt x="5331259" y="1904918"/>
                  </a:moveTo>
                  <a:cubicBezTo>
                    <a:pt x="5343500" y="1904918"/>
                    <a:pt x="5353881" y="1915144"/>
                    <a:pt x="5354346" y="1927850"/>
                  </a:cubicBezTo>
                  <a:cubicBezTo>
                    <a:pt x="5354810" y="1940555"/>
                    <a:pt x="5345204" y="1950782"/>
                    <a:pt x="5332808" y="1950782"/>
                  </a:cubicBezTo>
                  <a:cubicBezTo>
                    <a:pt x="5320413" y="1950782"/>
                    <a:pt x="5310031" y="1940555"/>
                    <a:pt x="5309721" y="1927850"/>
                  </a:cubicBezTo>
                  <a:cubicBezTo>
                    <a:pt x="5309411" y="1915144"/>
                    <a:pt x="5319018" y="1904763"/>
                    <a:pt x="5331259" y="1904918"/>
                  </a:cubicBezTo>
                  <a:close/>
                  <a:moveTo>
                    <a:pt x="5402224" y="1904763"/>
                  </a:moveTo>
                  <a:cubicBezTo>
                    <a:pt x="5414620" y="1904918"/>
                    <a:pt x="5425002" y="1915144"/>
                    <a:pt x="5425621" y="1927850"/>
                  </a:cubicBezTo>
                  <a:cubicBezTo>
                    <a:pt x="5426241" y="1940556"/>
                    <a:pt x="5416634" y="1950782"/>
                    <a:pt x="5404238" y="1950782"/>
                  </a:cubicBezTo>
                  <a:cubicBezTo>
                    <a:pt x="5391998" y="1950782"/>
                    <a:pt x="5381461" y="1940556"/>
                    <a:pt x="5380996" y="1927850"/>
                  </a:cubicBezTo>
                  <a:cubicBezTo>
                    <a:pt x="5380531" y="1915144"/>
                    <a:pt x="5390138" y="1904918"/>
                    <a:pt x="5402224" y="1904763"/>
                  </a:cubicBezTo>
                  <a:close/>
                  <a:moveTo>
                    <a:pt x="8231865" y="1903833"/>
                  </a:moveTo>
                  <a:cubicBezTo>
                    <a:pt x="8243022" y="1904918"/>
                    <a:pt x="8256502" y="1915919"/>
                    <a:pt x="8261925" y="1928625"/>
                  </a:cubicBezTo>
                  <a:cubicBezTo>
                    <a:pt x="8267349" y="1941330"/>
                    <a:pt x="8262700" y="1950627"/>
                    <a:pt x="8251544" y="1949542"/>
                  </a:cubicBezTo>
                  <a:cubicBezTo>
                    <a:pt x="8240233" y="1948458"/>
                    <a:pt x="8226907" y="1937457"/>
                    <a:pt x="8221484" y="1924751"/>
                  </a:cubicBezTo>
                  <a:cubicBezTo>
                    <a:pt x="8216061" y="1912200"/>
                    <a:pt x="8220709" y="1902903"/>
                    <a:pt x="8231865" y="1903833"/>
                  </a:cubicBezTo>
                  <a:close/>
                  <a:moveTo>
                    <a:pt x="2448386" y="1901044"/>
                  </a:moveTo>
                  <a:cubicBezTo>
                    <a:pt x="2459853" y="1899959"/>
                    <a:pt x="2465433" y="1909256"/>
                    <a:pt x="2460938" y="1921962"/>
                  </a:cubicBezTo>
                  <a:cubicBezTo>
                    <a:pt x="2456445" y="1934667"/>
                    <a:pt x="2443426" y="1945824"/>
                    <a:pt x="2431958" y="1946908"/>
                  </a:cubicBezTo>
                  <a:cubicBezTo>
                    <a:pt x="2420336" y="1947993"/>
                    <a:pt x="2414756" y="1938696"/>
                    <a:pt x="2419407" y="1925990"/>
                  </a:cubicBezTo>
                  <a:cubicBezTo>
                    <a:pt x="2424055" y="1913440"/>
                    <a:pt x="2437073" y="1902283"/>
                    <a:pt x="2448386" y="1901044"/>
                  </a:cubicBezTo>
                  <a:close/>
                  <a:moveTo>
                    <a:pt x="9317734" y="1900889"/>
                  </a:moveTo>
                  <a:cubicBezTo>
                    <a:pt x="9327806" y="1902283"/>
                    <a:pt x="9341750" y="1913594"/>
                    <a:pt x="9349033" y="1926145"/>
                  </a:cubicBezTo>
                  <a:cubicBezTo>
                    <a:pt x="9356315" y="1938696"/>
                    <a:pt x="9353992" y="1947683"/>
                    <a:pt x="9343920" y="1946288"/>
                  </a:cubicBezTo>
                  <a:cubicBezTo>
                    <a:pt x="9333848" y="1944894"/>
                    <a:pt x="9319903" y="1933582"/>
                    <a:pt x="9312620" y="1921032"/>
                  </a:cubicBezTo>
                  <a:cubicBezTo>
                    <a:pt x="9305493" y="1908481"/>
                    <a:pt x="9307662" y="1899494"/>
                    <a:pt x="9317734" y="1900889"/>
                  </a:cubicBezTo>
                  <a:close/>
                  <a:moveTo>
                    <a:pt x="1831276" y="1899960"/>
                  </a:moveTo>
                  <a:cubicBezTo>
                    <a:pt x="1842124" y="1898720"/>
                    <a:pt x="1846463" y="1907862"/>
                    <a:pt x="1840884" y="1920413"/>
                  </a:cubicBezTo>
                  <a:cubicBezTo>
                    <a:pt x="1835151" y="1933118"/>
                    <a:pt x="1821668" y="1944429"/>
                    <a:pt x="1810665" y="1945669"/>
                  </a:cubicBezTo>
                  <a:cubicBezTo>
                    <a:pt x="1799662" y="1946908"/>
                    <a:pt x="1795323" y="1937767"/>
                    <a:pt x="1801057" y="1925216"/>
                  </a:cubicBezTo>
                  <a:cubicBezTo>
                    <a:pt x="1806790" y="1912665"/>
                    <a:pt x="1820273" y="1901354"/>
                    <a:pt x="1831276" y="1899960"/>
                  </a:cubicBezTo>
                  <a:close/>
                  <a:moveTo>
                    <a:pt x="7337047" y="1899494"/>
                  </a:moveTo>
                  <a:cubicBezTo>
                    <a:pt x="7348668" y="1900269"/>
                    <a:pt x="7361374" y="1911115"/>
                    <a:pt x="7365247" y="1923821"/>
                  </a:cubicBezTo>
                  <a:cubicBezTo>
                    <a:pt x="7369121" y="1936527"/>
                    <a:pt x="7362769" y="1946133"/>
                    <a:pt x="7350993" y="1945359"/>
                  </a:cubicBezTo>
                  <a:cubicBezTo>
                    <a:pt x="7339216" y="1944584"/>
                    <a:pt x="7326666" y="1933737"/>
                    <a:pt x="7322792" y="1921032"/>
                  </a:cubicBezTo>
                  <a:cubicBezTo>
                    <a:pt x="7319074" y="1908481"/>
                    <a:pt x="7325426" y="1898719"/>
                    <a:pt x="7337047" y="1899494"/>
                  </a:cubicBezTo>
                  <a:close/>
                  <a:moveTo>
                    <a:pt x="9725244" y="1898719"/>
                  </a:moveTo>
                  <a:cubicBezTo>
                    <a:pt x="9734696" y="1900269"/>
                    <a:pt x="9748796" y="1911735"/>
                    <a:pt x="9756699" y="1924131"/>
                  </a:cubicBezTo>
                  <a:cubicBezTo>
                    <a:pt x="9764446" y="1936681"/>
                    <a:pt x="9763206" y="1945513"/>
                    <a:pt x="9753599" y="1943964"/>
                  </a:cubicBezTo>
                  <a:cubicBezTo>
                    <a:pt x="9743993" y="1942414"/>
                    <a:pt x="9729892" y="1931103"/>
                    <a:pt x="9722145" y="1918553"/>
                  </a:cubicBezTo>
                  <a:cubicBezTo>
                    <a:pt x="9714397" y="1906002"/>
                    <a:pt x="9715792" y="1897170"/>
                    <a:pt x="9725244" y="1898719"/>
                  </a:cubicBezTo>
                  <a:close/>
                  <a:moveTo>
                    <a:pt x="286914" y="1896860"/>
                  </a:moveTo>
                  <a:cubicBezTo>
                    <a:pt x="296052" y="1895001"/>
                    <a:pt x="297143" y="1903678"/>
                    <a:pt x="289081" y="1916073"/>
                  </a:cubicBezTo>
                  <a:cubicBezTo>
                    <a:pt x="281030" y="1928469"/>
                    <a:pt x="267086" y="1939935"/>
                    <a:pt x="257797" y="1941640"/>
                  </a:cubicBezTo>
                  <a:cubicBezTo>
                    <a:pt x="248499" y="1943499"/>
                    <a:pt x="247575" y="1934822"/>
                    <a:pt x="255629" y="1922426"/>
                  </a:cubicBezTo>
                  <a:cubicBezTo>
                    <a:pt x="263677" y="1910030"/>
                    <a:pt x="277625" y="1898564"/>
                    <a:pt x="286914" y="1896860"/>
                  </a:cubicBezTo>
                  <a:close/>
                  <a:moveTo>
                    <a:pt x="7269645" y="1895156"/>
                  </a:moveTo>
                  <a:cubicBezTo>
                    <a:pt x="7281266" y="1895931"/>
                    <a:pt x="7293972" y="1906777"/>
                    <a:pt x="7297691" y="1919482"/>
                  </a:cubicBezTo>
                  <a:cubicBezTo>
                    <a:pt x="7301409" y="1932188"/>
                    <a:pt x="7294902" y="1941795"/>
                    <a:pt x="7283125" y="1941020"/>
                  </a:cubicBezTo>
                  <a:cubicBezTo>
                    <a:pt x="7271349" y="1940245"/>
                    <a:pt x="7258799" y="1929399"/>
                    <a:pt x="7255080" y="1916693"/>
                  </a:cubicBezTo>
                  <a:cubicBezTo>
                    <a:pt x="7251362" y="1903988"/>
                    <a:pt x="7257869" y="1894381"/>
                    <a:pt x="7269645" y="1895156"/>
                  </a:cubicBezTo>
                  <a:close/>
                  <a:moveTo>
                    <a:pt x="2514712" y="1894846"/>
                  </a:moveTo>
                  <a:cubicBezTo>
                    <a:pt x="2526180" y="1893761"/>
                    <a:pt x="2531914" y="1903058"/>
                    <a:pt x="2527420" y="1915764"/>
                  </a:cubicBezTo>
                  <a:cubicBezTo>
                    <a:pt x="2522927" y="1928314"/>
                    <a:pt x="2510064" y="1939471"/>
                    <a:pt x="2498441" y="1940555"/>
                  </a:cubicBezTo>
                  <a:cubicBezTo>
                    <a:pt x="2486973" y="1941640"/>
                    <a:pt x="2481239" y="1932343"/>
                    <a:pt x="2485733" y="1919638"/>
                  </a:cubicBezTo>
                  <a:cubicBezTo>
                    <a:pt x="2490228" y="1907087"/>
                    <a:pt x="2503090" y="1895931"/>
                    <a:pt x="2514712" y="1894846"/>
                  </a:cubicBezTo>
                  <a:close/>
                  <a:moveTo>
                    <a:pt x="9259784" y="1892677"/>
                  </a:moveTo>
                  <a:cubicBezTo>
                    <a:pt x="9269856" y="1894071"/>
                    <a:pt x="9283800" y="1905382"/>
                    <a:pt x="9291083" y="1917933"/>
                  </a:cubicBezTo>
                  <a:cubicBezTo>
                    <a:pt x="9298365" y="1930484"/>
                    <a:pt x="9295887" y="1939471"/>
                    <a:pt x="9285815" y="1938076"/>
                  </a:cubicBezTo>
                  <a:cubicBezTo>
                    <a:pt x="9275589" y="1936682"/>
                    <a:pt x="9261643" y="1925370"/>
                    <a:pt x="9254515" y="1912820"/>
                  </a:cubicBezTo>
                  <a:cubicBezTo>
                    <a:pt x="9247388" y="1900269"/>
                    <a:pt x="9249712" y="1891282"/>
                    <a:pt x="9259784" y="1892677"/>
                  </a:cubicBezTo>
                  <a:close/>
                  <a:moveTo>
                    <a:pt x="1894504" y="1892522"/>
                  </a:moveTo>
                  <a:cubicBezTo>
                    <a:pt x="1905506" y="1891282"/>
                    <a:pt x="1910000" y="1900424"/>
                    <a:pt x="1904421" y="1912975"/>
                  </a:cubicBezTo>
                  <a:cubicBezTo>
                    <a:pt x="1898842" y="1925525"/>
                    <a:pt x="1885360" y="1936836"/>
                    <a:pt x="1874358" y="1938076"/>
                  </a:cubicBezTo>
                  <a:cubicBezTo>
                    <a:pt x="1863354" y="1939316"/>
                    <a:pt x="1858860" y="1930174"/>
                    <a:pt x="1864439" y="1917623"/>
                  </a:cubicBezTo>
                  <a:cubicBezTo>
                    <a:pt x="1870018" y="1905072"/>
                    <a:pt x="1883500" y="1893761"/>
                    <a:pt x="1894504" y="1892522"/>
                  </a:cubicBezTo>
                  <a:close/>
                  <a:moveTo>
                    <a:pt x="8103414" y="1891592"/>
                  </a:moveTo>
                  <a:cubicBezTo>
                    <a:pt x="8114570" y="1892676"/>
                    <a:pt x="8127896" y="1903678"/>
                    <a:pt x="8133164" y="1916383"/>
                  </a:cubicBezTo>
                  <a:cubicBezTo>
                    <a:pt x="8138432" y="1928934"/>
                    <a:pt x="8133629" y="1938386"/>
                    <a:pt x="8122317" y="1937301"/>
                  </a:cubicBezTo>
                  <a:cubicBezTo>
                    <a:pt x="8111007" y="1936216"/>
                    <a:pt x="8097836" y="1925215"/>
                    <a:pt x="8092568" y="1912510"/>
                  </a:cubicBezTo>
                  <a:cubicBezTo>
                    <a:pt x="8087300" y="1899959"/>
                    <a:pt x="8092259" y="1890507"/>
                    <a:pt x="8103414" y="1891592"/>
                  </a:cubicBezTo>
                  <a:close/>
                  <a:moveTo>
                    <a:pt x="9670238" y="1889887"/>
                  </a:moveTo>
                  <a:cubicBezTo>
                    <a:pt x="9679845" y="1891437"/>
                    <a:pt x="9693945" y="1902748"/>
                    <a:pt x="9701693" y="1915299"/>
                  </a:cubicBezTo>
                  <a:cubicBezTo>
                    <a:pt x="9709440" y="1927849"/>
                    <a:pt x="9708045" y="1936681"/>
                    <a:pt x="9698438" y="1935132"/>
                  </a:cubicBezTo>
                  <a:cubicBezTo>
                    <a:pt x="9688832" y="1933582"/>
                    <a:pt x="9674731" y="1922271"/>
                    <a:pt x="9666984" y="1909721"/>
                  </a:cubicBezTo>
                  <a:cubicBezTo>
                    <a:pt x="9659236" y="1897170"/>
                    <a:pt x="9660786" y="1888338"/>
                    <a:pt x="9670238" y="1889887"/>
                  </a:cubicBezTo>
                  <a:close/>
                  <a:moveTo>
                    <a:pt x="340220" y="1886789"/>
                  </a:moveTo>
                  <a:cubicBezTo>
                    <a:pt x="349368" y="1885084"/>
                    <a:pt x="350452" y="1893761"/>
                    <a:pt x="342548" y="1906157"/>
                  </a:cubicBezTo>
                  <a:cubicBezTo>
                    <a:pt x="334486" y="1918553"/>
                    <a:pt x="320544" y="1930019"/>
                    <a:pt x="311250" y="1931723"/>
                  </a:cubicBezTo>
                  <a:cubicBezTo>
                    <a:pt x="301956" y="1933428"/>
                    <a:pt x="300872" y="1924751"/>
                    <a:pt x="308925" y="1912355"/>
                  </a:cubicBezTo>
                  <a:cubicBezTo>
                    <a:pt x="316826" y="1899959"/>
                    <a:pt x="330773" y="1888493"/>
                    <a:pt x="340220" y="1886789"/>
                  </a:cubicBezTo>
                  <a:close/>
                  <a:moveTo>
                    <a:pt x="8700425" y="1886633"/>
                  </a:moveTo>
                  <a:cubicBezTo>
                    <a:pt x="8711116" y="1887873"/>
                    <a:pt x="8724751" y="1899184"/>
                    <a:pt x="8731104" y="1911735"/>
                  </a:cubicBezTo>
                  <a:cubicBezTo>
                    <a:pt x="8737302" y="1924440"/>
                    <a:pt x="8733738" y="1933582"/>
                    <a:pt x="8723047" y="1932343"/>
                  </a:cubicBezTo>
                  <a:cubicBezTo>
                    <a:pt x="8712355" y="1931103"/>
                    <a:pt x="8698565" y="1919792"/>
                    <a:pt x="8692368" y="1907241"/>
                  </a:cubicBezTo>
                  <a:cubicBezTo>
                    <a:pt x="8686169" y="1894691"/>
                    <a:pt x="8689734" y="1885549"/>
                    <a:pt x="8700425" y="1886633"/>
                  </a:cubicBezTo>
                  <a:close/>
                  <a:moveTo>
                    <a:pt x="8038957" y="1885549"/>
                  </a:moveTo>
                  <a:cubicBezTo>
                    <a:pt x="8050113" y="1886633"/>
                    <a:pt x="8063438" y="1897635"/>
                    <a:pt x="8068552" y="1910340"/>
                  </a:cubicBezTo>
                  <a:cubicBezTo>
                    <a:pt x="8073665" y="1923046"/>
                    <a:pt x="8068707" y="1932498"/>
                    <a:pt x="8057396" y="1931413"/>
                  </a:cubicBezTo>
                  <a:cubicBezTo>
                    <a:pt x="8046084" y="1930328"/>
                    <a:pt x="8032914" y="1919327"/>
                    <a:pt x="8027801" y="1906622"/>
                  </a:cubicBezTo>
                  <a:cubicBezTo>
                    <a:pt x="8022687" y="1893916"/>
                    <a:pt x="8027646" y="1884464"/>
                    <a:pt x="8038957" y="1885549"/>
                  </a:cubicBezTo>
                  <a:close/>
                  <a:moveTo>
                    <a:pt x="1958041" y="1885085"/>
                  </a:moveTo>
                  <a:cubicBezTo>
                    <a:pt x="1969200" y="1883690"/>
                    <a:pt x="1973694" y="1892987"/>
                    <a:pt x="1968270" y="1905538"/>
                  </a:cubicBezTo>
                  <a:cubicBezTo>
                    <a:pt x="1962846" y="1918088"/>
                    <a:pt x="1949518" y="1929399"/>
                    <a:pt x="1938360" y="1930639"/>
                  </a:cubicBezTo>
                  <a:cubicBezTo>
                    <a:pt x="1927203" y="1932033"/>
                    <a:pt x="1922554" y="1922737"/>
                    <a:pt x="1928133" y="1910186"/>
                  </a:cubicBezTo>
                  <a:cubicBezTo>
                    <a:pt x="1933711" y="1897635"/>
                    <a:pt x="1947038" y="1886324"/>
                    <a:pt x="1958041" y="1885085"/>
                  </a:cubicBezTo>
                  <a:close/>
                  <a:moveTo>
                    <a:pt x="9201679" y="1884620"/>
                  </a:moveTo>
                  <a:cubicBezTo>
                    <a:pt x="9211905" y="1886014"/>
                    <a:pt x="9225851" y="1897325"/>
                    <a:pt x="9232978" y="1909876"/>
                  </a:cubicBezTo>
                  <a:cubicBezTo>
                    <a:pt x="9240105" y="1922427"/>
                    <a:pt x="9237627" y="1931414"/>
                    <a:pt x="9227400" y="1930019"/>
                  </a:cubicBezTo>
                  <a:cubicBezTo>
                    <a:pt x="9217174" y="1928625"/>
                    <a:pt x="9203228" y="1917313"/>
                    <a:pt x="9196101" y="1904763"/>
                  </a:cubicBezTo>
                  <a:cubicBezTo>
                    <a:pt x="9188973" y="1892212"/>
                    <a:pt x="9191452" y="1883225"/>
                    <a:pt x="9201679" y="1884620"/>
                  </a:cubicBezTo>
                  <a:close/>
                  <a:moveTo>
                    <a:pt x="9615077" y="1881210"/>
                  </a:moveTo>
                  <a:cubicBezTo>
                    <a:pt x="9624684" y="1882760"/>
                    <a:pt x="9638785" y="1894071"/>
                    <a:pt x="9646532" y="1906622"/>
                  </a:cubicBezTo>
                  <a:cubicBezTo>
                    <a:pt x="9654124" y="1919017"/>
                    <a:pt x="9652574" y="1928004"/>
                    <a:pt x="9642967" y="1926455"/>
                  </a:cubicBezTo>
                  <a:cubicBezTo>
                    <a:pt x="9633206" y="1924905"/>
                    <a:pt x="9619261" y="1913594"/>
                    <a:pt x="9611514" y="1901044"/>
                  </a:cubicBezTo>
                  <a:cubicBezTo>
                    <a:pt x="9603766" y="1888493"/>
                    <a:pt x="9605315" y="1879661"/>
                    <a:pt x="9615077" y="1881210"/>
                  </a:cubicBezTo>
                  <a:close/>
                  <a:moveTo>
                    <a:pt x="8638756" y="1879506"/>
                  </a:moveTo>
                  <a:cubicBezTo>
                    <a:pt x="8649447" y="1880746"/>
                    <a:pt x="8663238" y="1892057"/>
                    <a:pt x="8669436" y="1904608"/>
                  </a:cubicBezTo>
                  <a:cubicBezTo>
                    <a:pt x="8675633" y="1917158"/>
                    <a:pt x="8671915" y="1926455"/>
                    <a:pt x="8661224" y="1925216"/>
                  </a:cubicBezTo>
                  <a:cubicBezTo>
                    <a:pt x="8650377" y="1923976"/>
                    <a:pt x="8636742" y="1912665"/>
                    <a:pt x="8630544" y="1900114"/>
                  </a:cubicBezTo>
                  <a:cubicBezTo>
                    <a:pt x="8624346" y="1887564"/>
                    <a:pt x="8628065" y="1878422"/>
                    <a:pt x="8638756" y="1879506"/>
                  </a:cubicBezTo>
                  <a:close/>
                  <a:moveTo>
                    <a:pt x="7974034" y="1879506"/>
                  </a:moveTo>
                  <a:cubicBezTo>
                    <a:pt x="7985345" y="1880591"/>
                    <a:pt x="7998515" y="1891592"/>
                    <a:pt x="8003628" y="1904298"/>
                  </a:cubicBezTo>
                  <a:cubicBezTo>
                    <a:pt x="8008742" y="1917003"/>
                    <a:pt x="8003628" y="1926300"/>
                    <a:pt x="7992318" y="1925370"/>
                  </a:cubicBezTo>
                  <a:cubicBezTo>
                    <a:pt x="7980852" y="1924441"/>
                    <a:pt x="7967681" y="1913439"/>
                    <a:pt x="7962722" y="1900734"/>
                  </a:cubicBezTo>
                  <a:cubicBezTo>
                    <a:pt x="7957764" y="1888028"/>
                    <a:pt x="7962722" y="1878576"/>
                    <a:pt x="7974034" y="1879506"/>
                  </a:cubicBezTo>
                  <a:close/>
                  <a:moveTo>
                    <a:pt x="393835" y="1876872"/>
                  </a:moveTo>
                  <a:cubicBezTo>
                    <a:pt x="403133" y="1875167"/>
                    <a:pt x="404374" y="1883844"/>
                    <a:pt x="396470" y="1896240"/>
                  </a:cubicBezTo>
                  <a:cubicBezTo>
                    <a:pt x="388571" y="1908636"/>
                    <a:pt x="374469" y="1920102"/>
                    <a:pt x="365168" y="1921806"/>
                  </a:cubicBezTo>
                  <a:cubicBezTo>
                    <a:pt x="355717" y="1923511"/>
                    <a:pt x="354635" y="1914834"/>
                    <a:pt x="362534" y="1902438"/>
                  </a:cubicBezTo>
                  <a:cubicBezTo>
                    <a:pt x="370439" y="1890042"/>
                    <a:pt x="384385" y="1878576"/>
                    <a:pt x="393835" y="1876872"/>
                  </a:cubicBezTo>
                  <a:close/>
                  <a:moveTo>
                    <a:pt x="1491876" y="1876563"/>
                  </a:moveTo>
                  <a:cubicBezTo>
                    <a:pt x="1502570" y="1875168"/>
                    <a:pt x="1505979" y="1884155"/>
                    <a:pt x="1499780" y="1896706"/>
                  </a:cubicBezTo>
                  <a:cubicBezTo>
                    <a:pt x="1493426" y="1909256"/>
                    <a:pt x="1479788" y="1920723"/>
                    <a:pt x="1469096" y="1922117"/>
                  </a:cubicBezTo>
                  <a:cubicBezTo>
                    <a:pt x="1458403" y="1923512"/>
                    <a:pt x="1454839" y="1914525"/>
                    <a:pt x="1461193" y="1901974"/>
                  </a:cubicBezTo>
                  <a:cubicBezTo>
                    <a:pt x="1467391" y="1889423"/>
                    <a:pt x="1481184" y="1877957"/>
                    <a:pt x="1491876" y="1876563"/>
                  </a:cubicBezTo>
                  <a:close/>
                  <a:moveTo>
                    <a:pt x="7908957" y="1873929"/>
                  </a:moveTo>
                  <a:cubicBezTo>
                    <a:pt x="7920267" y="1874858"/>
                    <a:pt x="7933438" y="1885859"/>
                    <a:pt x="7938396" y="1898565"/>
                  </a:cubicBezTo>
                  <a:cubicBezTo>
                    <a:pt x="7943354" y="1911116"/>
                    <a:pt x="7938087" y="1920568"/>
                    <a:pt x="7926775" y="1919638"/>
                  </a:cubicBezTo>
                  <a:cubicBezTo>
                    <a:pt x="7915309" y="1918708"/>
                    <a:pt x="7902139" y="1907707"/>
                    <a:pt x="7897336" y="1895001"/>
                  </a:cubicBezTo>
                  <a:cubicBezTo>
                    <a:pt x="7892532" y="1882451"/>
                    <a:pt x="7897800" y="1872844"/>
                    <a:pt x="7908957" y="1873929"/>
                  </a:cubicBezTo>
                  <a:close/>
                  <a:moveTo>
                    <a:pt x="9559297" y="1872379"/>
                  </a:moveTo>
                  <a:cubicBezTo>
                    <a:pt x="9569059" y="1873928"/>
                    <a:pt x="9583159" y="1885239"/>
                    <a:pt x="9590751" y="1897790"/>
                  </a:cubicBezTo>
                  <a:cubicBezTo>
                    <a:pt x="9598343" y="1910341"/>
                    <a:pt x="9596794" y="1919328"/>
                    <a:pt x="9587032" y="1917778"/>
                  </a:cubicBezTo>
                  <a:cubicBezTo>
                    <a:pt x="9577271" y="1916229"/>
                    <a:pt x="9563171" y="1904918"/>
                    <a:pt x="9555578" y="1892367"/>
                  </a:cubicBezTo>
                  <a:cubicBezTo>
                    <a:pt x="9547985" y="1879816"/>
                    <a:pt x="9549690" y="1870984"/>
                    <a:pt x="9559297" y="1872379"/>
                  </a:cubicBezTo>
                  <a:close/>
                  <a:moveTo>
                    <a:pt x="8577088" y="1872378"/>
                  </a:moveTo>
                  <a:cubicBezTo>
                    <a:pt x="8587779" y="1873618"/>
                    <a:pt x="8601570" y="1884929"/>
                    <a:pt x="8607612" y="1897479"/>
                  </a:cubicBezTo>
                  <a:cubicBezTo>
                    <a:pt x="8613655" y="1910030"/>
                    <a:pt x="8609937" y="1919327"/>
                    <a:pt x="8599090" y="1918087"/>
                  </a:cubicBezTo>
                  <a:cubicBezTo>
                    <a:pt x="8588244" y="1917003"/>
                    <a:pt x="8574608" y="1905692"/>
                    <a:pt x="8568566" y="1893141"/>
                  </a:cubicBezTo>
                  <a:cubicBezTo>
                    <a:pt x="8562368" y="1880590"/>
                    <a:pt x="8566242" y="1871293"/>
                    <a:pt x="8577088" y="1872378"/>
                  </a:cubicBezTo>
                  <a:close/>
                  <a:moveTo>
                    <a:pt x="9084228" y="1868505"/>
                  </a:moveTo>
                  <a:cubicBezTo>
                    <a:pt x="9094455" y="1869900"/>
                    <a:pt x="9108400" y="1881211"/>
                    <a:pt x="9115373" y="1893762"/>
                  </a:cubicBezTo>
                  <a:cubicBezTo>
                    <a:pt x="9122346" y="1906312"/>
                    <a:pt x="9119557" y="1915454"/>
                    <a:pt x="9109330" y="1914060"/>
                  </a:cubicBezTo>
                  <a:cubicBezTo>
                    <a:pt x="9098949" y="1912665"/>
                    <a:pt x="9085158" y="1901354"/>
                    <a:pt x="9078185" y="1888803"/>
                  </a:cubicBezTo>
                  <a:cubicBezTo>
                    <a:pt x="9071368" y="1876253"/>
                    <a:pt x="9074002" y="1867266"/>
                    <a:pt x="9084228" y="1868505"/>
                  </a:cubicBezTo>
                  <a:close/>
                  <a:moveTo>
                    <a:pt x="7843878" y="1868350"/>
                  </a:moveTo>
                  <a:cubicBezTo>
                    <a:pt x="7855190" y="1869279"/>
                    <a:pt x="7868360" y="1880281"/>
                    <a:pt x="7873164" y="1892986"/>
                  </a:cubicBezTo>
                  <a:cubicBezTo>
                    <a:pt x="7877967" y="1905537"/>
                    <a:pt x="7872698" y="1914989"/>
                    <a:pt x="7861232" y="1914059"/>
                  </a:cubicBezTo>
                  <a:cubicBezTo>
                    <a:pt x="7849766" y="1913129"/>
                    <a:pt x="7836751" y="1902128"/>
                    <a:pt x="7831948" y="1889423"/>
                  </a:cubicBezTo>
                  <a:cubicBezTo>
                    <a:pt x="7827144" y="1876717"/>
                    <a:pt x="7832412" y="1867265"/>
                    <a:pt x="7843878" y="1868350"/>
                  </a:cubicBezTo>
                  <a:close/>
                  <a:moveTo>
                    <a:pt x="1553089" y="1868350"/>
                  </a:moveTo>
                  <a:cubicBezTo>
                    <a:pt x="1563628" y="1866801"/>
                    <a:pt x="1567346" y="1875943"/>
                    <a:pt x="1561147" y="1888493"/>
                  </a:cubicBezTo>
                  <a:cubicBezTo>
                    <a:pt x="1554948" y="1901044"/>
                    <a:pt x="1541311" y="1912355"/>
                    <a:pt x="1530619" y="1913750"/>
                  </a:cubicBezTo>
                  <a:cubicBezTo>
                    <a:pt x="1519925" y="1915299"/>
                    <a:pt x="1516362" y="1906157"/>
                    <a:pt x="1522560" y="1893607"/>
                  </a:cubicBezTo>
                  <a:cubicBezTo>
                    <a:pt x="1528760" y="1881056"/>
                    <a:pt x="1542396" y="1869745"/>
                    <a:pt x="1553089" y="1868350"/>
                  </a:cubicBezTo>
                  <a:close/>
                  <a:moveTo>
                    <a:pt x="8514798" y="1865716"/>
                  </a:moveTo>
                  <a:cubicBezTo>
                    <a:pt x="8525490" y="1866800"/>
                    <a:pt x="8539125" y="1878111"/>
                    <a:pt x="8545168" y="1890662"/>
                  </a:cubicBezTo>
                  <a:cubicBezTo>
                    <a:pt x="8551212" y="1903213"/>
                    <a:pt x="8547338" y="1912509"/>
                    <a:pt x="8536491" y="1911270"/>
                  </a:cubicBezTo>
                  <a:cubicBezTo>
                    <a:pt x="8525645" y="1910185"/>
                    <a:pt x="8512010" y="1898874"/>
                    <a:pt x="8506121" y="1886323"/>
                  </a:cubicBezTo>
                  <a:cubicBezTo>
                    <a:pt x="8500233" y="1873618"/>
                    <a:pt x="8504107" y="1864321"/>
                    <a:pt x="8514798" y="1865716"/>
                  </a:cubicBezTo>
                  <a:close/>
                  <a:moveTo>
                    <a:pt x="7778335" y="1862772"/>
                  </a:moveTo>
                  <a:cubicBezTo>
                    <a:pt x="7789647" y="1863702"/>
                    <a:pt x="7802817" y="1874703"/>
                    <a:pt x="7807465" y="1887409"/>
                  </a:cubicBezTo>
                  <a:cubicBezTo>
                    <a:pt x="7812269" y="1900114"/>
                    <a:pt x="7806845" y="1909566"/>
                    <a:pt x="7795380" y="1908636"/>
                  </a:cubicBezTo>
                  <a:cubicBezTo>
                    <a:pt x="7783914" y="1907707"/>
                    <a:pt x="7770898" y="1896706"/>
                    <a:pt x="7766249" y="1884000"/>
                  </a:cubicBezTo>
                  <a:cubicBezTo>
                    <a:pt x="7761601" y="1871294"/>
                    <a:pt x="7767024" y="1861842"/>
                    <a:pt x="7778335" y="1862772"/>
                  </a:cubicBezTo>
                  <a:close/>
                  <a:moveTo>
                    <a:pt x="1614767" y="1860293"/>
                  </a:moveTo>
                  <a:cubicBezTo>
                    <a:pt x="1625459" y="1858898"/>
                    <a:pt x="1629179" y="1868040"/>
                    <a:pt x="1623135" y="1880591"/>
                  </a:cubicBezTo>
                  <a:cubicBezTo>
                    <a:pt x="1617091" y="1893141"/>
                    <a:pt x="1603299" y="1904453"/>
                    <a:pt x="1592606" y="1905847"/>
                  </a:cubicBezTo>
                  <a:cubicBezTo>
                    <a:pt x="1581913" y="1907241"/>
                    <a:pt x="1578039" y="1898100"/>
                    <a:pt x="1584238" y="1885549"/>
                  </a:cubicBezTo>
                  <a:cubicBezTo>
                    <a:pt x="1590282" y="1872998"/>
                    <a:pt x="1603919" y="1861687"/>
                    <a:pt x="1614767" y="1860293"/>
                  </a:cubicBezTo>
                  <a:close/>
                  <a:moveTo>
                    <a:pt x="6516603" y="1856109"/>
                  </a:moveTo>
                  <a:cubicBezTo>
                    <a:pt x="6528689" y="1856574"/>
                    <a:pt x="6540465" y="1867265"/>
                    <a:pt x="6542944" y="1879971"/>
                  </a:cubicBezTo>
                  <a:cubicBezTo>
                    <a:pt x="6545423" y="1892677"/>
                    <a:pt x="6537676" y="1902593"/>
                    <a:pt x="6525590" y="1902128"/>
                  </a:cubicBezTo>
                  <a:cubicBezTo>
                    <a:pt x="6513504" y="1901664"/>
                    <a:pt x="6501728" y="1891127"/>
                    <a:pt x="6499249" y="1878421"/>
                  </a:cubicBezTo>
                  <a:cubicBezTo>
                    <a:pt x="6496925" y="1865716"/>
                    <a:pt x="6504517" y="1855799"/>
                    <a:pt x="6516603" y="1856109"/>
                  </a:cubicBezTo>
                  <a:close/>
                  <a:moveTo>
                    <a:pt x="6447342" y="1853630"/>
                  </a:moveTo>
                  <a:cubicBezTo>
                    <a:pt x="6459273" y="1854095"/>
                    <a:pt x="6471049" y="1864631"/>
                    <a:pt x="6473373" y="1877337"/>
                  </a:cubicBezTo>
                  <a:cubicBezTo>
                    <a:pt x="6475852" y="1890043"/>
                    <a:pt x="6467950" y="1899959"/>
                    <a:pt x="6455864" y="1899494"/>
                  </a:cubicBezTo>
                  <a:cubicBezTo>
                    <a:pt x="6443778" y="1899030"/>
                    <a:pt x="6432157" y="1888493"/>
                    <a:pt x="6429833" y="1875788"/>
                  </a:cubicBezTo>
                  <a:cubicBezTo>
                    <a:pt x="6427509" y="1863082"/>
                    <a:pt x="6435411" y="1853320"/>
                    <a:pt x="6447342" y="1853630"/>
                  </a:cubicBezTo>
                  <a:close/>
                  <a:moveTo>
                    <a:pt x="1676445" y="1852236"/>
                  </a:moveTo>
                  <a:cubicBezTo>
                    <a:pt x="1687293" y="1850841"/>
                    <a:pt x="1691167" y="1859983"/>
                    <a:pt x="1685123" y="1872534"/>
                  </a:cubicBezTo>
                  <a:cubicBezTo>
                    <a:pt x="1679234" y="1885084"/>
                    <a:pt x="1665597" y="1896395"/>
                    <a:pt x="1654749" y="1897790"/>
                  </a:cubicBezTo>
                  <a:cubicBezTo>
                    <a:pt x="1643902" y="1899184"/>
                    <a:pt x="1640027" y="1890043"/>
                    <a:pt x="1646071" y="1877492"/>
                  </a:cubicBezTo>
                  <a:cubicBezTo>
                    <a:pt x="1652114" y="1864941"/>
                    <a:pt x="1665752" y="1853630"/>
                    <a:pt x="1676445" y="1852236"/>
                  </a:cubicBezTo>
                  <a:close/>
                  <a:moveTo>
                    <a:pt x="6378080" y="1851306"/>
                  </a:moveTo>
                  <a:cubicBezTo>
                    <a:pt x="6390011" y="1851771"/>
                    <a:pt x="6401632" y="1862307"/>
                    <a:pt x="6403956" y="1875013"/>
                  </a:cubicBezTo>
                  <a:cubicBezTo>
                    <a:pt x="6406280" y="1887718"/>
                    <a:pt x="6398223" y="1897635"/>
                    <a:pt x="6386138" y="1897170"/>
                  </a:cubicBezTo>
                  <a:cubicBezTo>
                    <a:pt x="6374052" y="1896705"/>
                    <a:pt x="6362431" y="1886169"/>
                    <a:pt x="6360261" y="1873463"/>
                  </a:cubicBezTo>
                  <a:cubicBezTo>
                    <a:pt x="6358092" y="1860757"/>
                    <a:pt x="6365994" y="1850841"/>
                    <a:pt x="6378080" y="1851306"/>
                  </a:cubicBezTo>
                  <a:close/>
                  <a:moveTo>
                    <a:pt x="6308664" y="1848982"/>
                  </a:moveTo>
                  <a:cubicBezTo>
                    <a:pt x="6320750" y="1849447"/>
                    <a:pt x="6332216" y="1859983"/>
                    <a:pt x="6334385" y="1872689"/>
                  </a:cubicBezTo>
                  <a:cubicBezTo>
                    <a:pt x="6336400" y="1885239"/>
                    <a:pt x="6328343" y="1895156"/>
                    <a:pt x="6316257" y="1894846"/>
                  </a:cubicBezTo>
                  <a:cubicBezTo>
                    <a:pt x="6304171" y="1894381"/>
                    <a:pt x="6292550" y="1883845"/>
                    <a:pt x="6290535" y="1871139"/>
                  </a:cubicBezTo>
                  <a:cubicBezTo>
                    <a:pt x="6288521" y="1858433"/>
                    <a:pt x="6296579" y="1848517"/>
                    <a:pt x="6308664" y="1848982"/>
                  </a:cubicBezTo>
                  <a:close/>
                  <a:moveTo>
                    <a:pt x="227271" y="1847277"/>
                  </a:moveTo>
                  <a:cubicBezTo>
                    <a:pt x="236259" y="1845572"/>
                    <a:pt x="237035" y="1854095"/>
                    <a:pt x="228976" y="1866490"/>
                  </a:cubicBezTo>
                  <a:cubicBezTo>
                    <a:pt x="220913" y="1878886"/>
                    <a:pt x="206968" y="1890352"/>
                    <a:pt x="197820" y="1892057"/>
                  </a:cubicBezTo>
                  <a:cubicBezTo>
                    <a:pt x="188692" y="1893761"/>
                    <a:pt x="188074" y="1885239"/>
                    <a:pt x="196118" y="1872843"/>
                  </a:cubicBezTo>
                  <a:cubicBezTo>
                    <a:pt x="204178" y="1860447"/>
                    <a:pt x="218123" y="1848981"/>
                    <a:pt x="227271" y="1847277"/>
                  </a:cubicBezTo>
                  <a:close/>
                  <a:moveTo>
                    <a:pt x="4415212" y="1847122"/>
                  </a:moveTo>
                  <a:cubicBezTo>
                    <a:pt x="4427453" y="1846812"/>
                    <a:pt x="4436285" y="1856729"/>
                    <a:pt x="4435200" y="1869434"/>
                  </a:cubicBezTo>
                  <a:cubicBezTo>
                    <a:pt x="4434116" y="1881985"/>
                    <a:pt x="4423269" y="1892677"/>
                    <a:pt x="4411029" y="1892986"/>
                  </a:cubicBezTo>
                  <a:cubicBezTo>
                    <a:pt x="4398788" y="1893296"/>
                    <a:pt x="4389800" y="1883380"/>
                    <a:pt x="4391040" y="1870674"/>
                  </a:cubicBezTo>
                  <a:cubicBezTo>
                    <a:pt x="4392280" y="1857968"/>
                    <a:pt x="4403126" y="1847432"/>
                    <a:pt x="4415212" y="1847122"/>
                  </a:cubicBezTo>
                  <a:close/>
                  <a:moveTo>
                    <a:pt x="6239093" y="1846657"/>
                  </a:moveTo>
                  <a:cubicBezTo>
                    <a:pt x="6251178" y="1846967"/>
                    <a:pt x="6262645" y="1857503"/>
                    <a:pt x="6264659" y="1870209"/>
                  </a:cubicBezTo>
                  <a:cubicBezTo>
                    <a:pt x="6266673" y="1882914"/>
                    <a:pt x="6258461" y="1892831"/>
                    <a:pt x="6246375" y="1892521"/>
                  </a:cubicBezTo>
                  <a:cubicBezTo>
                    <a:pt x="6234134" y="1892211"/>
                    <a:pt x="6222823" y="1881675"/>
                    <a:pt x="6220809" y="1868969"/>
                  </a:cubicBezTo>
                  <a:cubicBezTo>
                    <a:pt x="6218795" y="1856419"/>
                    <a:pt x="6227007" y="1846347"/>
                    <a:pt x="6239093" y="1846657"/>
                  </a:cubicBezTo>
                  <a:close/>
                  <a:moveTo>
                    <a:pt x="8327158" y="1845418"/>
                  </a:moveTo>
                  <a:cubicBezTo>
                    <a:pt x="8338005" y="1846658"/>
                    <a:pt x="8351485" y="1857814"/>
                    <a:pt x="8357218" y="1870365"/>
                  </a:cubicBezTo>
                  <a:cubicBezTo>
                    <a:pt x="8362951" y="1882915"/>
                    <a:pt x="8358767" y="1892212"/>
                    <a:pt x="8347766" y="1891127"/>
                  </a:cubicBezTo>
                  <a:cubicBezTo>
                    <a:pt x="8336765" y="1889888"/>
                    <a:pt x="8323440" y="1878732"/>
                    <a:pt x="8317707" y="1866181"/>
                  </a:cubicBezTo>
                  <a:cubicBezTo>
                    <a:pt x="8311974" y="1853630"/>
                    <a:pt x="8316312" y="1844333"/>
                    <a:pt x="8327158" y="1845418"/>
                  </a:cubicBezTo>
                  <a:close/>
                  <a:moveTo>
                    <a:pt x="4485403" y="1844953"/>
                  </a:moveTo>
                  <a:cubicBezTo>
                    <a:pt x="4497489" y="1844643"/>
                    <a:pt x="4506631" y="1854560"/>
                    <a:pt x="4505546" y="1867265"/>
                  </a:cubicBezTo>
                  <a:cubicBezTo>
                    <a:pt x="4504462" y="1879971"/>
                    <a:pt x="4493771" y="1890508"/>
                    <a:pt x="4481530" y="1890817"/>
                  </a:cubicBezTo>
                  <a:cubicBezTo>
                    <a:pt x="4469289" y="1891127"/>
                    <a:pt x="4460302" y="1881211"/>
                    <a:pt x="4461387" y="1868505"/>
                  </a:cubicBezTo>
                  <a:cubicBezTo>
                    <a:pt x="4462471" y="1855954"/>
                    <a:pt x="4473317" y="1845263"/>
                    <a:pt x="4485403" y="1844953"/>
                  </a:cubicBezTo>
                  <a:close/>
                  <a:moveTo>
                    <a:pt x="6169521" y="1844798"/>
                  </a:moveTo>
                  <a:cubicBezTo>
                    <a:pt x="6181607" y="1845108"/>
                    <a:pt x="6193073" y="1855645"/>
                    <a:pt x="6194933" y="1868350"/>
                  </a:cubicBezTo>
                  <a:cubicBezTo>
                    <a:pt x="6196792" y="1881056"/>
                    <a:pt x="6188425" y="1890973"/>
                    <a:pt x="6176339" y="1890663"/>
                  </a:cubicBezTo>
                  <a:cubicBezTo>
                    <a:pt x="6164098" y="1890353"/>
                    <a:pt x="6152787" y="1879817"/>
                    <a:pt x="6150928" y="1867111"/>
                  </a:cubicBezTo>
                  <a:cubicBezTo>
                    <a:pt x="6149068" y="1854405"/>
                    <a:pt x="6157436" y="1844334"/>
                    <a:pt x="6169521" y="1844798"/>
                  </a:cubicBezTo>
                  <a:close/>
                  <a:moveTo>
                    <a:pt x="1738742" y="1844334"/>
                  </a:moveTo>
                  <a:cubicBezTo>
                    <a:pt x="1749435" y="1842939"/>
                    <a:pt x="1753464" y="1852081"/>
                    <a:pt x="1747575" y="1864632"/>
                  </a:cubicBezTo>
                  <a:cubicBezTo>
                    <a:pt x="1741686" y="1877182"/>
                    <a:pt x="1728050" y="1888493"/>
                    <a:pt x="1717201" y="1889888"/>
                  </a:cubicBezTo>
                  <a:cubicBezTo>
                    <a:pt x="1706354" y="1891282"/>
                    <a:pt x="1702480" y="1882141"/>
                    <a:pt x="1708369" y="1869590"/>
                  </a:cubicBezTo>
                  <a:cubicBezTo>
                    <a:pt x="1714257" y="1857039"/>
                    <a:pt x="1727894" y="1845728"/>
                    <a:pt x="1738742" y="1844334"/>
                  </a:cubicBezTo>
                  <a:close/>
                  <a:moveTo>
                    <a:pt x="4555749" y="1843093"/>
                  </a:moveTo>
                  <a:cubicBezTo>
                    <a:pt x="4567989" y="1842783"/>
                    <a:pt x="4577132" y="1852700"/>
                    <a:pt x="4576202" y="1865405"/>
                  </a:cubicBezTo>
                  <a:cubicBezTo>
                    <a:pt x="4575272" y="1878111"/>
                    <a:pt x="4564581" y="1888648"/>
                    <a:pt x="4552340" y="1888957"/>
                  </a:cubicBezTo>
                  <a:cubicBezTo>
                    <a:pt x="4540099" y="1889267"/>
                    <a:pt x="4530957" y="1879351"/>
                    <a:pt x="4531887" y="1866645"/>
                  </a:cubicBezTo>
                  <a:cubicBezTo>
                    <a:pt x="4532817" y="1853939"/>
                    <a:pt x="4543508" y="1843403"/>
                    <a:pt x="4555749" y="1843093"/>
                  </a:cubicBezTo>
                  <a:close/>
                  <a:moveTo>
                    <a:pt x="6099796" y="1842939"/>
                  </a:moveTo>
                  <a:cubicBezTo>
                    <a:pt x="6111882" y="1843249"/>
                    <a:pt x="6123038" y="1853785"/>
                    <a:pt x="6124897" y="1866491"/>
                  </a:cubicBezTo>
                  <a:cubicBezTo>
                    <a:pt x="6126756" y="1879042"/>
                    <a:pt x="6118390" y="1889113"/>
                    <a:pt x="6106149" y="1888803"/>
                  </a:cubicBezTo>
                  <a:cubicBezTo>
                    <a:pt x="6094063" y="1888493"/>
                    <a:pt x="6082752" y="1877957"/>
                    <a:pt x="6081047" y="1865251"/>
                  </a:cubicBezTo>
                  <a:cubicBezTo>
                    <a:pt x="6079343" y="1852546"/>
                    <a:pt x="6087710" y="1842629"/>
                    <a:pt x="6099796" y="1842939"/>
                  </a:cubicBezTo>
                  <a:close/>
                  <a:moveTo>
                    <a:pt x="4625785" y="1841544"/>
                  </a:moveTo>
                  <a:cubicBezTo>
                    <a:pt x="4637870" y="1841234"/>
                    <a:pt x="4647167" y="1851306"/>
                    <a:pt x="4646393" y="1864011"/>
                  </a:cubicBezTo>
                  <a:cubicBezTo>
                    <a:pt x="4645618" y="1876562"/>
                    <a:pt x="4635082" y="1887098"/>
                    <a:pt x="4622841" y="1887408"/>
                  </a:cubicBezTo>
                  <a:cubicBezTo>
                    <a:pt x="4610600" y="1887718"/>
                    <a:pt x="4601458" y="1877647"/>
                    <a:pt x="4602233" y="1864941"/>
                  </a:cubicBezTo>
                  <a:cubicBezTo>
                    <a:pt x="4603162" y="1852235"/>
                    <a:pt x="4613699" y="1841699"/>
                    <a:pt x="4625785" y="1841544"/>
                  </a:cubicBezTo>
                  <a:close/>
                  <a:moveTo>
                    <a:pt x="6030070" y="1841234"/>
                  </a:moveTo>
                  <a:cubicBezTo>
                    <a:pt x="6042155" y="1841389"/>
                    <a:pt x="6053312" y="1851925"/>
                    <a:pt x="6055016" y="1864631"/>
                  </a:cubicBezTo>
                  <a:cubicBezTo>
                    <a:pt x="6056720" y="1877337"/>
                    <a:pt x="6048198" y="1887408"/>
                    <a:pt x="6035958" y="1887098"/>
                  </a:cubicBezTo>
                  <a:cubicBezTo>
                    <a:pt x="6023717" y="1886788"/>
                    <a:pt x="6012560" y="1876407"/>
                    <a:pt x="6011011" y="1863701"/>
                  </a:cubicBezTo>
                  <a:cubicBezTo>
                    <a:pt x="6009461" y="1850996"/>
                    <a:pt x="6017984" y="1840924"/>
                    <a:pt x="6030070" y="1841234"/>
                  </a:cubicBezTo>
                  <a:close/>
                  <a:moveTo>
                    <a:pt x="4696131" y="1839840"/>
                  </a:moveTo>
                  <a:cubicBezTo>
                    <a:pt x="4708371" y="1839530"/>
                    <a:pt x="4717668" y="1849602"/>
                    <a:pt x="4717048" y="1862307"/>
                  </a:cubicBezTo>
                  <a:cubicBezTo>
                    <a:pt x="4716429" y="1875013"/>
                    <a:pt x="4705892" y="1885394"/>
                    <a:pt x="4693651" y="1885704"/>
                  </a:cubicBezTo>
                  <a:cubicBezTo>
                    <a:pt x="4681410" y="1886014"/>
                    <a:pt x="4671959" y="1875943"/>
                    <a:pt x="4672733" y="1863237"/>
                  </a:cubicBezTo>
                  <a:cubicBezTo>
                    <a:pt x="4673508" y="1850531"/>
                    <a:pt x="4683890" y="1840150"/>
                    <a:pt x="4696131" y="1839840"/>
                  </a:cubicBezTo>
                  <a:close/>
                  <a:moveTo>
                    <a:pt x="5960034" y="1839685"/>
                  </a:moveTo>
                  <a:cubicBezTo>
                    <a:pt x="5972120" y="1839995"/>
                    <a:pt x="5983276" y="1850376"/>
                    <a:pt x="5984825" y="1863082"/>
                  </a:cubicBezTo>
                  <a:cubicBezTo>
                    <a:pt x="5986530" y="1875788"/>
                    <a:pt x="5977853" y="1885859"/>
                    <a:pt x="5965612" y="1885549"/>
                  </a:cubicBezTo>
                  <a:cubicBezTo>
                    <a:pt x="5953371" y="1885239"/>
                    <a:pt x="5942370" y="1874858"/>
                    <a:pt x="5940820" y="1862152"/>
                  </a:cubicBezTo>
                  <a:cubicBezTo>
                    <a:pt x="5939426" y="1849447"/>
                    <a:pt x="5948103" y="1839375"/>
                    <a:pt x="5960034" y="1839685"/>
                  </a:cubicBezTo>
                  <a:close/>
                  <a:moveTo>
                    <a:pt x="8264094" y="1838910"/>
                  </a:moveTo>
                  <a:cubicBezTo>
                    <a:pt x="8275096" y="1840150"/>
                    <a:pt x="8288576" y="1851306"/>
                    <a:pt x="8294154" y="1863856"/>
                  </a:cubicBezTo>
                  <a:cubicBezTo>
                    <a:pt x="8299732" y="1876407"/>
                    <a:pt x="8295394" y="1885704"/>
                    <a:pt x="8284392" y="1884619"/>
                  </a:cubicBezTo>
                  <a:cubicBezTo>
                    <a:pt x="8273391" y="1883535"/>
                    <a:pt x="8259911" y="1872378"/>
                    <a:pt x="8254333" y="1859828"/>
                  </a:cubicBezTo>
                  <a:cubicBezTo>
                    <a:pt x="8248755" y="1847122"/>
                    <a:pt x="8253248" y="1837825"/>
                    <a:pt x="8264094" y="1838910"/>
                  </a:cubicBezTo>
                  <a:close/>
                  <a:moveTo>
                    <a:pt x="9333694" y="1838445"/>
                  </a:moveTo>
                  <a:cubicBezTo>
                    <a:pt x="9343610" y="1839839"/>
                    <a:pt x="9357555" y="1851150"/>
                    <a:pt x="9364993" y="1863701"/>
                  </a:cubicBezTo>
                  <a:cubicBezTo>
                    <a:pt x="9372276" y="1876097"/>
                    <a:pt x="9370261" y="1885084"/>
                    <a:pt x="9360344" y="1883689"/>
                  </a:cubicBezTo>
                  <a:cubicBezTo>
                    <a:pt x="9350428" y="1882295"/>
                    <a:pt x="9336328" y="1870984"/>
                    <a:pt x="9329045" y="1858433"/>
                  </a:cubicBezTo>
                  <a:cubicBezTo>
                    <a:pt x="9321763" y="1845882"/>
                    <a:pt x="9323777" y="1836895"/>
                    <a:pt x="9333694" y="1838445"/>
                  </a:cubicBezTo>
                  <a:close/>
                  <a:moveTo>
                    <a:pt x="5890152" y="1838445"/>
                  </a:moveTo>
                  <a:cubicBezTo>
                    <a:pt x="5902393" y="1838755"/>
                    <a:pt x="5913395" y="1849136"/>
                    <a:pt x="5914789" y="1861842"/>
                  </a:cubicBezTo>
                  <a:cubicBezTo>
                    <a:pt x="5916183" y="1874393"/>
                    <a:pt x="5907506" y="1884464"/>
                    <a:pt x="5895266" y="1884309"/>
                  </a:cubicBezTo>
                  <a:cubicBezTo>
                    <a:pt x="5883180" y="1883999"/>
                    <a:pt x="5872179" y="1873618"/>
                    <a:pt x="5870784" y="1860912"/>
                  </a:cubicBezTo>
                  <a:cubicBezTo>
                    <a:pt x="5869390" y="1848207"/>
                    <a:pt x="5878067" y="1838135"/>
                    <a:pt x="5890152" y="1838445"/>
                  </a:cubicBezTo>
                  <a:close/>
                  <a:moveTo>
                    <a:pt x="4766322" y="1838445"/>
                  </a:moveTo>
                  <a:cubicBezTo>
                    <a:pt x="4778408" y="1838135"/>
                    <a:pt x="4787859" y="1848207"/>
                    <a:pt x="4787394" y="1860912"/>
                  </a:cubicBezTo>
                  <a:cubicBezTo>
                    <a:pt x="4786930" y="1873618"/>
                    <a:pt x="4776548" y="1884154"/>
                    <a:pt x="4764307" y="1884309"/>
                  </a:cubicBezTo>
                  <a:cubicBezTo>
                    <a:pt x="4752066" y="1884619"/>
                    <a:pt x="4742615" y="1874548"/>
                    <a:pt x="4743235" y="1861842"/>
                  </a:cubicBezTo>
                  <a:cubicBezTo>
                    <a:pt x="4743854" y="1849136"/>
                    <a:pt x="4754236" y="1838755"/>
                    <a:pt x="4766322" y="1838445"/>
                  </a:cubicBezTo>
                  <a:close/>
                  <a:moveTo>
                    <a:pt x="4836669" y="1837361"/>
                  </a:moveTo>
                  <a:cubicBezTo>
                    <a:pt x="4848909" y="1837206"/>
                    <a:pt x="4858516" y="1847277"/>
                    <a:pt x="4858051" y="1859983"/>
                  </a:cubicBezTo>
                  <a:cubicBezTo>
                    <a:pt x="4857741" y="1872534"/>
                    <a:pt x="4847359" y="1883070"/>
                    <a:pt x="4835119" y="1883225"/>
                  </a:cubicBezTo>
                  <a:cubicBezTo>
                    <a:pt x="4822878" y="1883380"/>
                    <a:pt x="4813271" y="1873308"/>
                    <a:pt x="4813736" y="1860603"/>
                  </a:cubicBezTo>
                  <a:cubicBezTo>
                    <a:pt x="4814201" y="1847897"/>
                    <a:pt x="4824583" y="1837516"/>
                    <a:pt x="4836669" y="1837361"/>
                  </a:cubicBezTo>
                  <a:close/>
                  <a:moveTo>
                    <a:pt x="7448299" y="1837360"/>
                  </a:moveTo>
                  <a:cubicBezTo>
                    <a:pt x="7459920" y="1838135"/>
                    <a:pt x="7472626" y="1848981"/>
                    <a:pt x="7476809" y="1861687"/>
                  </a:cubicBezTo>
                  <a:cubicBezTo>
                    <a:pt x="7480993" y="1874238"/>
                    <a:pt x="7474950" y="1883844"/>
                    <a:pt x="7463329" y="1883069"/>
                  </a:cubicBezTo>
                  <a:cubicBezTo>
                    <a:pt x="7451708" y="1882295"/>
                    <a:pt x="7439002" y="1871448"/>
                    <a:pt x="7434819" y="1858743"/>
                  </a:cubicBezTo>
                  <a:cubicBezTo>
                    <a:pt x="7430790" y="1846037"/>
                    <a:pt x="7436833" y="1836430"/>
                    <a:pt x="7448299" y="1837360"/>
                  </a:cubicBezTo>
                  <a:close/>
                  <a:moveTo>
                    <a:pt x="5820271" y="1837051"/>
                  </a:moveTo>
                  <a:cubicBezTo>
                    <a:pt x="5832357" y="1837206"/>
                    <a:pt x="5843359" y="1847587"/>
                    <a:pt x="5844598" y="1860293"/>
                  </a:cubicBezTo>
                  <a:cubicBezTo>
                    <a:pt x="5845992" y="1872998"/>
                    <a:pt x="5837160" y="1883070"/>
                    <a:pt x="5824920" y="1882915"/>
                  </a:cubicBezTo>
                  <a:cubicBezTo>
                    <a:pt x="5812679" y="1882760"/>
                    <a:pt x="5801832" y="1872379"/>
                    <a:pt x="5800593" y="1859673"/>
                  </a:cubicBezTo>
                  <a:cubicBezTo>
                    <a:pt x="5799353" y="1846967"/>
                    <a:pt x="5808185" y="1836896"/>
                    <a:pt x="5820271" y="1837051"/>
                  </a:cubicBezTo>
                  <a:close/>
                  <a:moveTo>
                    <a:pt x="1800886" y="1836586"/>
                  </a:moveTo>
                  <a:cubicBezTo>
                    <a:pt x="1811734" y="1835191"/>
                    <a:pt x="1815762" y="1844333"/>
                    <a:pt x="1810028" y="1856884"/>
                  </a:cubicBezTo>
                  <a:cubicBezTo>
                    <a:pt x="1804294" y="1869589"/>
                    <a:pt x="1790658" y="1880745"/>
                    <a:pt x="1779810" y="1882140"/>
                  </a:cubicBezTo>
                  <a:cubicBezTo>
                    <a:pt x="1768962" y="1883534"/>
                    <a:pt x="1764778" y="1874393"/>
                    <a:pt x="1770667" y="1861842"/>
                  </a:cubicBezTo>
                  <a:cubicBezTo>
                    <a:pt x="1776555" y="1849136"/>
                    <a:pt x="1790038" y="1837825"/>
                    <a:pt x="1800886" y="1836586"/>
                  </a:cubicBezTo>
                  <a:close/>
                  <a:moveTo>
                    <a:pt x="2409314" y="1836276"/>
                  </a:moveTo>
                  <a:cubicBezTo>
                    <a:pt x="2420627" y="1835037"/>
                    <a:pt x="2425896" y="1844488"/>
                    <a:pt x="2421248" y="1857039"/>
                  </a:cubicBezTo>
                  <a:cubicBezTo>
                    <a:pt x="2416444" y="1869745"/>
                    <a:pt x="2403426" y="1880901"/>
                    <a:pt x="2392113" y="1881986"/>
                  </a:cubicBezTo>
                  <a:cubicBezTo>
                    <a:pt x="2380800" y="1883225"/>
                    <a:pt x="2375377" y="1873773"/>
                    <a:pt x="2380180" y="1861223"/>
                  </a:cubicBezTo>
                  <a:cubicBezTo>
                    <a:pt x="2384984" y="1848517"/>
                    <a:pt x="2398002" y="1837361"/>
                    <a:pt x="2409314" y="1836276"/>
                  </a:cubicBezTo>
                  <a:close/>
                  <a:moveTo>
                    <a:pt x="5750235" y="1836121"/>
                  </a:moveTo>
                  <a:cubicBezTo>
                    <a:pt x="5762321" y="1836276"/>
                    <a:pt x="5773167" y="1846657"/>
                    <a:pt x="5774407" y="1859363"/>
                  </a:cubicBezTo>
                  <a:cubicBezTo>
                    <a:pt x="5775646" y="1872068"/>
                    <a:pt x="5766659" y="1882140"/>
                    <a:pt x="5754418" y="1881985"/>
                  </a:cubicBezTo>
                  <a:cubicBezTo>
                    <a:pt x="5742177" y="1881830"/>
                    <a:pt x="5731331" y="1871449"/>
                    <a:pt x="5730247" y="1858743"/>
                  </a:cubicBezTo>
                  <a:cubicBezTo>
                    <a:pt x="5729162" y="1846037"/>
                    <a:pt x="5738149" y="1835966"/>
                    <a:pt x="5750235" y="1836121"/>
                  </a:cubicBezTo>
                  <a:close/>
                  <a:moveTo>
                    <a:pt x="4907169" y="1836121"/>
                  </a:moveTo>
                  <a:cubicBezTo>
                    <a:pt x="4919254" y="1835966"/>
                    <a:pt x="4929016" y="1846037"/>
                    <a:pt x="4928706" y="1858743"/>
                  </a:cubicBezTo>
                  <a:cubicBezTo>
                    <a:pt x="4928396" y="1871449"/>
                    <a:pt x="4918170" y="1881830"/>
                    <a:pt x="4905929" y="1881985"/>
                  </a:cubicBezTo>
                  <a:cubicBezTo>
                    <a:pt x="4893688" y="1882140"/>
                    <a:pt x="4884082" y="1872068"/>
                    <a:pt x="4884391" y="1859363"/>
                  </a:cubicBezTo>
                  <a:cubicBezTo>
                    <a:pt x="4884701" y="1846812"/>
                    <a:pt x="4894928" y="1836276"/>
                    <a:pt x="4907169" y="1836121"/>
                  </a:cubicBezTo>
                  <a:close/>
                  <a:moveTo>
                    <a:pt x="5680199" y="1835192"/>
                  </a:moveTo>
                  <a:cubicBezTo>
                    <a:pt x="5692440" y="1835347"/>
                    <a:pt x="5703131" y="1845728"/>
                    <a:pt x="5704216" y="1858434"/>
                  </a:cubicBezTo>
                  <a:cubicBezTo>
                    <a:pt x="5705301" y="1870984"/>
                    <a:pt x="5696159" y="1881211"/>
                    <a:pt x="5683918" y="1881056"/>
                  </a:cubicBezTo>
                  <a:cubicBezTo>
                    <a:pt x="5671677" y="1880901"/>
                    <a:pt x="5660831" y="1870520"/>
                    <a:pt x="5659901" y="1857814"/>
                  </a:cubicBezTo>
                  <a:cubicBezTo>
                    <a:pt x="5658971" y="1845263"/>
                    <a:pt x="5667959" y="1835037"/>
                    <a:pt x="5680199" y="1835192"/>
                  </a:cubicBezTo>
                  <a:close/>
                  <a:moveTo>
                    <a:pt x="4977360" y="1835192"/>
                  </a:moveTo>
                  <a:cubicBezTo>
                    <a:pt x="4989601" y="1835037"/>
                    <a:pt x="4999362" y="1845108"/>
                    <a:pt x="4999207" y="1857814"/>
                  </a:cubicBezTo>
                  <a:cubicBezTo>
                    <a:pt x="4999052" y="1870520"/>
                    <a:pt x="4988981" y="1880901"/>
                    <a:pt x="4976740" y="1881056"/>
                  </a:cubicBezTo>
                  <a:cubicBezTo>
                    <a:pt x="4964344" y="1881211"/>
                    <a:pt x="4954582" y="1871139"/>
                    <a:pt x="4954892" y="1858434"/>
                  </a:cubicBezTo>
                  <a:cubicBezTo>
                    <a:pt x="4955202" y="1845728"/>
                    <a:pt x="4965274" y="1835347"/>
                    <a:pt x="4977360" y="1835192"/>
                  </a:cubicBezTo>
                  <a:close/>
                  <a:moveTo>
                    <a:pt x="5047706" y="1834572"/>
                  </a:moveTo>
                  <a:cubicBezTo>
                    <a:pt x="5059947" y="1834572"/>
                    <a:pt x="5069708" y="1844644"/>
                    <a:pt x="5069708" y="1857349"/>
                  </a:cubicBezTo>
                  <a:cubicBezTo>
                    <a:pt x="5069708" y="1869900"/>
                    <a:pt x="5059637" y="1880281"/>
                    <a:pt x="5047396" y="1880436"/>
                  </a:cubicBezTo>
                  <a:cubicBezTo>
                    <a:pt x="5035156" y="1880436"/>
                    <a:pt x="5025239" y="1870365"/>
                    <a:pt x="5025394" y="1857659"/>
                  </a:cubicBezTo>
                  <a:cubicBezTo>
                    <a:pt x="5025548" y="1844953"/>
                    <a:pt x="5035620" y="1834572"/>
                    <a:pt x="5047706" y="1834572"/>
                  </a:cubicBezTo>
                  <a:close/>
                  <a:moveTo>
                    <a:pt x="5610008" y="1834417"/>
                  </a:moveTo>
                  <a:cubicBezTo>
                    <a:pt x="5622094" y="1834417"/>
                    <a:pt x="5632785" y="1844798"/>
                    <a:pt x="5633715" y="1857504"/>
                  </a:cubicBezTo>
                  <a:cubicBezTo>
                    <a:pt x="5634645" y="1870210"/>
                    <a:pt x="5625502" y="1880436"/>
                    <a:pt x="5613262" y="1880281"/>
                  </a:cubicBezTo>
                  <a:cubicBezTo>
                    <a:pt x="5601021" y="1880281"/>
                    <a:pt x="5590485" y="1869900"/>
                    <a:pt x="5589555" y="1857194"/>
                  </a:cubicBezTo>
                  <a:cubicBezTo>
                    <a:pt x="5588625" y="1844489"/>
                    <a:pt x="5597767" y="1834417"/>
                    <a:pt x="5610008" y="1834417"/>
                  </a:cubicBezTo>
                  <a:close/>
                  <a:moveTo>
                    <a:pt x="5539817" y="1833952"/>
                  </a:moveTo>
                  <a:cubicBezTo>
                    <a:pt x="5552057" y="1833952"/>
                    <a:pt x="5562594" y="1844333"/>
                    <a:pt x="5563369" y="1857039"/>
                  </a:cubicBezTo>
                  <a:cubicBezTo>
                    <a:pt x="5564143" y="1869744"/>
                    <a:pt x="5554846" y="1879971"/>
                    <a:pt x="5542606" y="1879816"/>
                  </a:cubicBezTo>
                  <a:cubicBezTo>
                    <a:pt x="5530365" y="1879661"/>
                    <a:pt x="5519829" y="1869435"/>
                    <a:pt x="5519054" y="1856729"/>
                  </a:cubicBezTo>
                  <a:cubicBezTo>
                    <a:pt x="5518434" y="1844023"/>
                    <a:pt x="5527576" y="1833797"/>
                    <a:pt x="5539817" y="1833952"/>
                  </a:cubicBezTo>
                  <a:close/>
                  <a:moveTo>
                    <a:pt x="5118051" y="1833952"/>
                  </a:moveTo>
                  <a:cubicBezTo>
                    <a:pt x="5130292" y="1833797"/>
                    <a:pt x="5140209" y="1844023"/>
                    <a:pt x="5140364" y="1856729"/>
                  </a:cubicBezTo>
                  <a:cubicBezTo>
                    <a:pt x="5140519" y="1869435"/>
                    <a:pt x="5130602" y="1879816"/>
                    <a:pt x="5118361" y="1879816"/>
                  </a:cubicBezTo>
                  <a:cubicBezTo>
                    <a:pt x="5105965" y="1879971"/>
                    <a:pt x="5096049" y="1869744"/>
                    <a:pt x="5096049" y="1857039"/>
                  </a:cubicBezTo>
                  <a:cubicBezTo>
                    <a:pt x="5096049" y="1844333"/>
                    <a:pt x="5105965" y="1834107"/>
                    <a:pt x="5118051" y="1833952"/>
                  </a:cubicBezTo>
                  <a:close/>
                  <a:moveTo>
                    <a:pt x="5469626" y="1833642"/>
                  </a:moveTo>
                  <a:cubicBezTo>
                    <a:pt x="5481867" y="1833797"/>
                    <a:pt x="5492248" y="1844023"/>
                    <a:pt x="5493023" y="1856729"/>
                  </a:cubicBezTo>
                  <a:cubicBezTo>
                    <a:pt x="5493797" y="1869280"/>
                    <a:pt x="5484346" y="1879506"/>
                    <a:pt x="5472105" y="1879506"/>
                  </a:cubicBezTo>
                  <a:cubicBezTo>
                    <a:pt x="5459709" y="1879351"/>
                    <a:pt x="5449328" y="1869125"/>
                    <a:pt x="5448708" y="1856419"/>
                  </a:cubicBezTo>
                  <a:cubicBezTo>
                    <a:pt x="5448088" y="1843713"/>
                    <a:pt x="5457385" y="1833487"/>
                    <a:pt x="5469626" y="1833642"/>
                  </a:cubicBezTo>
                  <a:close/>
                  <a:moveTo>
                    <a:pt x="5188397" y="1833487"/>
                  </a:moveTo>
                  <a:cubicBezTo>
                    <a:pt x="5200638" y="1833332"/>
                    <a:pt x="5210710" y="1843558"/>
                    <a:pt x="5210865" y="1856264"/>
                  </a:cubicBezTo>
                  <a:cubicBezTo>
                    <a:pt x="5211020" y="1868970"/>
                    <a:pt x="5201258" y="1879351"/>
                    <a:pt x="5189017" y="1879351"/>
                  </a:cubicBezTo>
                  <a:cubicBezTo>
                    <a:pt x="5176776" y="1879506"/>
                    <a:pt x="5166705" y="1869279"/>
                    <a:pt x="5166550" y="1856574"/>
                  </a:cubicBezTo>
                  <a:cubicBezTo>
                    <a:pt x="5166395" y="1843868"/>
                    <a:pt x="5176156" y="1833642"/>
                    <a:pt x="5188397" y="1833487"/>
                  </a:cubicBezTo>
                  <a:close/>
                  <a:moveTo>
                    <a:pt x="5258743" y="1833332"/>
                  </a:moveTo>
                  <a:cubicBezTo>
                    <a:pt x="5270829" y="1833332"/>
                    <a:pt x="5281056" y="1843559"/>
                    <a:pt x="5281365" y="1856264"/>
                  </a:cubicBezTo>
                  <a:cubicBezTo>
                    <a:pt x="5281676" y="1868815"/>
                    <a:pt x="5271914" y="1879196"/>
                    <a:pt x="5259673" y="1879196"/>
                  </a:cubicBezTo>
                  <a:cubicBezTo>
                    <a:pt x="5247432" y="1879196"/>
                    <a:pt x="5237361" y="1868970"/>
                    <a:pt x="5237051" y="1856264"/>
                  </a:cubicBezTo>
                  <a:cubicBezTo>
                    <a:pt x="5236896" y="1843559"/>
                    <a:pt x="5246502" y="1833332"/>
                    <a:pt x="5258743" y="1833332"/>
                  </a:cubicBezTo>
                  <a:close/>
                  <a:moveTo>
                    <a:pt x="5399435" y="1833177"/>
                  </a:moveTo>
                  <a:cubicBezTo>
                    <a:pt x="5411521" y="1833177"/>
                    <a:pt x="5421903" y="1843404"/>
                    <a:pt x="5422523" y="1856109"/>
                  </a:cubicBezTo>
                  <a:cubicBezTo>
                    <a:pt x="5422987" y="1868815"/>
                    <a:pt x="5413535" y="1879041"/>
                    <a:pt x="5401294" y="1879041"/>
                  </a:cubicBezTo>
                  <a:cubicBezTo>
                    <a:pt x="5389054" y="1879041"/>
                    <a:pt x="5378672" y="1868815"/>
                    <a:pt x="5378207" y="1856109"/>
                  </a:cubicBezTo>
                  <a:cubicBezTo>
                    <a:pt x="5377743" y="1843559"/>
                    <a:pt x="5387195" y="1833177"/>
                    <a:pt x="5399435" y="1833177"/>
                  </a:cubicBezTo>
                  <a:close/>
                  <a:moveTo>
                    <a:pt x="5329090" y="1833177"/>
                  </a:moveTo>
                  <a:cubicBezTo>
                    <a:pt x="5341330" y="1833177"/>
                    <a:pt x="5351557" y="1843404"/>
                    <a:pt x="5352022" y="1856109"/>
                  </a:cubicBezTo>
                  <a:cubicBezTo>
                    <a:pt x="5352487" y="1868815"/>
                    <a:pt x="5342880" y="1879041"/>
                    <a:pt x="5330639" y="1879041"/>
                  </a:cubicBezTo>
                  <a:cubicBezTo>
                    <a:pt x="5318399" y="1879041"/>
                    <a:pt x="5308017" y="1868815"/>
                    <a:pt x="5307707" y="1856109"/>
                  </a:cubicBezTo>
                  <a:cubicBezTo>
                    <a:pt x="5307242" y="1843404"/>
                    <a:pt x="5316849" y="1833177"/>
                    <a:pt x="5329090" y="1833177"/>
                  </a:cubicBezTo>
                  <a:close/>
                  <a:moveTo>
                    <a:pt x="7381672" y="1832712"/>
                  </a:moveTo>
                  <a:cubicBezTo>
                    <a:pt x="7393293" y="1833487"/>
                    <a:pt x="7405998" y="1844333"/>
                    <a:pt x="7410027" y="1857039"/>
                  </a:cubicBezTo>
                  <a:cubicBezTo>
                    <a:pt x="7414210" y="1869590"/>
                    <a:pt x="7408012" y="1879196"/>
                    <a:pt x="7396391" y="1878422"/>
                  </a:cubicBezTo>
                  <a:cubicBezTo>
                    <a:pt x="7384615" y="1877647"/>
                    <a:pt x="7372065" y="1866801"/>
                    <a:pt x="7368036" y="1854095"/>
                  </a:cubicBezTo>
                  <a:cubicBezTo>
                    <a:pt x="7364007" y="1841389"/>
                    <a:pt x="7370205" y="1831783"/>
                    <a:pt x="7381672" y="1832712"/>
                  </a:cubicBezTo>
                  <a:close/>
                  <a:moveTo>
                    <a:pt x="8200876" y="1832557"/>
                  </a:moveTo>
                  <a:cubicBezTo>
                    <a:pt x="8211877" y="1833642"/>
                    <a:pt x="8225202" y="1844798"/>
                    <a:pt x="8230780" y="1857349"/>
                  </a:cubicBezTo>
                  <a:cubicBezTo>
                    <a:pt x="8236359" y="1870054"/>
                    <a:pt x="8231711" y="1879351"/>
                    <a:pt x="8220709" y="1878266"/>
                  </a:cubicBezTo>
                  <a:cubicBezTo>
                    <a:pt x="8209708" y="1877182"/>
                    <a:pt x="8196227" y="1866026"/>
                    <a:pt x="8190805" y="1853475"/>
                  </a:cubicBezTo>
                  <a:cubicBezTo>
                    <a:pt x="8185381" y="1840769"/>
                    <a:pt x="8189875" y="1831472"/>
                    <a:pt x="8200876" y="1832557"/>
                  </a:cubicBezTo>
                  <a:close/>
                  <a:moveTo>
                    <a:pt x="1346656" y="1830853"/>
                  </a:moveTo>
                  <a:cubicBezTo>
                    <a:pt x="1357039" y="1829303"/>
                    <a:pt x="1360139" y="1838290"/>
                    <a:pt x="1353629" y="1850841"/>
                  </a:cubicBezTo>
                  <a:cubicBezTo>
                    <a:pt x="1346967" y="1863392"/>
                    <a:pt x="1333174" y="1874703"/>
                    <a:pt x="1322791" y="1876252"/>
                  </a:cubicBezTo>
                  <a:cubicBezTo>
                    <a:pt x="1312253" y="1877802"/>
                    <a:pt x="1309154" y="1868815"/>
                    <a:pt x="1315818" y="1856264"/>
                  </a:cubicBezTo>
                  <a:cubicBezTo>
                    <a:pt x="1322481" y="1843713"/>
                    <a:pt x="1336273" y="1832402"/>
                    <a:pt x="1346656" y="1830853"/>
                  </a:cubicBezTo>
                  <a:close/>
                  <a:moveTo>
                    <a:pt x="9276519" y="1829923"/>
                  </a:moveTo>
                  <a:cubicBezTo>
                    <a:pt x="9286435" y="1831318"/>
                    <a:pt x="9300535" y="1842629"/>
                    <a:pt x="9307818" y="1855180"/>
                  </a:cubicBezTo>
                  <a:cubicBezTo>
                    <a:pt x="9315256" y="1867730"/>
                    <a:pt x="9312931" y="1876717"/>
                    <a:pt x="9303014" y="1875323"/>
                  </a:cubicBezTo>
                  <a:cubicBezTo>
                    <a:pt x="9292943" y="1873928"/>
                    <a:pt x="9278998" y="1862617"/>
                    <a:pt x="9271716" y="1850066"/>
                  </a:cubicBezTo>
                  <a:cubicBezTo>
                    <a:pt x="9264433" y="1837671"/>
                    <a:pt x="9266602" y="1828684"/>
                    <a:pt x="9276519" y="1829923"/>
                  </a:cubicBezTo>
                  <a:close/>
                  <a:moveTo>
                    <a:pt x="2474711" y="1829768"/>
                  </a:moveTo>
                  <a:cubicBezTo>
                    <a:pt x="2486024" y="1828683"/>
                    <a:pt x="2491604" y="1838135"/>
                    <a:pt x="2486955" y="1850686"/>
                  </a:cubicBezTo>
                  <a:cubicBezTo>
                    <a:pt x="2482306" y="1863236"/>
                    <a:pt x="2469443" y="1874393"/>
                    <a:pt x="2457975" y="1875477"/>
                  </a:cubicBezTo>
                  <a:cubicBezTo>
                    <a:pt x="2446507" y="1876717"/>
                    <a:pt x="2441084" y="1867265"/>
                    <a:pt x="2445732" y="1854714"/>
                  </a:cubicBezTo>
                  <a:cubicBezTo>
                    <a:pt x="2450382" y="1842009"/>
                    <a:pt x="2463244" y="1830853"/>
                    <a:pt x="2474711" y="1829768"/>
                  </a:cubicBezTo>
                  <a:close/>
                  <a:moveTo>
                    <a:pt x="1863648" y="1828839"/>
                  </a:moveTo>
                  <a:cubicBezTo>
                    <a:pt x="1874496" y="1827599"/>
                    <a:pt x="1878680" y="1836741"/>
                    <a:pt x="1872946" y="1849292"/>
                  </a:cubicBezTo>
                  <a:cubicBezTo>
                    <a:pt x="1867368" y="1861997"/>
                    <a:pt x="1853885" y="1873153"/>
                    <a:pt x="1842882" y="1874548"/>
                  </a:cubicBezTo>
                  <a:cubicBezTo>
                    <a:pt x="1831880" y="1875787"/>
                    <a:pt x="1827695" y="1866646"/>
                    <a:pt x="1833429" y="1854095"/>
                  </a:cubicBezTo>
                  <a:cubicBezTo>
                    <a:pt x="1839163" y="1841544"/>
                    <a:pt x="1852646" y="1830233"/>
                    <a:pt x="1863648" y="1828839"/>
                  </a:cubicBezTo>
                  <a:close/>
                  <a:moveTo>
                    <a:pt x="7315044" y="1828064"/>
                  </a:moveTo>
                  <a:cubicBezTo>
                    <a:pt x="7326665" y="1828838"/>
                    <a:pt x="7339216" y="1839685"/>
                    <a:pt x="7343244" y="1852390"/>
                  </a:cubicBezTo>
                  <a:cubicBezTo>
                    <a:pt x="7347273" y="1865096"/>
                    <a:pt x="7340920" y="1874703"/>
                    <a:pt x="7329299" y="1873928"/>
                  </a:cubicBezTo>
                  <a:cubicBezTo>
                    <a:pt x="7317523" y="1873153"/>
                    <a:pt x="7304973" y="1862307"/>
                    <a:pt x="7301099" y="1849601"/>
                  </a:cubicBezTo>
                  <a:cubicBezTo>
                    <a:pt x="7297225" y="1836896"/>
                    <a:pt x="7303423" y="1827289"/>
                    <a:pt x="7315044" y="1828064"/>
                  </a:cubicBezTo>
                  <a:close/>
                  <a:moveTo>
                    <a:pt x="8137192" y="1826359"/>
                  </a:moveTo>
                  <a:cubicBezTo>
                    <a:pt x="8148194" y="1827444"/>
                    <a:pt x="8161519" y="1838600"/>
                    <a:pt x="8166942" y="1851151"/>
                  </a:cubicBezTo>
                  <a:cubicBezTo>
                    <a:pt x="8172366" y="1863856"/>
                    <a:pt x="8167872" y="1873153"/>
                    <a:pt x="8156716" y="1872068"/>
                  </a:cubicBezTo>
                  <a:cubicBezTo>
                    <a:pt x="8145714" y="1870984"/>
                    <a:pt x="8132234" y="1859827"/>
                    <a:pt x="8126966" y="1847277"/>
                  </a:cubicBezTo>
                  <a:cubicBezTo>
                    <a:pt x="8121698" y="1834571"/>
                    <a:pt x="8126191" y="1825274"/>
                    <a:pt x="8137192" y="1826359"/>
                  </a:cubicBezTo>
                  <a:close/>
                  <a:moveTo>
                    <a:pt x="2540109" y="1823571"/>
                  </a:moveTo>
                  <a:cubicBezTo>
                    <a:pt x="2551423" y="1822486"/>
                    <a:pt x="2557001" y="1831938"/>
                    <a:pt x="2552506" y="1844489"/>
                  </a:cubicBezTo>
                  <a:cubicBezTo>
                    <a:pt x="2548013" y="1857039"/>
                    <a:pt x="2535150" y="1868195"/>
                    <a:pt x="2523682" y="1869280"/>
                  </a:cubicBezTo>
                  <a:cubicBezTo>
                    <a:pt x="2512369" y="1870365"/>
                    <a:pt x="2506791" y="1860913"/>
                    <a:pt x="2511285" y="1848362"/>
                  </a:cubicBezTo>
                  <a:cubicBezTo>
                    <a:pt x="2515779" y="1835657"/>
                    <a:pt x="2528797" y="1824500"/>
                    <a:pt x="2540109" y="1823571"/>
                  </a:cubicBezTo>
                  <a:close/>
                  <a:moveTo>
                    <a:pt x="7248107" y="1823570"/>
                  </a:moveTo>
                  <a:cubicBezTo>
                    <a:pt x="7259728" y="1824345"/>
                    <a:pt x="7272279" y="1835191"/>
                    <a:pt x="7276152" y="1847897"/>
                  </a:cubicBezTo>
                  <a:cubicBezTo>
                    <a:pt x="7280026" y="1860602"/>
                    <a:pt x="7273519" y="1870209"/>
                    <a:pt x="7261898" y="1869434"/>
                  </a:cubicBezTo>
                  <a:cubicBezTo>
                    <a:pt x="7250121" y="1868660"/>
                    <a:pt x="7237571" y="1857813"/>
                    <a:pt x="7233852" y="1845108"/>
                  </a:cubicBezTo>
                  <a:cubicBezTo>
                    <a:pt x="7230134" y="1832557"/>
                    <a:pt x="7236486" y="1822795"/>
                    <a:pt x="7248107" y="1823570"/>
                  </a:cubicBezTo>
                  <a:close/>
                  <a:moveTo>
                    <a:pt x="1406629" y="1822331"/>
                  </a:moveTo>
                  <a:cubicBezTo>
                    <a:pt x="1417013" y="1820781"/>
                    <a:pt x="1420267" y="1829768"/>
                    <a:pt x="1413758" y="1842319"/>
                  </a:cubicBezTo>
                  <a:cubicBezTo>
                    <a:pt x="1407404" y="1854870"/>
                    <a:pt x="1393612" y="1866336"/>
                    <a:pt x="1383074" y="1867730"/>
                  </a:cubicBezTo>
                  <a:cubicBezTo>
                    <a:pt x="1372536" y="1869280"/>
                    <a:pt x="1369437" y="1860293"/>
                    <a:pt x="1375946" y="1847742"/>
                  </a:cubicBezTo>
                  <a:cubicBezTo>
                    <a:pt x="1382454" y="1835191"/>
                    <a:pt x="1396247" y="1823725"/>
                    <a:pt x="1406629" y="1822331"/>
                  </a:cubicBezTo>
                  <a:close/>
                  <a:moveTo>
                    <a:pt x="9219033" y="1821866"/>
                  </a:moveTo>
                  <a:cubicBezTo>
                    <a:pt x="9228950" y="1823261"/>
                    <a:pt x="9242895" y="1834572"/>
                    <a:pt x="9250178" y="1847123"/>
                  </a:cubicBezTo>
                  <a:cubicBezTo>
                    <a:pt x="9257460" y="1859673"/>
                    <a:pt x="9255136" y="1868660"/>
                    <a:pt x="9245064" y="1867266"/>
                  </a:cubicBezTo>
                  <a:cubicBezTo>
                    <a:pt x="9235147" y="1865871"/>
                    <a:pt x="9221047" y="1854560"/>
                    <a:pt x="9213920" y="1842009"/>
                  </a:cubicBezTo>
                  <a:cubicBezTo>
                    <a:pt x="9206793" y="1829459"/>
                    <a:pt x="9209116" y="1820317"/>
                    <a:pt x="9219033" y="1821866"/>
                  </a:cubicBezTo>
                  <a:close/>
                  <a:moveTo>
                    <a:pt x="1926410" y="1821402"/>
                  </a:moveTo>
                  <a:cubicBezTo>
                    <a:pt x="1937258" y="1820162"/>
                    <a:pt x="1941598" y="1829304"/>
                    <a:pt x="1936018" y="1841855"/>
                  </a:cubicBezTo>
                  <a:cubicBezTo>
                    <a:pt x="1930285" y="1854405"/>
                    <a:pt x="1916957" y="1865716"/>
                    <a:pt x="1905954" y="1866956"/>
                  </a:cubicBezTo>
                  <a:cubicBezTo>
                    <a:pt x="1894952" y="1868195"/>
                    <a:pt x="1890612" y="1859054"/>
                    <a:pt x="1896346" y="1846503"/>
                  </a:cubicBezTo>
                  <a:cubicBezTo>
                    <a:pt x="1901926" y="1833797"/>
                    <a:pt x="1915408" y="1822641"/>
                    <a:pt x="1926410" y="1821402"/>
                  </a:cubicBezTo>
                  <a:close/>
                  <a:moveTo>
                    <a:pt x="8073510" y="1820162"/>
                  </a:moveTo>
                  <a:cubicBezTo>
                    <a:pt x="8084666" y="1821246"/>
                    <a:pt x="8097992" y="1832248"/>
                    <a:pt x="8103260" y="1844953"/>
                  </a:cubicBezTo>
                  <a:cubicBezTo>
                    <a:pt x="8108684" y="1857504"/>
                    <a:pt x="8103880" y="1866956"/>
                    <a:pt x="8092724" y="1865871"/>
                  </a:cubicBezTo>
                  <a:cubicBezTo>
                    <a:pt x="8081568" y="1864786"/>
                    <a:pt x="8068242" y="1853630"/>
                    <a:pt x="8062974" y="1841080"/>
                  </a:cubicBezTo>
                  <a:cubicBezTo>
                    <a:pt x="8057706" y="1828529"/>
                    <a:pt x="8062509" y="1819077"/>
                    <a:pt x="8073510" y="1820162"/>
                  </a:cubicBezTo>
                  <a:close/>
                  <a:moveTo>
                    <a:pt x="7181015" y="1819387"/>
                  </a:moveTo>
                  <a:cubicBezTo>
                    <a:pt x="7192636" y="1820007"/>
                    <a:pt x="7205187" y="1830853"/>
                    <a:pt x="7208906" y="1843559"/>
                  </a:cubicBezTo>
                  <a:cubicBezTo>
                    <a:pt x="7212779" y="1856109"/>
                    <a:pt x="7206272" y="1865871"/>
                    <a:pt x="7194496" y="1865096"/>
                  </a:cubicBezTo>
                  <a:cubicBezTo>
                    <a:pt x="7182720" y="1864476"/>
                    <a:pt x="7170169" y="1853630"/>
                    <a:pt x="7166605" y="1840924"/>
                  </a:cubicBezTo>
                  <a:cubicBezTo>
                    <a:pt x="7162886" y="1828219"/>
                    <a:pt x="7169394" y="1818612"/>
                    <a:pt x="7181015" y="1819387"/>
                  </a:cubicBezTo>
                  <a:close/>
                  <a:moveTo>
                    <a:pt x="9626234" y="1819232"/>
                  </a:moveTo>
                  <a:cubicBezTo>
                    <a:pt x="9635686" y="1820781"/>
                    <a:pt x="9649786" y="1832092"/>
                    <a:pt x="9657533" y="1844643"/>
                  </a:cubicBezTo>
                  <a:cubicBezTo>
                    <a:pt x="9665435" y="1857194"/>
                    <a:pt x="9664040" y="1866026"/>
                    <a:pt x="9654434" y="1864476"/>
                  </a:cubicBezTo>
                  <a:cubicBezTo>
                    <a:pt x="9644982" y="1862927"/>
                    <a:pt x="9630882" y="1851616"/>
                    <a:pt x="9623135" y="1839065"/>
                  </a:cubicBezTo>
                  <a:cubicBezTo>
                    <a:pt x="9615388" y="1826669"/>
                    <a:pt x="9616782" y="1817837"/>
                    <a:pt x="9626234" y="1819232"/>
                  </a:cubicBezTo>
                  <a:close/>
                  <a:moveTo>
                    <a:pt x="8009672" y="1814273"/>
                  </a:moveTo>
                  <a:cubicBezTo>
                    <a:pt x="8020828" y="1815358"/>
                    <a:pt x="8033999" y="1826359"/>
                    <a:pt x="8039266" y="1839065"/>
                  </a:cubicBezTo>
                  <a:cubicBezTo>
                    <a:pt x="8044380" y="1851615"/>
                    <a:pt x="8039576" y="1861067"/>
                    <a:pt x="8028420" y="1859982"/>
                  </a:cubicBezTo>
                  <a:cubicBezTo>
                    <a:pt x="8017264" y="1858898"/>
                    <a:pt x="8003939" y="1847742"/>
                    <a:pt x="7998825" y="1835191"/>
                  </a:cubicBezTo>
                  <a:cubicBezTo>
                    <a:pt x="7993712" y="1822485"/>
                    <a:pt x="7998515" y="1813188"/>
                    <a:pt x="8009672" y="1814273"/>
                  </a:cubicBezTo>
                  <a:close/>
                  <a:moveTo>
                    <a:pt x="1989328" y="1813809"/>
                  </a:moveTo>
                  <a:cubicBezTo>
                    <a:pt x="2000331" y="1812569"/>
                    <a:pt x="2004670" y="1821711"/>
                    <a:pt x="1999246" y="1834262"/>
                  </a:cubicBezTo>
                  <a:cubicBezTo>
                    <a:pt x="1993667" y="1846812"/>
                    <a:pt x="1980340" y="1858123"/>
                    <a:pt x="1969338" y="1859363"/>
                  </a:cubicBezTo>
                  <a:cubicBezTo>
                    <a:pt x="1958334" y="1860603"/>
                    <a:pt x="1953840" y="1851461"/>
                    <a:pt x="1959419" y="1838910"/>
                  </a:cubicBezTo>
                  <a:cubicBezTo>
                    <a:pt x="1964998" y="1826359"/>
                    <a:pt x="1978325" y="1815203"/>
                    <a:pt x="1989328" y="1813809"/>
                  </a:cubicBezTo>
                  <a:close/>
                  <a:moveTo>
                    <a:pt x="1467068" y="1813809"/>
                  </a:moveTo>
                  <a:cubicBezTo>
                    <a:pt x="1477605" y="1812414"/>
                    <a:pt x="1480859" y="1821401"/>
                    <a:pt x="1474505" y="1833952"/>
                  </a:cubicBezTo>
                  <a:cubicBezTo>
                    <a:pt x="1468151" y="1846502"/>
                    <a:pt x="1454360" y="1857969"/>
                    <a:pt x="1443822" y="1859363"/>
                  </a:cubicBezTo>
                  <a:cubicBezTo>
                    <a:pt x="1433284" y="1860758"/>
                    <a:pt x="1429874" y="1851771"/>
                    <a:pt x="1436384" y="1839220"/>
                  </a:cubicBezTo>
                  <a:cubicBezTo>
                    <a:pt x="1442737" y="1826669"/>
                    <a:pt x="1456529" y="1815358"/>
                    <a:pt x="1467068" y="1813809"/>
                  </a:cubicBezTo>
                  <a:close/>
                  <a:moveTo>
                    <a:pt x="9161238" y="1813654"/>
                  </a:moveTo>
                  <a:cubicBezTo>
                    <a:pt x="9171309" y="1815048"/>
                    <a:pt x="9185255" y="1826359"/>
                    <a:pt x="9192383" y="1838910"/>
                  </a:cubicBezTo>
                  <a:cubicBezTo>
                    <a:pt x="9199665" y="1851461"/>
                    <a:pt x="9197186" y="1860448"/>
                    <a:pt x="9187114" y="1859053"/>
                  </a:cubicBezTo>
                  <a:cubicBezTo>
                    <a:pt x="9177042" y="1857659"/>
                    <a:pt x="9163098" y="1846347"/>
                    <a:pt x="9155970" y="1833797"/>
                  </a:cubicBezTo>
                  <a:cubicBezTo>
                    <a:pt x="9148842" y="1821246"/>
                    <a:pt x="9151166" y="1812259"/>
                    <a:pt x="9161238" y="1813654"/>
                  </a:cubicBezTo>
                  <a:close/>
                  <a:moveTo>
                    <a:pt x="9571226" y="1810554"/>
                  </a:moveTo>
                  <a:cubicBezTo>
                    <a:pt x="9580679" y="1812104"/>
                    <a:pt x="9594779" y="1823415"/>
                    <a:pt x="9602526" y="1835966"/>
                  </a:cubicBezTo>
                  <a:cubicBezTo>
                    <a:pt x="9610429" y="1848361"/>
                    <a:pt x="9608878" y="1857348"/>
                    <a:pt x="9599272" y="1855799"/>
                  </a:cubicBezTo>
                  <a:cubicBezTo>
                    <a:pt x="9589665" y="1854249"/>
                    <a:pt x="9575721" y="1842938"/>
                    <a:pt x="9567973" y="1830388"/>
                  </a:cubicBezTo>
                  <a:cubicBezTo>
                    <a:pt x="9560226" y="1817837"/>
                    <a:pt x="9561775" y="1809005"/>
                    <a:pt x="9571226" y="1810554"/>
                  </a:cubicBezTo>
                  <a:close/>
                  <a:moveTo>
                    <a:pt x="7945368" y="1808230"/>
                  </a:moveTo>
                  <a:cubicBezTo>
                    <a:pt x="7956525" y="1809160"/>
                    <a:pt x="7969695" y="1820161"/>
                    <a:pt x="7974809" y="1832867"/>
                  </a:cubicBezTo>
                  <a:cubicBezTo>
                    <a:pt x="7979922" y="1845572"/>
                    <a:pt x="7974964" y="1855024"/>
                    <a:pt x="7963807" y="1853939"/>
                  </a:cubicBezTo>
                  <a:cubicBezTo>
                    <a:pt x="7952651" y="1853010"/>
                    <a:pt x="7939325" y="1842008"/>
                    <a:pt x="7934368" y="1829303"/>
                  </a:cubicBezTo>
                  <a:cubicBezTo>
                    <a:pt x="7929254" y="1816597"/>
                    <a:pt x="7934213" y="1807300"/>
                    <a:pt x="7945368" y="1808230"/>
                  </a:cubicBezTo>
                  <a:close/>
                  <a:moveTo>
                    <a:pt x="3662015" y="1808230"/>
                  </a:moveTo>
                  <a:cubicBezTo>
                    <a:pt x="3673946" y="1807611"/>
                    <a:pt x="3681538" y="1817217"/>
                    <a:pt x="3679059" y="1829923"/>
                  </a:cubicBezTo>
                  <a:cubicBezTo>
                    <a:pt x="3676580" y="1842629"/>
                    <a:pt x="3664804" y="1853475"/>
                    <a:pt x="3652873" y="1854095"/>
                  </a:cubicBezTo>
                  <a:cubicBezTo>
                    <a:pt x="3640942" y="1854714"/>
                    <a:pt x="3633195" y="1845108"/>
                    <a:pt x="3635829" y="1832402"/>
                  </a:cubicBezTo>
                  <a:cubicBezTo>
                    <a:pt x="3638308" y="1819851"/>
                    <a:pt x="3650084" y="1809005"/>
                    <a:pt x="3662015" y="1808230"/>
                  </a:cubicBezTo>
                  <a:close/>
                  <a:moveTo>
                    <a:pt x="2052556" y="1806527"/>
                  </a:moveTo>
                  <a:cubicBezTo>
                    <a:pt x="2063560" y="1805132"/>
                    <a:pt x="2068053" y="1814429"/>
                    <a:pt x="2062629" y="1826980"/>
                  </a:cubicBezTo>
                  <a:cubicBezTo>
                    <a:pt x="2057206" y="1839530"/>
                    <a:pt x="2043877" y="1850841"/>
                    <a:pt x="2032875" y="1852081"/>
                  </a:cubicBezTo>
                  <a:cubicBezTo>
                    <a:pt x="2021872" y="1853476"/>
                    <a:pt x="2017377" y="1844179"/>
                    <a:pt x="2022801" y="1831628"/>
                  </a:cubicBezTo>
                  <a:cubicBezTo>
                    <a:pt x="2028226" y="1819077"/>
                    <a:pt x="2041553" y="1807766"/>
                    <a:pt x="2052556" y="1806527"/>
                  </a:cubicBezTo>
                  <a:close/>
                  <a:moveTo>
                    <a:pt x="9103288" y="1805597"/>
                  </a:moveTo>
                  <a:cubicBezTo>
                    <a:pt x="9113359" y="1806991"/>
                    <a:pt x="9127305" y="1818302"/>
                    <a:pt x="9134432" y="1830853"/>
                  </a:cubicBezTo>
                  <a:cubicBezTo>
                    <a:pt x="9141404" y="1843404"/>
                    <a:pt x="9139081" y="1852391"/>
                    <a:pt x="9128854" y="1850996"/>
                  </a:cubicBezTo>
                  <a:cubicBezTo>
                    <a:pt x="9118628" y="1849602"/>
                    <a:pt x="9104682" y="1838290"/>
                    <a:pt x="9097709" y="1825740"/>
                  </a:cubicBezTo>
                  <a:cubicBezTo>
                    <a:pt x="9090582" y="1813189"/>
                    <a:pt x="9093061" y="1804202"/>
                    <a:pt x="9103288" y="1805597"/>
                  </a:cubicBezTo>
                  <a:close/>
                  <a:moveTo>
                    <a:pt x="1527505" y="1805442"/>
                  </a:moveTo>
                  <a:cubicBezTo>
                    <a:pt x="1538043" y="1804047"/>
                    <a:pt x="1541451" y="1813034"/>
                    <a:pt x="1535098" y="1825585"/>
                  </a:cubicBezTo>
                  <a:cubicBezTo>
                    <a:pt x="1528899" y="1838290"/>
                    <a:pt x="1515107" y="1849602"/>
                    <a:pt x="1504569" y="1850996"/>
                  </a:cubicBezTo>
                  <a:cubicBezTo>
                    <a:pt x="1494031" y="1852391"/>
                    <a:pt x="1490622" y="1843404"/>
                    <a:pt x="1496976" y="1830853"/>
                  </a:cubicBezTo>
                  <a:cubicBezTo>
                    <a:pt x="1503330" y="1818302"/>
                    <a:pt x="1517121" y="1806991"/>
                    <a:pt x="1527505" y="1805442"/>
                  </a:cubicBezTo>
                  <a:close/>
                  <a:moveTo>
                    <a:pt x="3730656" y="1804667"/>
                  </a:moveTo>
                  <a:cubicBezTo>
                    <a:pt x="3742587" y="1803892"/>
                    <a:pt x="3750334" y="1813654"/>
                    <a:pt x="3748010" y="1826360"/>
                  </a:cubicBezTo>
                  <a:cubicBezTo>
                    <a:pt x="3745686" y="1838910"/>
                    <a:pt x="3733910" y="1849757"/>
                    <a:pt x="3721979" y="1850376"/>
                  </a:cubicBezTo>
                  <a:cubicBezTo>
                    <a:pt x="3709893" y="1850996"/>
                    <a:pt x="3702146" y="1841389"/>
                    <a:pt x="3704625" y="1828684"/>
                  </a:cubicBezTo>
                  <a:cubicBezTo>
                    <a:pt x="3707104" y="1815978"/>
                    <a:pt x="3718725" y="1805287"/>
                    <a:pt x="3730656" y="1804667"/>
                  </a:cubicBezTo>
                  <a:close/>
                  <a:moveTo>
                    <a:pt x="7880911" y="1802497"/>
                  </a:moveTo>
                  <a:cubicBezTo>
                    <a:pt x="7892067" y="1803427"/>
                    <a:pt x="7905237" y="1814428"/>
                    <a:pt x="7910196" y="1827134"/>
                  </a:cubicBezTo>
                  <a:cubicBezTo>
                    <a:pt x="7915154" y="1839684"/>
                    <a:pt x="7910196" y="1849136"/>
                    <a:pt x="7898884" y="1848206"/>
                  </a:cubicBezTo>
                  <a:cubicBezTo>
                    <a:pt x="7887728" y="1847277"/>
                    <a:pt x="7874558" y="1836276"/>
                    <a:pt x="7869600" y="1823570"/>
                  </a:cubicBezTo>
                  <a:cubicBezTo>
                    <a:pt x="7864796" y="1811019"/>
                    <a:pt x="7869755" y="1801567"/>
                    <a:pt x="7880911" y="1802497"/>
                  </a:cubicBezTo>
                  <a:close/>
                  <a:moveTo>
                    <a:pt x="2115938" y="1799244"/>
                  </a:moveTo>
                  <a:cubicBezTo>
                    <a:pt x="2126941" y="1798004"/>
                    <a:pt x="2131590" y="1807301"/>
                    <a:pt x="2126322" y="1819852"/>
                  </a:cubicBezTo>
                  <a:cubicBezTo>
                    <a:pt x="2121052" y="1832557"/>
                    <a:pt x="2107880" y="1843714"/>
                    <a:pt x="2096722" y="1844953"/>
                  </a:cubicBezTo>
                  <a:cubicBezTo>
                    <a:pt x="2085563" y="1846193"/>
                    <a:pt x="2080915" y="1836896"/>
                    <a:pt x="2086339" y="1824345"/>
                  </a:cubicBezTo>
                  <a:cubicBezTo>
                    <a:pt x="2091763" y="1811795"/>
                    <a:pt x="2104936" y="1800483"/>
                    <a:pt x="2115938" y="1799244"/>
                  </a:cubicBezTo>
                  <a:close/>
                  <a:moveTo>
                    <a:pt x="9044872" y="1797539"/>
                  </a:moveTo>
                  <a:cubicBezTo>
                    <a:pt x="9054943" y="1798934"/>
                    <a:pt x="9068889" y="1810245"/>
                    <a:pt x="9075862" y="1822796"/>
                  </a:cubicBezTo>
                  <a:cubicBezTo>
                    <a:pt x="9082988" y="1835346"/>
                    <a:pt x="9080355" y="1844488"/>
                    <a:pt x="9070129" y="1843094"/>
                  </a:cubicBezTo>
                  <a:cubicBezTo>
                    <a:pt x="9060057" y="1841699"/>
                    <a:pt x="9046112" y="1830388"/>
                    <a:pt x="9039139" y="1817837"/>
                  </a:cubicBezTo>
                  <a:cubicBezTo>
                    <a:pt x="9032166" y="1805287"/>
                    <a:pt x="9034645" y="1796300"/>
                    <a:pt x="9044872" y="1797539"/>
                  </a:cubicBezTo>
                  <a:close/>
                  <a:moveTo>
                    <a:pt x="1588406" y="1797385"/>
                  </a:moveTo>
                  <a:cubicBezTo>
                    <a:pt x="1598945" y="1795990"/>
                    <a:pt x="1602509" y="1804977"/>
                    <a:pt x="1596310" y="1817528"/>
                  </a:cubicBezTo>
                  <a:cubicBezTo>
                    <a:pt x="1590112" y="1830078"/>
                    <a:pt x="1576474" y="1841390"/>
                    <a:pt x="1565781" y="1842784"/>
                  </a:cubicBezTo>
                  <a:cubicBezTo>
                    <a:pt x="1555089" y="1844179"/>
                    <a:pt x="1551524" y="1835192"/>
                    <a:pt x="1557878" y="1822641"/>
                  </a:cubicBezTo>
                  <a:cubicBezTo>
                    <a:pt x="1564232" y="1810090"/>
                    <a:pt x="1577869" y="1798779"/>
                    <a:pt x="1588406" y="1797385"/>
                  </a:cubicBezTo>
                  <a:close/>
                  <a:moveTo>
                    <a:pt x="7816453" y="1796920"/>
                  </a:moveTo>
                  <a:cubicBezTo>
                    <a:pt x="7827609" y="1797849"/>
                    <a:pt x="7840624" y="1809006"/>
                    <a:pt x="7845582" y="1821556"/>
                  </a:cubicBezTo>
                  <a:cubicBezTo>
                    <a:pt x="7850386" y="1834107"/>
                    <a:pt x="7845273" y="1843559"/>
                    <a:pt x="7833961" y="1842629"/>
                  </a:cubicBezTo>
                  <a:cubicBezTo>
                    <a:pt x="7822651" y="1841699"/>
                    <a:pt x="7809635" y="1830698"/>
                    <a:pt x="7804832" y="1817993"/>
                  </a:cubicBezTo>
                  <a:cubicBezTo>
                    <a:pt x="7800028" y="1805287"/>
                    <a:pt x="7805141" y="1795835"/>
                    <a:pt x="7816453" y="1796920"/>
                  </a:cubicBezTo>
                  <a:close/>
                  <a:moveTo>
                    <a:pt x="8480865" y="1794440"/>
                  </a:moveTo>
                  <a:cubicBezTo>
                    <a:pt x="8491557" y="1795525"/>
                    <a:pt x="8505192" y="1806836"/>
                    <a:pt x="8511235" y="1819387"/>
                  </a:cubicBezTo>
                  <a:cubicBezTo>
                    <a:pt x="8517279" y="1831938"/>
                    <a:pt x="8513405" y="1841235"/>
                    <a:pt x="8502713" y="1839995"/>
                  </a:cubicBezTo>
                  <a:cubicBezTo>
                    <a:pt x="8491867" y="1838755"/>
                    <a:pt x="8478387" y="1827599"/>
                    <a:pt x="8472344" y="1815048"/>
                  </a:cubicBezTo>
                  <a:cubicBezTo>
                    <a:pt x="8466300" y="1802343"/>
                    <a:pt x="8470174" y="1793201"/>
                    <a:pt x="8480865" y="1794440"/>
                  </a:cubicBezTo>
                  <a:close/>
                  <a:moveTo>
                    <a:pt x="7751375" y="1791341"/>
                  </a:moveTo>
                  <a:cubicBezTo>
                    <a:pt x="7762686" y="1792271"/>
                    <a:pt x="7775701" y="1803272"/>
                    <a:pt x="7780505" y="1815978"/>
                  </a:cubicBezTo>
                  <a:cubicBezTo>
                    <a:pt x="7785308" y="1828683"/>
                    <a:pt x="7780040" y="1838135"/>
                    <a:pt x="7768729" y="1837205"/>
                  </a:cubicBezTo>
                  <a:cubicBezTo>
                    <a:pt x="7757418" y="1836276"/>
                    <a:pt x="7744402" y="1825275"/>
                    <a:pt x="7739754" y="1812569"/>
                  </a:cubicBezTo>
                  <a:cubicBezTo>
                    <a:pt x="7734950" y="1799863"/>
                    <a:pt x="7740374" y="1790411"/>
                    <a:pt x="7751375" y="1791341"/>
                  </a:cubicBezTo>
                  <a:close/>
                  <a:moveTo>
                    <a:pt x="6639166" y="1790412"/>
                  </a:moveTo>
                  <a:cubicBezTo>
                    <a:pt x="6650942" y="1790877"/>
                    <a:pt x="6662873" y="1801568"/>
                    <a:pt x="6665661" y="1814274"/>
                  </a:cubicBezTo>
                  <a:cubicBezTo>
                    <a:pt x="6668451" y="1826979"/>
                    <a:pt x="6661013" y="1836741"/>
                    <a:pt x="6649082" y="1836276"/>
                  </a:cubicBezTo>
                  <a:cubicBezTo>
                    <a:pt x="6637151" y="1835811"/>
                    <a:pt x="6625221" y="1825120"/>
                    <a:pt x="6622586" y="1812414"/>
                  </a:cubicBezTo>
                  <a:cubicBezTo>
                    <a:pt x="6619952" y="1799709"/>
                    <a:pt x="6627390" y="1789947"/>
                    <a:pt x="6639166" y="1790412"/>
                  </a:cubicBezTo>
                  <a:close/>
                  <a:moveTo>
                    <a:pt x="1649465" y="1789172"/>
                  </a:moveTo>
                  <a:cubicBezTo>
                    <a:pt x="1660003" y="1787623"/>
                    <a:pt x="1663722" y="1796765"/>
                    <a:pt x="1657523" y="1809315"/>
                  </a:cubicBezTo>
                  <a:cubicBezTo>
                    <a:pt x="1651480" y="1821866"/>
                    <a:pt x="1637842" y="1833177"/>
                    <a:pt x="1627150" y="1834572"/>
                  </a:cubicBezTo>
                  <a:cubicBezTo>
                    <a:pt x="1616457" y="1836121"/>
                    <a:pt x="1612893" y="1826979"/>
                    <a:pt x="1619092" y="1814429"/>
                  </a:cubicBezTo>
                  <a:cubicBezTo>
                    <a:pt x="1625289" y="1801878"/>
                    <a:pt x="1638772" y="1790567"/>
                    <a:pt x="1649465" y="1789172"/>
                  </a:cubicBezTo>
                  <a:close/>
                  <a:moveTo>
                    <a:pt x="2936490" y="1788087"/>
                  </a:moveTo>
                  <a:cubicBezTo>
                    <a:pt x="2947957" y="1787157"/>
                    <a:pt x="2954302" y="1796764"/>
                    <a:pt x="2950435" y="1809315"/>
                  </a:cubicBezTo>
                  <a:cubicBezTo>
                    <a:pt x="2946715" y="1822021"/>
                    <a:pt x="2934166" y="1833022"/>
                    <a:pt x="2922546" y="1833951"/>
                  </a:cubicBezTo>
                  <a:cubicBezTo>
                    <a:pt x="2910923" y="1835036"/>
                    <a:pt x="2904724" y="1825429"/>
                    <a:pt x="2908601" y="1812879"/>
                  </a:cubicBezTo>
                  <a:cubicBezTo>
                    <a:pt x="2912474" y="1800173"/>
                    <a:pt x="2925025" y="1789172"/>
                    <a:pt x="2936490" y="1788087"/>
                  </a:cubicBezTo>
                  <a:close/>
                  <a:moveTo>
                    <a:pt x="8419041" y="1787623"/>
                  </a:moveTo>
                  <a:cubicBezTo>
                    <a:pt x="8429733" y="1788862"/>
                    <a:pt x="8443213" y="1800018"/>
                    <a:pt x="8449256" y="1812569"/>
                  </a:cubicBezTo>
                  <a:cubicBezTo>
                    <a:pt x="8455299" y="1825120"/>
                    <a:pt x="8451426" y="1834416"/>
                    <a:pt x="8440579" y="1833177"/>
                  </a:cubicBezTo>
                  <a:cubicBezTo>
                    <a:pt x="8429733" y="1831937"/>
                    <a:pt x="8416252" y="1820781"/>
                    <a:pt x="8410364" y="1808230"/>
                  </a:cubicBezTo>
                  <a:cubicBezTo>
                    <a:pt x="8404321" y="1795525"/>
                    <a:pt x="8408350" y="1786383"/>
                    <a:pt x="8419041" y="1787623"/>
                  </a:cubicBezTo>
                  <a:close/>
                  <a:moveTo>
                    <a:pt x="6570834" y="1787623"/>
                  </a:moveTo>
                  <a:cubicBezTo>
                    <a:pt x="6582764" y="1788087"/>
                    <a:pt x="6594541" y="1798779"/>
                    <a:pt x="6597175" y="1811484"/>
                  </a:cubicBezTo>
                  <a:cubicBezTo>
                    <a:pt x="6599964" y="1824190"/>
                    <a:pt x="6592372" y="1833952"/>
                    <a:pt x="6580440" y="1833487"/>
                  </a:cubicBezTo>
                  <a:cubicBezTo>
                    <a:pt x="6568510" y="1832867"/>
                    <a:pt x="6556733" y="1822331"/>
                    <a:pt x="6554100" y="1809625"/>
                  </a:cubicBezTo>
                  <a:cubicBezTo>
                    <a:pt x="6551465" y="1796919"/>
                    <a:pt x="6559058" y="1787003"/>
                    <a:pt x="6570834" y="1787623"/>
                  </a:cubicBezTo>
                  <a:close/>
                  <a:moveTo>
                    <a:pt x="7686608" y="1785918"/>
                  </a:moveTo>
                  <a:cubicBezTo>
                    <a:pt x="7697918" y="1786848"/>
                    <a:pt x="7710934" y="1797694"/>
                    <a:pt x="7715583" y="1810400"/>
                  </a:cubicBezTo>
                  <a:cubicBezTo>
                    <a:pt x="7720231" y="1823105"/>
                    <a:pt x="7714808" y="1832557"/>
                    <a:pt x="7703497" y="1831628"/>
                  </a:cubicBezTo>
                  <a:cubicBezTo>
                    <a:pt x="7692031" y="1830698"/>
                    <a:pt x="7679170" y="1819852"/>
                    <a:pt x="7674522" y="1807146"/>
                  </a:cubicBezTo>
                  <a:cubicBezTo>
                    <a:pt x="7669873" y="1794595"/>
                    <a:pt x="7675296" y="1784988"/>
                    <a:pt x="7686608" y="1785918"/>
                  </a:cubicBezTo>
                  <a:close/>
                  <a:moveTo>
                    <a:pt x="6502502" y="1784834"/>
                  </a:moveTo>
                  <a:cubicBezTo>
                    <a:pt x="6514433" y="1785298"/>
                    <a:pt x="6526054" y="1795835"/>
                    <a:pt x="6528688" y="1808540"/>
                  </a:cubicBezTo>
                  <a:cubicBezTo>
                    <a:pt x="6531167" y="1821091"/>
                    <a:pt x="6523575" y="1831008"/>
                    <a:pt x="6511644" y="1830543"/>
                  </a:cubicBezTo>
                  <a:cubicBezTo>
                    <a:pt x="6499558" y="1830078"/>
                    <a:pt x="6487937" y="1819542"/>
                    <a:pt x="6485458" y="1806836"/>
                  </a:cubicBezTo>
                  <a:cubicBezTo>
                    <a:pt x="6482979" y="1794130"/>
                    <a:pt x="6490571" y="1784214"/>
                    <a:pt x="6502502" y="1784834"/>
                  </a:cubicBezTo>
                  <a:close/>
                  <a:moveTo>
                    <a:pt x="3003122" y="1782974"/>
                  </a:moveTo>
                  <a:cubicBezTo>
                    <a:pt x="3014736" y="1782044"/>
                    <a:pt x="3021093" y="1791496"/>
                    <a:pt x="3017375" y="1804202"/>
                  </a:cubicBezTo>
                  <a:cubicBezTo>
                    <a:pt x="3013654" y="1816753"/>
                    <a:pt x="3001261" y="1827754"/>
                    <a:pt x="2989639" y="1828683"/>
                  </a:cubicBezTo>
                  <a:cubicBezTo>
                    <a:pt x="2978013" y="1829613"/>
                    <a:pt x="2971666" y="1820006"/>
                    <a:pt x="2975380" y="1807456"/>
                  </a:cubicBezTo>
                  <a:cubicBezTo>
                    <a:pt x="2979257" y="1794750"/>
                    <a:pt x="2991653" y="1783749"/>
                    <a:pt x="3003122" y="1782974"/>
                  </a:cubicBezTo>
                  <a:close/>
                  <a:moveTo>
                    <a:pt x="6434016" y="1782044"/>
                  </a:moveTo>
                  <a:cubicBezTo>
                    <a:pt x="6445791" y="1782509"/>
                    <a:pt x="6457412" y="1793045"/>
                    <a:pt x="6459892" y="1805751"/>
                  </a:cubicBezTo>
                  <a:cubicBezTo>
                    <a:pt x="6462216" y="1818457"/>
                    <a:pt x="6454468" y="1828373"/>
                    <a:pt x="6442538" y="1827908"/>
                  </a:cubicBezTo>
                  <a:cubicBezTo>
                    <a:pt x="6430607" y="1827444"/>
                    <a:pt x="6418986" y="1816907"/>
                    <a:pt x="6416662" y="1804201"/>
                  </a:cubicBezTo>
                  <a:cubicBezTo>
                    <a:pt x="6414337" y="1791651"/>
                    <a:pt x="6421930" y="1781734"/>
                    <a:pt x="6434016" y="1782044"/>
                  </a:cubicBezTo>
                  <a:close/>
                  <a:moveTo>
                    <a:pt x="1710833" y="1781115"/>
                  </a:moveTo>
                  <a:cubicBezTo>
                    <a:pt x="1721525" y="1779720"/>
                    <a:pt x="1725245" y="1788862"/>
                    <a:pt x="1719201" y="1801413"/>
                  </a:cubicBezTo>
                  <a:cubicBezTo>
                    <a:pt x="1713157" y="1813963"/>
                    <a:pt x="1699520" y="1825275"/>
                    <a:pt x="1688827" y="1826669"/>
                  </a:cubicBezTo>
                  <a:cubicBezTo>
                    <a:pt x="1678134" y="1828064"/>
                    <a:pt x="1674414" y="1818922"/>
                    <a:pt x="1680458" y="1806371"/>
                  </a:cubicBezTo>
                  <a:cubicBezTo>
                    <a:pt x="1686502" y="1793820"/>
                    <a:pt x="1700140" y="1782509"/>
                    <a:pt x="1710833" y="1781115"/>
                  </a:cubicBezTo>
                  <a:close/>
                  <a:moveTo>
                    <a:pt x="8357063" y="1780805"/>
                  </a:moveTo>
                  <a:cubicBezTo>
                    <a:pt x="8367909" y="1782044"/>
                    <a:pt x="8381389" y="1793201"/>
                    <a:pt x="8387277" y="1805751"/>
                  </a:cubicBezTo>
                  <a:cubicBezTo>
                    <a:pt x="8393165" y="1818457"/>
                    <a:pt x="8389137" y="1827599"/>
                    <a:pt x="8378290" y="1826514"/>
                  </a:cubicBezTo>
                  <a:cubicBezTo>
                    <a:pt x="8367444" y="1825275"/>
                    <a:pt x="8353963" y="1814118"/>
                    <a:pt x="8348075" y="1801568"/>
                  </a:cubicBezTo>
                  <a:cubicBezTo>
                    <a:pt x="8342187" y="1788862"/>
                    <a:pt x="8346216" y="1779565"/>
                    <a:pt x="8357063" y="1780805"/>
                  </a:cubicBezTo>
                  <a:close/>
                  <a:moveTo>
                    <a:pt x="7621375" y="1780805"/>
                  </a:moveTo>
                  <a:cubicBezTo>
                    <a:pt x="7632685" y="1781735"/>
                    <a:pt x="7645546" y="1792581"/>
                    <a:pt x="7650195" y="1805287"/>
                  </a:cubicBezTo>
                  <a:cubicBezTo>
                    <a:pt x="7654688" y="1817837"/>
                    <a:pt x="7649265" y="1827444"/>
                    <a:pt x="7637799" y="1826514"/>
                  </a:cubicBezTo>
                  <a:cubicBezTo>
                    <a:pt x="7626333" y="1825585"/>
                    <a:pt x="7613472" y="1814739"/>
                    <a:pt x="7608979" y="1802033"/>
                  </a:cubicBezTo>
                  <a:cubicBezTo>
                    <a:pt x="7604485" y="1789327"/>
                    <a:pt x="7610063" y="1779875"/>
                    <a:pt x="7621375" y="1780805"/>
                  </a:cubicBezTo>
                  <a:close/>
                  <a:moveTo>
                    <a:pt x="6365220" y="1779721"/>
                  </a:moveTo>
                  <a:cubicBezTo>
                    <a:pt x="6377151" y="1780186"/>
                    <a:pt x="6388617" y="1790722"/>
                    <a:pt x="6390941" y="1803428"/>
                  </a:cubicBezTo>
                  <a:cubicBezTo>
                    <a:pt x="6393265" y="1816133"/>
                    <a:pt x="6385363" y="1826050"/>
                    <a:pt x="6373432" y="1825585"/>
                  </a:cubicBezTo>
                  <a:cubicBezTo>
                    <a:pt x="6361501" y="1825120"/>
                    <a:pt x="6349880" y="1814584"/>
                    <a:pt x="6347711" y="1801878"/>
                  </a:cubicBezTo>
                  <a:cubicBezTo>
                    <a:pt x="6345541" y="1789172"/>
                    <a:pt x="6353289" y="1779256"/>
                    <a:pt x="6365220" y="1779721"/>
                  </a:cubicBezTo>
                  <a:close/>
                  <a:moveTo>
                    <a:pt x="3070056" y="1777551"/>
                  </a:moveTo>
                  <a:cubicBezTo>
                    <a:pt x="3081522" y="1776621"/>
                    <a:pt x="3088028" y="1786073"/>
                    <a:pt x="3084465" y="1798779"/>
                  </a:cubicBezTo>
                  <a:cubicBezTo>
                    <a:pt x="3080901" y="1811330"/>
                    <a:pt x="3068505" y="1822331"/>
                    <a:pt x="3056885" y="1823260"/>
                  </a:cubicBezTo>
                  <a:cubicBezTo>
                    <a:pt x="3045109" y="1824190"/>
                    <a:pt x="3038602" y="1814738"/>
                    <a:pt x="3042319" y="1802033"/>
                  </a:cubicBezTo>
                  <a:cubicBezTo>
                    <a:pt x="3046040" y="1789482"/>
                    <a:pt x="3058435" y="1778481"/>
                    <a:pt x="3070056" y="1777551"/>
                  </a:cubicBezTo>
                  <a:close/>
                  <a:moveTo>
                    <a:pt x="6296578" y="1777396"/>
                  </a:moveTo>
                  <a:cubicBezTo>
                    <a:pt x="6308509" y="1777706"/>
                    <a:pt x="6319975" y="1788242"/>
                    <a:pt x="6322144" y="1800948"/>
                  </a:cubicBezTo>
                  <a:cubicBezTo>
                    <a:pt x="6324313" y="1813498"/>
                    <a:pt x="6316411" y="1823570"/>
                    <a:pt x="6304326" y="1823105"/>
                  </a:cubicBezTo>
                  <a:cubicBezTo>
                    <a:pt x="6292239" y="1822795"/>
                    <a:pt x="6280929" y="1812259"/>
                    <a:pt x="6278759" y="1799553"/>
                  </a:cubicBezTo>
                  <a:cubicBezTo>
                    <a:pt x="6276590" y="1786847"/>
                    <a:pt x="6284647" y="1776931"/>
                    <a:pt x="6296578" y="1777396"/>
                  </a:cubicBezTo>
                  <a:close/>
                  <a:moveTo>
                    <a:pt x="4422030" y="1775537"/>
                  </a:moveTo>
                  <a:cubicBezTo>
                    <a:pt x="4433961" y="1775227"/>
                    <a:pt x="4442793" y="1785144"/>
                    <a:pt x="4441708" y="1797849"/>
                  </a:cubicBezTo>
                  <a:cubicBezTo>
                    <a:pt x="4440623" y="1810555"/>
                    <a:pt x="4429777" y="1821092"/>
                    <a:pt x="4417692" y="1821401"/>
                  </a:cubicBezTo>
                  <a:cubicBezTo>
                    <a:pt x="4405606" y="1821711"/>
                    <a:pt x="4396774" y="1811795"/>
                    <a:pt x="4398013" y="1799089"/>
                  </a:cubicBezTo>
                  <a:cubicBezTo>
                    <a:pt x="4399253" y="1786383"/>
                    <a:pt x="4409944" y="1775847"/>
                    <a:pt x="4422030" y="1775537"/>
                  </a:cubicBezTo>
                  <a:close/>
                  <a:moveTo>
                    <a:pt x="6227627" y="1775072"/>
                  </a:moveTo>
                  <a:cubicBezTo>
                    <a:pt x="6239557" y="1775382"/>
                    <a:pt x="6251024" y="1785918"/>
                    <a:pt x="6253038" y="1798624"/>
                  </a:cubicBezTo>
                  <a:cubicBezTo>
                    <a:pt x="6255207" y="1811330"/>
                    <a:pt x="6247150" y="1821246"/>
                    <a:pt x="6235064" y="1820936"/>
                  </a:cubicBezTo>
                  <a:cubicBezTo>
                    <a:pt x="6222978" y="1820626"/>
                    <a:pt x="6211667" y="1810090"/>
                    <a:pt x="6209653" y="1797384"/>
                  </a:cubicBezTo>
                  <a:cubicBezTo>
                    <a:pt x="6207638" y="1784834"/>
                    <a:pt x="6215696" y="1774762"/>
                    <a:pt x="6227627" y="1775072"/>
                  </a:cubicBezTo>
                  <a:close/>
                  <a:moveTo>
                    <a:pt x="8294774" y="1774142"/>
                  </a:moveTo>
                  <a:cubicBezTo>
                    <a:pt x="8305620" y="1775382"/>
                    <a:pt x="8319101" y="1786538"/>
                    <a:pt x="8324834" y="1799089"/>
                  </a:cubicBezTo>
                  <a:cubicBezTo>
                    <a:pt x="8330567" y="1811639"/>
                    <a:pt x="8326384" y="1820936"/>
                    <a:pt x="8315537" y="1819851"/>
                  </a:cubicBezTo>
                  <a:cubicBezTo>
                    <a:pt x="8304691" y="1818612"/>
                    <a:pt x="8291210" y="1807456"/>
                    <a:pt x="8285477" y="1794905"/>
                  </a:cubicBezTo>
                  <a:cubicBezTo>
                    <a:pt x="8279745" y="1782354"/>
                    <a:pt x="8283928" y="1773057"/>
                    <a:pt x="8294774" y="1774142"/>
                  </a:cubicBezTo>
                  <a:close/>
                  <a:moveTo>
                    <a:pt x="4491446" y="1773367"/>
                  </a:moveTo>
                  <a:cubicBezTo>
                    <a:pt x="4503532" y="1773057"/>
                    <a:pt x="4512519" y="1782974"/>
                    <a:pt x="4511434" y="1795679"/>
                  </a:cubicBezTo>
                  <a:cubicBezTo>
                    <a:pt x="4510349" y="1808385"/>
                    <a:pt x="4499658" y="1818922"/>
                    <a:pt x="4487572" y="1819231"/>
                  </a:cubicBezTo>
                  <a:cubicBezTo>
                    <a:pt x="4475331" y="1819541"/>
                    <a:pt x="4466499" y="1809625"/>
                    <a:pt x="4467584" y="1796919"/>
                  </a:cubicBezTo>
                  <a:cubicBezTo>
                    <a:pt x="4468669" y="1784368"/>
                    <a:pt x="4479360" y="1773832"/>
                    <a:pt x="4491446" y="1773367"/>
                  </a:cubicBezTo>
                  <a:close/>
                  <a:moveTo>
                    <a:pt x="1772355" y="1773213"/>
                  </a:moveTo>
                  <a:cubicBezTo>
                    <a:pt x="1783047" y="1771818"/>
                    <a:pt x="1786922" y="1780960"/>
                    <a:pt x="1781034" y="1793511"/>
                  </a:cubicBezTo>
                  <a:cubicBezTo>
                    <a:pt x="1775144" y="1806061"/>
                    <a:pt x="1761507" y="1817372"/>
                    <a:pt x="1750814" y="1818767"/>
                  </a:cubicBezTo>
                  <a:cubicBezTo>
                    <a:pt x="1739967" y="1820161"/>
                    <a:pt x="1736092" y="1811020"/>
                    <a:pt x="1742136" y="1798469"/>
                  </a:cubicBezTo>
                  <a:cubicBezTo>
                    <a:pt x="1748024" y="1785918"/>
                    <a:pt x="1761663" y="1774607"/>
                    <a:pt x="1772355" y="1773213"/>
                  </a:cubicBezTo>
                  <a:close/>
                  <a:moveTo>
                    <a:pt x="6158830" y="1773212"/>
                  </a:moveTo>
                  <a:cubicBezTo>
                    <a:pt x="6170761" y="1773522"/>
                    <a:pt x="6181917" y="1784058"/>
                    <a:pt x="6183931" y="1796764"/>
                  </a:cubicBezTo>
                  <a:cubicBezTo>
                    <a:pt x="6185946" y="1809470"/>
                    <a:pt x="6177734" y="1819386"/>
                    <a:pt x="6165648" y="1819076"/>
                  </a:cubicBezTo>
                  <a:cubicBezTo>
                    <a:pt x="6153717" y="1818766"/>
                    <a:pt x="6142406" y="1808230"/>
                    <a:pt x="6140547" y="1795524"/>
                  </a:cubicBezTo>
                  <a:cubicBezTo>
                    <a:pt x="6138687" y="1782819"/>
                    <a:pt x="6146744" y="1772902"/>
                    <a:pt x="6158830" y="1773212"/>
                  </a:cubicBezTo>
                  <a:close/>
                  <a:moveTo>
                    <a:pt x="3136833" y="1772438"/>
                  </a:moveTo>
                  <a:cubicBezTo>
                    <a:pt x="3148453" y="1771508"/>
                    <a:pt x="3154961" y="1780960"/>
                    <a:pt x="3151552" y="1793666"/>
                  </a:cubicBezTo>
                  <a:cubicBezTo>
                    <a:pt x="3148143" y="1806372"/>
                    <a:pt x="3135748" y="1817218"/>
                    <a:pt x="3124128" y="1818147"/>
                  </a:cubicBezTo>
                  <a:cubicBezTo>
                    <a:pt x="3112508" y="1819077"/>
                    <a:pt x="3105845" y="1809625"/>
                    <a:pt x="3109410" y="1796920"/>
                  </a:cubicBezTo>
                  <a:cubicBezTo>
                    <a:pt x="3112973" y="1784369"/>
                    <a:pt x="3125368" y="1773368"/>
                    <a:pt x="3136833" y="1772438"/>
                  </a:cubicBezTo>
                  <a:close/>
                  <a:moveTo>
                    <a:pt x="4560862" y="1771663"/>
                  </a:moveTo>
                  <a:cubicBezTo>
                    <a:pt x="4572793" y="1771353"/>
                    <a:pt x="4581935" y="1781270"/>
                    <a:pt x="4581005" y="1793975"/>
                  </a:cubicBezTo>
                  <a:cubicBezTo>
                    <a:pt x="4580230" y="1806526"/>
                    <a:pt x="4569539" y="1817063"/>
                    <a:pt x="4557453" y="1817372"/>
                  </a:cubicBezTo>
                  <a:cubicBezTo>
                    <a:pt x="4545367" y="1817682"/>
                    <a:pt x="4536380" y="1807766"/>
                    <a:pt x="4537310" y="1795060"/>
                  </a:cubicBezTo>
                  <a:cubicBezTo>
                    <a:pt x="4538395" y="1782354"/>
                    <a:pt x="4548931" y="1771818"/>
                    <a:pt x="4560862" y="1771663"/>
                  </a:cubicBezTo>
                  <a:close/>
                  <a:moveTo>
                    <a:pt x="6089879" y="1771353"/>
                  </a:moveTo>
                  <a:cubicBezTo>
                    <a:pt x="6101810" y="1771508"/>
                    <a:pt x="6112966" y="1782044"/>
                    <a:pt x="6114826" y="1794750"/>
                  </a:cubicBezTo>
                  <a:cubicBezTo>
                    <a:pt x="6116530" y="1807301"/>
                    <a:pt x="6108318" y="1817372"/>
                    <a:pt x="6096232" y="1817062"/>
                  </a:cubicBezTo>
                  <a:cubicBezTo>
                    <a:pt x="6084146" y="1816752"/>
                    <a:pt x="6072990" y="1806371"/>
                    <a:pt x="6071286" y="1793665"/>
                  </a:cubicBezTo>
                  <a:cubicBezTo>
                    <a:pt x="6069426" y="1781115"/>
                    <a:pt x="6077793" y="1771043"/>
                    <a:pt x="6089879" y="1771353"/>
                  </a:cubicBezTo>
                  <a:close/>
                  <a:moveTo>
                    <a:pt x="7490444" y="1770579"/>
                  </a:moveTo>
                  <a:cubicBezTo>
                    <a:pt x="7501910" y="1771509"/>
                    <a:pt x="7514616" y="1782355"/>
                    <a:pt x="7518954" y="1795060"/>
                  </a:cubicBezTo>
                  <a:cubicBezTo>
                    <a:pt x="7523293" y="1807766"/>
                    <a:pt x="7517560" y="1817218"/>
                    <a:pt x="7506094" y="1816443"/>
                  </a:cubicBezTo>
                  <a:cubicBezTo>
                    <a:pt x="7494628" y="1815513"/>
                    <a:pt x="7481922" y="1804667"/>
                    <a:pt x="7477583" y="1791962"/>
                  </a:cubicBezTo>
                  <a:cubicBezTo>
                    <a:pt x="7473245" y="1779411"/>
                    <a:pt x="7478978" y="1769804"/>
                    <a:pt x="7490444" y="1770579"/>
                  </a:cubicBezTo>
                  <a:close/>
                  <a:moveTo>
                    <a:pt x="4630433" y="1769959"/>
                  </a:moveTo>
                  <a:cubicBezTo>
                    <a:pt x="4642519" y="1769804"/>
                    <a:pt x="4651661" y="1779720"/>
                    <a:pt x="4650886" y="1792426"/>
                  </a:cubicBezTo>
                  <a:cubicBezTo>
                    <a:pt x="4650111" y="1805132"/>
                    <a:pt x="4639575" y="1815513"/>
                    <a:pt x="4627489" y="1815823"/>
                  </a:cubicBezTo>
                  <a:cubicBezTo>
                    <a:pt x="4615248" y="1815978"/>
                    <a:pt x="4606106" y="1806061"/>
                    <a:pt x="4607036" y="1793356"/>
                  </a:cubicBezTo>
                  <a:cubicBezTo>
                    <a:pt x="4607966" y="1780650"/>
                    <a:pt x="4618502" y="1770114"/>
                    <a:pt x="4630433" y="1769959"/>
                  </a:cubicBezTo>
                  <a:close/>
                  <a:moveTo>
                    <a:pt x="6020617" y="1769649"/>
                  </a:moveTo>
                  <a:cubicBezTo>
                    <a:pt x="6032548" y="1769959"/>
                    <a:pt x="6043705" y="1780340"/>
                    <a:pt x="6045409" y="1793046"/>
                  </a:cubicBezTo>
                  <a:cubicBezTo>
                    <a:pt x="6047113" y="1805752"/>
                    <a:pt x="6038746" y="1815823"/>
                    <a:pt x="6026660" y="1815513"/>
                  </a:cubicBezTo>
                  <a:cubicBezTo>
                    <a:pt x="6014575" y="1815203"/>
                    <a:pt x="6003418" y="1804822"/>
                    <a:pt x="6001869" y="1792116"/>
                  </a:cubicBezTo>
                  <a:cubicBezTo>
                    <a:pt x="6000319" y="1779411"/>
                    <a:pt x="6008686" y="1769339"/>
                    <a:pt x="6020617" y="1769649"/>
                  </a:cubicBezTo>
                  <a:close/>
                  <a:moveTo>
                    <a:pt x="4700159" y="1768254"/>
                  </a:moveTo>
                  <a:cubicBezTo>
                    <a:pt x="4712245" y="1767944"/>
                    <a:pt x="4721387" y="1778016"/>
                    <a:pt x="4720767" y="1790721"/>
                  </a:cubicBezTo>
                  <a:cubicBezTo>
                    <a:pt x="4719993" y="1803427"/>
                    <a:pt x="4709611" y="1813808"/>
                    <a:pt x="4697525" y="1814118"/>
                  </a:cubicBezTo>
                  <a:cubicBezTo>
                    <a:pt x="4685439" y="1814273"/>
                    <a:pt x="4676143" y="1804357"/>
                    <a:pt x="4676917" y="1791651"/>
                  </a:cubicBezTo>
                  <a:cubicBezTo>
                    <a:pt x="4677692" y="1779100"/>
                    <a:pt x="4688073" y="1768564"/>
                    <a:pt x="4700159" y="1768254"/>
                  </a:cubicBezTo>
                  <a:close/>
                  <a:moveTo>
                    <a:pt x="5951511" y="1768099"/>
                  </a:moveTo>
                  <a:cubicBezTo>
                    <a:pt x="5963597" y="1768409"/>
                    <a:pt x="5974598" y="1778790"/>
                    <a:pt x="5976147" y="1791496"/>
                  </a:cubicBezTo>
                  <a:cubicBezTo>
                    <a:pt x="5977697" y="1804201"/>
                    <a:pt x="5969175" y="1814273"/>
                    <a:pt x="5957089" y="1813963"/>
                  </a:cubicBezTo>
                  <a:cubicBezTo>
                    <a:pt x="5945003" y="1813653"/>
                    <a:pt x="5934002" y="1803272"/>
                    <a:pt x="5932453" y="1790566"/>
                  </a:cubicBezTo>
                  <a:cubicBezTo>
                    <a:pt x="5931058" y="1777860"/>
                    <a:pt x="5939580" y="1767944"/>
                    <a:pt x="5951511" y="1768099"/>
                  </a:cubicBezTo>
                  <a:close/>
                  <a:moveTo>
                    <a:pt x="9292013" y="1767635"/>
                  </a:moveTo>
                  <a:cubicBezTo>
                    <a:pt x="9301929" y="1769029"/>
                    <a:pt x="9315875" y="1780340"/>
                    <a:pt x="9323312" y="1792891"/>
                  </a:cubicBezTo>
                  <a:cubicBezTo>
                    <a:pt x="9330595" y="1805287"/>
                    <a:pt x="9328736" y="1814274"/>
                    <a:pt x="9318819" y="1812879"/>
                  </a:cubicBezTo>
                  <a:cubicBezTo>
                    <a:pt x="9308902" y="1811485"/>
                    <a:pt x="9294957" y="1800174"/>
                    <a:pt x="9287519" y="1787623"/>
                  </a:cubicBezTo>
                  <a:cubicBezTo>
                    <a:pt x="9280082" y="1775072"/>
                    <a:pt x="9282097" y="1766085"/>
                    <a:pt x="9292013" y="1767635"/>
                  </a:cubicBezTo>
                  <a:close/>
                  <a:moveTo>
                    <a:pt x="8232176" y="1767634"/>
                  </a:moveTo>
                  <a:cubicBezTo>
                    <a:pt x="8243022" y="1768719"/>
                    <a:pt x="8256348" y="1779875"/>
                    <a:pt x="8262080" y="1792426"/>
                  </a:cubicBezTo>
                  <a:cubicBezTo>
                    <a:pt x="8267813" y="1804976"/>
                    <a:pt x="8263475" y="1814273"/>
                    <a:pt x="8252629" y="1813188"/>
                  </a:cubicBezTo>
                  <a:cubicBezTo>
                    <a:pt x="8241782" y="1812104"/>
                    <a:pt x="8228302" y="1800948"/>
                    <a:pt x="8222724" y="1788397"/>
                  </a:cubicBezTo>
                  <a:cubicBezTo>
                    <a:pt x="8217146" y="1775846"/>
                    <a:pt x="8221329" y="1766549"/>
                    <a:pt x="8232176" y="1767634"/>
                  </a:cubicBezTo>
                  <a:close/>
                  <a:moveTo>
                    <a:pt x="5882249" y="1766860"/>
                  </a:moveTo>
                  <a:cubicBezTo>
                    <a:pt x="5894181" y="1767170"/>
                    <a:pt x="5905182" y="1777551"/>
                    <a:pt x="5906576" y="1790257"/>
                  </a:cubicBezTo>
                  <a:cubicBezTo>
                    <a:pt x="5908126" y="1802808"/>
                    <a:pt x="5899449" y="1812879"/>
                    <a:pt x="5887363" y="1812724"/>
                  </a:cubicBezTo>
                  <a:cubicBezTo>
                    <a:pt x="5875277" y="1812414"/>
                    <a:pt x="5864431" y="1802033"/>
                    <a:pt x="5863036" y="1789327"/>
                  </a:cubicBezTo>
                  <a:cubicBezTo>
                    <a:pt x="5861642" y="1776622"/>
                    <a:pt x="5870319" y="1766550"/>
                    <a:pt x="5882249" y="1766860"/>
                  </a:cubicBezTo>
                  <a:close/>
                  <a:moveTo>
                    <a:pt x="4769576" y="1766860"/>
                  </a:moveTo>
                  <a:cubicBezTo>
                    <a:pt x="4781661" y="1766550"/>
                    <a:pt x="4790958" y="1776622"/>
                    <a:pt x="4790493" y="1789327"/>
                  </a:cubicBezTo>
                  <a:cubicBezTo>
                    <a:pt x="4790029" y="1802033"/>
                    <a:pt x="4779802" y="1812569"/>
                    <a:pt x="4767561" y="1812724"/>
                  </a:cubicBezTo>
                  <a:cubicBezTo>
                    <a:pt x="4755321" y="1813034"/>
                    <a:pt x="4746024" y="1802963"/>
                    <a:pt x="4746643" y="1790257"/>
                  </a:cubicBezTo>
                  <a:cubicBezTo>
                    <a:pt x="4747263" y="1777551"/>
                    <a:pt x="4757645" y="1767170"/>
                    <a:pt x="4769576" y="1766860"/>
                  </a:cubicBezTo>
                  <a:close/>
                  <a:moveTo>
                    <a:pt x="7424592" y="1765775"/>
                  </a:moveTo>
                  <a:cubicBezTo>
                    <a:pt x="7436058" y="1766550"/>
                    <a:pt x="7448763" y="1777396"/>
                    <a:pt x="7452947" y="1790101"/>
                  </a:cubicBezTo>
                  <a:cubicBezTo>
                    <a:pt x="7457131" y="1802807"/>
                    <a:pt x="7451243" y="1812259"/>
                    <a:pt x="7439777" y="1811484"/>
                  </a:cubicBezTo>
                  <a:cubicBezTo>
                    <a:pt x="7428310" y="1810709"/>
                    <a:pt x="7415604" y="1799863"/>
                    <a:pt x="7411421" y="1787157"/>
                  </a:cubicBezTo>
                  <a:cubicBezTo>
                    <a:pt x="7407392" y="1774607"/>
                    <a:pt x="7413280" y="1765000"/>
                    <a:pt x="7424592" y="1765775"/>
                  </a:cubicBezTo>
                  <a:close/>
                  <a:moveTo>
                    <a:pt x="4839302" y="1765775"/>
                  </a:moveTo>
                  <a:cubicBezTo>
                    <a:pt x="4851388" y="1765620"/>
                    <a:pt x="4860840" y="1775691"/>
                    <a:pt x="4860375" y="1788397"/>
                  </a:cubicBezTo>
                  <a:cubicBezTo>
                    <a:pt x="4859910" y="1800948"/>
                    <a:pt x="4849838" y="1811484"/>
                    <a:pt x="4837597" y="1811639"/>
                  </a:cubicBezTo>
                  <a:cubicBezTo>
                    <a:pt x="4825512" y="1811794"/>
                    <a:pt x="4816060" y="1801722"/>
                    <a:pt x="4816524" y="1789017"/>
                  </a:cubicBezTo>
                  <a:cubicBezTo>
                    <a:pt x="4816989" y="1776311"/>
                    <a:pt x="4827216" y="1765930"/>
                    <a:pt x="4839302" y="1765775"/>
                  </a:cubicBezTo>
                  <a:close/>
                  <a:moveTo>
                    <a:pt x="1834031" y="1765466"/>
                  </a:moveTo>
                  <a:cubicBezTo>
                    <a:pt x="1844725" y="1764071"/>
                    <a:pt x="1848753" y="1773213"/>
                    <a:pt x="1842865" y="1785764"/>
                  </a:cubicBezTo>
                  <a:cubicBezTo>
                    <a:pt x="1837131" y="1798469"/>
                    <a:pt x="1823649" y="1809625"/>
                    <a:pt x="1812801" y="1811020"/>
                  </a:cubicBezTo>
                  <a:cubicBezTo>
                    <a:pt x="1801954" y="1812414"/>
                    <a:pt x="1798080" y="1803273"/>
                    <a:pt x="1803969" y="1790722"/>
                  </a:cubicBezTo>
                  <a:cubicBezTo>
                    <a:pt x="1809857" y="1778016"/>
                    <a:pt x="1823339" y="1766860"/>
                    <a:pt x="1834031" y="1765466"/>
                  </a:cubicBezTo>
                  <a:close/>
                  <a:moveTo>
                    <a:pt x="5812988" y="1765465"/>
                  </a:moveTo>
                  <a:cubicBezTo>
                    <a:pt x="5824919" y="1765620"/>
                    <a:pt x="5835765" y="1776001"/>
                    <a:pt x="5837160" y="1788707"/>
                  </a:cubicBezTo>
                  <a:cubicBezTo>
                    <a:pt x="5838400" y="1801412"/>
                    <a:pt x="5829723" y="1811484"/>
                    <a:pt x="5817637" y="1811329"/>
                  </a:cubicBezTo>
                  <a:cubicBezTo>
                    <a:pt x="5805551" y="1811174"/>
                    <a:pt x="5794705" y="1800793"/>
                    <a:pt x="5793465" y="1788087"/>
                  </a:cubicBezTo>
                  <a:cubicBezTo>
                    <a:pt x="5792225" y="1775381"/>
                    <a:pt x="5801057" y="1765310"/>
                    <a:pt x="5812988" y="1765465"/>
                  </a:cubicBezTo>
                  <a:close/>
                  <a:moveTo>
                    <a:pt x="2436415" y="1765000"/>
                  </a:moveTo>
                  <a:cubicBezTo>
                    <a:pt x="2447573" y="1763915"/>
                    <a:pt x="2452841" y="1773212"/>
                    <a:pt x="2448038" y="1785763"/>
                  </a:cubicBezTo>
                  <a:cubicBezTo>
                    <a:pt x="2443388" y="1798469"/>
                    <a:pt x="2430371" y="1809625"/>
                    <a:pt x="2419058" y="1810709"/>
                  </a:cubicBezTo>
                  <a:cubicBezTo>
                    <a:pt x="2407746" y="1811794"/>
                    <a:pt x="2402631" y="1802497"/>
                    <a:pt x="2407436" y="1789946"/>
                  </a:cubicBezTo>
                  <a:cubicBezTo>
                    <a:pt x="2412240" y="1777241"/>
                    <a:pt x="2425258" y="1766085"/>
                    <a:pt x="2436415" y="1765000"/>
                  </a:cubicBezTo>
                  <a:close/>
                  <a:moveTo>
                    <a:pt x="5743573" y="1764536"/>
                  </a:moveTo>
                  <a:cubicBezTo>
                    <a:pt x="5755659" y="1764691"/>
                    <a:pt x="5766350" y="1775072"/>
                    <a:pt x="5767589" y="1787778"/>
                  </a:cubicBezTo>
                  <a:cubicBezTo>
                    <a:pt x="5768829" y="1800483"/>
                    <a:pt x="5759997" y="1810555"/>
                    <a:pt x="5747911" y="1810400"/>
                  </a:cubicBezTo>
                  <a:cubicBezTo>
                    <a:pt x="5735670" y="1810245"/>
                    <a:pt x="5724979" y="1799864"/>
                    <a:pt x="5723894" y="1787158"/>
                  </a:cubicBezTo>
                  <a:cubicBezTo>
                    <a:pt x="5722809" y="1774452"/>
                    <a:pt x="5731641" y="1764381"/>
                    <a:pt x="5743573" y="1764536"/>
                  </a:cubicBezTo>
                  <a:close/>
                  <a:moveTo>
                    <a:pt x="4908872" y="1764536"/>
                  </a:moveTo>
                  <a:cubicBezTo>
                    <a:pt x="4920958" y="1764381"/>
                    <a:pt x="4930565" y="1774452"/>
                    <a:pt x="4930255" y="1787158"/>
                  </a:cubicBezTo>
                  <a:cubicBezTo>
                    <a:pt x="4930101" y="1799864"/>
                    <a:pt x="4920029" y="1810245"/>
                    <a:pt x="4907788" y="1810400"/>
                  </a:cubicBezTo>
                  <a:cubicBezTo>
                    <a:pt x="4895547" y="1810555"/>
                    <a:pt x="4886095" y="1800483"/>
                    <a:pt x="4886405" y="1787778"/>
                  </a:cubicBezTo>
                  <a:cubicBezTo>
                    <a:pt x="4886715" y="1775227"/>
                    <a:pt x="4896787" y="1764846"/>
                    <a:pt x="4908872" y="1764536"/>
                  </a:cubicBezTo>
                  <a:close/>
                  <a:moveTo>
                    <a:pt x="5674311" y="1763606"/>
                  </a:moveTo>
                  <a:cubicBezTo>
                    <a:pt x="5686242" y="1763761"/>
                    <a:pt x="5696933" y="1774142"/>
                    <a:pt x="5698018" y="1786848"/>
                  </a:cubicBezTo>
                  <a:cubicBezTo>
                    <a:pt x="5699102" y="1799398"/>
                    <a:pt x="5690115" y="1809625"/>
                    <a:pt x="5678030" y="1809470"/>
                  </a:cubicBezTo>
                  <a:cubicBezTo>
                    <a:pt x="5665944" y="1809315"/>
                    <a:pt x="5655252" y="1798934"/>
                    <a:pt x="5654323" y="1786228"/>
                  </a:cubicBezTo>
                  <a:cubicBezTo>
                    <a:pt x="5653238" y="1773677"/>
                    <a:pt x="5662225" y="1763451"/>
                    <a:pt x="5674311" y="1763606"/>
                  </a:cubicBezTo>
                  <a:close/>
                  <a:moveTo>
                    <a:pt x="4978599" y="1763606"/>
                  </a:moveTo>
                  <a:cubicBezTo>
                    <a:pt x="4990685" y="1763451"/>
                    <a:pt x="5000292" y="1773522"/>
                    <a:pt x="5000137" y="1786228"/>
                  </a:cubicBezTo>
                  <a:cubicBezTo>
                    <a:pt x="4999982" y="1798934"/>
                    <a:pt x="4989910" y="1809315"/>
                    <a:pt x="4977825" y="1809470"/>
                  </a:cubicBezTo>
                  <a:cubicBezTo>
                    <a:pt x="4965739" y="1809625"/>
                    <a:pt x="4955977" y="1799553"/>
                    <a:pt x="4956287" y="1786848"/>
                  </a:cubicBezTo>
                  <a:cubicBezTo>
                    <a:pt x="4956442" y="1774297"/>
                    <a:pt x="4966513" y="1763916"/>
                    <a:pt x="4978599" y="1763606"/>
                  </a:cubicBezTo>
                  <a:close/>
                  <a:moveTo>
                    <a:pt x="5048325" y="1762986"/>
                  </a:moveTo>
                  <a:cubicBezTo>
                    <a:pt x="5060411" y="1762986"/>
                    <a:pt x="5070173" y="1773058"/>
                    <a:pt x="5070173" y="1785763"/>
                  </a:cubicBezTo>
                  <a:cubicBezTo>
                    <a:pt x="5070018" y="1798314"/>
                    <a:pt x="5060256" y="1808695"/>
                    <a:pt x="5048015" y="1808850"/>
                  </a:cubicBezTo>
                  <a:cubicBezTo>
                    <a:pt x="5035774" y="1808850"/>
                    <a:pt x="5026013" y="1798779"/>
                    <a:pt x="5026168" y="1786073"/>
                  </a:cubicBezTo>
                  <a:cubicBezTo>
                    <a:pt x="5026168" y="1773367"/>
                    <a:pt x="5036085" y="1763141"/>
                    <a:pt x="5048325" y="1762986"/>
                  </a:cubicBezTo>
                  <a:close/>
                  <a:moveTo>
                    <a:pt x="5604895" y="1762831"/>
                  </a:moveTo>
                  <a:cubicBezTo>
                    <a:pt x="5616981" y="1762831"/>
                    <a:pt x="5627517" y="1773213"/>
                    <a:pt x="5628447" y="1785918"/>
                  </a:cubicBezTo>
                  <a:cubicBezTo>
                    <a:pt x="5629377" y="1798624"/>
                    <a:pt x="5620235" y="1808850"/>
                    <a:pt x="5608149" y="1808695"/>
                  </a:cubicBezTo>
                  <a:cubicBezTo>
                    <a:pt x="5596063" y="1808540"/>
                    <a:pt x="5585527" y="1798314"/>
                    <a:pt x="5584597" y="1785608"/>
                  </a:cubicBezTo>
                  <a:cubicBezTo>
                    <a:pt x="5583667" y="1772903"/>
                    <a:pt x="5592809" y="1762831"/>
                    <a:pt x="5604895" y="1762831"/>
                  </a:cubicBezTo>
                  <a:close/>
                  <a:moveTo>
                    <a:pt x="5535324" y="1762366"/>
                  </a:moveTo>
                  <a:cubicBezTo>
                    <a:pt x="5547410" y="1762521"/>
                    <a:pt x="5557946" y="1772747"/>
                    <a:pt x="5558721" y="1785453"/>
                  </a:cubicBezTo>
                  <a:cubicBezTo>
                    <a:pt x="5559496" y="1798159"/>
                    <a:pt x="5550354" y="1808385"/>
                    <a:pt x="5538268" y="1808230"/>
                  </a:cubicBezTo>
                  <a:cubicBezTo>
                    <a:pt x="5526027" y="1808075"/>
                    <a:pt x="5515645" y="1797849"/>
                    <a:pt x="5514871" y="1785143"/>
                  </a:cubicBezTo>
                  <a:cubicBezTo>
                    <a:pt x="5514096" y="1772437"/>
                    <a:pt x="5523238" y="1762211"/>
                    <a:pt x="5535324" y="1762366"/>
                  </a:cubicBezTo>
                  <a:close/>
                  <a:moveTo>
                    <a:pt x="5117742" y="1762366"/>
                  </a:moveTo>
                  <a:cubicBezTo>
                    <a:pt x="5129827" y="1762366"/>
                    <a:pt x="5139589" y="1772438"/>
                    <a:pt x="5139744" y="1785143"/>
                  </a:cubicBezTo>
                  <a:cubicBezTo>
                    <a:pt x="5139899" y="1797849"/>
                    <a:pt x="5130137" y="1808075"/>
                    <a:pt x="5117897" y="1808230"/>
                  </a:cubicBezTo>
                  <a:cubicBezTo>
                    <a:pt x="5105811" y="1808230"/>
                    <a:pt x="5095894" y="1798159"/>
                    <a:pt x="5095894" y="1785453"/>
                  </a:cubicBezTo>
                  <a:cubicBezTo>
                    <a:pt x="5095894" y="1772748"/>
                    <a:pt x="5105811" y="1762521"/>
                    <a:pt x="5117742" y="1762366"/>
                  </a:cubicBezTo>
                  <a:close/>
                  <a:moveTo>
                    <a:pt x="5465907" y="1762057"/>
                  </a:moveTo>
                  <a:cubicBezTo>
                    <a:pt x="5477993" y="1762212"/>
                    <a:pt x="5488220" y="1772438"/>
                    <a:pt x="5488994" y="1785144"/>
                  </a:cubicBezTo>
                  <a:cubicBezTo>
                    <a:pt x="5489614" y="1797694"/>
                    <a:pt x="5480317" y="1807921"/>
                    <a:pt x="5468231" y="1807921"/>
                  </a:cubicBezTo>
                  <a:cubicBezTo>
                    <a:pt x="5456145" y="1807766"/>
                    <a:pt x="5445764" y="1797540"/>
                    <a:pt x="5445144" y="1784834"/>
                  </a:cubicBezTo>
                  <a:cubicBezTo>
                    <a:pt x="5444524" y="1772128"/>
                    <a:pt x="5453821" y="1761902"/>
                    <a:pt x="5465907" y="1762057"/>
                  </a:cubicBezTo>
                  <a:close/>
                  <a:moveTo>
                    <a:pt x="5187467" y="1761902"/>
                  </a:moveTo>
                  <a:cubicBezTo>
                    <a:pt x="5199553" y="1761747"/>
                    <a:pt x="5209625" y="1771973"/>
                    <a:pt x="5209780" y="1784679"/>
                  </a:cubicBezTo>
                  <a:cubicBezTo>
                    <a:pt x="5209935" y="1797385"/>
                    <a:pt x="5200328" y="1807766"/>
                    <a:pt x="5188087" y="1807766"/>
                  </a:cubicBezTo>
                  <a:cubicBezTo>
                    <a:pt x="5175846" y="1807921"/>
                    <a:pt x="5165930" y="1797694"/>
                    <a:pt x="5165775" y="1784989"/>
                  </a:cubicBezTo>
                  <a:cubicBezTo>
                    <a:pt x="5165775" y="1772283"/>
                    <a:pt x="5175382" y="1762057"/>
                    <a:pt x="5187467" y="1761902"/>
                  </a:cubicBezTo>
                  <a:close/>
                  <a:moveTo>
                    <a:pt x="5257039" y="1761746"/>
                  </a:moveTo>
                  <a:cubicBezTo>
                    <a:pt x="5269125" y="1761746"/>
                    <a:pt x="5279197" y="1771973"/>
                    <a:pt x="5279507" y="1784678"/>
                  </a:cubicBezTo>
                  <a:cubicBezTo>
                    <a:pt x="5279816" y="1797229"/>
                    <a:pt x="5270210" y="1807610"/>
                    <a:pt x="5258124" y="1807610"/>
                  </a:cubicBezTo>
                  <a:cubicBezTo>
                    <a:pt x="5246038" y="1807610"/>
                    <a:pt x="5235967" y="1797384"/>
                    <a:pt x="5235657" y="1784678"/>
                  </a:cubicBezTo>
                  <a:cubicBezTo>
                    <a:pt x="5235502" y="1771973"/>
                    <a:pt x="5244953" y="1761746"/>
                    <a:pt x="5257039" y="1761746"/>
                  </a:cubicBezTo>
                  <a:close/>
                  <a:moveTo>
                    <a:pt x="5396181" y="1761592"/>
                  </a:moveTo>
                  <a:cubicBezTo>
                    <a:pt x="5408267" y="1761592"/>
                    <a:pt x="5418494" y="1771818"/>
                    <a:pt x="5419114" y="1784524"/>
                  </a:cubicBezTo>
                  <a:cubicBezTo>
                    <a:pt x="5419733" y="1797230"/>
                    <a:pt x="5410282" y="1807456"/>
                    <a:pt x="5398196" y="1807456"/>
                  </a:cubicBezTo>
                  <a:cubicBezTo>
                    <a:pt x="5385955" y="1807456"/>
                    <a:pt x="5375728" y="1797230"/>
                    <a:pt x="5375263" y="1784524"/>
                  </a:cubicBezTo>
                  <a:cubicBezTo>
                    <a:pt x="5374799" y="1771973"/>
                    <a:pt x="5384251" y="1761592"/>
                    <a:pt x="5396181" y="1761592"/>
                  </a:cubicBezTo>
                  <a:close/>
                  <a:moveTo>
                    <a:pt x="5326765" y="1761592"/>
                  </a:moveTo>
                  <a:cubicBezTo>
                    <a:pt x="5338696" y="1761592"/>
                    <a:pt x="5348923" y="1771818"/>
                    <a:pt x="5349387" y="1784524"/>
                  </a:cubicBezTo>
                  <a:cubicBezTo>
                    <a:pt x="5349852" y="1797230"/>
                    <a:pt x="5340246" y="1807456"/>
                    <a:pt x="5328160" y="1807456"/>
                  </a:cubicBezTo>
                  <a:cubicBezTo>
                    <a:pt x="5316073" y="1807456"/>
                    <a:pt x="5305847" y="1797230"/>
                    <a:pt x="5305537" y="1784524"/>
                  </a:cubicBezTo>
                  <a:cubicBezTo>
                    <a:pt x="5305072" y="1771973"/>
                    <a:pt x="5314679" y="1761592"/>
                    <a:pt x="5326765" y="1761592"/>
                  </a:cubicBezTo>
                  <a:close/>
                  <a:moveTo>
                    <a:pt x="8169577" y="1761127"/>
                  </a:moveTo>
                  <a:cubicBezTo>
                    <a:pt x="8180577" y="1762212"/>
                    <a:pt x="8193904" y="1773368"/>
                    <a:pt x="8199482" y="1785919"/>
                  </a:cubicBezTo>
                  <a:cubicBezTo>
                    <a:pt x="8205059" y="1798624"/>
                    <a:pt x="8200721" y="1807921"/>
                    <a:pt x="8189720" y="1806836"/>
                  </a:cubicBezTo>
                  <a:cubicBezTo>
                    <a:pt x="8178718" y="1805752"/>
                    <a:pt x="8165393" y="1794596"/>
                    <a:pt x="8159815" y="1782045"/>
                  </a:cubicBezTo>
                  <a:cubicBezTo>
                    <a:pt x="8154237" y="1769494"/>
                    <a:pt x="8158575" y="1760197"/>
                    <a:pt x="8169577" y="1761127"/>
                  </a:cubicBezTo>
                  <a:close/>
                  <a:moveTo>
                    <a:pt x="7358740" y="1761127"/>
                  </a:moveTo>
                  <a:cubicBezTo>
                    <a:pt x="7370206" y="1761901"/>
                    <a:pt x="7382757" y="1772748"/>
                    <a:pt x="7386940" y="1785453"/>
                  </a:cubicBezTo>
                  <a:cubicBezTo>
                    <a:pt x="7390969" y="1798004"/>
                    <a:pt x="7384926" y="1807611"/>
                    <a:pt x="7373460" y="1806836"/>
                  </a:cubicBezTo>
                  <a:cubicBezTo>
                    <a:pt x="7361994" y="1806061"/>
                    <a:pt x="7349288" y="1795215"/>
                    <a:pt x="7345260" y="1782509"/>
                  </a:cubicBezTo>
                  <a:cubicBezTo>
                    <a:pt x="7341231" y="1769959"/>
                    <a:pt x="7347274" y="1760352"/>
                    <a:pt x="7358740" y="1761127"/>
                  </a:cubicBezTo>
                  <a:close/>
                  <a:moveTo>
                    <a:pt x="1384144" y="1759887"/>
                  </a:moveTo>
                  <a:cubicBezTo>
                    <a:pt x="1394372" y="1758337"/>
                    <a:pt x="1397472" y="1767324"/>
                    <a:pt x="1390808" y="1779875"/>
                  </a:cubicBezTo>
                  <a:cubicBezTo>
                    <a:pt x="1384299" y="1792426"/>
                    <a:pt x="1370507" y="1803737"/>
                    <a:pt x="1360125" y="1805286"/>
                  </a:cubicBezTo>
                  <a:cubicBezTo>
                    <a:pt x="1349741" y="1806836"/>
                    <a:pt x="1346797" y="1797849"/>
                    <a:pt x="1353461" y="1785298"/>
                  </a:cubicBezTo>
                  <a:cubicBezTo>
                    <a:pt x="1360125" y="1772902"/>
                    <a:pt x="1373917" y="1761436"/>
                    <a:pt x="1384144" y="1759887"/>
                  </a:cubicBezTo>
                  <a:close/>
                  <a:moveTo>
                    <a:pt x="9235147" y="1759268"/>
                  </a:moveTo>
                  <a:cubicBezTo>
                    <a:pt x="9244909" y="1760662"/>
                    <a:pt x="9258854" y="1771973"/>
                    <a:pt x="9266292" y="1784524"/>
                  </a:cubicBezTo>
                  <a:cubicBezTo>
                    <a:pt x="9273575" y="1796920"/>
                    <a:pt x="9271560" y="1805907"/>
                    <a:pt x="9261643" y="1804512"/>
                  </a:cubicBezTo>
                  <a:cubicBezTo>
                    <a:pt x="9251727" y="1803118"/>
                    <a:pt x="9237782" y="1791807"/>
                    <a:pt x="9230499" y="1779256"/>
                  </a:cubicBezTo>
                  <a:cubicBezTo>
                    <a:pt x="9223217" y="1766860"/>
                    <a:pt x="9225231" y="1757873"/>
                    <a:pt x="9235147" y="1759268"/>
                  </a:cubicBezTo>
                  <a:close/>
                  <a:moveTo>
                    <a:pt x="2501037" y="1758647"/>
                  </a:moveTo>
                  <a:cubicBezTo>
                    <a:pt x="2512349" y="1757408"/>
                    <a:pt x="2517619" y="1766859"/>
                    <a:pt x="2512969" y="1779410"/>
                  </a:cubicBezTo>
                  <a:cubicBezTo>
                    <a:pt x="2508320" y="1791961"/>
                    <a:pt x="2495458" y="1803117"/>
                    <a:pt x="2484145" y="1804202"/>
                  </a:cubicBezTo>
                  <a:cubicBezTo>
                    <a:pt x="2472833" y="1805441"/>
                    <a:pt x="2467409" y="1795990"/>
                    <a:pt x="2472212" y="1783439"/>
                  </a:cubicBezTo>
                  <a:cubicBezTo>
                    <a:pt x="2476861" y="1770733"/>
                    <a:pt x="2489879" y="1759577"/>
                    <a:pt x="2501037" y="1758647"/>
                  </a:cubicBezTo>
                  <a:close/>
                  <a:moveTo>
                    <a:pt x="1896176" y="1757873"/>
                  </a:moveTo>
                  <a:cubicBezTo>
                    <a:pt x="1907023" y="1756478"/>
                    <a:pt x="1911052" y="1765620"/>
                    <a:pt x="1905318" y="1778171"/>
                  </a:cubicBezTo>
                  <a:cubicBezTo>
                    <a:pt x="1899584" y="1790721"/>
                    <a:pt x="1886102" y="1801878"/>
                    <a:pt x="1875254" y="1803272"/>
                  </a:cubicBezTo>
                  <a:cubicBezTo>
                    <a:pt x="1864406" y="1804667"/>
                    <a:pt x="1860223" y="1795525"/>
                    <a:pt x="1866111" y="1782974"/>
                  </a:cubicBezTo>
                  <a:cubicBezTo>
                    <a:pt x="1871845" y="1770423"/>
                    <a:pt x="1885327" y="1759112"/>
                    <a:pt x="1896176" y="1757873"/>
                  </a:cubicBezTo>
                  <a:close/>
                  <a:moveTo>
                    <a:pt x="7292577" y="1756478"/>
                  </a:moveTo>
                  <a:cubicBezTo>
                    <a:pt x="7304043" y="1757253"/>
                    <a:pt x="7316594" y="1768099"/>
                    <a:pt x="7320623" y="1780805"/>
                  </a:cubicBezTo>
                  <a:cubicBezTo>
                    <a:pt x="7324651" y="1793511"/>
                    <a:pt x="7318608" y="1803117"/>
                    <a:pt x="7306987" y="1802343"/>
                  </a:cubicBezTo>
                  <a:cubicBezTo>
                    <a:pt x="7295366" y="1801568"/>
                    <a:pt x="7282815" y="1790722"/>
                    <a:pt x="7278942" y="1778016"/>
                  </a:cubicBezTo>
                  <a:cubicBezTo>
                    <a:pt x="7275068" y="1765465"/>
                    <a:pt x="7281111" y="1755859"/>
                    <a:pt x="7292577" y="1756478"/>
                  </a:cubicBezTo>
                  <a:close/>
                  <a:moveTo>
                    <a:pt x="8106669" y="1754929"/>
                  </a:moveTo>
                  <a:cubicBezTo>
                    <a:pt x="8117670" y="1756014"/>
                    <a:pt x="8130996" y="1767170"/>
                    <a:pt x="8136419" y="1779721"/>
                  </a:cubicBezTo>
                  <a:cubicBezTo>
                    <a:pt x="8141842" y="1792426"/>
                    <a:pt x="8137348" y="1801723"/>
                    <a:pt x="8126347" y="1800638"/>
                  </a:cubicBezTo>
                  <a:cubicBezTo>
                    <a:pt x="8115346" y="1799554"/>
                    <a:pt x="8102020" y="1788398"/>
                    <a:pt x="8096597" y="1775847"/>
                  </a:cubicBezTo>
                  <a:cubicBezTo>
                    <a:pt x="8091175" y="1763296"/>
                    <a:pt x="8095668" y="1753999"/>
                    <a:pt x="8106669" y="1754929"/>
                  </a:cubicBezTo>
                  <a:close/>
                  <a:moveTo>
                    <a:pt x="7226415" y="1752140"/>
                  </a:moveTo>
                  <a:cubicBezTo>
                    <a:pt x="7237881" y="1752760"/>
                    <a:pt x="7250432" y="1763761"/>
                    <a:pt x="7254306" y="1776311"/>
                  </a:cubicBezTo>
                  <a:cubicBezTo>
                    <a:pt x="7258179" y="1789017"/>
                    <a:pt x="7251981" y="1798624"/>
                    <a:pt x="7240360" y="1797849"/>
                  </a:cubicBezTo>
                  <a:cubicBezTo>
                    <a:pt x="7228739" y="1797229"/>
                    <a:pt x="7216344" y="1786383"/>
                    <a:pt x="7212470" y="1773677"/>
                  </a:cubicBezTo>
                  <a:cubicBezTo>
                    <a:pt x="7208596" y="1760972"/>
                    <a:pt x="7214794" y="1751365"/>
                    <a:pt x="7226415" y="1752140"/>
                  </a:cubicBezTo>
                  <a:close/>
                  <a:moveTo>
                    <a:pt x="1443808" y="1751365"/>
                  </a:moveTo>
                  <a:cubicBezTo>
                    <a:pt x="1454191" y="1749815"/>
                    <a:pt x="1457290" y="1758802"/>
                    <a:pt x="1450781" y="1771353"/>
                  </a:cubicBezTo>
                  <a:cubicBezTo>
                    <a:pt x="1444273" y="1783904"/>
                    <a:pt x="1430481" y="1795370"/>
                    <a:pt x="1420098" y="1796764"/>
                  </a:cubicBezTo>
                  <a:cubicBezTo>
                    <a:pt x="1409560" y="1798314"/>
                    <a:pt x="1406460" y="1789327"/>
                    <a:pt x="1413124" y="1776776"/>
                  </a:cubicBezTo>
                  <a:cubicBezTo>
                    <a:pt x="1419633" y="1764225"/>
                    <a:pt x="1433425" y="1752914"/>
                    <a:pt x="1443808" y="1751365"/>
                  </a:cubicBezTo>
                  <a:close/>
                  <a:moveTo>
                    <a:pt x="9177972" y="1750901"/>
                  </a:moveTo>
                  <a:cubicBezTo>
                    <a:pt x="9187889" y="1752295"/>
                    <a:pt x="9201834" y="1763606"/>
                    <a:pt x="9209116" y="1776157"/>
                  </a:cubicBezTo>
                  <a:cubicBezTo>
                    <a:pt x="9216399" y="1788708"/>
                    <a:pt x="9214230" y="1797695"/>
                    <a:pt x="9204313" y="1796300"/>
                  </a:cubicBezTo>
                  <a:cubicBezTo>
                    <a:pt x="9194396" y="1794906"/>
                    <a:pt x="9180452" y="1783594"/>
                    <a:pt x="9173169" y="1771044"/>
                  </a:cubicBezTo>
                  <a:cubicBezTo>
                    <a:pt x="9166042" y="1758493"/>
                    <a:pt x="9168210" y="1749506"/>
                    <a:pt x="9177972" y="1750901"/>
                  </a:cubicBezTo>
                  <a:close/>
                  <a:moveTo>
                    <a:pt x="1958317" y="1750281"/>
                  </a:moveTo>
                  <a:cubicBezTo>
                    <a:pt x="1969010" y="1749041"/>
                    <a:pt x="1973194" y="1758183"/>
                    <a:pt x="1967615" y="1770734"/>
                  </a:cubicBezTo>
                  <a:cubicBezTo>
                    <a:pt x="1962036" y="1783284"/>
                    <a:pt x="1948555" y="1794595"/>
                    <a:pt x="1937706" y="1795835"/>
                  </a:cubicBezTo>
                  <a:cubicBezTo>
                    <a:pt x="1926859" y="1797075"/>
                    <a:pt x="1922676" y="1787933"/>
                    <a:pt x="1928409" y="1775382"/>
                  </a:cubicBezTo>
                  <a:cubicBezTo>
                    <a:pt x="1934143" y="1762676"/>
                    <a:pt x="1947470" y="1751520"/>
                    <a:pt x="1958317" y="1750281"/>
                  </a:cubicBezTo>
                  <a:close/>
                  <a:moveTo>
                    <a:pt x="8043451" y="1748886"/>
                  </a:moveTo>
                  <a:cubicBezTo>
                    <a:pt x="8054452" y="1749971"/>
                    <a:pt x="8067622" y="1761127"/>
                    <a:pt x="8073045" y="1773678"/>
                  </a:cubicBezTo>
                  <a:cubicBezTo>
                    <a:pt x="8078469" y="1786228"/>
                    <a:pt x="8073820" y="1795680"/>
                    <a:pt x="8062819" y="1794595"/>
                  </a:cubicBezTo>
                  <a:cubicBezTo>
                    <a:pt x="8051817" y="1793511"/>
                    <a:pt x="8038492" y="1782354"/>
                    <a:pt x="8033223" y="1769804"/>
                  </a:cubicBezTo>
                  <a:cubicBezTo>
                    <a:pt x="8027801" y="1757098"/>
                    <a:pt x="8032449" y="1747801"/>
                    <a:pt x="8043451" y="1748886"/>
                  </a:cubicBezTo>
                  <a:close/>
                  <a:moveTo>
                    <a:pt x="7159942" y="1747956"/>
                  </a:moveTo>
                  <a:cubicBezTo>
                    <a:pt x="7171409" y="1748731"/>
                    <a:pt x="7183959" y="1759422"/>
                    <a:pt x="7187678" y="1772128"/>
                  </a:cubicBezTo>
                  <a:cubicBezTo>
                    <a:pt x="7191397" y="1784678"/>
                    <a:pt x="7185044" y="1794440"/>
                    <a:pt x="7173423" y="1793665"/>
                  </a:cubicBezTo>
                  <a:cubicBezTo>
                    <a:pt x="7161802" y="1793045"/>
                    <a:pt x="7149406" y="1782199"/>
                    <a:pt x="7145687" y="1769493"/>
                  </a:cubicBezTo>
                  <a:cubicBezTo>
                    <a:pt x="7142124" y="1756788"/>
                    <a:pt x="7148476" y="1747181"/>
                    <a:pt x="7159942" y="1747956"/>
                  </a:cubicBezTo>
                  <a:close/>
                  <a:moveTo>
                    <a:pt x="7093315" y="1743772"/>
                  </a:moveTo>
                  <a:cubicBezTo>
                    <a:pt x="7104936" y="1744547"/>
                    <a:pt x="7117177" y="1755238"/>
                    <a:pt x="7120896" y="1767944"/>
                  </a:cubicBezTo>
                  <a:cubicBezTo>
                    <a:pt x="7124614" y="1780495"/>
                    <a:pt x="7118107" y="1790256"/>
                    <a:pt x="7106486" y="1789481"/>
                  </a:cubicBezTo>
                  <a:cubicBezTo>
                    <a:pt x="7094865" y="1788707"/>
                    <a:pt x="7082469" y="1778015"/>
                    <a:pt x="7078905" y="1765310"/>
                  </a:cubicBezTo>
                  <a:cubicBezTo>
                    <a:pt x="7075341" y="1752759"/>
                    <a:pt x="7081849" y="1742997"/>
                    <a:pt x="7093315" y="1743772"/>
                  </a:cubicBezTo>
                  <a:close/>
                  <a:moveTo>
                    <a:pt x="9120796" y="1742843"/>
                  </a:moveTo>
                  <a:cubicBezTo>
                    <a:pt x="9130868" y="1744237"/>
                    <a:pt x="9144658" y="1755548"/>
                    <a:pt x="9151940" y="1768099"/>
                  </a:cubicBezTo>
                  <a:cubicBezTo>
                    <a:pt x="9159068" y="1780650"/>
                    <a:pt x="9156898" y="1789637"/>
                    <a:pt x="9146828" y="1788242"/>
                  </a:cubicBezTo>
                  <a:cubicBezTo>
                    <a:pt x="9136756" y="1786848"/>
                    <a:pt x="9122810" y="1775536"/>
                    <a:pt x="9115683" y="1762986"/>
                  </a:cubicBezTo>
                  <a:cubicBezTo>
                    <a:pt x="9108400" y="1750435"/>
                    <a:pt x="9110725" y="1741448"/>
                    <a:pt x="9120796" y="1742843"/>
                  </a:cubicBezTo>
                  <a:close/>
                  <a:moveTo>
                    <a:pt x="7980077" y="1742843"/>
                  </a:moveTo>
                  <a:cubicBezTo>
                    <a:pt x="7991078" y="1743772"/>
                    <a:pt x="8004249" y="1754929"/>
                    <a:pt x="8009517" y="1767479"/>
                  </a:cubicBezTo>
                  <a:cubicBezTo>
                    <a:pt x="8014786" y="1780030"/>
                    <a:pt x="8010137" y="1789482"/>
                    <a:pt x="7998981" y="1788397"/>
                  </a:cubicBezTo>
                  <a:cubicBezTo>
                    <a:pt x="7987979" y="1787467"/>
                    <a:pt x="7974654" y="1776311"/>
                    <a:pt x="7969541" y="1763761"/>
                  </a:cubicBezTo>
                  <a:cubicBezTo>
                    <a:pt x="7964273" y="1751210"/>
                    <a:pt x="7969076" y="1741758"/>
                    <a:pt x="7980077" y="1742843"/>
                  </a:cubicBezTo>
                  <a:close/>
                  <a:moveTo>
                    <a:pt x="1503470" y="1742843"/>
                  </a:moveTo>
                  <a:cubicBezTo>
                    <a:pt x="1513853" y="1741448"/>
                    <a:pt x="1517108" y="1750435"/>
                    <a:pt x="1510599" y="1762986"/>
                  </a:cubicBezTo>
                  <a:cubicBezTo>
                    <a:pt x="1504245" y="1775536"/>
                    <a:pt x="1490454" y="1787003"/>
                    <a:pt x="1480070" y="1788397"/>
                  </a:cubicBezTo>
                  <a:cubicBezTo>
                    <a:pt x="1469688" y="1789792"/>
                    <a:pt x="1466433" y="1780805"/>
                    <a:pt x="1472942" y="1768254"/>
                  </a:cubicBezTo>
                  <a:cubicBezTo>
                    <a:pt x="1479451" y="1755703"/>
                    <a:pt x="1493242" y="1744392"/>
                    <a:pt x="1503470" y="1742843"/>
                  </a:cubicBezTo>
                  <a:close/>
                  <a:moveTo>
                    <a:pt x="2020770" y="1742688"/>
                  </a:moveTo>
                  <a:cubicBezTo>
                    <a:pt x="2031618" y="1741448"/>
                    <a:pt x="2035957" y="1750590"/>
                    <a:pt x="2030378" y="1763141"/>
                  </a:cubicBezTo>
                  <a:cubicBezTo>
                    <a:pt x="2024954" y="1775691"/>
                    <a:pt x="2011471" y="1787002"/>
                    <a:pt x="2000624" y="1788242"/>
                  </a:cubicBezTo>
                  <a:cubicBezTo>
                    <a:pt x="1989620" y="1789481"/>
                    <a:pt x="1985437" y="1780340"/>
                    <a:pt x="1991015" y="1767789"/>
                  </a:cubicBezTo>
                  <a:cubicBezTo>
                    <a:pt x="1996595" y="1755238"/>
                    <a:pt x="2009922" y="1744082"/>
                    <a:pt x="2020770" y="1742688"/>
                  </a:cubicBezTo>
                  <a:close/>
                  <a:moveTo>
                    <a:pt x="7916548" y="1736800"/>
                  </a:moveTo>
                  <a:cubicBezTo>
                    <a:pt x="7927550" y="1737730"/>
                    <a:pt x="7940720" y="1748886"/>
                    <a:pt x="7945834" y="1761437"/>
                  </a:cubicBezTo>
                  <a:cubicBezTo>
                    <a:pt x="7950946" y="1774142"/>
                    <a:pt x="7946143" y="1783594"/>
                    <a:pt x="7934987" y="1782510"/>
                  </a:cubicBezTo>
                  <a:cubicBezTo>
                    <a:pt x="7923986" y="1781580"/>
                    <a:pt x="7910816" y="1770424"/>
                    <a:pt x="7905702" y="1757873"/>
                  </a:cubicBezTo>
                  <a:cubicBezTo>
                    <a:pt x="7900589" y="1745322"/>
                    <a:pt x="7905392" y="1735870"/>
                    <a:pt x="7916548" y="1736800"/>
                  </a:cubicBezTo>
                  <a:close/>
                  <a:moveTo>
                    <a:pt x="2083688" y="1735406"/>
                  </a:moveTo>
                  <a:cubicBezTo>
                    <a:pt x="2094535" y="1734166"/>
                    <a:pt x="2098875" y="1743308"/>
                    <a:pt x="2093451" y="1755859"/>
                  </a:cubicBezTo>
                  <a:cubicBezTo>
                    <a:pt x="2087871" y="1768409"/>
                    <a:pt x="2074699" y="1779720"/>
                    <a:pt x="2063696" y="1780960"/>
                  </a:cubicBezTo>
                  <a:cubicBezTo>
                    <a:pt x="2052694" y="1782199"/>
                    <a:pt x="2048200" y="1773058"/>
                    <a:pt x="2053779" y="1760507"/>
                  </a:cubicBezTo>
                  <a:cubicBezTo>
                    <a:pt x="2059357" y="1747801"/>
                    <a:pt x="2072530" y="1736645"/>
                    <a:pt x="2083688" y="1735406"/>
                  </a:cubicBezTo>
                  <a:close/>
                  <a:moveTo>
                    <a:pt x="9063001" y="1734786"/>
                  </a:moveTo>
                  <a:cubicBezTo>
                    <a:pt x="9072918" y="1736180"/>
                    <a:pt x="9086862" y="1747491"/>
                    <a:pt x="9093990" y="1760042"/>
                  </a:cubicBezTo>
                  <a:cubicBezTo>
                    <a:pt x="9101118" y="1772593"/>
                    <a:pt x="9098794" y="1781580"/>
                    <a:pt x="9088723" y="1780185"/>
                  </a:cubicBezTo>
                  <a:cubicBezTo>
                    <a:pt x="9078651" y="1778791"/>
                    <a:pt x="9064860" y="1767479"/>
                    <a:pt x="9057733" y="1754929"/>
                  </a:cubicBezTo>
                  <a:cubicBezTo>
                    <a:pt x="9050760" y="1742378"/>
                    <a:pt x="9053084" y="1733391"/>
                    <a:pt x="9063001" y="1734786"/>
                  </a:cubicBezTo>
                  <a:close/>
                  <a:moveTo>
                    <a:pt x="1563597" y="1734631"/>
                  </a:moveTo>
                  <a:cubicBezTo>
                    <a:pt x="1574135" y="1733236"/>
                    <a:pt x="1577389" y="1742223"/>
                    <a:pt x="1571035" y="1754774"/>
                  </a:cubicBezTo>
                  <a:cubicBezTo>
                    <a:pt x="1564683" y="1767324"/>
                    <a:pt x="1551044" y="1778636"/>
                    <a:pt x="1540507" y="1780030"/>
                  </a:cubicBezTo>
                  <a:cubicBezTo>
                    <a:pt x="1529969" y="1781425"/>
                    <a:pt x="1526714" y="1772438"/>
                    <a:pt x="1533068" y="1759887"/>
                  </a:cubicBezTo>
                  <a:cubicBezTo>
                    <a:pt x="1539577" y="1747336"/>
                    <a:pt x="1553214" y="1736025"/>
                    <a:pt x="1563597" y="1734631"/>
                  </a:cubicBezTo>
                  <a:close/>
                  <a:moveTo>
                    <a:pt x="7852555" y="1731067"/>
                  </a:moveTo>
                  <a:cubicBezTo>
                    <a:pt x="7863711" y="1731997"/>
                    <a:pt x="7876727" y="1743153"/>
                    <a:pt x="7881840" y="1755704"/>
                  </a:cubicBezTo>
                  <a:cubicBezTo>
                    <a:pt x="7886953" y="1768409"/>
                    <a:pt x="7881995" y="1777706"/>
                    <a:pt x="7870839" y="1776776"/>
                  </a:cubicBezTo>
                  <a:cubicBezTo>
                    <a:pt x="7859682" y="1775847"/>
                    <a:pt x="7846512" y="1764691"/>
                    <a:pt x="7841554" y="1752140"/>
                  </a:cubicBezTo>
                  <a:cubicBezTo>
                    <a:pt x="7836595" y="1739589"/>
                    <a:pt x="7841554" y="1730137"/>
                    <a:pt x="7852555" y="1731067"/>
                  </a:cubicBezTo>
                  <a:close/>
                  <a:moveTo>
                    <a:pt x="2146449" y="1728123"/>
                  </a:moveTo>
                  <a:cubicBezTo>
                    <a:pt x="2157297" y="1726728"/>
                    <a:pt x="2161791" y="1736025"/>
                    <a:pt x="2156522" y="1748576"/>
                  </a:cubicBezTo>
                  <a:cubicBezTo>
                    <a:pt x="2151098" y="1761281"/>
                    <a:pt x="2137925" y="1772437"/>
                    <a:pt x="2126923" y="1773677"/>
                  </a:cubicBezTo>
                  <a:cubicBezTo>
                    <a:pt x="2115920" y="1774917"/>
                    <a:pt x="2111426" y="1765775"/>
                    <a:pt x="2116849" y="1753224"/>
                  </a:cubicBezTo>
                  <a:cubicBezTo>
                    <a:pt x="2122274" y="1740673"/>
                    <a:pt x="2135446" y="1729362"/>
                    <a:pt x="2146449" y="1728123"/>
                  </a:cubicBezTo>
                  <a:close/>
                  <a:moveTo>
                    <a:pt x="442772" y="1727658"/>
                  </a:moveTo>
                  <a:cubicBezTo>
                    <a:pt x="451914" y="1725799"/>
                    <a:pt x="453001" y="1734476"/>
                    <a:pt x="444939" y="1746871"/>
                  </a:cubicBezTo>
                  <a:cubicBezTo>
                    <a:pt x="436885" y="1759267"/>
                    <a:pt x="422944" y="1770733"/>
                    <a:pt x="413800" y="1772438"/>
                  </a:cubicBezTo>
                  <a:cubicBezTo>
                    <a:pt x="404502" y="1774297"/>
                    <a:pt x="403573" y="1765620"/>
                    <a:pt x="411631" y="1753224"/>
                  </a:cubicBezTo>
                  <a:cubicBezTo>
                    <a:pt x="419688" y="1740828"/>
                    <a:pt x="433632" y="1729362"/>
                    <a:pt x="442772" y="1727658"/>
                  </a:cubicBezTo>
                  <a:close/>
                  <a:moveTo>
                    <a:pt x="9005206" y="1726729"/>
                  </a:moveTo>
                  <a:cubicBezTo>
                    <a:pt x="9015277" y="1728123"/>
                    <a:pt x="9029067" y="1739434"/>
                    <a:pt x="9036195" y="1751985"/>
                  </a:cubicBezTo>
                  <a:cubicBezTo>
                    <a:pt x="9043168" y="1764381"/>
                    <a:pt x="9040688" y="1773523"/>
                    <a:pt x="9030617" y="1772128"/>
                  </a:cubicBezTo>
                  <a:cubicBezTo>
                    <a:pt x="9020545" y="1770734"/>
                    <a:pt x="9006600" y="1759422"/>
                    <a:pt x="8999628" y="1746872"/>
                  </a:cubicBezTo>
                  <a:cubicBezTo>
                    <a:pt x="8992655" y="1734321"/>
                    <a:pt x="8995134" y="1725334"/>
                    <a:pt x="9005206" y="1726729"/>
                  </a:cubicBezTo>
                  <a:close/>
                  <a:moveTo>
                    <a:pt x="1623880" y="1726419"/>
                  </a:moveTo>
                  <a:cubicBezTo>
                    <a:pt x="1634262" y="1725024"/>
                    <a:pt x="1637672" y="1734011"/>
                    <a:pt x="1631473" y="1746562"/>
                  </a:cubicBezTo>
                  <a:cubicBezTo>
                    <a:pt x="1625274" y="1759112"/>
                    <a:pt x="1611638" y="1770424"/>
                    <a:pt x="1601100" y="1771818"/>
                  </a:cubicBezTo>
                  <a:cubicBezTo>
                    <a:pt x="1590562" y="1773213"/>
                    <a:pt x="1587152" y="1764226"/>
                    <a:pt x="1593506" y="1751675"/>
                  </a:cubicBezTo>
                  <a:cubicBezTo>
                    <a:pt x="1599860" y="1739124"/>
                    <a:pt x="1613497" y="1727813"/>
                    <a:pt x="1623880" y="1726419"/>
                  </a:cubicBezTo>
                  <a:close/>
                  <a:moveTo>
                    <a:pt x="7788717" y="1725489"/>
                  </a:moveTo>
                  <a:cubicBezTo>
                    <a:pt x="7799873" y="1726419"/>
                    <a:pt x="7812889" y="1737575"/>
                    <a:pt x="7817847" y="1750126"/>
                  </a:cubicBezTo>
                  <a:cubicBezTo>
                    <a:pt x="7822805" y="1762676"/>
                    <a:pt x="7817692" y="1772128"/>
                    <a:pt x="7806536" y="1771198"/>
                  </a:cubicBezTo>
                  <a:cubicBezTo>
                    <a:pt x="7795224" y="1770114"/>
                    <a:pt x="7782209" y="1759113"/>
                    <a:pt x="7777406" y="1746562"/>
                  </a:cubicBezTo>
                  <a:cubicBezTo>
                    <a:pt x="7772448" y="1734011"/>
                    <a:pt x="7777561" y="1724559"/>
                    <a:pt x="7788717" y="1725489"/>
                  </a:cubicBezTo>
                  <a:close/>
                  <a:moveTo>
                    <a:pt x="8446467" y="1723164"/>
                  </a:moveTo>
                  <a:cubicBezTo>
                    <a:pt x="8457004" y="1724404"/>
                    <a:pt x="8470484" y="1735560"/>
                    <a:pt x="8476682" y="1748111"/>
                  </a:cubicBezTo>
                  <a:cubicBezTo>
                    <a:pt x="8482879" y="1760661"/>
                    <a:pt x="8479161" y="1769958"/>
                    <a:pt x="8468469" y="1768719"/>
                  </a:cubicBezTo>
                  <a:cubicBezTo>
                    <a:pt x="8457933" y="1767479"/>
                    <a:pt x="8444298" y="1756323"/>
                    <a:pt x="8438255" y="1743772"/>
                  </a:cubicBezTo>
                  <a:cubicBezTo>
                    <a:pt x="8432057" y="1731222"/>
                    <a:pt x="8435776" y="1722080"/>
                    <a:pt x="8446467" y="1723164"/>
                  </a:cubicBezTo>
                  <a:close/>
                  <a:moveTo>
                    <a:pt x="6690918" y="1722080"/>
                  </a:moveTo>
                  <a:cubicBezTo>
                    <a:pt x="6702539" y="1722544"/>
                    <a:pt x="6714470" y="1733236"/>
                    <a:pt x="6717414" y="1745941"/>
                  </a:cubicBezTo>
                  <a:cubicBezTo>
                    <a:pt x="6720358" y="1758492"/>
                    <a:pt x="6713230" y="1768409"/>
                    <a:pt x="6701454" y="1767789"/>
                  </a:cubicBezTo>
                  <a:cubicBezTo>
                    <a:pt x="6689678" y="1767324"/>
                    <a:pt x="6677747" y="1756633"/>
                    <a:pt x="6674958" y="1743927"/>
                  </a:cubicBezTo>
                  <a:cubicBezTo>
                    <a:pt x="6672169" y="1731376"/>
                    <a:pt x="6679297" y="1721460"/>
                    <a:pt x="6690918" y="1722080"/>
                  </a:cubicBezTo>
                  <a:close/>
                  <a:moveTo>
                    <a:pt x="2209366" y="1721150"/>
                  </a:moveTo>
                  <a:cubicBezTo>
                    <a:pt x="2220369" y="1719910"/>
                    <a:pt x="2225018" y="1729207"/>
                    <a:pt x="2219750" y="1741758"/>
                  </a:cubicBezTo>
                  <a:cubicBezTo>
                    <a:pt x="2214480" y="1754309"/>
                    <a:pt x="2201309" y="1765465"/>
                    <a:pt x="2190306" y="1766704"/>
                  </a:cubicBezTo>
                  <a:cubicBezTo>
                    <a:pt x="2179302" y="1767944"/>
                    <a:pt x="2174653" y="1758647"/>
                    <a:pt x="2179923" y="1746096"/>
                  </a:cubicBezTo>
                  <a:cubicBezTo>
                    <a:pt x="2185346" y="1733391"/>
                    <a:pt x="2198364" y="1722390"/>
                    <a:pt x="2209366" y="1721150"/>
                  </a:cubicBezTo>
                  <a:close/>
                  <a:moveTo>
                    <a:pt x="7724569" y="1720066"/>
                  </a:moveTo>
                  <a:cubicBezTo>
                    <a:pt x="7735725" y="1720996"/>
                    <a:pt x="7748740" y="1731997"/>
                    <a:pt x="7753544" y="1744548"/>
                  </a:cubicBezTo>
                  <a:cubicBezTo>
                    <a:pt x="7758348" y="1757098"/>
                    <a:pt x="7753079" y="1766550"/>
                    <a:pt x="7741923" y="1765620"/>
                  </a:cubicBezTo>
                  <a:cubicBezTo>
                    <a:pt x="7730612" y="1764691"/>
                    <a:pt x="7717751" y="1753690"/>
                    <a:pt x="7712948" y="1741139"/>
                  </a:cubicBezTo>
                  <a:cubicBezTo>
                    <a:pt x="7708144" y="1728588"/>
                    <a:pt x="7713258" y="1719136"/>
                    <a:pt x="7724569" y="1720066"/>
                  </a:cubicBezTo>
                  <a:close/>
                  <a:moveTo>
                    <a:pt x="6623516" y="1718981"/>
                  </a:moveTo>
                  <a:cubicBezTo>
                    <a:pt x="6635292" y="1719601"/>
                    <a:pt x="6647068" y="1730137"/>
                    <a:pt x="6649857" y="1742843"/>
                  </a:cubicBezTo>
                  <a:cubicBezTo>
                    <a:pt x="6652646" y="1755548"/>
                    <a:pt x="6645364" y="1765310"/>
                    <a:pt x="6633588" y="1764845"/>
                  </a:cubicBezTo>
                  <a:cubicBezTo>
                    <a:pt x="6621812" y="1764225"/>
                    <a:pt x="6610036" y="1753689"/>
                    <a:pt x="6607247" y="1740983"/>
                  </a:cubicBezTo>
                  <a:cubicBezTo>
                    <a:pt x="6604458" y="1728278"/>
                    <a:pt x="6611741" y="1718516"/>
                    <a:pt x="6623516" y="1718981"/>
                  </a:cubicBezTo>
                  <a:close/>
                  <a:moveTo>
                    <a:pt x="1684473" y="1718207"/>
                  </a:moveTo>
                  <a:cubicBezTo>
                    <a:pt x="1695010" y="1716812"/>
                    <a:pt x="1698574" y="1725799"/>
                    <a:pt x="1692376" y="1738350"/>
                  </a:cubicBezTo>
                  <a:cubicBezTo>
                    <a:pt x="1686176" y="1750900"/>
                    <a:pt x="1672539" y="1762212"/>
                    <a:pt x="1662001" y="1763606"/>
                  </a:cubicBezTo>
                  <a:cubicBezTo>
                    <a:pt x="1651309" y="1765001"/>
                    <a:pt x="1647899" y="1756014"/>
                    <a:pt x="1654099" y="1743463"/>
                  </a:cubicBezTo>
                  <a:cubicBezTo>
                    <a:pt x="1660452" y="1730912"/>
                    <a:pt x="1673934" y="1719601"/>
                    <a:pt x="1684473" y="1718207"/>
                  </a:cubicBezTo>
                  <a:close/>
                  <a:moveTo>
                    <a:pt x="8385263" y="1716347"/>
                  </a:moveTo>
                  <a:cubicBezTo>
                    <a:pt x="8395955" y="1717587"/>
                    <a:pt x="8409435" y="1728743"/>
                    <a:pt x="8415478" y="1741294"/>
                  </a:cubicBezTo>
                  <a:cubicBezTo>
                    <a:pt x="8421521" y="1753845"/>
                    <a:pt x="8417648" y="1763141"/>
                    <a:pt x="8406956" y="1761902"/>
                  </a:cubicBezTo>
                  <a:cubicBezTo>
                    <a:pt x="8396265" y="1760662"/>
                    <a:pt x="8382785" y="1749506"/>
                    <a:pt x="8376742" y="1736955"/>
                  </a:cubicBezTo>
                  <a:cubicBezTo>
                    <a:pt x="8370698" y="1724405"/>
                    <a:pt x="8374572" y="1715263"/>
                    <a:pt x="8385263" y="1716347"/>
                  </a:cubicBezTo>
                  <a:close/>
                  <a:moveTo>
                    <a:pt x="6555804" y="1715882"/>
                  </a:moveTo>
                  <a:cubicBezTo>
                    <a:pt x="6567581" y="1716502"/>
                    <a:pt x="6579357" y="1727038"/>
                    <a:pt x="6581991" y="1739744"/>
                  </a:cubicBezTo>
                  <a:cubicBezTo>
                    <a:pt x="6584779" y="1752450"/>
                    <a:pt x="6577342" y="1762211"/>
                    <a:pt x="6565566" y="1761746"/>
                  </a:cubicBezTo>
                  <a:cubicBezTo>
                    <a:pt x="6553635" y="1761282"/>
                    <a:pt x="6542014" y="1750745"/>
                    <a:pt x="6539380" y="1738040"/>
                  </a:cubicBezTo>
                  <a:cubicBezTo>
                    <a:pt x="6536746" y="1725334"/>
                    <a:pt x="6544028" y="1715572"/>
                    <a:pt x="6555804" y="1715882"/>
                  </a:cubicBezTo>
                  <a:close/>
                  <a:moveTo>
                    <a:pt x="7659956" y="1714643"/>
                  </a:moveTo>
                  <a:cubicBezTo>
                    <a:pt x="7671112" y="1715573"/>
                    <a:pt x="7683973" y="1726574"/>
                    <a:pt x="7688776" y="1739125"/>
                  </a:cubicBezTo>
                  <a:cubicBezTo>
                    <a:pt x="7693579" y="1751830"/>
                    <a:pt x="7688311" y="1761282"/>
                    <a:pt x="7677000" y="1760352"/>
                  </a:cubicBezTo>
                  <a:cubicBezTo>
                    <a:pt x="7665689" y="1759423"/>
                    <a:pt x="7652829" y="1748421"/>
                    <a:pt x="7648180" y="1735871"/>
                  </a:cubicBezTo>
                  <a:cubicBezTo>
                    <a:pt x="7643532" y="1723165"/>
                    <a:pt x="7648955" y="1713713"/>
                    <a:pt x="7659956" y="1714643"/>
                  </a:cubicBezTo>
                  <a:close/>
                  <a:moveTo>
                    <a:pt x="2272750" y="1714023"/>
                  </a:moveTo>
                  <a:cubicBezTo>
                    <a:pt x="2283752" y="1712783"/>
                    <a:pt x="2288400" y="1722080"/>
                    <a:pt x="2283287" y="1734631"/>
                  </a:cubicBezTo>
                  <a:cubicBezTo>
                    <a:pt x="2278173" y="1747182"/>
                    <a:pt x="2265001" y="1758338"/>
                    <a:pt x="2253998" y="1759577"/>
                  </a:cubicBezTo>
                  <a:cubicBezTo>
                    <a:pt x="2242995" y="1760817"/>
                    <a:pt x="2238191" y="1751520"/>
                    <a:pt x="2243460" y="1738969"/>
                  </a:cubicBezTo>
                  <a:cubicBezTo>
                    <a:pt x="2248574" y="1726419"/>
                    <a:pt x="2261747" y="1715262"/>
                    <a:pt x="2272750" y="1714023"/>
                  </a:cubicBezTo>
                  <a:close/>
                  <a:moveTo>
                    <a:pt x="6488092" y="1713248"/>
                  </a:moveTo>
                  <a:cubicBezTo>
                    <a:pt x="6499869" y="1713713"/>
                    <a:pt x="6511490" y="1724249"/>
                    <a:pt x="6514123" y="1736955"/>
                  </a:cubicBezTo>
                  <a:cubicBezTo>
                    <a:pt x="6516758" y="1749505"/>
                    <a:pt x="6509165" y="1759422"/>
                    <a:pt x="6497389" y="1758957"/>
                  </a:cubicBezTo>
                  <a:cubicBezTo>
                    <a:pt x="6485458" y="1758492"/>
                    <a:pt x="6473837" y="1747956"/>
                    <a:pt x="6471358" y="1735250"/>
                  </a:cubicBezTo>
                  <a:cubicBezTo>
                    <a:pt x="6468879" y="1722699"/>
                    <a:pt x="6476316" y="1712783"/>
                    <a:pt x="6488092" y="1713248"/>
                  </a:cubicBezTo>
                  <a:close/>
                  <a:moveTo>
                    <a:pt x="3024637" y="1711543"/>
                  </a:moveTo>
                  <a:cubicBezTo>
                    <a:pt x="3036103" y="1710614"/>
                    <a:pt x="3042298" y="1720220"/>
                    <a:pt x="3038580" y="1732771"/>
                  </a:cubicBezTo>
                  <a:cubicBezTo>
                    <a:pt x="3034707" y="1745322"/>
                    <a:pt x="3022314" y="1756323"/>
                    <a:pt x="3010842" y="1757253"/>
                  </a:cubicBezTo>
                  <a:cubicBezTo>
                    <a:pt x="2999380" y="1758182"/>
                    <a:pt x="2993026" y="1748576"/>
                    <a:pt x="2996901" y="1736025"/>
                  </a:cubicBezTo>
                  <a:cubicBezTo>
                    <a:pt x="3000775" y="1723474"/>
                    <a:pt x="3013162" y="1712473"/>
                    <a:pt x="3024637" y="1711543"/>
                  </a:cubicBezTo>
                  <a:close/>
                  <a:moveTo>
                    <a:pt x="6420226" y="1710614"/>
                  </a:moveTo>
                  <a:cubicBezTo>
                    <a:pt x="6432002" y="1711079"/>
                    <a:pt x="6443468" y="1721615"/>
                    <a:pt x="6445947" y="1734321"/>
                  </a:cubicBezTo>
                  <a:cubicBezTo>
                    <a:pt x="6448426" y="1747026"/>
                    <a:pt x="6440834" y="1756943"/>
                    <a:pt x="6428903" y="1756478"/>
                  </a:cubicBezTo>
                  <a:cubicBezTo>
                    <a:pt x="6417127" y="1756013"/>
                    <a:pt x="6405506" y="1745477"/>
                    <a:pt x="6403181" y="1732771"/>
                  </a:cubicBezTo>
                  <a:cubicBezTo>
                    <a:pt x="6400857" y="1720065"/>
                    <a:pt x="6408449" y="1710149"/>
                    <a:pt x="6420226" y="1710614"/>
                  </a:cubicBezTo>
                  <a:close/>
                  <a:moveTo>
                    <a:pt x="1745220" y="1710150"/>
                  </a:moveTo>
                  <a:cubicBezTo>
                    <a:pt x="1755758" y="1708755"/>
                    <a:pt x="1759322" y="1717742"/>
                    <a:pt x="1753278" y="1730293"/>
                  </a:cubicBezTo>
                  <a:cubicBezTo>
                    <a:pt x="1747235" y="1742843"/>
                    <a:pt x="1733752" y="1754155"/>
                    <a:pt x="1723060" y="1755549"/>
                  </a:cubicBezTo>
                  <a:cubicBezTo>
                    <a:pt x="1712521" y="1756944"/>
                    <a:pt x="1708803" y="1747957"/>
                    <a:pt x="1715001" y="1735406"/>
                  </a:cubicBezTo>
                  <a:cubicBezTo>
                    <a:pt x="1721199" y="1722855"/>
                    <a:pt x="1734682" y="1711544"/>
                    <a:pt x="1745220" y="1710150"/>
                  </a:cubicBezTo>
                  <a:close/>
                  <a:moveTo>
                    <a:pt x="8323595" y="1709684"/>
                  </a:moveTo>
                  <a:cubicBezTo>
                    <a:pt x="8334286" y="1710923"/>
                    <a:pt x="8347767" y="1722080"/>
                    <a:pt x="8353655" y="1734630"/>
                  </a:cubicBezTo>
                  <a:cubicBezTo>
                    <a:pt x="8359697" y="1747181"/>
                    <a:pt x="8355669" y="1756323"/>
                    <a:pt x="8344978" y="1755238"/>
                  </a:cubicBezTo>
                  <a:cubicBezTo>
                    <a:pt x="8334286" y="1753999"/>
                    <a:pt x="8320806" y="1742843"/>
                    <a:pt x="8314918" y="1730292"/>
                  </a:cubicBezTo>
                  <a:cubicBezTo>
                    <a:pt x="8309185" y="1717741"/>
                    <a:pt x="8313059" y="1708444"/>
                    <a:pt x="8323595" y="1709684"/>
                  </a:cubicBezTo>
                  <a:close/>
                  <a:moveTo>
                    <a:pt x="7595498" y="1709374"/>
                  </a:moveTo>
                  <a:cubicBezTo>
                    <a:pt x="7606655" y="1710304"/>
                    <a:pt x="7619515" y="1721305"/>
                    <a:pt x="7624164" y="1733856"/>
                  </a:cubicBezTo>
                  <a:cubicBezTo>
                    <a:pt x="7628812" y="1746407"/>
                    <a:pt x="7623389" y="1756013"/>
                    <a:pt x="7612078" y="1755083"/>
                  </a:cubicBezTo>
                  <a:cubicBezTo>
                    <a:pt x="7600767" y="1754154"/>
                    <a:pt x="7587906" y="1743153"/>
                    <a:pt x="7583413" y="1730602"/>
                  </a:cubicBezTo>
                  <a:cubicBezTo>
                    <a:pt x="7578919" y="1718051"/>
                    <a:pt x="7584342" y="1708445"/>
                    <a:pt x="7595498" y="1709374"/>
                  </a:cubicBezTo>
                  <a:close/>
                  <a:moveTo>
                    <a:pt x="6352204" y="1708135"/>
                  </a:moveTo>
                  <a:cubicBezTo>
                    <a:pt x="6363980" y="1708600"/>
                    <a:pt x="6375446" y="1719136"/>
                    <a:pt x="6377771" y="1731842"/>
                  </a:cubicBezTo>
                  <a:cubicBezTo>
                    <a:pt x="6380250" y="1744548"/>
                    <a:pt x="6372502" y="1754464"/>
                    <a:pt x="6360571" y="1753999"/>
                  </a:cubicBezTo>
                  <a:cubicBezTo>
                    <a:pt x="6348640" y="1753535"/>
                    <a:pt x="6337329" y="1742998"/>
                    <a:pt x="6335005" y="1730292"/>
                  </a:cubicBezTo>
                  <a:cubicBezTo>
                    <a:pt x="6332681" y="1717742"/>
                    <a:pt x="6340428" y="1707825"/>
                    <a:pt x="6352204" y="1708135"/>
                  </a:cubicBezTo>
                  <a:close/>
                  <a:moveTo>
                    <a:pt x="2336131" y="1707205"/>
                  </a:moveTo>
                  <a:cubicBezTo>
                    <a:pt x="2347134" y="1705965"/>
                    <a:pt x="2351938" y="1715262"/>
                    <a:pt x="2346979" y="1727813"/>
                  </a:cubicBezTo>
                  <a:cubicBezTo>
                    <a:pt x="2342020" y="1740364"/>
                    <a:pt x="2329003" y="1751520"/>
                    <a:pt x="2317844" y="1752759"/>
                  </a:cubicBezTo>
                  <a:cubicBezTo>
                    <a:pt x="2306687" y="1753999"/>
                    <a:pt x="2301884" y="1744702"/>
                    <a:pt x="2306997" y="1732151"/>
                  </a:cubicBezTo>
                  <a:cubicBezTo>
                    <a:pt x="2312111" y="1719446"/>
                    <a:pt x="2325284" y="1708290"/>
                    <a:pt x="2336131" y="1707205"/>
                  </a:cubicBezTo>
                  <a:close/>
                  <a:moveTo>
                    <a:pt x="1304633" y="1706585"/>
                  </a:moveTo>
                  <a:cubicBezTo>
                    <a:pt x="1314860" y="1705036"/>
                    <a:pt x="1317495" y="1713868"/>
                    <a:pt x="1310677" y="1726419"/>
                  </a:cubicBezTo>
                  <a:cubicBezTo>
                    <a:pt x="1303858" y="1738969"/>
                    <a:pt x="1290066" y="1750280"/>
                    <a:pt x="1279838" y="1751830"/>
                  </a:cubicBezTo>
                  <a:cubicBezTo>
                    <a:pt x="1269611" y="1753379"/>
                    <a:pt x="1266976" y="1744547"/>
                    <a:pt x="1273794" y="1731997"/>
                  </a:cubicBezTo>
                  <a:cubicBezTo>
                    <a:pt x="1280768" y="1719446"/>
                    <a:pt x="1294559" y="1708135"/>
                    <a:pt x="1304633" y="1706585"/>
                  </a:cubicBezTo>
                  <a:close/>
                  <a:moveTo>
                    <a:pt x="3090795" y="1706275"/>
                  </a:moveTo>
                  <a:cubicBezTo>
                    <a:pt x="3102416" y="1705345"/>
                    <a:pt x="3108613" y="1714952"/>
                    <a:pt x="3105050" y="1727503"/>
                  </a:cubicBezTo>
                  <a:cubicBezTo>
                    <a:pt x="3101331" y="1740054"/>
                    <a:pt x="3089089" y="1751055"/>
                    <a:pt x="3077469" y="1751985"/>
                  </a:cubicBezTo>
                  <a:cubicBezTo>
                    <a:pt x="3065847" y="1752914"/>
                    <a:pt x="3059497" y="1743308"/>
                    <a:pt x="3063217" y="1730757"/>
                  </a:cubicBezTo>
                  <a:cubicBezTo>
                    <a:pt x="3066932" y="1718051"/>
                    <a:pt x="3079330" y="1707205"/>
                    <a:pt x="3090795" y="1706275"/>
                  </a:cubicBezTo>
                  <a:close/>
                  <a:moveTo>
                    <a:pt x="6284182" y="1705810"/>
                  </a:moveTo>
                  <a:cubicBezTo>
                    <a:pt x="6295959" y="1706120"/>
                    <a:pt x="6307424" y="1716656"/>
                    <a:pt x="6309594" y="1729362"/>
                  </a:cubicBezTo>
                  <a:cubicBezTo>
                    <a:pt x="6311763" y="1741913"/>
                    <a:pt x="6304016" y="1751984"/>
                    <a:pt x="6292085" y="1751519"/>
                  </a:cubicBezTo>
                  <a:cubicBezTo>
                    <a:pt x="6280154" y="1751210"/>
                    <a:pt x="6268843" y="1740673"/>
                    <a:pt x="6266673" y="1727967"/>
                  </a:cubicBezTo>
                  <a:cubicBezTo>
                    <a:pt x="6264659" y="1715417"/>
                    <a:pt x="6272406" y="1705500"/>
                    <a:pt x="6284182" y="1705810"/>
                  </a:cubicBezTo>
                  <a:close/>
                  <a:moveTo>
                    <a:pt x="7530731" y="1704261"/>
                  </a:moveTo>
                  <a:cubicBezTo>
                    <a:pt x="7541887" y="1705191"/>
                    <a:pt x="7554747" y="1716192"/>
                    <a:pt x="7559241" y="1728743"/>
                  </a:cubicBezTo>
                  <a:cubicBezTo>
                    <a:pt x="7563735" y="1741294"/>
                    <a:pt x="7558156" y="1750900"/>
                    <a:pt x="7546845" y="1749971"/>
                  </a:cubicBezTo>
                  <a:cubicBezTo>
                    <a:pt x="7535534" y="1749041"/>
                    <a:pt x="7522828" y="1738040"/>
                    <a:pt x="7518335" y="1725489"/>
                  </a:cubicBezTo>
                  <a:cubicBezTo>
                    <a:pt x="7513996" y="1712939"/>
                    <a:pt x="7519419" y="1703487"/>
                    <a:pt x="7530731" y="1704261"/>
                  </a:cubicBezTo>
                  <a:close/>
                  <a:moveTo>
                    <a:pt x="4428848" y="1703952"/>
                  </a:moveTo>
                  <a:cubicBezTo>
                    <a:pt x="4440779" y="1703487"/>
                    <a:pt x="4449611" y="1713403"/>
                    <a:pt x="4448371" y="1726109"/>
                  </a:cubicBezTo>
                  <a:cubicBezTo>
                    <a:pt x="4447131" y="1738815"/>
                    <a:pt x="4436440" y="1749351"/>
                    <a:pt x="4424509" y="1749661"/>
                  </a:cubicBezTo>
                  <a:cubicBezTo>
                    <a:pt x="4412423" y="1750126"/>
                    <a:pt x="4403746" y="1740209"/>
                    <a:pt x="4404986" y="1727504"/>
                  </a:cubicBezTo>
                  <a:cubicBezTo>
                    <a:pt x="4406226" y="1714953"/>
                    <a:pt x="4416917" y="1704417"/>
                    <a:pt x="4428848" y="1703952"/>
                  </a:cubicBezTo>
                  <a:close/>
                  <a:moveTo>
                    <a:pt x="6216161" y="1703797"/>
                  </a:moveTo>
                  <a:cubicBezTo>
                    <a:pt x="6228091" y="1704107"/>
                    <a:pt x="6239247" y="1714643"/>
                    <a:pt x="6241416" y="1727349"/>
                  </a:cubicBezTo>
                  <a:cubicBezTo>
                    <a:pt x="6243431" y="1739899"/>
                    <a:pt x="6235529" y="1749816"/>
                    <a:pt x="6223598" y="1749506"/>
                  </a:cubicBezTo>
                  <a:cubicBezTo>
                    <a:pt x="6211667" y="1749196"/>
                    <a:pt x="6200356" y="1738660"/>
                    <a:pt x="6198341" y="1725954"/>
                  </a:cubicBezTo>
                  <a:cubicBezTo>
                    <a:pt x="6196327" y="1713248"/>
                    <a:pt x="6204229" y="1703332"/>
                    <a:pt x="6216161" y="1703797"/>
                  </a:cubicBezTo>
                  <a:close/>
                  <a:moveTo>
                    <a:pt x="8262080" y="1703022"/>
                  </a:moveTo>
                  <a:cubicBezTo>
                    <a:pt x="8272771" y="1704106"/>
                    <a:pt x="8286097" y="1715263"/>
                    <a:pt x="8291985" y="1727813"/>
                  </a:cubicBezTo>
                  <a:cubicBezTo>
                    <a:pt x="8297873" y="1740364"/>
                    <a:pt x="8293844" y="1749661"/>
                    <a:pt x="8282998" y="1748576"/>
                  </a:cubicBezTo>
                  <a:cubicBezTo>
                    <a:pt x="8272307" y="1747492"/>
                    <a:pt x="8258827" y="1736335"/>
                    <a:pt x="8253093" y="1723785"/>
                  </a:cubicBezTo>
                  <a:cubicBezTo>
                    <a:pt x="8247206" y="1711079"/>
                    <a:pt x="8251234" y="1701782"/>
                    <a:pt x="8262080" y="1703022"/>
                  </a:cubicBezTo>
                  <a:close/>
                  <a:moveTo>
                    <a:pt x="1806432" y="1702247"/>
                  </a:moveTo>
                  <a:cubicBezTo>
                    <a:pt x="1817124" y="1700852"/>
                    <a:pt x="1820844" y="1709994"/>
                    <a:pt x="1814800" y="1722545"/>
                  </a:cubicBezTo>
                  <a:cubicBezTo>
                    <a:pt x="1808756" y="1735095"/>
                    <a:pt x="1795275" y="1746406"/>
                    <a:pt x="1784582" y="1747801"/>
                  </a:cubicBezTo>
                  <a:cubicBezTo>
                    <a:pt x="1773889" y="1749195"/>
                    <a:pt x="1770169" y="1740054"/>
                    <a:pt x="1776213" y="1727503"/>
                  </a:cubicBezTo>
                  <a:cubicBezTo>
                    <a:pt x="1782257" y="1714952"/>
                    <a:pt x="1795739" y="1703641"/>
                    <a:pt x="1806432" y="1702247"/>
                  </a:cubicBezTo>
                  <a:close/>
                  <a:moveTo>
                    <a:pt x="4497644" y="1701937"/>
                  </a:moveTo>
                  <a:cubicBezTo>
                    <a:pt x="4509575" y="1701627"/>
                    <a:pt x="4518407" y="1711544"/>
                    <a:pt x="4517322" y="1724249"/>
                  </a:cubicBezTo>
                  <a:cubicBezTo>
                    <a:pt x="4516237" y="1736955"/>
                    <a:pt x="4505701" y="1747492"/>
                    <a:pt x="4493615" y="1747801"/>
                  </a:cubicBezTo>
                  <a:cubicBezTo>
                    <a:pt x="4481684" y="1748111"/>
                    <a:pt x="4472852" y="1738195"/>
                    <a:pt x="4473937" y="1725489"/>
                  </a:cubicBezTo>
                  <a:cubicBezTo>
                    <a:pt x="4475021" y="1712783"/>
                    <a:pt x="4485713" y="1702402"/>
                    <a:pt x="4497644" y="1701937"/>
                  </a:cubicBezTo>
                  <a:close/>
                  <a:moveTo>
                    <a:pt x="6147829" y="1701627"/>
                  </a:moveTo>
                  <a:cubicBezTo>
                    <a:pt x="6159604" y="1702092"/>
                    <a:pt x="6170761" y="1712473"/>
                    <a:pt x="6172775" y="1725179"/>
                  </a:cubicBezTo>
                  <a:cubicBezTo>
                    <a:pt x="6174789" y="1737885"/>
                    <a:pt x="6166732" y="1747801"/>
                    <a:pt x="6154801" y="1747491"/>
                  </a:cubicBezTo>
                  <a:cubicBezTo>
                    <a:pt x="6142870" y="1747026"/>
                    <a:pt x="6131714" y="1736645"/>
                    <a:pt x="6129855" y="1723939"/>
                  </a:cubicBezTo>
                  <a:cubicBezTo>
                    <a:pt x="6127996" y="1711389"/>
                    <a:pt x="6136053" y="1701317"/>
                    <a:pt x="6147829" y="1701627"/>
                  </a:cubicBezTo>
                  <a:close/>
                  <a:moveTo>
                    <a:pt x="3156953" y="1701162"/>
                  </a:moveTo>
                  <a:cubicBezTo>
                    <a:pt x="3168418" y="1700233"/>
                    <a:pt x="3174397" y="1709839"/>
                    <a:pt x="3171362" y="1722390"/>
                  </a:cubicBezTo>
                  <a:cubicBezTo>
                    <a:pt x="3167954" y="1735096"/>
                    <a:pt x="3155713" y="1745942"/>
                    <a:pt x="3144094" y="1746871"/>
                  </a:cubicBezTo>
                  <a:cubicBezTo>
                    <a:pt x="3132473" y="1747801"/>
                    <a:pt x="3126122" y="1738195"/>
                    <a:pt x="3129684" y="1725644"/>
                  </a:cubicBezTo>
                  <a:cubicBezTo>
                    <a:pt x="3133248" y="1712938"/>
                    <a:pt x="3145488" y="1702092"/>
                    <a:pt x="3156953" y="1701162"/>
                  </a:cubicBezTo>
                  <a:close/>
                  <a:moveTo>
                    <a:pt x="2399978" y="1700387"/>
                  </a:moveTo>
                  <a:cubicBezTo>
                    <a:pt x="2411136" y="1699302"/>
                    <a:pt x="2416095" y="1708599"/>
                    <a:pt x="2411136" y="1721150"/>
                  </a:cubicBezTo>
                  <a:cubicBezTo>
                    <a:pt x="2406177" y="1733856"/>
                    <a:pt x="2393159" y="1745012"/>
                    <a:pt x="2382002" y="1746096"/>
                  </a:cubicBezTo>
                  <a:cubicBezTo>
                    <a:pt x="2370844" y="1747181"/>
                    <a:pt x="2365886" y="1737884"/>
                    <a:pt x="2370844" y="1725334"/>
                  </a:cubicBezTo>
                  <a:cubicBezTo>
                    <a:pt x="2375803" y="1712783"/>
                    <a:pt x="2388821" y="1701627"/>
                    <a:pt x="2399978" y="1700387"/>
                  </a:cubicBezTo>
                  <a:close/>
                  <a:moveTo>
                    <a:pt x="4566441" y="1700232"/>
                  </a:moveTo>
                  <a:cubicBezTo>
                    <a:pt x="4578372" y="1699922"/>
                    <a:pt x="4587358" y="1709839"/>
                    <a:pt x="4586429" y="1722544"/>
                  </a:cubicBezTo>
                  <a:cubicBezTo>
                    <a:pt x="4585499" y="1735095"/>
                    <a:pt x="4575118" y="1745632"/>
                    <a:pt x="4563032" y="1745941"/>
                  </a:cubicBezTo>
                  <a:cubicBezTo>
                    <a:pt x="4550946" y="1746251"/>
                    <a:pt x="4541959" y="1736335"/>
                    <a:pt x="4543044" y="1723629"/>
                  </a:cubicBezTo>
                  <a:cubicBezTo>
                    <a:pt x="4543973" y="1710923"/>
                    <a:pt x="4554510" y="1700387"/>
                    <a:pt x="4566441" y="1700232"/>
                  </a:cubicBezTo>
                  <a:close/>
                  <a:moveTo>
                    <a:pt x="6079653" y="1699923"/>
                  </a:moveTo>
                  <a:cubicBezTo>
                    <a:pt x="6091428" y="1700233"/>
                    <a:pt x="6102585" y="1710614"/>
                    <a:pt x="6104444" y="1723320"/>
                  </a:cubicBezTo>
                  <a:cubicBezTo>
                    <a:pt x="6106303" y="1735871"/>
                    <a:pt x="6098091" y="1745942"/>
                    <a:pt x="6086160" y="1745632"/>
                  </a:cubicBezTo>
                  <a:cubicBezTo>
                    <a:pt x="6074230" y="1745323"/>
                    <a:pt x="6063073" y="1734941"/>
                    <a:pt x="6061369" y="1722235"/>
                  </a:cubicBezTo>
                  <a:cubicBezTo>
                    <a:pt x="6059509" y="1709530"/>
                    <a:pt x="6067722" y="1699613"/>
                    <a:pt x="6079653" y="1699923"/>
                  </a:cubicBezTo>
                  <a:close/>
                  <a:moveTo>
                    <a:pt x="7465808" y="1699458"/>
                  </a:moveTo>
                  <a:cubicBezTo>
                    <a:pt x="7477119" y="1700233"/>
                    <a:pt x="7489825" y="1711234"/>
                    <a:pt x="7494163" y="1723785"/>
                  </a:cubicBezTo>
                  <a:cubicBezTo>
                    <a:pt x="7498657" y="1736335"/>
                    <a:pt x="7492924" y="1745787"/>
                    <a:pt x="7481613" y="1745013"/>
                  </a:cubicBezTo>
                  <a:cubicBezTo>
                    <a:pt x="7470302" y="1744238"/>
                    <a:pt x="7457596" y="1733237"/>
                    <a:pt x="7453258" y="1720686"/>
                  </a:cubicBezTo>
                  <a:cubicBezTo>
                    <a:pt x="7448919" y="1707980"/>
                    <a:pt x="7454497" y="1698528"/>
                    <a:pt x="7465808" y="1699458"/>
                  </a:cubicBezTo>
                  <a:close/>
                  <a:moveTo>
                    <a:pt x="4635237" y="1698373"/>
                  </a:moveTo>
                  <a:cubicBezTo>
                    <a:pt x="4647168" y="1698063"/>
                    <a:pt x="4656155" y="1707980"/>
                    <a:pt x="4655380" y="1720685"/>
                  </a:cubicBezTo>
                  <a:cubicBezTo>
                    <a:pt x="4654606" y="1733391"/>
                    <a:pt x="4644224" y="1743773"/>
                    <a:pt x="4632138" y="1744082"/>
                  </a:cubicBezTo>
                  <a:cubicBezTo>
                    <a:pt x="4620207" y="1744392"/>
                    <a:pt x="4611065" y="1734476"/>
                    <a:pt x="4611995" y="1721770"/>
                  </a:cubicBezTo>
                  <a:cubicBezTo>
                    <a:pt x="4612925" y="1709219"/>
                    <a:pt x="4623306" y="1698683"/>
                    <a:pt x="4635237" y="1698373"/>
                  </a:cubicBezTo>
                  <a:close/>
                  <a:moveTo>
                    <a:pt x="6011166" y="1698218"/>
                  </a:moveTo>
                  <a:cubicBezTo>
                    <a:pt x="6023097" y="1698528"/>
                    <a:pt x="6034099" y="1708909"/>
                    <a:pt x="6035803" y="1721615"/>
                  </a:cubicBezTo>
                  <a:cubicBezTo>
                    <a:pt x="6037662" y="1734166"/>
                    <a:pt x="6029295" y="1744237"/>
                    <a:pt x="6017364" y="1743927"/>
                  </a:cubicBezTo>
                  <a:cubicBezTo>
                    <a:pt x="6005433" y="1743617"/>
                    <a:pt x="5994432" y="1733236"/>
                    <a:pt x="5992727" y="1720530"/>
                  </a:cubicBezTo>
                  <a:cubicBezTo>
                    <a:pt x="5991023" y="1707980"/>
                    <a:pt x="5999390" y="1697908"/>
                    <a:pt x="6011166" y="1698218"/>
                  </a:cubicBezTo>
                  <a:close/>
                  <a:moveTo>
                    <a:pt x="1363055" y="1697754"/>
                  </a:moveTo>
                  <a:cubicBezTo>
                    <a:pt x="1373283" y="1696359"/>
                    <a:pt x="1376072" y="1705191"/>
                    <a:pt x="1369253" y="1717742"/>
                  </a:cubicBezTo>
                  <a:cubicBezTo>
                    <a:pt x="1362590" y="1730293"/>
                    <a:pt x="1348798" y="1741604"/>
                    <a:pt x="1338571" y="1743153"/>
                  </a:cubicBezTo>
                  <a:cubicBezTo>
                    <a:pt x="1328342" y="1744548"/>
                    <a:pt x="1325553" y="1735716"/>
                    <a:pt x="1332371" y="1723165"/>
                  </a:cubicBezTo>
                  <a:cubicBezTo>
                    <a:pt x="1339190" y="1710769"/>
                    <a:pt x="1352982" y="1699303"/>
                    <a:pt x="1363055" y="1697754"/>
                  </a:cubicBezTo>
                  <a:close/>
                  <a:moveTo>
                    <a:pt x="9249867" y="1696979"/>
                  </a:moveTo>
                  <a:cubicBezTo>
                    <a:pt x="9259628" y="1698373"/>
                    <a:pt x="9273574" y="1709684"/>
                    <a:pt x="9281011" y="1722235"/>
                  </a:cubicBezTo>
                  <a:cubicBezTo>
                    <a:pt x="9288448" y="1734786"/>
                    <a:pt x="9286589" y="1743618"/>
                    <a:pt x="9276827" y="1742223"/>
                  </a:cubicBezTo>
                  <a:cubicBezTo>
                    <a:pt x="9267066" y="1740829"/>
                    <a:pt x="9253121" y="1729518"/>
                    <a:pt x="9245683" y="1716967"/>
                  </a:cubicBezTo>
                  <a:cubicBezTo>
                    <a:pt x="9238246" y="1704416"/>
                    <a:pt x="9240105" y="1695429"/>
                    <a:pt x="9249867" y="1696979"/>
                  </a:cubicBezTo>
                  <a:close/>
                  <a:moveTo>
                    <a:pt x="4704033" y="1696824"/>
                  </a:moveTo>
                  <a:cubicBezTo>
                    <a:pt x="4715964" y="1696669"/>
                    <a:pt x="4725106" y="1706585"/>
                    <a:pt x="4724486" y="1719291"/>
                  </a:cubicBezTo>
                  <a:cubicBezTo>
                    <a:pt x="4723866" y="1731997"/>
                    <a:pt x="4713640" y="1742378"/>
                    <a:pt x="4701554" y="1742688"/>
                  </a:cubicBezTo>
                  <a:cubicBezTo>
                    <a:pt x="4689468" y="1742843"/>
                    <a:pt x="4680326" y="1732926"/>
                    <a:pt x="4681101" y="1720221"/>
                  </a:cubicBezTo>
                  <a:cubicBezTo>
                    <a:pt x="4681875" y="1707515"/>
                    <a:pt x="4692102" y="1697134"/>
                    <a:pt x="4704033" y="1696824"/>
                  </a:cubicBezTo>
                  <a:close/>
                  <a:moveTo>
                    <a:pt x="5942679" y="1696669"/>
                  </a:moveTo>
                  <a:cubicBezTo>
                    <a:pt x="5954456" y="1696979"/>
                    <a:pt x="5965457" y="1707360"/>
                    <a:pt x="5967006" y="1720066"/>
                  </a:cubicBezTo>
                  <a:cubicBezTo>
                    <a:pt x="5968556" y="1732772"/>
                    <a:pt x="5960189" y="1742843"/>
                    <a:pt x="5948258" y="1742533"/>
                  </a:cubicBezTo>
                  <a:cubicBezTo>
                    <a:pt x="5936327" y="1742223"/>
                    <a:pt x="5925481" y="1731842"/>
                    <a:pt x="5923931" y="1719136"/>
                  </a:cubicBezTo>
                  <a:cubicBezTo>
                    <a:pt x="5922381" y="1706431"/>
                    <a:pt x="5930904" y="1696359"/>
                    <a:pt x="5942679" y="1696669"/>
                  </a:cubicBezTo>
                  <a:close/>
                  <a:moveTo>
                    <a:pt x="8200102" y="1696514"/>
                  </a:moveTo>
                  <a:cubicBezTo>
                    <a:pt x="8210948" y="1697599"/>
                    <a:pt x="8224273" y="1708755"/>
                    <a:pt x="8230006" y="1721306"/>
                  </a:cubicBezTo>
                  <a:cubicBezTo>
                    <a:pt x="8235739" y="1733856"/>
                    <a:pt x="8231556" y="1743153"/>
                    <a:pt x="8220710" y="1742068"/>
                  </a:cubicBezTo>
                  <a:cubicBezTo>
                    <a:pt x="8209863" y="1740984"/>
                    <a:pt x="8196538" y="1729828"/>
                    <a:pt x="8190805" y="1717277"/>
                  </a:cubicBezTo>
                  <a:cubicBezTo>
                    <a:pt x="8185227" y="1704726"/>
                    <a:pt x="8189255" y="1695429"/>
                    <a:pt x="8200102" y="1696514"/>
                  </a:cubicBezTo>
                  <a:close/>
                  <a:moveTo>
                    <a:pt x="3222895" y="1696204"/>
                  </a:moveTo>
                  <a:cubicBezTo>
                    <a:pt x="3234516" y="1695275"/>
                    <a:pt x="3241024" y="1704881"/>
                    <a:pt x="3237615" y="1717432"/>
                  </a:cubicBezTo>
                  <a:cubicBezTo>
                    <a:pt x="3234206" y="1729983"/>
                    <a:pt x="3222120" y="1740984"/>
                    <a:pt x="3210499" y="1741759"/>
                  </a:cubicBezTo>
                  <a:cubicBezTo>
                    <a:pt x="3198878" y="1742688"/>
                    <a:pt x="3192215" y="1733082"/>
                    <a:pt x="3195779" y="1720531"/>
                  </a:cubicBezTo>
                  <a:cubicBezTo>
                    <a:pt x="3199188" y="1707980"/>
                    <a:pt x="3211429" y="1696979"/>
                    <a:pt x="3222895" y="1696204"/>
                  </a:cubicBezTo>
                  <a:close/>
                  <a:moveTo>
                    <a:pt x="4772985" y="1695429"/>
                  </a:moveTo>
                  <a:cubicBezTo>
                    <a:pt x="4784915" y="1695119"/>
                    <a:pt x="4794058" y="1705191"/>
                    <a:pt x="4793593" y="1717896"/>
                  </a:cubicBezTo>
                  <a:cubicBezTo>
                    <a:pt x="4792973" y="1730447"/>
                    <a:pt x="4782901" y="1740983"/>
                    <a:pt x="4770816" y="1741138"/>
                  </a:cubicBezTo>
                  <a:cubicBezTo>
                    <a:pt x="4758884" y="1741293"/>
                    <a:pt x="4749587" y="1731377"/>
                    <a:pt x="4750207" y="1718671"/>
                  </a:cubicBezTo>
                  <a:cubicBezTo>
                    <a:pt x="4750827" y="1706120"/>
                    <a:pt x="4761054" y="1695739"/>
                    <a:pt x="4772985" y="1695429"/>
                  </a:cubicBezTo>
                  <a:close/>
                  <a:moveTo>
                    <a:pt x="5874192" y="1695274"/>
                  </a:moveTo>
                  <a:cubicBezTo>
                    <a:pt x="5886123" y="1695429"/>
                    <a:pt x="5896814" y="1705810"/>
                    <a:pt x="5898364" y="1718516"/>
                  </a:cubicBezTo>
                  <a:cubicBezTo>
                    <a:pt x="5899758" y="1731066"/>
                    <a:pt x="5891237" y="1741138"/>
                    <a:pt x="5879305" y="1740983"/>
                  </a:cubicBezTo>
                  <a:cubicBezTo>
                    <a:pt x="5867375" y="1740828"/>
                    <a:pt x="5856528" y="1730447"/>
                    <a:pt x="5855134" y="1717741"/>
                  </a:cubicBezTo>
                  <a:cubicBezTo>
                    <a:pt x="5853894" y="1705190"/>
                    <a:pt x="5862261" y="1695119"/>
                    <a:pt x="5874192" y="1695274"/>
                  </a:cubicBezTo>
                  <a:close/>
                  <a:moveTo>
                    <a:pt x="1867489" y="1694500"/>
                  </a:moveTo>
                  <a:cubicBezTo>
                    <a:pt x="1878027" y="1693105"/>
                    <a:pt x="1881901" y="1702247"/>
                    <a:pt x="1876012" y="1714798"/>
                  </a:cubicBezTo>
                  <a:cubicBezTo>
                    <a:pt x="1870124" y="1727348"/>
                    <a:pt x="1856641" y="1738504"/>
                    <a:pt x="1845949" y="1739899"/>
                  </a:cubicBezTo>
                  <a:cubicBezTo>
                    <a:pt x="1835256" y="1741294"/>
                    <a:pt x="1831537" y="1732152"/>
                    <a:pt x="1837426" y="1719601"/>
                  </a:cubicBezTo>
                  <a:cubicBezTo>
                    <a:pt x="1843470" y="1707050"/>
                    <a:pt x="1856952" y="1695894"/>
                    <a:pt x="1867489" y="1694500"/>
                  </a:cubicBezTo>
                  <a:close/>
                  <a:moveTo>
                    <a:pt x="7400730" y="1694499"/>
                  </a:moveTo>
                  <a:cubicBezTo>
                    <a:pt x="7412041" y="1695274"/>
                    <a:pt x="7424592" y="1706275"/>
                    <a:pt x="7428931" y="1718826"/>
                  </a:cubicBezTo>
                  <a:cubicBezTo>
                    <a:pt x="7433269" y="1731532"/>
                    <a:pt x="7427381" y="1740984"/>
                    <a:pt x="7416070" y="1740209"/>
                  </a:cubicBezTo>
                  <a:cubicBezTo>
                    <a:pt x="7404759" y="1739434"/>
                    <a:pt x="7392053" y="1728433"/>
                    <a:pt x="7387870" y="1715882"/>
                  </a:cubicBezTo>
                  <a:cubicBezTo>
                    <a:pt x="7383686" y="1703176"/>
                    <a:pt x="7389419" y="1693725"/>
                    <a:pt x="7400730" y="1694499"/>
                  </a:cubicBezTo>
                  <a:close/>
                  <a:moveTo>
                    <a:pt x="5805552" y="1694190"/>
                  </a:moveTo>
                  <a:cubicBezTo>
                    <a:pt x="5817482" y="1694345"/>
                    <a:pt x="5828174" y="1704726"/>
                    <a:pt x="5829568" y="1717432"/>
                  </a:cubicBezTo>
                  <a:cubicBezTo>
                    <a:pt x="5830963" y="1729983"/>
                    <a:pt x="5822286" y="1740054"/>
                    <a:pt x="5810355" y="1739899"/>
                  </a:cubicBezTo>
                  <a:cubicBezTo>
                    <a:pt x="5798269" y="1739744"/>
                    <a:pt x="5787578" y="1729363"/>
                    <a:pt x="5786338" y="1716657"/>
                  </a:cubicBezTo>
                  <a:cubicBezTo>
                    <a:pt x="5785099" y="1703952"/>
                    <a:pt x="5793776" y="1693880"/>
                    <a:pt x="5805552" y="1694190"/>
                  </a:cubicBezTo>
                  <a:close/>
                  <a:moveTo>
                    <a:pt x="4841781" y="1694190"/>
                  </a:moveTo>
                  <a:cubicBezTo>
                    <a:pt x="4853712" y="1693880"/>
                    <a:pt x="4863164" y="1703952"/>
                    <a:pt x="4862699" y="1716657"/>
                  </a:cubicBezTo>
                  <a:cubicBezTo>
                    <a:pt x="4862389" y="1729363"/>
                    <a:pt x="4852317" y="1739744"/>
                    <a:pt x="4840232" y="1739899"/>
                  </a:cubicBezTo>
                  <a:cubicBezTo>
                    <a:pt x="4828146" y="1740209"/>
                    <a:pt x="4818849" y="1730138"/>
                    <a:pt x="4819314" y="1717432"/>
                  </a:cubicBezTo>
                  <a:cubicBezTo>
                    <a:pt x="4819779" y="1704881"/>
                    <a:pt x="4830005" y="1694500"/>
                    <a:pt x="4841781" y="1694190"/>
                  </a:cubicBezTo>
                  <a:close/>
                  <a:moveTo>
                    <a:pt x="2463825" y="1693880"/>
                  </a:moveTo>
                  <a:cubicBezTo>
                    <a:pt x="2474828" y="1692795"/>
                    <a:pt x="2479942" y="1702092"/>
                    <a:pt x="2475138" y="1714643"/>
                  </a:cubicBezTo>
                  <a:cubicBezTo>
                    <a:pt x="2470334" y="1727194"/>
                    <a:pt x="2457317" y="1738350"/>
                    <a:pt x="2446159" y="1739434"/>
                  </a:cubicBezTo>
                  <a:cubicBezTo>
                    <a:pt x="2435002" y="1740519"/>
                    <a:pt x="2429887" y="1731222"/>
                    <a:pt x="2434846" y="1718672"/>
                  </a:cubicBezTo>
                  <a:cubicBezTo>
                    <a:pt x="2439805" y="1706121"/>
                    <a:pt x="2452668" y="1694965"/>
                    <a:pt x="2463825" y="1693880"/>
                  </a:cubicBezTo>
                  <a:close/>
                  <a:moveTo>
                    <a:pt x="4910733" y="1693105"/>
                  </a:moveTo>
                  <a:cubicBezTo>
                    <a:pt x="4922664" y="1692950"/>
                    <a:pt x="4932115" y="1703021"/>
                    <a:pt x="4931805" y="1715727"/>
                  </a:cubicBezTo>
                  <a:cubicBezTo>
                    <a:pt x="4931496" y="1728433"/>
                    <a:pt x="4921579" y="1738814"/>
                    <a:pt x="4909493" y="1738969"/>
                  </a:cubicBezTo>
                  <a:cubicBezTo>
                    <a:pt x="4897562" y="1739124"/>
                    <a:pt x="4888110" y="1729052"/>
                    <a:pt x="4888420" y="1716347"/>
                  </a:cubicBezTo>
                  <a:cubicBezTo>
                    <a:pt x="4888885" y="1703641"/>
                    <a:pt x="4898802" y="1693260"/>
                    <a:pt x="4910733" y="1693105"/>
                  </a:cubicBezTo>
                  <a:close/>
                  <a:moveTo>
                    <a:pt x="5737065" y="1692950"/>
                  </a:moveTo>
                  <a:cubicBezTo>
                    <a:pt x="5748841" y="1693105"/>
                    <a:pt x="5759532" y="1703486"/>
                    <a:pt x="5760771" y="1716192"/>
                  </a:cubicBezTo>
                  <a:cubicBezTo>
                    <a:pt x="5762011" y="1728898"/>
                    <a:pt x="5753179" y="1738969"/>
                    <a:pt x="5741248" y="1738814"/>
                  </a:cubicBezTo>
                  <a:cubicBezTo>
                    <a:pt x="5729317" y="1738659"/>
                    <a:pt x="5718626" y="1728278"/>
                    <a:pt x="5717541" y="1715572"/>
                  </a:cubicBezTo>
                  <a:cubicBezTo>
                    <a:pt x="5716302" y="1703022"/>
                    <a:pt x="5725134" y="1692950"/>
                    <a:pt x="5737065" y="1692950"/>
                  </a:cubicBezTo>
                  <a:close/>
                  <a:moveTo>
                    <a:pt x="4979839" y="1692330"/>
                  </a:moveTo>
                  <a:cubicBezTo>
                    <a:pt x="4991769" y="1692175"/>
                    <a:pt x="5001376" y="1702246"/>
                    <a:pt x="5001221" y="1714952"/>
                  </a:cubicBezTo>
                  <a:cubicBezTo>
                    <a:pt x="5001066" y="1727503"/>
                    <a:pt x="4991150" y="1737884"/>
                    <a:pt x="4979064" y="1738039"/>
                  </a:cubicBezTo>
                  <a:cubicBezTo>
                    <a:pt x="4966978" y="1738194"/>
                    <a:pt x="4957371" y="1728122"/>
                    <a:pt x="4957681" y="1715417"/>
                  </a:cubicBezTo>
                  <a:cubicBezTo>
                    <a:pt x="4957836" y="1702711"/>
                    <a:pt x="4967753" y="1692330"/>
                    <a:pt x="4979839" y="1692330"/>
                  </a:cubicBezTo>
                  <a:close/>
                  <a:moveTo>
                    <a:pt x="5668268" y="1692175"/>
                  </a:moveTo>
                  <a:cubicBezTo>
                    <a:pt x="5680199" y="1692330"/>
                    <a:pt x="5690736" y="1702556"/>
                    <a:pt x="5691820" y="1715262"/>
                  </a:cubicBezTo>
                  <a:cubicBezTo>
                    <a:pt x="5693060" y="1727813"/>
                    <a:pt x="5684073" y="1738039"/>
                    <a:pt x="5672142" y="1737884"/>
                  </a:cubicBezTo>
                  <a:cubicBezTo>
                    <a:pt x="5660211" y="1737729"/>
                    <a:pt x="5649675" y="1727503"/>
                    <a:pt x="5648590" y="1714797"/>
                  </a:cubicBezTo>
                  <a:cubicBezTo>
                    <a:pt x="5647505" y="1702091"/>
                    <a:pt x="5656337" y="1692020"/>
                    <a:pt x="5668268" y="1692175"/>
                  </a:cubicBezTo>
                  <a:close/>
                  <a:moveTo>
                    <a:pt x="5599626" y="1691556"/>
                  </a:moveTo>
                  <a:cubicBezTo>
                    <a:pt x="5611557" y="1691711"/>
                    <a:pt x="5622093" y="1701937"/>
                    <a:pt x="5623024" y="1714643"/>
                  </a:cubicBezTo>
                  <a:cubicBezTo>
                    <a:pt x="5623953" y="1727194"/>
                    <a:pt x="5615121" y="1737420"/>
                    <a:pt x="5603035" y="1737265"/>
                  </a:cubicBezTo>
                  <a:cubicBezTo>
                    <a:pt x="5590949" y="1737110"/>
                    <a:pt x="5580568" y="1726884"/>
                    <a:pt x="5579638" y="1714178"/>
                  </a:cubicBezTo>
                  <a:cubicBezTo>
                    <a:pt x="5578708" y="1701472"/>
                    <a:pt x="5587696" y="1691246"/>
                    <a:pt x="5599626" y="1691556"/>
                  </a:cubicBezTo>
                  <a:close/>
                  <a:moveTo>
                    <a:pt x="5048635" y="1691556"/>
                  </a:moveTo>
                  <a:cubicBezTo>
                    <a:pt x="5060566" y="1691401"/>
                    <a:pt x="5070173" y="1701472"/>
                    <a:pt x="5070173" y="1714178"/>
                  </a:cubicBezTo>
                  <a:cubicBezTo>
                    <a:pt x="5070173" y="1726884"/>
                    <a:pt x="5060411" y="1737110"/>
                    <a:pt x="5048325" y="1737265"/>
                  </a:cubicBezTo>
                  <a:cubicBezTo>
                    <a:pt x="5036394" y="1737420"/>
                    <a:pt x="5026633" y="1727349"/>
                    <a:pt x="5026788" y="1714643"/>
                  </a:cubicBezTo>
                  <a:cubicBezTo>
                    <a:pt x="5026943" y="1701937"/>
                    <a:pt x="5036704" y="1691556"/>
                    <a:pt x="5048635" y="1691556"/>
                  </a:cubicBezTo>
                  <a:close/>
                  <a:moveTo>
                    <a:pt x="5117586" y="1690936"/>
                  </a:moveTo>
                  <a:cubicBezTo>
                    <a:pt x="5129518" y="1690936"/>
                    <a:pt x="5139279" y="1701008"/>
                    <a:pt x="5139434" y="1713713"/>
                  </a:cubicBezTo>
                  <a:cubicBezTo>
                    <a:pt x="5139434" y="1726419"/>
                    <a:pt x="5129827" y="1736645"/>
                    <a:pt x="5117742" y="1736800"/>
                  </a:cubicBezTo>
                  <a:cubicBezTo>
                    <a:pt x="5105656" y="1736800"/>
                    <a:pt x="5095894" y="1726729"/>
                    <a:pt x="5095894" y="1714023"/>
                  </a:cubicBezTo>
                  <a:cubicBezTo>
                    <a:pt x="5095894" y="1701318"/>
                    <a:pt x="5105656" y="1691091"/>
                    <a:pt x="5117586" y="1690936"/>
                  </a:cubicBezTo>
                  <a:close/>
                  <a:moveTo>
                    <a:pt x="5530830" y="1690781"/>
                  </a:moveTo>
                  <a:cubicBezTo>
                    <a:pt x="5542761" y="1690936"/>
                    <a:pt x="5553142" y="1701162"/>
                    <a:pt x="5553917" y="1713868"/>
                  </a:cubicBezTo>
                  <a:cubicBezTo>
                    <a:pt x="5554692" y="1726574"/>
                    <a:pt x="5545705" y="1736800"/>
                    <a:pt x="5533619" y="1736645"/>
                  </a:cubicBezTo>
                  <a:cubicBezTo>
                    <a:pt x="5521688" y="1736490"/>
                    <a:pt x="5511306" y="1726264"/>
                    <a:pt x="5510532" y="1713558"/>
                  </a:cubicBezTo>
                  <a:cubicBezTo>
                    <a:pt x="5509757" y="1701007"/>
                    <a:pt x="5518899" y="1690781"/>
                    <a:pt x="5530830" y="1690781"/>
                  </a:cubicBezTo>
                  <a:close/>
                  <a:moveTo>
                    <a:pt x="5186538" y="1690626"/>
                  </a:moveTo>
                  <a:cubicBezTo>
                    <a:pt x="5198468" y="1690626"/>
                    <a:pt x="5208385" y="1700698"/>
                    <a:pt x="5208540" y="1713403"/>
                  </a:cubicBezTo>
                  <a:cubicBezTo>
                    <a:pt x="5208850" y="1725954"/>
                    <a:pt x="5199243" y="1736335"/>
                    <a:pt x="5187158" y="1736335"/>
                  </a:cubicBezTo>
                  <a:cubicBezTo>
                    <a:pt x="5175072" y="1736335"/>
                    <a:pt x="5165310" y="1726264"/>
                    <a:pt x="5165155" y="1713558"/>
                  </a:cubicBezTo>
                  <a:cubicBezTo>
                    <a:pt x="5165000" y="1700852"/>
                    <a:pt x="5174607" y="1690626"/>
                    <a:pt x="5186538" y="1690626"/>
                  </a:cubicBezTo>
                  <a:close/>
                  <a:moveTo>
                    <a:pt x="5462034" y="1690471"/>
                  </a:moveTo>
                  <a:cubicBezTo>
                    <a:pt x="5473965" y="1690471"/>
                    <a:pt x="5484191" y="1700698"/>
                    <a:pt x="5484966" y="1713403"/>
                  </a:cubicBezTo>
                  <a:cubicBezTo>
                    <a:pt x="5485741" y="1726109"/>
                    <a:pt x="5476599" y="1736180"/>
                    <a:pt x="5464513" y="1736180"/>
                  </a:cubicBezTo>
                  <a:cubicBezTo>
                    <a:pt x="5452427" y="1736180"/>
                    <a:pt x="5442201" y="1725954"/>
                    <a:pt x="5441581" y="1713248"/>
                  </a:cubicBezTo>
                  <a:cubicBezTo>
                    <a:pt x="5440961" y="1700698"/>
                    <a:pt x="5450103" y="1690471"/>
                    <a:pt x="5462034" y="1690471"/>
                  </a:cubicBezTo>
                  <a:close/>
                  <a:moveTo>
                    <a:pt x="5393237" y="1690316"/>
                  </a:moveTo>
                  <a:cubicBezTo>
                    <a:pt x="5405168" y="1690316"/>
                    <a:pt x="5415239" y="1700542"/>
                    <a:pt x="5415859" y="1713248"/>
                  </a:cubicBezTo>
                  <a:cubicBezTo>
                    <a:pt x="5416324" y="1725799"/>
                    <a:pt x="5407182" y="1736025"/>
                    <a:pt x="5395096" y="1736025"/>
                  </a:cubicBezTo>
                  <a:cubicBezTo>
                    <a:pt x="5383165" y="1736025"/>
                    <a:pt x="5372939" y="1725799"/>
                    <a:pt x="5372474" y="1713093"/>
                  </a:cubicBezTo>
                  <a:cubicBezTo>
                    <a:pt x="5372009" y="1700387"/>
                    <a:pt x="5381151" y="1690161"/>
                    <a:pt x="5393237" y="1690316"/>
                  </a:cubicBezTo>
                  <a:close/>
                  <a:moveTo>
                    <a:pt x="5255490" y="1690316"/>
                  </a:moveTo>
                  <a:cubicBezTo>
                    <a:pt x="5267575" y="1690316"/>
                    <a:pt x="5277492" y="1700388"/>
                    <a:pt x="5277802" y="1713093"/>
                  </a:cubicBezTo>
                  <a:cubicBezTo>
                    <a:pt x="5278112" y="1725644"/>
                    <a:pt x="5268660" y="1736025"/>
                    <a:pt x="5256574" y="1736025"/>
                  </a:cubicBezTo>
                  <a:cubicBezTo>
                    <a:pt x="5244488" y="1736180"/>
                    <a:pt x="5234572" y="1725954"/>
                    <a:pt x="5234261" y="1713248"/>
                  </a:cubicBezTo>
                  <a:cubicBezTo>
                    <a:pt x="5233952" y="1700543"/>
                    <a:pt x="5243404" y="1690316"/>
                    <a:pt x="5255490" y="1690316"/>
                  </a:cubicBezTo>
                  <a:close/>
                  <a:moveTo>
                    <a:pt x="8137968" y="1690161"/>
                  </a:moveTo>
                  <a:cubicBezTo>
                    <a:pt x="8148814" y="1691246"/>
                    <a:pt x="8162139" y="1702402"/>
                    <a:pt x="8167718" y="1714953"/>
                  </a:cubicBezTo>
                  <a:cubicBezTo>
                    <a:pt x="8173451" y="1727503"/>
                    <a:pt x="8169112" y="1736800"/>
                    <a:pt x="8158266" y="1735716"/>
                  </a:cubicBezTo>
                  <a:cubicBezTo>
                    <a:pt x="8147420" y="1734631"/>
                    <a:pt x="8134094" y="1723475"/>
                    <a:pt x="8128516" y="1710924"/>
                  </a:cubicBezTo>
                  <a:cubicBezTo>
                    <a:pt x="8122938" y="1698373"/>
                    <a:pt x="8127122" y="1688922"/>
                    <a:pt x="8137968" y="1690161"/>
                  </a:cubicBezTo>
                  <a:close/>
                  <a:moveTo>
                    <a:pt x="5324286" y="1690161"/>
                  </a:moveTo>
                  <a:cubicBezTo>
                    <a:pt x="5336217" y="1690161"/>
                    <a:pt x="5346289" y="1700387"/>
                    <a:pt x="5346753" y="1713093"/>
                  </a:cubicBezTo>
                  <a:cubicBezTo>
                    <a:pt x="5347218" y="1725799"/>
                    <a:pt x="5337921" y="1736025"/>
                    <a:pt x="5325835" y="1736025"/>
                  </a:cubicBezTo>
                  <a:cubicBezTo>
                    <a:pt x="5313750" y="1736025"/>
                    <a:pt x="5303678" y="1725799"/>
                    <a:pt x="5303368" y="1713093"/>
                  </a:cubicBezTo>
                  <a:cubicBezTo>
                    <a:pt x="5302904" y="1700387"/>
                    <a:pt x="5312355" y="1690161"/>
                    <a:pt x="5324286" y="1690161"/>
                  </a:cubicBezTo>
                  <a:close/>
                  <a:moveTo>
                    <a:pt x="7335497" y="1689851"/>
                  </a:moveTo>
                  <a:cubicBezTo>
                    <a:pt x="7346808" y="1690626"/>
                    <a:pt x="7359359" y="1701627"/>
                    <a:pt x="7363543" y="1714178"/>
                  </a:cubicBezTo>
                  <a:cubicBezTo>
                    <a:pt x="7367726" y="1726729"/>
                    <a:pt x="7361838" y="1736335"/>
                    <a:pt x="7350372" y="1735561"/>
                  </a:cubicBezTo>
                  <a:cubicBezTo>
                    <a:pt x="7338906" y="1734786"/>
                    <a:pt x="7326355" y="1723785"/>
                    <a:pt x="7322327" y="1711234"/>
                  </a:cubicBezTo>
                  <a:cubicBezTo>
                    <a:pt x="7318143" y="1698528"/>
                    <a:pt x="7324031" y="1688922"/>
                    <a:pt x="7335497" y="1689851"/>
                  </a:cubicBezTo>
                  <a:close/>
                  <a:moveTo>
                    <a:pt x="1422098" y="1689077"/>
                  </a:moveTo>
                  <a:cubicBezTo>
                    <a:pt x="1432325" y="1687682"/>
                    <a:pt x="1435269" y="1696514"/>
                    <a:pt x="1428606" y="1709065"/>
                  </a:cubicBezTo>
                  <a:cubicBezTo>
                    <a:pt x="1421942" y="1721616"/>
                    <a:pt x="1408151" y="1732927"/>
                    <a:pt x="1397923" y="1734476"/>
                  </a:cubicBezTo>
                  <a:cubicBezTo>
                    <a:pt x="1387540" y="1735871"/>
                    <a:pt x="1384751" y="1727039"/>
                    <a:pt x="1391414" y="1714488"/>
                  </a:cubicBezTo>
                  <a:cubicBezTo>
                    <a:pt x="1398078" y="1702092"/>
                    <a:pt x="1411870" y="1690626"/>
                    <a:pt x="1422098" y="1689077"/>
                  </a:cubicBezTo>
                  <a:close/>
                  <a:moveTo>
                    <a:pt x="9193621" y="1688612"/>
                  </a:moveTo>
                  <a:cubicBezTo>
                    <a:pt x="9203382" y="1690006"/>
                    <a:pt x="9217328" y="1701317"/>
                    <a:pt x="9224765" y="1713868"/>
                  </a:cubicBezTo>
                  <a:cubicBezTo>
                    <a:pt x="9232048" y="1726264"/>
                    <a:pt x="9230188" y="1735251"/>
                    <a:pt x="9220272" y="1733856"/>
                  </a:cubicBezTo>
                  <a:cubicBezTo>
                    <a:pt x="9210355" y="1732462"/>
                    <a:pt x="9196410" y="1721151"/>
                    <a:pt x="9189128" y="1708600"/>
                  </a:cubicBezTo>
                  <a:cubicBezTo>
                    <a:pt x="9181690" y="1696049"/>
                    <a:pt x="9183704" y="1687062"/>
                    <a:pt x="9193621" y="1688612"/>
                  </a:cubicBezTo>
                  <a:close/>
                  <a:moveTo>
                    <a:pt x="8711582" y="1688147"/>
                  </a:moveTo>
                  <a:cubicBezTo>
                    <a:pt x="8721963" y="1689541"/>
                    <a:pt x="8735598" y="1700697"/>
                    <a:pt x="8742261" y="1713248"/>
                  </a:cubicBezTo>
                  <a:cubicBezTo>
                    <a:pt x="8748924" y="1725799"/>
                    <a:pt x="8745980" y="1734941"/>
                    <a:pt x="8735598" y="1733701"/>
                  </a:cubicBezTo>
                  <a:cubicBezTo>
                    <a:pt x="8725217" y="1732307"/>
                    <a:pt x="8711427" y="1721150"/>
                    <a:pt x="8704919" y="1708600"/>
                  </a:cubicBezTo>
                  <a:cubicBezTo>
                    <a:pt x="8698257" y="1696049"/>
                    <a:pt x="8701356" y="1686907"/>
                    <a:pt x="8711582" y="1688147"/>
                  </a:cubicBezTo>
                  <a:close/>
                  <a:moveTo>
                    <a:pt x="1929011" y="1686753"/>
                  </a:moveTo>
                  <a:cubicBezTo>
                    <a:pt x="1939704" y="1685358"/>
                    <a:pt x="1943578" y="1694500"/>
                    <a:pt x="1937844" y="1707051"/>
                  </a:cubicBezTo>
                  <a:cubicBezTo>
                    <a:pt x="1932111" y="1719601"/>
                    <a:pt x="1918628" y="1730757"/>
                    <a:pt x="1907935" y="1732152"/>
                  </a:cubicBezTo>
                  <a:cubicBezTo>
                    <a:pt x="1897243" y="1733547"/>
                    <a:pt x="1893214" y="1724405"/>
                    <a:pt x="1899103" y="1711854"/>
                  </a:cubicBezTo>
                  <a:cubicBezTo>
                    <a:pt x="1904991" y="1699303"/>
                    <a:pt x="1918319" y="1688147"/>
                    <a:pt x="1929011" y="1686753"/>
                  </a:cubicBezTo>
                  <a:close/>
                  <a:moveTo>
                    <a:pt x="7269954" y="1685203"/>
                  </a:moveTo>
                  <a:cubicBezTo>
                    <a:pt x="7281266" y="1685977"/>
                    <a:pt x="7293816" y="1696979"/>
                    <a:pt x="7297845" y="1709529"/>
                  </a:cubicBezTo>
                  <a:cubicBezTo>
                    <a:pt x="7302028" y="1722080"/>
                    <a:pt x="7295986" y="1731687"/>
                    <a:pt x="7284519" y="1730912"/>
                  </a:cubicBezTo>
                  <a:cubicBezTo>
                    <a:pt x="7273053" y="1730137"/>
                    <a:pt x="7260657" y="1719136"/>
                    <a:pt x="7256629" y="1706585"/>
                  </a:cubicBezTo>
                  <a:cubicBezTo>
                    <a:pt x="7252600" y="1694035"/>
                    <a:pt x="7258643" y="1684428"/>
                    <a:pt x="7269954" y="1685203"/>
                  </a:cubicBezTo>
                  <a:close/>
                  <a:moveTo>
                    <a:pt x="8075525" y="1683808"/>
                  </a:moveTo>
                  <a:cubicBezTo>
                    <a:pt x="8086371" y="1684893"/>
                    <a:pt x="8099541" y="1696049"/>
                    <a:pt x="8105119" y="1708600"/>
                  </a:cubicBezTo>
                  <a:cubicBezTo>
                    <a:pt x="8110543" y="1721305"/>
                    <a:pt x="8106204" y="1730602"/>
                    <a:pt x="8095357" y="1729517"/>
                  </a:cubicBezTo>
                  <a:cubicBezTo>
                    <a:pt x="8084512" y="1728433"/>
                    <a:pt x="8071186" y="1717277"/>
                    <a:pt x="8065763" y="1704726"/>
                  </a:cubicBezTo>
                  <a:cubicBezTo>
                    <a:pt x="8060339" y="1692020"/>
                    <a:pt x="8064678" y="1682723"/>
                    <a:pt x="8075525" y="1683808"/>
                  </a:cubicBezTo>
                  <a:close/>
                  <a:moveTo>
                    <a:pt x="7204412" y="1680709"/>
                  </a:moveTo>
                  <a:cubicBezTo>
                    <a:pt x="7215723" y="1681484"/>
                    <a:pt x="7228274" y="1692330"/>
                    <a:pt x="7232147" y="1704881"/>
                  </a:cubicBezTo>
                  <a:cubicBezTo>
                    <a:pt x="7236021" y="1717587"/>
                    <a:pt x="7229978" y="1727193"/>
                    <a:pt x="7218512" y="1726419"/>
                  </a:cubicBezTo>
                  <a:cubicBezTo>
                    <a:pt x="7207046" y="1725644"/>
                    <a:pt x="7194650" y="1714798"/>
                    <a:pt x="7190777" y="1702247"/>
                  </a:cubicBezTo>
                  <a:cubicBezTo>
                    <a:pt x="7186903" y="1689696"/>
                    <a:pt x="7192946" y="1680090"/>
                    <a:pt x="7204412" y="1680709"/>
                  </a:cubicBezTo>
                  <a:close/>
                  <a:moveTo>
                    <a:pt x="1481140" y="1680554"/>
                  </a:moveTo>
                  <a:cubicBezTo>
                    <a:pt x="1491368" y="1679004"/>
                    <a:pt x="1494312" y="1687991"/>
                    <a:pt x="1487803" y="1700542"/>
                  </a:cubicBezTo>
                  <a:cubicBezTo>
                    <a:pt x="1481140" y="1713093"/>
                    <a:pt x="1467503" y="1724404"/>
                    <a:pt x="1457121" y="1725953"/>
                  </a:cubicBezTo>
                  <a:cubicBezTo>
                    <a:pt x="1446737" y="1727503"/>
                    <a:pt x="1443793" y="1718516"/>
                    <a:pt x="1450457" y="1705965"/>
                  </a:cubicBezTo>
                  <a:cubicBezTo>
                    <a:pt x="1457121" y="1693414"/>
                    <a:pt x="1470912" y="1682103"/>
                    <a:pt x="1481140" y="1680554"/>
                  </a:cubicBezTo>
                  <a:close/>
                  <a:moveTo>
                    <a:pt x="9136911" y="1680399"/>
                  </a:moveTo>
                  <a:cubicBezTo>
                    <a:pt x="9146828" y="1681793"/>
                    <a:pt x="9160772" y="1693104"/>
                    <a:pt x="9168055" y="1705655"/>
                  </a:cubicBezTo>
                  <a:cubicBezTo>
                    <a:pt x="9175337" y="1718051"/>
                    <a:pt x="9173323" y="1727038"/>
                    <a:pt x="9163406" y="1725643"/>
                  </a:cubicBezTo>
                  <a:cubicBezTo>
                    <a:pt x="9153490" y="1724249"/>
                    <a:pt x="9139545" y="1712938"/>
                    <a:pt x="9132263" y="1700387"/>
                  </a:cubicBezTo>
                  <a:cubicBezTo>
                    <a:pt x="9124980" y="1687836"/>
                    <a:pt x="9126994" y="1678849"/>
                    <a:pt x="9136911" y="1680399"/>
                  </a:cubicBezTo>
                  <a:close/>
                  <a:moveTo>
                    <a:pt x="1990689" y="1679160"/>
                  </a:moveTo>
                  <a:cubicBezTo>
                    <a:pt x="2001536" y="1677765"/>
                    <a:pt x="2005566" y="1686907"/>
                    <a:pt x="1999832" y="1699458"/>
                  </a:cubicBezTo>
                  <a:cubicBezTo>
                    <a:pt x="1994098" y="1712008"/>
                    <a:pt x="1980770" y="1723319"/>
                    <a:pt x="1969923" y="1724559"/>
                  </a:cubicBezTo>
                  <a:cubicBezTo>
                    <a:pt x="1959076" y="1725954"/>
                    <a:pt x="1955046" y="1716812"/>
                    <a:pt x="1960780" y="1704261"/>
                  </a:cubicBezTo>
                  <a:cubicBezTo>
                    <a:pt x="1966669" y="1691710"/>
                    <a:pt x="1979996" y="1680554"/>
                    <a:pt x="1990689" y="1679160"/>
                  </a:cubicBezTo>
                  <a:close/>
                  <a:moveTo>
                    <a:pt x="8012925" y="1677610"/>
                  </a:moveTo>
                  <a:cubicBezTo>
                    <a:pt x="8023772" y="1678540"/>
                    <a:pt x="8036943" y="1689696"/>
                    <a:pt x="8042366" y="1702247"/>
                  </a:cubicBezTo>
                  <a:cubicBezTo>
                    <a:pt x="8047788" y="1714797"/>
                    <a:pt x="8043450" y="1724249"/>
                    <a:pt x="8032449" y="1723164"/>
                  </a:cubicBezTo>
                  <a:cubicBezTo>
                    <a:pt x="8021602" y="1722235"/>
                    <a:pt x="8008277" y="1711079"/>
                    <a:pt x="8003009" y="1698528"/>
                  </a:cubicBezTo>
                  <a:cubicBezTo>
                    <a:pt x="7997586" y="1685977"/>
                    <a:pt x="8002080" y="1676680"/>
                    <a:pt x="8012925" y="1677610"/>
                  </a:cubicBezTo>
                  <a:close/>
                  <a:moveTo>
                    <a:pt x="7138715" y="1676525"/>
                  </a:moveTo>
                  <a:cubicBezTo>
                    <a:pt x="7150181" y="1677300"/>
                    <a:pt x="7162422" y="1688146"/>
                    <a:pt x="7166296" y="1700697"/>
                  </a:cubicBezTo>
                  <a:cubicBezTo>
                    <a:pt x="7170015" y="1713403"/>
                    <a:pt x="7163816" y="1723009"/>
                    <a:pt x="7152350" y="1722235"/>
                  </a:cubicBezTo>
                  <a:cubicBezTo>
                    <a:pt x="7140885" y="1721460"/>
                    <a:pt x="7128489" y="1710614"/>
                    <a:pt x="7124770" y="1698063"/>
                  </a:cubicBezTo>
                  <a:cubicBezTo>
                    <a:pt x="7120896" y="1685512"/>
                    <a:pt x="7127249" y="1675750"/>
                    <a:pt x="7138715" y="1676525"/>
                  </a:cubicBezTo>
                  <a:close/>
                  <a:moveTo>
                    <a:pt x="7072708" y="1672497"/>
                  </a:moveTo>
                  <a:cubicBezTo>
                    <a:pt x="7084174" y="1673271"/>
                    <a:pt x="7096415" y="1684118"/>
                    <a:pt x="7100133" y="1696668"/>
                  </a:cubicBezTo>
                  <a:cubicBezTo>
                    <a:pt x="7103852" y="1709219"/>
                    <a:pt x="7097499" y="1718981"/>
                    <a:pt x="7086033" y="1718206"/>
                  </a:cubicBezTo>
                  <a:cubicBezTo>
                    <a:pt x="7074567" y="1717431"/>
                    <a:pt x="7062171" y="1706585"/>
                    <a:pt x="7058607" y="1694034"/>
                  </a:cubicBezTo>
                  <a:cubicBezTo>
                    <a:pt x="7054888" y="1681329"/>
                    <a:pt x="7061241" y="1671722"/>
                    <a:pt x="7072708" y="1672497"/>
                  </a:cubicBezTo>
                  <a:close/>
                  <a:moveTo>
                    <a:pt x="1540492" y="1672187"/>
                  </a:moveTo>
                  <a:cubicBezTo>
                    <a:pt x="1550875" y="1670637"/>
                    <a:pt x="1553975" y="1679624"/>
                    <a:pt x="1547466" y="1692175"/>
                  </a:cubicBezTo>
                  <a:cubicBezTo>
                    <a:pt x="1540957" y="1704571"/>
                    <a:pt x="1527320" y="1716037"/>
                    <a:pt x="1516937" y="1717431"/>
                  </a:cubicBezTo>
                  <a:cubicBezTo>
                    <a:pt x="1506555" y="1718981"/>
                    <a:pt x="1503455" y="1709994"/>
                    <a:pt x="1509964" y="1697443"/>
                  </a:cubicBezTo>
                  <a:cubicBezTo>
                    <a:pt x="1516473" y="1684892"/>
                    <a:pt x="1530110" y="1673581"/>
                    <a:pt x="1540492" y="1672187"/>
                  </a:cubicBezTo>
                  <a:close/>
                  <a:moveTo>
                    <a:pt x="9080046" y="1672033"/>
                  </a:moveTo>
                  <a:cubicBezTo>
                    <a:pt x="9089962" y="1673427"/>
                    <a:pt x="9103752" y="1684738"/>
                    <a:pt x="9111035" y="1697289"/>
                  </a:cubicBezTo>
                  <a:cubicBezTo>
                    <a:pt x="9118162" y="1709840"/>
                    <a:pt x="9115993" y="1718827"/>
                    <a:pt x="9106077" y="1717432"/>
                  </a:cubicBezTo>
                  <a:cubicBezTo>
                    <a:pt x="9096160" y="1716038"/>
                    <a:pt x="9082214" y="1704726"/>
                    <a:pt x="9075087" y="1692176"/>
                  </a:cubicBezTo>
                  <a:cubicBezTo>
                    <a:pt x="9067959" y="1679625"/>
                    <a:pt x="9070129" y="1670638"/>
                    <a:pt x="9080046" y="1672033"/>
                  </a:cubicBezTo>
                  <a:close/>
                  <a:moveTo>
                    <a:pt x="2052675" y="1671723"/>
                  </a:moveTo>
                  <a:cubicBezTo>
                    <a:pt x="2063368" y="1670483"/>
                    <a:pt x="2067552" y="1679625"/>
                    <a:pt x="2061973" y="1692176"/>
                  </a:cubicBezTo>
                  <a:cubicBezTo>
                    <a:pt x="2056394" y="1704726"/>
                    <a:pt x="2043067" y="1716037"/>
                    <a:pt x="2032219" y="1717277"/>
                  </a:cubicBezTo>
                  <a:cubicBezTo>
                    <a:pt x="2021371" y="1718517"/>
                    <a:pt x="2017187" y="1709375"/>
                    <a:pt x="2022922" y="1696824"/>
                  </a:cubicBezTo>
                  <a:cubicBezTo>
                    <a:pt x="2028501" y="1684273"/>
                    <a:pt x="2041828" y="1672962"/>
                    <a:pt x="2052675" y="1671723"/>
                  </a:cubicBezTo>
                  <a:close/>
                  <a:moveTo>
                    <a:pt x="7950172" y="1671722"/>
                  </a:moveTo>
                  <a:cubicBezTo>
                    <a:pt x="7961173" y="1672652"/>
                    <a:pt x="7974344" y="1683808"/>
                    <a:pt x="7979612" y="1696359"/>
                  </a:cubicBezTo>
                  <a:cubicBezTo>
                    <a:pt x="7984880" y="1708909"/>
                    <a:pt x="7980387" y="1718361"/>
                    <a:pt x="7969385" y="1717276"/>
                  </a:cubicBezTo>
                  <a:cubicBezTo>
                    <a:pt x="7958385" y="1716347"/>
                    <a:pt x="7945213" y="1705191"/>
                    <a:pt x="7939946" y="1692640"/>
                  </a:cubicBezTo>
                  <a:cubicBezTo>
                    <a:pt x="7934677" y="1679934"/>
                    <a:pt x="7939325" y="1670637"/>
                    <a:pt x="7950172" y="1671722"/>
                  </a:cubicBezTo>
                  <a:close/>
                  <a:moveTo>
                    <a:pt x="7887264" y="1665834"/>
                  </a:moveTo>
                  <a:cubicBezTo>
                    <a:pt x="7898265" y="1666919"/>
                    <a:pt x="7911281" y="1677920"/>
                    <a:pt x="7916549" y="1690471"/>
                  </a:cubicBezTo>
                  <a:cubicBezTo>
                    <a:pt x="7921662" y="1703021"/>
                    <a:pt x="7917014" y="1712473"/>
                    <a:pt x="7906013" y="1711388"/>
                  </a:cubicBezTo>
                  <a:cubicBezTo>
                    <a:pt x="7895011" y="1710304"/>
                    <a:pt x="7881841" y="1699302"/>
                    <a:pt x="7876728" y="1686752"/>
                  </a:cubicBezTo>
                  <a:cubicBezTo>
                    <a:pt x="7871615" y="1674046"/>
                    <a:pt x="7876263" y="1664749"/>
                    <a:pt x="7887264" y="1665834"/>
                  </a:cubicBezTo>
                  <a:close/>
                  <a:moveTo>
                    <a:pt x="2114663" y="1664285"/>
                  </a:moveTo>
                  <a:cubicBezTo>
                    <a:pt x="2125511" y="1663045"/>
                    <a:pt x="2129695" y="1672187"/>
                    <a:pt x="2124272" y="1684738"/>
                  </a:cubicBezTo>
                  <a:cubicBezTo>
                    <a:pt x="2118848" y="1697443"/>
                    <a:pt x="2105520" y="1708599"/>
                    <a:pt x="2094673" y="1709839"/>
                  </a:cubicBezTo>
                  <a:cubicBezTo>
                    <a:pt x="2083825" y="1711078"/>
                    <a:pt x="2079485" y="1701937"/>
                    <a:pt x="2085064" y="1689386"/>
                  </a:cubicBezTo>
                  <a:cubicBezTo>
                    <a:pt x="2090643" y="1676835"/>
                    <a:pt x="2103971" y="1665679"/>
                    <a:pt x="2114663" y="1664285"/>
                  </a:cubicBezTo>
                  <a:close/>
                  <a:moveTo>
                    <a:pt x="9022715" y="1663975"/>
                  </a:moveTo>
                  <a:cubicBezTo>
                    <a:pt x="9032631" y="1665524"/>
                    <a:pt x="9046577" y="1676680"/>
                    <a:pt x="9053705" y="1689231"/>
                  </a:cubicBezTo>
                  <a:cubicBezTo>
                    <a:pt x="9060832" y="1701782"/>
                    <a:pt x="9058663" y="1710769"/>
                    <a:pt x="9048591" y="1709374"/>
                  </a:cubicBezTo>
                  <a:cubicBezTo>
                    <a:pt x="9038519" y="1707980"/>
                    <a:pt x="9024730" y="1696668"/>
                    <a:pt x="9017602" y="1684118"/>
                  </a:cubicBezTo>
                  <a:cubicBezTo>
                    <a:pt x="9010474" y="1671567"/>
                    <a:pt x="9012799" y="1662580"/>
                    <a:pt x="9022715" y="1663975"/>
                  </a:cubicBezTo>
                  <a:close/>
                  <a:moveTo>
                    <a:pt x="1600000" y="1663975"/>
                  </a:moveTo>
                  <a:cubicBezTo>
                    <a:pt x="1610383" y="1662425"/>
                    <a:pt x="1613483" y="1671412"/>
                    <a:pt x="1607129" y="1683963"/>
                  </a:cubicBezTo>
                  <a:cubicBezTo>
                    <a:pt x="1600620" y="1696514"/>
                    <a:pt x="1586983" y="1707825"/>
                    <a:pt x="1576600" y="1709219"/>
                  </a:cubicBezTo>
                  <a:cubicBezTo>
                    <a:pt x="1566217" y="1710614"/>
                    <a:pt x="1562963" y="1701627"/>
                    <a:pt x="1569472" y="1689076"/>
                  </a:cubicBezTo>
                  <a:cubicBezTo>
                    <a:pt x="1575979" y="1676525"/>
                    <a:pt x="1589617" y="1665214"/>
                    <a:pt x="1600000" y="1663975"/>
                  </a:cubicBezTo>
                  <a:close/>
                  <a:moveTo>
                    <a:pt x="3758547" y="1661806"/>
                  </a:moveTo>
                  <a:cubicBezTo>
                    <a:pt x="3770168" y="1661186"/>
                    <a:pt x="3777760" y="1670948"/>
                    <a:pt x="3775281" y="1683499"/>
                  </a:cubicBezTo>
                  <a:cubicBezTo>
                    <a:pt x="3772802" y="1696204"/>
                    <a:pt x="3761336" y="1706896"/>
                    <a:pt x="3749560" y="1707515"/>
                  </a:cubicBezTo>
                  <a:cubicBezTo>
                    <a:pt x="3737784" y="1708135"/>
                    <a:pt x="3730346" y="1698373"/>
                    <a:pt x="3732825" y="1685823"/>
                  </a:cubicBezTo>
                  <a:cubicBezTo>
                    <a:pt x="3735305" y="1673272"/>
                    <a:pt x="3746771" y="1662426"/>
                    <a:pt x="3758547" y="1661806"/>
                  </a:cubicBezTo>
                  <a:close/>
                  <a:moveTo>
                    <a:pt x="7823890" y="1659946"/>
                  </a:moveTo>
                  <a:cubicBezTo>
                    <a:pt x="7834891" y="1661031"/>
                    <a:pt x="7847907" y="1672032"/>
                    <a:pt x="7853020" y="1684583"/>
                  </a:cubicBezTo>
                  <a:cubicBezTo>
                    <a:pt x="7858133" y="1697288"/>
                    <a:pt x="7853330" y="1706585"/>
                    <a:pt x="7842329" y="1705655"/>
                  </a:cubicBezTo>
                  <a:cubicBezTo>
                    <a:pt x="7831327" y="1704571"/>
                    <a:pt x="7818157" y="1693570"/>
                    <a:pt x="7813198" y="1681019"/>
                  </a:cubicBezTo>
                  <a:cubicBezTo>
                    <a:pt x="7808241" y="1668313"/>
                    <a:pt x="7813044" y="1659016"/>
                    <a:pt x="7823890" y="1659946"/>
                  </a:cubicBezTo>
                  <a:close/>
                  <a:moveTo>
                    <a:pt x="3825949" y="1658087"/>
                  </a:moveTo>
                  <a:cubicBezTo>
                    <a:pt x="3837725" y="1657467"/>
                    <a:pt x="3845317" y="1667229"/>
                    <a:pt x="3842993" y="1679780"/>
                  </a:cubicBezTo>
                  <a:cubicBezTo>
                    <a:pt x="3840669" y="1692485"/>
                    <a:pt x="3829203" y="1703176"/>
                    <a:pt x="3817427" y="1703796"/>
                  </a:cubicBezTo>
                  <a:cubicBezTo>
                    <a:pt x="3805651" y="1704416"/>
                    <a:pt x="3797903" y="1694654"/>
                    <a:pt x="3800382" y="1682104"/>
                  </a:cubicBezTo>
                  <a:cubicBezTo>
                    <a:pt x="3802707" y="1669553"/>
                    <a:pt x="3814173" y="1658862"/>
                    <a:pt x="3825949" y="1658087"/>
                  </a:cubicBezTo>
                  <a:close/>
                  <a:moveTo>
                    <a:pt x="488005" y="1657622"/>
                  </a:moveTo>
                  <a:cubicBezTo>
                    <a:pt x="497146" y="1655917"/>
                    <a:pt x="498077" y="1664439"/>
                    <a:pt x="490019" y="1676835"/>
                  </a:cubicBezTo>
                  <a:cubicBezTo>
                    <a:pt x="482117" y="1689231"/>
                    <a:pt x="468173" y="1700697"/>
                    <a:pt x="459033" y="1702402"/>
                  </a:cubicBezTo>
                  <a:cubicBezTo>
                    <a:pt x="449887" y="1704106"/>
                    <a:pt x="448955" y="1695584"/>
                    <a:pt x="457016" y="1683188"/>
                  </a:cubicBezTo>
                  <a:cubicBezTo>
                    <a:pt x="464918" y="1670947"/>
                    <a:pt x="478863" y="1659481"/>
                    <a:pt x="488005" y="1657622"/>
                  </a:cubicBezTo>
                  <a:close/>
                  <a:moveTo>
                    <a:pt x="2176961" y="1657158"/>
                  </a:moveTo>
                  <a:cubicBezTo>
                    <a:pt x="2187653" y="1655918"/>
                    <a:pt x="2192147" y="1665060"/>
                    <a:pt x="2186723" y="1677611"/>
                  </a:cubicBezTo>
                  <a:cubicBezTo>
                    <a:pt x="2181299" y="1690161"/>
                    <a:pt x="2168128" y="1701318"/>
                    <a:pt x="2157279" y="1702557"/>
                  </a:cubicBezTo>
                  <a:cubicBezTo>
                    <a:pt x="2146432" y="1703797"/>
                    <a:pt x="2142093" y="1694655"/>
                    <a:pt x="2147517" y="1682104"/>
                  </a:cubicBezTo>
                  <a:cubicBezTo>
                    <a:pt x="2152941" y="1669553"/>
                    <a:pt x="2166267" y="1658397"/>
                    <a:pt x="2176961" y="1657158"/>
                  </a:cubicBezTo>
                  <a:close/>
                  <a:moveTo>
                    <a:pt x="8965385" y="1655918"/>
                  </a:moveTo>
                  <a:cubicBezTo>
                    <a:pt x="8975457" y="1657157"/>
                    <a:pt x="8989246" y="1668468"/>
                    <a:pt x="8996374" y="1681019"/>
                  </a:cubicBezTo>
                  <a:cubicBezTo>
                    <a:pt x="9003347" y="1693570"/>
                    <a:pt x="9001023" y="1702557"/>
                    <a:pt x="8990952" y="1701162"/>
                  </a:cubicBezTo>
                  <a:cubicBezTo>
                    <a:pt x="8980880" y="1699923"/>
                    <a:pt x="8966934" y="1688611"/>
                    <a:pt x="8959962" y="1676061"/>
                  </a:cubicBezTo>
                  <a:cubicBezTo>
                    <a:pt x="8952989" y="1663510"/>
                    <a:pt x="8955313" y="1654523"/>
                    <a:pt x="8965385" y="1655918"/>
                  </a:cubicBezTo>
                  <a:close/>
                  <a:moveTo>
                    <a:pt x="1659817" y="1655608"/>
                  </a:moveTo>
                  <a:cubicBezTo>
                    <a:pt x="1670199" y="1654213"/>
                    <a:pt x="1673608" y="1663200"/>
                    <a:pt x="1667254" y="1675751"/>
                  </a:cubicBezTo>
                  <a:cubicBezTo>
                    <a:pt x="1660901" y="1688301"/>
                    <a:pt x="1647263" y="1699613"/>
                    <a:pt x="1636882" y="1701007"/>
                  </a:cubicBezTo>
                  <a:cubicBezTo>
                    <a:pt x="1626343" y="1702402"/>
                    <a:pt x="1623089" y="1693415"/>
                    <a:pt x="1629442" y="1680864"/>
                  </a:cubicBezTo>
                  <a:cubicBezTo>
                    <a:pt x="1635796" y="1668313"/>
                    <a:pt x="1649433" y="1657002"/>
                    <a:pt x="1659817" y="1655608"/>
                  </a:cubicBezTo>
                  <a:close/>
                  <a:moveTo>
                    <a:pt x="7760672" y="1654368"/>
                  </a:moveTo>
                  <a:cubicBezTo>
                    <a:pt x="7771673" y="1655298"/>
                    <a:pt x="7784689" y="1666299"/>
                    <a:pt x="7789647" y="1678849"/>
                  </a:cubicBezTo>
                  <a:cubicBezTo>
                    <a:pt x="7794605" y="1691400"/>
                    <a:pt x="7789647" y="1700852"/>
                    <a:pt x="7778646" y="1699922"/>
                  </a:cubicBezTo>
                  <a:cubicBezTo>
                    <a:pt x="7767490" y="1698993"/>
                    <a:pt x="7754629" y="1687991"/>
                    <a:pt x="7749671" y="1675441"/>
                  </a:cubicBezTo>
                  <a:cubicBezTo>
                    <a:pt x="7744712" y="1662735"/>
                    <a:pt x="7749671" y="1653283"/>
                    <a:pt x="7760672" y="1654368"/>
                  </a:cubicBezTo>
                  <a:close/>
                  <a:moveTo>
                    <a:pt x="8411759" y="1652199"/>
                  </a:moveTo>
                  <a:cubicBezTo>
                    <a:pt x="8422295" y="1653438"/>
                    <a:pt x="8435776" y="1664595"/>
                    <a:pt x="8441973" y="1677145"/>
                  </a:cubicBezTo>
                  <a:cubicBezTo>
                    <a:pt x="8448171" y="1689696"/>
                    <a:pt x="8444608" y="1698993"/>
                    <a:pt x="8434071" y="1697753"/>
                  </a:cubicBezTo>
                  <a:cubicBezTo>
                    <a:pt x="8423534" y="1696514"/>
                    <a:pt x="8409900" y="1685358"/>
                    <a:pt x="8403857" y="1672807"/>
                  </a:cubicBezTo>
                  <a:cubicBezTo>
                    <a:pt x="8397658" y="1660256"/>
                    <a:pt x="8401222" y="1650959"/>
                    <a:pt x="8411759" y="1652199"/>
                  </a:cubicBezTo>
                  <a:close/>
                  <a:moveTo>
                    <a:pt x="3960908" y="1651424"/>
                  </a:moveTo>
                  <a:cubicBezTo>
                    <a:pt x="3972684" y="1650959"/>
                    <a:pt x="3980431" y="1660721"/>
                    <a:pt x="3978417" y="1673271"/>
                  </a:cubicBezTo>
                  <a:cubicBezTo>
                    <a:pt x="3976403" y="1685822"/>
                    <a:pt x="3965092" y="1696513"/>
                    <a:pt x="3953316" y="1697133"/>
                  </a:cubicBezTo>
                  <a:cubicBezTo>
                    <a:pt x="3941540" y="1697598"/>
                    <a:pt x="3933637" y="1687836"/>
                    <a:pt x="3935807" y="1675286"/>
                  </a:cubicBezTo>
                  <a:cubicBezTo>
                    <a:pt x="3937976" y="1662735"/>
                    <a:pt x="3949287" y="1652044"/>
                    <a:pt x="3960908" y="1651424"/>
                  </a:cubicBezTo>
                  <a:close/>
                  <a:moveTo>
                    <a:pt x="6674338" y="1650804"/>
                  </a:moveTo>
                  <a:cubicBezTo>
                    <a:pt x="6685805" y="1651424"/>
                    <a:pt x="6697735" y="1662115"/>
                    <a:pt x="6700679" y="1674666"/>
                  </a:cubicBezTo>
                  <a:cubicBezTo>
                    <a:pt x="6703778" y="1687216"/>
                    <a:pt x="6696651" y="1697133"/>
                    <a:pt x="6685030" y="1696513"/>
                  </a:cubicBezTo>
                  <a:cubicBezTo>
                    <a:pt x="6673409" y="1695893"/>
                    <a:pt x="6661633" y="1685202"/>
                    <a:pt x="6658689" y="1672651"/>
                  </a:cubicBezTo>
                  <a:cubicBezTo>
                    <a:pt x="6655745" y="1659946"/>
                    <a:pt x="6662717" y="1650184"/>
                    <a:pt x="6674338" y="1650804"/>
                  </a:cubicBezTo>
                  <a:close/>
                  <a:moveTo>
                    <a:pt x="2239412" y="1650030"/>
                  </a:moveTo>
                  <a:cubicBezTo>
                    <a:pt x="2250260" y="1648790"/>
                    <a:pt x="2254754" y="1657932"/>
                    <a:pt x="2249486" y="1670483"/>
                  </a:cubicBezTo>
                  <a:cubicBezTo>
                    <a:pt x="2244217" y="1683033"/>
                    <a:pt x="2231199" y="1694189"/>
                    <a:pt x="2220197" y="1695429"/>
                  </a:cubicBezTo>
                  <a:cubicBezTo>
                    <a:pt x="2209194" y="1696669"/>
                    <a:pt x="2204699" y="1687527"/>
                    <a:pt x="2210123" y="1674976"/>
                  </a:cubicBezTo>
                  <a:cubicBezTo>
                    <a:pt x="2215547" y="1662425"/>
                    <a:pt x="2228720" y="1651269"/>
                    <a:pt x="2239412" y="1650030"/>
                  </a:cubicBezTo>
                  <a:close/>
                  <a:moveTo>
                    <a:pt x="7697144" y="1648790"/>
                  </a:moveTo>
                  <a:cubicBezTo>
                    <a:pt x="7708145" y="1649720"/>
                    <a:pt x="7721006" y="1660721"/>
                    <a:pt x="7725964" y="1673272"/>
                  </a:cubicBezTo>
                  <a:cubicBezTo>
                    <a:pt x="7730768" y="1685822"/>
                    <a:pt x="7725809" y="1695274"/>
                    <a:pt x="7714653" y="1694344"/>
                  </a:cubicBezTo>
                  <a:cubicBezTo>
                    <a:pt x="7703497" y="1693415"/>
                    <a:pt x="7690636" y="1682414"/>
                    <a:pt x="7685833" y="1669863"/>
                  </a:cubicBezTo>
                  <a:cubicBezTo>
                    <a:pt x="7681029" y="1657312"/>
                    <a:pt x="7685988" y="1647860"/>
                    <a:pt x="7697144" y="1648790"/>
                  </a:cubicBezTo>
                  <a:close/>
                  <a:moveTo>
                    <a:pt x="4028619" y="1648171"/>
                  </a:moveTo>
                  <a:cubicBezTo>
                    <a:pt x="4040240" y="1647551"/>
                    <a:pt x="4048297" y="1657467"/>
                    <a:pt x="4046283" y="1670018"/>
                  </a:cubicBezTo>
                  <a:cubicBezTo>
                    <a:pt x="4044269" y="1682724"/>
                    <a:pt x="4033112" y="1693415"/>
                    <a:pt x="4021336" y="1693880"/>
                  </a:cubicBezTo>
                  <a:cubicBezTo>
                    <a:pt x="4009561" y="1694500"/>
                    <a:pt x="4001658" y="1684583"/>
                    <a:pt x="4003673" y="1672032"/>
                  </a:cubicBezTo>
                  <a:cubicBezTo>
                    <a:pt x="4005687" y="1659482"/>
                    <a:pt x="4016843" y="1648790"/>
                    <a:pt x="4028619" y="1648171"/>
                  </a:cubicBezTo>
                  <a:close/>
                  <a:moveTo>
                    <a:pt x="8907590" y="1648016"/>
                  </a:moveTo>
                  <a:cubicBezTo>
                    <a:pt x="8917661" y="1649410"/>
                    <a:pt x="8931451" y="1660566"/>
                    <a:pt x="8938424" y="1673117"/>
                  </a:cubicBezTo>
                  <a:cubicBezTo>
                    <a:pt x="8945397" y="1685513"/>
                    <a:pt x="8942917" y="1694655"/>
                    <a:pt x="8932846" y="1693260"/>
                  </a:cubicBezTo>
                  <a:cubicBezTo>
                    <a:pt x="8922774" y="1691866"/>
                    <a:pt x="8908984" y="1680709"/>
                    <a:pt x="8902011" y="1668159"/>
                  </a:cubicBezTo>
                  <a:cubicBezTo>
                    <a:pt x="8895039" y="1655763"/>
                    <a:pt x="8897518" y="1646621"/>
                    <a:pt x="8907590" y="1648016"/>
                  </a:cubicBezTo>
                  <a:close/>
                  <a:moveTo>
                    <a:pt x="6607557" y="1647860"/>
                  </a:moveTo>
                  <a:cubicBezTo>
                    <a:pt x="6619178" y="1648325"/>
                    <a:pt x="6630799" y="1659017"/>
                    <a:pt x="6633743" y="1671567"/>
                  </a:cubicBezTo>
                  <a:cubicBezTo>
                    <a:pt x="6636687" y="1684118"/>
                    <a:pt x="6629404" y="1693880"/>
                    <a:pt x="6617783" y="1693415"/>
                  </a:cubicBezTo>
                  <a:cubicBezTo>
                    <a:pt x="6606162" y="1692795"/>
                    <a:pt x="6594386" y="1682104"/>
                    <a:pt x="6591597" y="1669553"/>
                  </a:cubicBezTo>
                  <a:cubicBezTo>
                    <a:pt x="6588808" y="1657002"/>
                    <a:pt x="6595936" y="1647086"/>
                    <a:pt x="6607557" y="1647860"/>
                  </a:cubicBezTo>
                  <a:close/>
                  <a:moveTo>
                    <a:pt x="1719789" y="1647396"/>
                  </a:moveTo>
                  <a:cubicBezTo>
                    <a:pt x="1730172" y="1646001"/>
                    <a:pt x="1733580" y="1654988"/>
                    <a:pt x="1727382" y="1667539"/>
                  </a:cubicBezTo>
                  <a:cubicBezTo>
                    <a:pt x="1721183" y="1680089"/>
                    <a:pt x="1707701" y="1691401"/>
                    <a:pt x="1697164" y="1692795"/>
                  </a:cubicBezTo>
                  <a:cubicBezTo>
                    <a:pt x="1686626" y="1694190"/>
                    <a:pt x="1683216" y="1685203"/>
                    <a:pt x="1689570" y="1672652"/>
                  </a:cubicBezTo>
                  <a:cubicBezTo>
                    <a:pt x="1695769" y="1660101"/>
                    <a:pt x="1709406" y="1648790"/>
                    <a:pt x="1719789" y="1647396"/>
                  </a:cubicBezTo>
                  <a:close/>
                  <a:moveTo>
                    <a:pt x="8351020" y="1645381"/>
                  </a:moveTo>
                  <a:cubicBezTo>
                    <a:pt x="8361556" y="1646620"/>
                    <a:pt x="8375037" y="1657777"/>
                    <a:pt x="8381079" y="1670327"/>
                  </a:cubicBezTo>
                  <a:cubicBezTo>
                    <a:pt x="8387123" y="1682878"/>
                    <a:pt x="8383404" y="1692175"/>
                    <a:pt x="8372868" y="1690935"/>
                  </a:cubicBezTo>
                  <a:cubicBezTo>
                    <a:pt x="8362331" y="1689696"/>
                    <a:pt x="8348851" y="1678540"/>
                    <a:pt x="8342808" y="1665989"/>
                  </a:cubicBezTo>
                  <a:cubicBezTo>
                    <a:pt x="8336765" y="1653438"/>
                    <a:pt x="8340483" y="1644141"/>
                    <a:pt x="8351020" y="1645381"/>
                  </a:cubicBezTo>
                  <a:close/>
                  <a:moveTo>
                    <a:pt x="6540620" y="1644606"/>
                  </a:moveTo>
                  <a:cubicBezTo>
                    <a:pt x="6552241" y="1645071"/>
                    <a:pt x="6563862" y="1655762"/>
                    <a:pt x="6566651" y="1668313"/>
                  </a:cubicBezTo>
                  <a:cubicBezTo>
                    <a:pt x="6569285" y="1681019"/>
                    <a:pt x="6562158" y="1690780"/>
                    <a:pt x="6550382" y="1690315"/>
                  </a:cubicBezTo>
                  <a:cubicBezTo>
                    <a:pt x="6538606" y="1689851"/>
                    <a:pt x="6526985" y="1679159"/>
                    <a:pt x="6524351" y="1666609"/>
                  </a:cubicBezTo>
                  <a:cubicBezTo>
                    <a:pt x="6521717" y="1654058"/>
                    <a:pt x="6528999" y="1644296"/>
                    <a:pt x="6540620" y="1644606"/>
                  </a:cubicBezTo>
                  <a:close/>
                  <a:moveTo>
                    <a:pt x="7633305" y="1643522"/>
                  </a:moveTo>
                  <a:cubicBezTo>
                    <a:pt x="7644307" y="1644452"/>
                    <a:pt x="7657167" y="1655453"/>
                    <a:pt x="7661971" y="1668004"/>
                  </a:cubicBezTo>
                  <a:cubicBezTo>
                    <a:pt x="7666774" y="1680554"/>
                    <a:pt x="7661661" y="1690006"/>
                    <a:pt x="7650504" y="1689077"/>
                  </a:cubicBezTo>
                  <a:cubicBezTo>
                    <a:pt x="7639348" y="1688147"/>
                    <a:pt x="7626488" y="1677146"/>
                    <a:pt x="7621840" y="1664595"/>
                  </a:cubicBezTo>
                  <a:cubicBezTo>
                    <a:pt x="7617036" y="1652044"/>
                    <a:pt x="7622149" y="1642592"/>
                    <a:pt x="7633305" y="1643522"/>
                  </a:cubicBezTo>
                  <a:close/>
                  <a:moveTo>
                    <a:pt x="2302329" y="1643057"/>
                  </a:moveTo>
                  <a:cubicBezTo>
                    <a:pt x="2313331" y="1641817"/>
                    <a:pt x="2317826" y="1651114"/>
                    <a:pt x="2312712" y="1663665"/>
                  </a:cubicBezTo>
                  <a:cubicBezTo>
                    <a:pt x="2307442" y="1676216"/>
                    <a:pt x="2294426" y="1687372"/>
                    <a:pt x="2283423" y="1688611"/>
                  </a:cubicBezTo>
                  <a:cubicBezTo>
                    <a:pt x="2272420" y="1689696"/>
                    <a:pt x="2267771" y="1680554"/>
                    <a:pt x="2273040" y="1668003"/>
                  </a:cubicBezTo>
                  <a:cubicBezTo>
                    <a:pt x="2278309" y="1655298"/>
                    <a:pt x="2291326" y="1644297"/>
                    <a:pt x="2302329" y="1643057"/>
                  </a:cubicBezTo>
                  <a:close/>
                  <a:moveTo>
                    <a:pt x="6473527" y="1641973"/>
                  </a:moveTo>
                  <a:cubicBezTo>
                    <a:pt x="6485148" y="1642438"/>
                    <a:pt x="6496769" y="1653129"/>
                    <a:pt x="6499403" y="1665680"/>
                  </a:cubicBezTo>
                  <a:cubicBezTo>
                    <a:pt x="6502037" y="1678385"/>
                    <a:pt x="6494755" y="1688147"/>
                    <a:pt x="6482979" y="1687682"/>
                  </a:cubicBezTo>
                  <a:cubicBezTo>
                    <a:pt x="6471203" y="1687217"/>
                    <a:pt x="6459582" y="1676526"/>
                    <a:pt x="6457103" y="1663975"/>
                  </a:cubicBezTo>
                  <a:cubicBezTo>
                    <a:pt x="6454468" y="1651270"/>
                    <a:pt x="6461906" y="1641508"/>
                    <a:pt x="6473527" y="1641973"/>
                  </a:cubicBezTo>
                  <a:close/>
                  <a:moveTo>
                    <a:pt x="3046307" y="1640268"/>
                  </a:moveTo>
                  <a:cubicBezTo>
                    <a:pt x="3057617" y="1639338"/>
                    <a:pt x="3063813" y="1648790"/>
                    <a:pt x="3059942" y="1661341"/>
                  </a:cubicBezTo>
                  <a:cubicBezTo>
                    <a:pt x="3056068" y="1673892"/>
                    <a:pt x="3043827" y="1684893"/>
                    <a:pt x="3032361" y="1685823"/>
                  </a:cubicBezTo>
                  <a:cubicBezTo>
                    <a:pt x="3020894" y="1686752"/>
                    <a:pt x="3014849" y="1677300"/>
                    <a:pt x="3018724" y="1664750"/>
                  </a:cubicBezTo>
                  <a:cubicBezTo>
                    <a:pt x="3022602" y="1652199"/>
                    <a:pt x="3034996" y="1641198"/>
                    <a:pt x="3046307" y="1640268"/>
                  </a:cubicBezTo>
                  <a:close/>
                  <a:moveTo>
                    <a:pt x="8849485" y="1640113"/>
                  </a:moveTo>
                  <a:cubicBezTo>
                    <a:pt x="8859556" y="1641508"/>
                    <a:pt x="8873346" y="1652664"/>
                    <a:pt x="8880319" y="1665215"/>
                  </a:cubicBezTo>
                  <a:cubicBezTo>
                    <a:pt x="8887292" y="1677765"/>
                    <a:pt x="8884657" y="1686907"/>
                    <a:pt x="8874586" y="1685513"/>
                  </a:cubicBezTo>
                  <a:cubicBezTo>
                    <a:pt x="8864359" y="1684118"/>
                    <a:pt x="8850569" y="1672962"/>
                    <a:pt x="8843752" y="1660411"/>
                  </a:cubicBezTo>
                  <a:cubicBezTo>
                    <a:pt x="8836934" y="1647861"/>
                    <a:pt x="8839568" y="1638874"/>
                    <a:pt x="8849485" y="1640113"/>
                  </a:cubicBezTo>
                  <a:close/>
                  <a:moveTo>
                    <a:pt x="6406435" y="1639339"/>
                  </a:moveTo>
                  <a:cubicBezTo>
                    <a:pt x="6418056" y="1639804"/>
                    <a:pt x="6429522" y="1650495"/>
                    <a:pt x="6432001" y="1663046"/>
                  </a:cubicBezTo>
                  <a:cubicBezTo>
                    <a:pt x="6434481" y="1675596"/>
                    <a:pt x="6427043" y="1685513"/>
                    <a:pt x="6415267" y="1685048"/>
                  </a:cubicBezTo>
                  <a:cubicBezTo>
                    <a:pt x="6403646" y="1684583"/>
                    <a:pt x="6392180" y="1673892"/>
                    <a:pt x="6389701" y="1661341"/>
                  </a:cubicBezTo>
                  <a:cubicBezTo>
                    <a:pt x="6387221" y="1648790"/>
                    <a:pt x="6394814" y="1638874"/>
                    <a:pt x="6406435" y="1639339"/>
                  </a:cubicBezTo>
                  <a:close/>
                  <a:moveTo>
                    <a:pt x="1780070" y="1639339"/>
                  </a:moveTo>
                  <a:cubicBezTo>
                    <a:pt x="1790608" y="1637944"/>
                    <a:pt x="1794173" y="1646931"/>
                    <a:pt x="1787973" y="1659482"/>
                  </a:cubicBezTo>
                  <a:cubicBezTo>
                    <a:pt x="1781775" y="1672032"/>
                    <a:pt x="1768293" y="1683344"/>
                    <a:pt x="1757756" y="1684738"/>
                  </a:cubicBezTo>
                  <a:cubicBezTo>
                    <a:pt x="1747217" y="1686133"/>
                    <a:pt x="1743653" y="1677146"/>
                    <a:pt x="1749852" y="1664595"/>
                  </a:cubicBezTo>
                  <a:cubicBezTo>
                    <a:pt x="1756051" y="1652044"/>
                    <a:pt x="1769687" y="1640733"/>
                    <a:pt x="1780070" y="1639339"/>
                  </a:cubicBezTo>
                  <a:close/>
                  <a:moveTo>
                    <a:pt x="8290280" y="1638563"/>
                  </a:moveTo>
                  <a:cubicBezTo>
                    <a:pt x="8300972" y="1639648"/>
                    <a:pt x="8314297" y="1650804"/>
                    <a:pt x="8320340" y="1663355"/>
                  </a:cubicBezTo>
                  <a:cubicBezTo>
                    <a:pt x="8326228" y="1675906"/>
                    <a:pt x="8322510" y="1685047"/>
                    <a:pt x="8311818" y="1683963"/>
                  </a:cubicBezTo>
                  <a:cubicBezTo>
                    <a:pt x="8301127" y="1682878"/>
                    <a:pt x="8287647" y="1671722"/>
                    <a:pt x="8281759" y="1659171"/>
                  </a:cubicBezTo>
                  <a:cubicBezTo>
                    <a:pt x="8275715" y="1646621"/>
                    <a:pt x="8279589" y="1637479"/>
                    <a:pt x="8290280" y="1638563"/>
                  </a:cubicBezTo>
                  <a:close/>
                  <a:moveTo>
                    <a:pt x="7569312" y="1638098"/>
                  </a:moveTo>
                  <a:cubicBezTo>
                    <a:pt x="7580313" y="1639028"/>
                    <a:pt x="7593174" y="1650029"/>
                    <a:pt x="7597822" y="1662580"/>
                  </a:cubicBezTo>
                  <a:cubicBezTo>
                    <a:pt x="7602471" y="1675286"/>
                    <a:pt x="7597203" y="1684737"/>
                    <a:pt x="7586046" y="1683808"/>
                  </a:cubicBezTo>
                  <a:cubicBezTo>
                    <a:pt x="7574891" y="1682878"/>
                    <a:pt x="7562185" y="1671877"/>
                    <a:pt x="7557536" y="1659326"/>
                  </a:cubicBezTo>
                  <a:cubicBezTo>
                    <a:pt x="7553043" y="1646775"/>
                    <a:pt x="7558311" y="1637324"/>
                    <a:pt x="7569312" y="1638098"/>
                  </a:cubicBezTo>
                  <a:close/>
                  <a:moveTo>
                    <a:pt x="6339189" y="1636704"/>
                  </a:moveTo>
                  <a:cubicBezTo>
                    <a:pt x="6350810" y="1637014"/>
                    <a:pt x="6362275" y="1647705"/>
                    <a:pt x="6364600" y="1660256"/>
                  </a:cubicBezTo>
                  <a:cubicBezTo>
                    <a:pt x="6366924" y="1672962"/>
                    <a:pt x="6359331" y="1682878"/>
                    <a:pt x="6347555" y="1682413"/>
                  </a:cubicBezTo>
                  <a:cubicBezTo>
                    <a:pt x="6335780" y="1682104"/>
                    <a:pt x="6324468" y="1671412"/>
                    <a:pt x="6322144" y="1658861"/>
                  </a:cubicBezTo>
                  <a:cubicBezTo>
                    <a:pt x="6319820" y="1646311"/>
                    <a:pt x="6327412" y="1636394"/>
                    <a:pt x="6339189" y="1636704"/>
                  </a:cubicBezTo>
                  <a:close/>
                  <a:moveTo>
                    <a:pt x="2365091" y="1636085"/>
                  </a:moveTo>
                  <a:cubicBezTo>
                    <a:pt x="2375939" y="1634845"/>
                    <a:pt x="2380742" y="1644142"/>
                    <a:pt x="2375629" y="1656693"/>
                  </a:cubicBezTo>
                  <a:cubicBezTo>
                    <a:pt x="2370515" y="1669399"/>
                    <a:pt x="2357497" y="1680400"/>
                    <a:pt x="2346495" y="1681639"/>
                  </a:cubicBezTo>
                  <a:cubicBezTo>
                    <a:pt x="2335492" y="1682879"/>
                    <a:pt x="2330843" y="1673582"/>
                    <a:pt x="2335957" y="1661031"/>
                  </a:cubicBezTo>
                  <a:cubicBezTo>
                    <a:pt x="2341226" y="1648481"/>
                    <a:pt x="2354243" y="1637324"/>
                    <a:pt x="2365091" y="1636085"/>
                  </a:cubicBezTo>
                  <a:close/>
                  <a:moveTo>
                    <a:pt x="1343516" y="1635929"/>
                  </a:moveTo>
                  <a:cubicBezTo>
                    <a:pt x="1353588" y="1634380"/>
                    <a:pt x="1356067" y="1643212"/>
                    <a:pt x="1349249" y="1655763"/>
                  </a:cubicBezTo>
                  <a:cubicBezTo>
                    <a:pt x="1342431" y="1668313"/>
                    <a:pt x="1328639" y="1679624"/>
                    <a:pt x="1318566" y="1681174"/>
                  </a:cubicBezTo>
                  <a:cubicBezTo>
                    <a:pt x="1308494" y="1682723"/>
                    <a:pt x="1305860" y="1673891"/>
                    <a:pt x="1312832" y="1661341"/>
                  </a:cubicBezTo>
                  <a:cubicBezTo>
                    <a:pt x="1319806" y="1648790"/>
                    <a:pt x="1333597" y="1637479"/>
                    <a:pt x="1343516" y="1635929"/>
                  </a:cubicBezTo>
                  <a:close/>
                  <a:moveTo>
                    <a:pt x="9263502" y="1634690"/>
                  </a:moveTo>
                  <a:cubicBezTo>
                    <a:pt x="9273109" y="1636084"/>
                    <a:pt x="9287054" y="1647395"/>
                    <a:pt x="9294647" y="1659946"/>
                  </a:cubicBezTo>
                  <a:cubicBezTo>
                    <a:pt x="9302239" y="1672497"/>
                    <a:pt x="9300379" y="1681484"/>
                    <a:pt x="9290773" y="1679934"/>
                  </a:cubicBezTo>
                  <a:cubicBezTo>
                    <a:pt x="9281011" y="1678540"/>
                    <a:pt x="9267065" y="1667229"/>
                    <a:pt x="9259628" y="1654678"/>
                  </a:cubicBezTo>
                  <a:cubicBezTo>
                    <a:pt x="9252036" y="1642282"/>
                    <a:pt x="9253740" y="1633295"/>
                    <a:pt x="9263502" y="1634690"/>
                  </a:cubicBezTo>
                  <a:close/>
                  <a:moveTo>
                    <a:pt x="6271787" y="1634535"/>
                  </a:moveTo>
                  <a:cubicBezTo>
                    <a:pt x="6283562" y="1635000"/>
                    <a:pt x="6294718" y="1645536"/>
                    <a:pt x="6297043" y="1658087"/>
                  </a:cubicBezTo>
                  <a:cubicBezTo>
                    <a:pt x="6299367" y="1670792"/>
                    <a:pt x="6291620" y="1680709"/>
                    <a:pt x="6279844" y="1680244"/>
                  </a:cubicBezTo>
                  <a:cubicBezTo>
                    <a:pt x="6268067" y="1679779"/>
                    <a:pt x="6256757" y="1669243"/>
                    <a:pt x="6254587" y="1656692"/>
                  </a:cubicBezTo>
                  <a:cubicBezTo>
                    <a:pt x="6252418" y="1643986"/>
                    <a:pt x="6260165" y="1634070"/>
                    <a:pt x="6271787" y="1634535"/>
                  </a:cubicBezTo>
                  <a:close/>
                  <a:moveTo>
                    <a:pt x="7505319" y="1633140"/>
                  </a:moveTo>
                  <a:cubicBezTo>
                    <a:pt x="7516321" y="1633915"/>
                    <a:pt x="7529181" y="1644916"/>
                    <a:pt x="7533675" y="1657467"/>
                  </a:cubicBezTo>
                  <a:cubicBezTo>
                    <a:pt x="7538168" y="1670017"/>
                    <a:pt x="7532745" y="1679624"/>
                    <a:pt x="7521589" y="1678694"/>
                  </a:cubicBezTo>
                  <a:cubicBezTo>
                    <a:pt x="7510433" y="1677920"/>
                    <a:pt x="7497727" y="1666919"/>
                    <a:pt x="7493234" y="1654368"/>
                  </a:cubicBezTo>
                  <a:cubicBezTo>
                    <a:pt x="7488740" y="1641662"/>
                    <a:pt x="7494163" y="1632210"/>
                    <a:pt x="7505319" y="1633140"/>
                  </a:cubicBezTo>
                  <a:close/>
                  <a:moveTo>
                    <a:pt x="4435820" y="1632676"/>
                  </a:moveTo>
                  <a:cubicBezTo>
                    <a:pt x="4447596" y="1632366"/>
                    <a:pt x="4456273" y="1642283"/>
                    <a:pt x="4455033" y="1654833"/>
                  </a:cubicBezTo>
                  <a:cubicBezTo>
                    <a:pt x="4453793" y="1667539"/>
                    <a:pt x="4443257" y="1678076"/>
                    <a:pt x="4431326" y="1678385"/>
                  </a:cubicBezTo>
                  <a:cubicBezTo>
                    <a:pt x="4419395" y="1678695"/>
                    <a:pt x="4410873" y="1668779"/>
                    <a:pt x="4412113" y="1656228"/>
                  </a:cubicBezTo>
                  <a:cubicBezTo>
                    <a:pt x="4413353" y="1643677"/>
                    <a:pt x="4424044" y="1633141"/>
                    <a:pt x="4435820" y="1632676"/>
                  </a:cubicBezTo>
                  <a:close/>
                  <a:moveTo>
                    <a:pt x="8791379" y="1632366"/>
                  </a:moveTo>
                  <a:cubicBezTo>
                    <a:pt x="8801450" y="1633760"/>
                    <a:pt x="8815241" y="1644916"/>
                    <a:pt x="8822058" y="1657467"/>
                  </a:cubicBezTo>
                  <a:cubicBezTo>
                    <a:pt x="8828876" y="1670018"/>
                    <a:pt x="8826242" y="1679160"/>
                    <a:pt x="8816015" y="1677765"/>
                  </a:cubicBezTo>
                  <a:cubicBezTo>
                    <a:pt x="8805789" y="1676371"/>
                    <a:pt x="8792154" y="1665214"/>
                    <a:pt x="8785336" y="1652664"/>
                  </a:cubicBezTo>
                  <a:cubicBezTo>
                    <a:pt x="8778518" y="1640268"/>
                    <a:pt x="8781307" y="1631126"/>
                    <a:pt x="8791379" y="1632366"/>
                  </a:cubicBezTo>
                  <a:close/>
                  <a:moveTo>
                    <a:pt x="6204230" y="1632366"/>
                  </a:moveTo>
                  <a:cubicBezTo>
                    <a:pt x="6216006" y="1632831"/>
                    <a:pt x="6227162" y="1643367"/>
                    <a:pt x="6229331" y="1655918"/>
                  </a:cubicBezTo>
                  <a:cubicBezTo>
                    <a:pt x="6231500" y="1668469"/>
                    <a:pt x="6223598" y="1678385"/>
                    <a:pt x="6211822" y="1678075"/>
                  </a:cubicBezTo>
                  <a:cubicBezTo>
                    <a:pt x="6200046" y="1677611"/>
                    <a:pt x="6188890" y="1667074"/>
                    <a:pt x="6186876" y="1654523"/>
                  </a:cubicBezTo>
                  <a:cubicBezTo>
                    <a:pt x="6184861" y="1641973"/>
                    <a:pt x="6192609" y="1632056"/>
                    <a:pt x="6204230" y="1632366"/>
                  </a:cubicBezTo>
                  <a:close/>
                  <a:moveTo>
                    <a:pt x="8228921" y="1632056"/>
                  </a:moveTo>
                  <a:cubicBezTo>
                    <a:pt x="8239612" y="1633141"/>
                    <a:pt x="8252939" y="1644297"/>
                    <a:pt x="8258827" y="1656847"/>
                  </a:cubicBezTo>
                  <a:cubicBezTo>
                    <a:pt x="8264714" y="1669398"/>
                    <a:pt x="8260840" y="1678540"/>
                    <a:pt x="8250149" y="1677455"/>
                  </a:cubicBezTo>
                  <a:cubicBezTo>
                    <a:pt x="8239458" y="1676371"/>
                    <a:pt x="8225977" y="1665215"/>
                    <a:pt x="8220244" y="1652664"/>
                  </a:cubicBezTo>
                  <a:cubicBezTo>
                    <a:pt x="8214511" y="1640113"/>
                    <a:pt x="8218385" y="1630816"/>
                    <a:pt x="8228921" y="1632056"/>
                  </a:cubicBezTo>
                  <a:close/>
                  <a:moveTo>
                    <a:pt x="1840507" y="1631436"/>
                  </a:moveTo>
                  <a:cubicBezTo>
                    <a:pt x="1851046" y="1630041"/>
                    <a:pt x="1854610" y="1639028"/>
                    <a:pt x="1848566" y="1651579"/>
                  </a:cubicBezTo>
                  <a:cubicBezTo>
                    <a:pt x="1842522" y="1663974"/>
                    <a:pt x="1829040" y="1675286"/>
                    <a:pt x="1818503" y="1676680"/>
                  </a:cubicBezTo>
                  <a:cubicBezTo>
                    <a:pt x="1807966" y="1678075"/>
                    <a:pt x="1804401" y="1669088"/>
                    <a:pt x="1810445" y="1656537"/>
                  </a:cubicBezTo>
                  <a:cubicBezTo>
                    <a:pt x="1816643" y="1643986"/>
                    <a:pt x="1830125" y="1632830"/>
                    <a:pt x="1840507" y="1631436"/>
                  </a:cubicBezTo>
                  <a:close/>
                  <a:moveTo>
                    <a:pt x="4503842" y="1630661"/>
                  </a:moveTo>
                  <a:cubicBezTo>
                    <a:pt x="4515618" y="1630197"/>
                    <a:pt x="4524295" y="1640268"/>
                    <a:pt x="4523210" y="1652819"/>
                  </a:cubicBezTo>
                  <a:cubicBezTo>
                    <a:pt x="4522280" y="1665370"/>
                    <a:pt x="4511744" y="1675906"/>
                    <a:pt x="4499813" y="1676216"/>
                  </a:cubicBezTo>
                  <a:cubicBezTo>
                    <a:pt x="4488037" y="1676681"/>
                    <a:pt x="4479360" y="1666609"/>
                    <a:pt x="4480445" y="1654058"/>
                  </a:cubicBezTo>
                  <a:cubicBezTo>
                    <a:pt x="4481529" y="1641508"/>
                    <a:pt x="4492066" y="1630971"/>
                    <a:pt x="4503842" y="1630661"/>
                  </a:cubicBezTo>
                  <a:close/>
                  <a:moveTo>
                    <a:pt x="6136983" y="1630507"/>
                  </a:moveTo>
                  <a:cubicBezTo>
                    <a:pt x="6148604" y="1630817"/>
                    <a:pt x="6159760" y="1641353"/>
                    <a:pt x="6161774" y="1653904"/>
                  </a:cubicBezTo>
                  <a:cubicBezTo>
                    <a:pt x="6163634" y="1666454"/>
                    <a:pt x="6155731" y="1676371"/>
                    <a:pt x="6143955" y="1676061"/>
                  </a:cubicBezTo>
                  <a:cubicBezTo>
                    <a:pt x="6132179" y="1675751"/>
                    <a:pt x="6121023" y="1665215"/>
                    <a:pt x="6119164" y="1652664"/>
                  </a:cubicBezTo>
                  <a:cubicBezTo>
                    <a:pt x="6117149" y="1639958"/>
                    <a:pt x="6125207" y="1630042"/>
                    <a:pt x="6136983" y="1630507"/>
                  </a:cubicBezTo>
                  <a:close/>
                  <a:moveTo>
                    <a:pt x="3176876" y="1630041"/>
                  </a:moveTo>
                  <a:cubicBezTo>
                    <a:pt x="3188187" y="1629267"/>
                    <a:pt x="3194540" y="1638719"/>
                    <a:pt x="3190976" y="1651269"/>
                  </a:cubicBezTo>
                  <a:cubicBezTo>
                    <a:pt x="3187412" y="1663820"/>
                    <a:pt x="3175172" y="1674666"/>
                    <a:pt x="3164215" y="1675596"/>
                  </a:cubicBezTo>
                  <a:cubicBezTo>
                    <a:pt x="3152750" y="1676371"/>
                    <a:pt x="3146398" y="1666919"/>
                    <a:pt x="3150115" y="1654368"/>
                  </a:cubicBezTo>
                  <a:cubicBezTo>
                    <a:pt x="3153834" y="1641817"/>
                    <a:pt x="3165920" y="1630816"/>
                    <a:pt x="3176876" y="1630041"/>
                  </a:cubicBezTo>
                  <a:close/>
                  <a:moveTo>
                    <a:pt x="2428163" y="1629422"/>
                  </a:moveTo>
                  <a:cubicBezTo>
                    <a:pt x="2439166" y="1628182"/>
                    <a:pt x="2443969" y="1637479"/>
                    <a:pt x="2439011" y="1650030"/>
                  </a:cubicBezTo>
                  <a:cubicBezTo>
                    <a:pt x="2434052" y="1662581"/>
                    <a:pt x="2421034" y="1673737"/>
                    <a:pt x="2410033" y="1674821"/>
                  </a:cubicBezTo>
                  <a:cubicBezTo>
                    <a:pt x="2399030" y="1676061"/>
                    <a:pt x="2394070" y="1666764"/>
                    <a:pt x="2399184" y="1654213"/>
                  </a:cubicBezTo>
                  <a:cubicBezTo>
                    <a:pt x="2404299" y="1641663"/>
                    <a:pt x="2417316" y="1630507"/>
                    <a:pt x="2428163" y="1629422"/>
                  </a:cubicBezTo>
                  <a:close/>
                  <a:moveTo>
                    <a:pt x="4572018" y="1628802"/>
                  </a:moveTo>
                  <a:cubicBezTo>
                    <a:pt x="4583794" y="1628492"/>
                    <a:pt x="4592626" y="1638564"/>
                    <a:pt x="4591696" y="1651114"/>
                  </a:cubicBezTo>
                  <a:cubicBezTo>
                    <a:pt x="4590767" y="1663665"/>
                    <a:pt x="4580385" y="1674201"/>
                    <a:pt x="4568454" y="1674511"/>
                  </a:cubicBezTo>
                  <a:cubicBezTo>
                    <a:pt x="4556523" y="1674821"/>
                    <a:pt x="4547691" y="1664750"/>
                    <a:pt x="4548776" y="1652199"/>
                  </a:cubicBezTo>
                  <a:cubicBezTo>
                    <a:pt x="4549706" y="1639648"/>
                    <a:pt x="4560087" y="1629112"/>
                    <a:pt x="4572018" y="1628802"/>
                  </a:cubicBezTo>
                  <a:close/>
                  <a:moveTo>
                    <a:pt x="6069271" y="1628492"/>
                  </a:moveTo>
                  <a:cubicBezTo>
                    <a:pt x="6081047" y="1628802"/>
                    <a:pt x="6092048" y="1639338"/>
                    <a:pt x="6093907" y="1651889"/>
                  </a:cubicBezTo>
                  <a:cubicBezTo>
                    <a:pt x="6095767" y="1664595"/>
                    <a:pt x="6087709" y="1674511"/>
                    <a:pt x="6075933" y="1674201"/>
                  </a:cubicBezTo>
                  <a:cubicBezTo>
                    <a:pt x="6064158" y="1673891"/>
                    <a:pt x="6053156" y="1663355"/>
                    <a:pt x="6051297" y="1650804"/>
                  </a:cubicBezTo>
                  <a:cubicBezTo>
                    <a:pt x="6049438" y="1638254"/>
                    <a:pt x="6057495" y="1628182"/>
                    <a:pt x="6069271" y="1628492"/>
                  </a:cubicBezTo>
                  <a:close/>
                  <a:moveTo>
                    <a:pt x="7440861" y="1628182"/>
                  </a:moveTo>
                  <a:cubicBezTo>
                    <a:pt x="7452017" y="1628957"/>
                    <a:pt x="7464568" y="1639958"/>
                    <a:pt x="7469062" y="1652509"/>
                  </a:cubicBezTo>
                  <a:cubicBezTo>
                    <a:pt x="7473555" y="1665059"/>
                    <a:pt x="7467977" y="1674666"/>
                    <a:pt x="7456821" y="1673736"/>
                  </a:cubicBezTo>
                  <a:cubicBezTo>
                    <a:pt x="7445665" y="1672962"/>
                    <a:pt x="7432959" y="1661961"/>
                    <a:pt x="7428621" y="1649410"/>
                  </a:cubicBezTo>
                  <a:cubicBezTo>
                    <a:pt x="7424282" y="1636704"/>
                    <a:pt x="7429705" y="1627252"/>
                    <a:pt x="7440861" y="1628182"/>
                  </a:cubicBezTo>
                  <a:close/>
                  <a:moveTo>
                    <a:pt x="4640195" y="1627098"/>
                  </a:moveTo>
                  <a:cubicBezTo>
                    <a:pt x="4652126" y="1626788"/>
                    <a:pt x="4660958" y="1636860"/>
                    <a:pt x="4660183" y="1649410"/>
                  </a:cubicBezTo>
                  <a:cubicBezTo>
                    <a:pt x="4659254" y="1662116"/>
                    <a:pt x="4649027" y="1672497"/>
                    <a:pt x="4637096" y="1672807"/>
                  </a:cubicBezTo>
                  <a:cubicBezTo>
                    <a:pt x="4625165" y="1673117"/>
                    <a:pt x="4616178" y="1663046"/>
                    <a:pt x="4617108" y="1650495"/>
                  </a:cubicBezTo>
                  <a:cubicBezTo>
                    <a:pt x="4617883" y="1637789"/>
                    <a:pt x="4628264" y="1627408"/>
                    <a:pt x="4640195" y="1627098"/>
                  </a:cubicBezTo>
                  <a:close/>
                  <a:moveTo>
                    <a:pt x="1401783" y="1627097"/>
                  </a:moveTo>
                  <a:cubicBezTo>
                    <a:pt x="1411856" y="1625548"/>
                    <a:pt x="1414646" y="1634380"/>
                    <a:pt x="1407827" y="1646931"/>
                  </a:cubicBezTo>
                  <a:cubicBezTo>
                    <a:pt x="1401008" y="1659481"/>
                    <a:pt x="1387371" y="1670792"/>
                    <a:pt x="1377143" y="1672342"/>
                  </a:cubicBezTo>
                  <a:cubicBezTo>
                    <a:pt x="1366916" y="1673891"/>
                    <a:pt x="1364282" y="1665059"/>
                    <a:pt x="1371099" y="1652509"/>
                  </a:cubicBezTo>
                  <a:cubicBezTo>
                    <a:pt x="1377918" y="1640113"/>
                    <a:pt x="1391555" y="1628647"/>
                    <a:pt x="1401783" y="1627097"/>
                  </a:cubicBezTo>
                  <a:close/>
                  <a:moveTo>
                    <a:pt x="6001559" y="1626943"/>
                  </a:moveTo>
                  <a:cubicBezTo>
                    <a:pt x="6013335" y="1627253"/>
                    <a:pt x="6024337" y="1637789"/>
                    <a:pt x="6026041" y="1650340"/>
                  </a:cubicBezTo>
                  <a:cubicBezTo>
                    <a:pt x="6027745" y="1662891"/>
                    <a:pt x="6019533" y="1672962"/>
                    <a:pt x="6007757" y="1672652"/>
                  </a:cubicBezTo>
                  <a:cubicBezTo>
                    <a:pt x="5995826" y="1672343"/>
                    <a:pt x="5984980" y="1661806"/>
                    <a:pt x="5983276" y="1649255"/>
                  </a:cubicBezTo>
                  <a:cubicBezTo>
                    <a:pt x="5981726" y="1636550"/>
                    <a:pt x="5989783" y="1626633"/>
                    <a:pt x="6001559" y="1626943"/>
                  </a:cubicBezTo>
                  <a:close/>
                  <a:moveTo>
                    <a:pt x="9207722" y="1626323"/>
                  </a:moveTo>
                  <a:cubicBezTo>
                    <a:pt x="9217483" y="1627717"/>
                    <a:pt x="9231428" y="1639028"/>
                    <a:pt x="9238866" y="1651579"/>
                  </a:cubicBezTo>
                  <a:cubicBezTo>
                    <a:pt x="9246303" y="1664130"/>
                    <a:pt x="9244599" y="1672962"/>
                    <a:pt x="9234837" y="1671567"/>
                  </a:cubicBezTo>
                  <a:cubicBezTo>
                    <a:pt x="9225076" y="1670173"/>
                    <a:pt x="9211130" y="1658862"/>
                    <a:pt x="9203693" y="1646311"/>
                  </a:cubicBezTo>
                  <a:cubicBezTo>
                    <a:pt x="9196256" y="1633760"/>
                    <a:pt x="9198115" y="1624773"/>
                    <a:pt x="9207722" y="1626323"/>
                  </a:cubicBezTo>
                  <a:close/>
                  <a:moveTo>
                    <a:pt x="4708217" y="1625548"/>
                  </a:moveTo>
                  <a:cubicBezTo>
                    <a:pt x="4719993" y="1625238"/>
                    <a:pt x="4728980" y="1635310"/>
                    <a:pt x="4728360" y="1647860"/>
                  </a:cubicBezTo>
                  <a:cubicBezTo>
                    <a:pt x="4727740" y="1660411"/>
                    <a:pt x="4717514" y="1670792"/>
                    <a:pt x="4705582" y="1671102"/>
                  </a:cubicBezTo>
                  <a:cubicBezTo>
                    <a:pt x="4693652" y="1671412"/>
                    <a:pt x="4684665" y="1661341"/>
                    <a:pt x="4685440" y="1648790"/>
                  </a:cubicBezTo>
                  <a:cubicBezTo>
                    <a:pt x="4686214" y="1636239"/>
                    <a:pt x="4696441" y="1625858"/>
                    <a:pt x="4708217" y="1625548"/>
                  </a:cubicBezTo>
                  <a:close/>
                  <a:moveTo>
                    <a:pt x="8167718" y="1625393"/>
                  </a:moveTo>
                  <a:cubicBezTo>
                    <a:pt x="8178409" y="1626478"/>
                    <a:pt x="8191734" y="1637634"/>
                    <a:pt x="8197467" y="1650185"/>
                  </a:cubicBezTo>
                  <a:cubicBezTo>
                    <a:pt x="8203200" y="1662735"/>
                    <a:pt x="8199172" y="1672032"/>
                    <a:pt x="8188480" y="1670947"/>
                  </a:cubicBezTo>
                  <a:cubicBezTo>
                    <a:pt x="8177789" y="1669863"/>
                    <a:pt x="8164464" y="1658707"/>
                    <a:pt x="8158731" y="1646156"/>
                  </a:cubicBezTo>
                  <a:cubicBezTo>
                    <a:pt x="8152998" y="1633605"/>
                    <a:pt x="8157027" y="1624308"/>
                    <a:pt x="8167718" y="1625393"/>
                  </a:cubicBezTo>
                  <a:close/>
                  <a:moveTo>
                    <a:pt x="5933847" y="1625393"/>
                  </a:moveTo>
                  <a:cubicBezTo>
                    <a:pt x="5945623" y="1625548"/>
                    <a:pt x="5956470" y="1636084"/>
                    <a:pt x="5958019" y="1648635"/>
                  </a:cubicBezTo>
                  <a:cubicBezTo>
                    <a:pt x="5959723" y="1661186"/>
                    <a:pt x="5951356" y="1671257"/>
                    <a:pt x="5939580" y="1670947"/>
                  </a:cubicBezTo>
                  <a:cubicBezTo>
                    <a:pt x="5927804" y="1670792"/>
                    <a:pt x="5916958" y="1660256"/>
                    <a:pt x="5915409" y="1647705"/>
                  </a:cubicBezTo>
                  <a:cubicBezTo>
                    <a:pt x="5913859" y="1635155"/>
                    <a:pt x="5922071" y="1625083"/>
                    <a:pt x="5933847" y="1625393"/>
                  </a:cubicBezTo>
                  <a:close/>
                  <a:moveTo>
                    <a:pt x="3242729" y="1625083"/>
                  </a:moveTo>
                  <a:cubicBezTo>
                    <a:pt x="3254195" y="1624154"/>
                    <a:pt x="3260548" y="1633760"/>
                    <a:pt x="3257139" y="1646311"/>
                  </a:cubicBezTo>
                  <a:cubicBezTo>
                    <a:pt x="3253575" y="1658862"/>
                    <a:pt x="3241489" y="1669863"/>
                    <a:pt x="3230023" y="1670638"/>
                  </a:cubicBezTo>
                  <a:cubicBezTo>
                    <a:pt x="3218557" y="1671567"/>
                    <a:pt x="3212049" y="1661961"/>
                    <a:pt x="3215613" y="1649410"/>
                  </a:cubicBezTo>
                  <a:cubicBezTo>
                    <a:pt x="3219022" y="1636704"/>
                    <a:pt x="3231263" y="1625858"/>
                    <a:pt x="3242729" y="1625083"/>
                  </a:cubicBezTo>
                  <a:close/>
                  <a:moveTo>
                    <a:pt x="8732964" y="1624774"/>
                  </a:moveTo>
                  <a:cubicBezTo>
                    <a:pt x="8743190" y="1626168"/>
                    <a:pt x="8756826" y="1637324"/>
                    <a:pt x="8763644" y="1649875"/>
                  </a:cubicBezTo>
                  <a:cubicBezTo>
                    <a:pt x="8770306" y="1662426"/>
                    <a:pt x="8767517" y="1671413"/>
                    <a:pt x="8757291" y="1670173"/>
                  </a:cubicBezTo>
                  <a:cubicBezTo>
                    <a:pt x="8747064" y="1668778"/>
                    <a:pt x="8733275" y="1657622"/>
                    <a:pt x="8726611" y="1645072"/>
                  </a:cubicBezTo>
                  <a:cubicBezTo>
                    <a:pt x="8719948" y="1632676"/>
                    <a:pt x="8722737" y="1623534"/>
                    <a:pt x="8732964" y="1624774"/>
                  </a:cubicBezTo>
                  <a:close/>
                  <a:moveTo>
                    <a:pt x="4776394" y="1624154"/>
                  </a:moveTo>
                  <a:cubicBezTo>
                    <a:pt x="4788325" y="1623999"/>
                    <a:pt x="4797467" y="1634070"/>
                    <a:pt x="4796847" y="1646621"/>
                  </a:cubicBezTo>
                  <a:cubicBezTo>
                    <a:pt x="4796227" y="1659172"/>
                    <a:pt x="4786156" y="1669708"/>
                    <a:pt x="4774225" y="1669863"/>
                  </a:cubicBezTo>
                  <a:cubicBezTo>
                    <a:pt x="4762294" y="1670018"/>
                    <a:pt x="4753152" y="1659946"/>
                    <a:pt x="4753772" y="1647396"/>
                  </a:cubicBezTo>
                  <a:cubicBezTo>
                    <a:pt x="4754391" y="1634845"/>
                    <a:pt x="4764463" y="1624309"/>
                    <a:pt x="4776394" y="1624154"/>
                  </a:cubicBezTo>
                  <a:close/>
                  <a:moveTo>
                    <a:pt x="5865981" y="1623999"/>
                  </a:moveTo>
                  <a:cubicBezTo>
                    <a:pt x="5877757" y="1624154"/>
                    <a:pt x="5888448" y="1634690"/>
                    <a:pt x="5889998" y="1647241"/>
                  </a:cubicBezTo>
                  <a:cubicBezTo>
                    <a:pt x="5891547" y="1659947"/>
                    <a:pt x="5883025" y="1669863"/>
                    <a:pt x="5871249" y="1669708"/>
                  </a:cubicBezTo>
                  <a:cubicBezTo>
                    <a:pt x="5859318" y="1669553"/>
                    <a:pt x="5848627" y="1659017"/>
                    <a:pt x="5847233" y="1646466"/>
                  </a:cubicBezTo>
                  <a:cubicBezTo>
                    <a:pt x="5845838" y="1633761"/>
                    <a:pt x="5854360" y="1623689"/>
                    <a:pt x="5865981" y="1623999"/>
                  </a:cubicBezTo>
                  <a:close/>
                  <a:moveTo>
                    <a:pt x="1901255" y="1623689"/>
                  </a:moveTo>
                  <a:cubicBezTo>
                    <a:pt x="1911794" y="1622450"/>
                    <a:pt x="1915512" y="1631437"/>
                    <a:pt x="1909623" y="1643987"/>
                  </a:cubicBezTo>
                  <a:cubicBezTo>
                    <a:pt x="1903735" y="1656538"/>
                    <a:pt x="1890253" y="1667694"/>
                    <a:pt x="1879716" y="1669089"/>
                  </a:cubicBezTo>
                  <a:cubicBezTo>
                    <a:pt x="1869022" y="1670328"/>
                    <a:pt x="1865303" y="1661341"/>
                    <a:pt x="1871347" y="1648791"/>
                  </a:cubicBezTo>
                  <a:cubicBezTo>
                    <a:pt x="1877235" y="1636240"/>
                    <a:pt x="1890718" y="1624929"/>
                    <a:pt x="1901255" y="1623689"/>
                  </a:cubicBezTo>
                  <a:close/>
                  <a:moveTo>
                    <a:pt x="7376404" y="1623379"/>
                  </a:moveTo>
                  <a:cubicBezTo>
                    <a:pt x="7387560" y="1624309"/>
                    <a:pt x="7400110" y="1635155"/>
                    <a:pt x="7404449" y="1647706"/>
                  </a:cubicBezTo>
                  <a:cubicBezTo>
                    <a:pt x="7408788" y="1660257"/>
                    <a:pt x="7403210" y="1669708"/>
                    <a:pt x="7391898" y="1668934"/>
                  </a:cubicBezTo>
                  <a:cubicBezTo>
                    <a:pt x="7380742" y="1668004"/>
                    <a:pt x="7368037" y="1657158"/>
                    <a:pt x="7363853" y="1644607"/>
                  </a:cubicBezTo>
                  <a:cubicBezTo>
                    <a:pt x="7359670" y="1632056"/>
                    <a:pt x="7365247" y="1622450"/>
                    <a:pt x="7376404" y="1623379"/>
                  </a:cubicBezTo>
                  <a:close/>
                  <a:moveTo>
                    <a:pt x="4844570" y="1622914"/>
                  </a:moveTo>
                  <a:cubicBezTo>
                    <a:pt x="4856346" y="1622759"/>
                    <a:pt x="4865643" y="1632830"/>
                    <a:pt x="4865179" y="1645381"/>
                  </a:cubicBezTo>
                  <a:cubicBezTo>
                    <a:pt x="4864714" y="1658087"/>
                    <a:pt x="4854797" y="1668468"/>
                    <a:pt x="4842866" y="1668623"/>
                  </a:cubicBezTo>
                  <a:cubicBezTo>
                    <a:pt x="4830935" y="1668778"/>
                    <a:pt x="4821793" y="1658707"/>
                    <a:pt x="4822258" y="1646156"/>
                  </a:cubicBezTo>
                  <a:cubicBezTo>
                    <a:pt x="4822723" y="1633450"/>
                    <a:pt x="4832640" y="1623069"/>
                    <a:pt x="4844570" y="1622914"/>
                  </a:cubicBezTo>
                  <a:close/>
                  <a:moveTo>
                    <a:pt x="2491390" y="1622914"/>
                  </a:moveTo>
                  <a:cubicBezTo>
                    <a:pt x="2502238" y="1621674"/>
                    <a:pt x="2507197" y="1630971"/>
                    <a:pt x="2502393" y="1643522"/>
                  </a:cubicBezTo>
                  <a:cubicBezTo>
                    <a:pt x="2497589" y="1656073"/>
                    <a:pt x="2484572" y="1667229"/>
                    <a:pt x="2473569" y="1668313"/>
                  </a:cubicBezTo>
                  <a:cubicBezTo>
                    <a:pt x="2462567" y="1669398"/>
                    <a:pt x="2457608" y="1660101"/>
                    <a:pt x="2462567" y="1647551"/>
                  </a:cubicBezTo>
                  <a:cubicBezTo>
                    <a:pt x="2467525" y="1635000"/>
                    <a:pt x="2480543" y="1623999"/>
                    <a:pt x="2491390" y="1622914"/>
                  </a:cubicBezTo>
                  <a:close/>
                  <a:moveTo>
                    <a:pt x="5798268" y="1622759"/>
                  </a:moveTo>
                  <a:cubicBezTo>
                    <a:pt x="5809889" y="1623069"/>
                    <a:pt x="5820581" y="1633450"/>
                    <a:pt x="5821975" y="1646001"/>
                  </a:cubicBezTo>
                  <a:cubicBezTo>
                    <a:pt x="5823370" y="1658551"/>
                    <a:pt x="5814847" y="1668623"/>
                    <a:pt x="5802917" y="1668468"/>
                  </a:cubicBezTo>
                  <a:cubicBezTo>
                    <a:pt x="5791140" y="1668158"/>
                    <a:pt x="5780449" y="1657777"/>
                    <a:pt x="5779210" y="1645226"/>
                  </a:cubicBezTo>
                  <a:cubicBezTo>
                    <a:pt x="5777970" y="1632675"/>
                    <a:pt x="5786492" y="1622604"/>
                    <a:pt x="5798268" y="1622759"/>
                  </a:cubicBezTo>
                  <a:close/>
                  <a:moveTo>
                    <a:pt x="4912747" y="1621830"/>
                  </a:moveTo>
                  <a:cubicBezTo>
                    <a:pt x="4924678" y="1621675"/>
                    <a:pt x="4933975" y="1631746"/>
                    <a:pt x="4933665" y="1644297"/>
                  </a:cubicBezTo>
                  <a:cubicBezTo>
                    <a:pt x="4933355" y="1656848"/>
                    <a:pt x="4923438" y="1667229"/>
                    <a:pt x="4911507" y="1667384"/>
                  </a:cubicBezTo>
                  <a:cubicBezTo>
                    <a:pt x="4899577" y="1667539"/>
                    <a:pt x="4890125" y="1657468"/>
                    <a:pt x="4890589" y="1644917"/>
                  </a:cubicBezTo>
                  <a:cubicBezTo>
                    <a:pt x="4891054" y="1632366"/>
                    <a:pt x="4900971" y="1621985"/>
                    <a:pt x="4912747" y="1621830"/>
                  </a:cubicBezTo>
                  <a:close/>
                  <a:moveTo>
                    <a:pt x="5730247" y="1621829"/>
                  </a:moveTo>
                  <a:cubicBezTo>
                    <a:pt x="5742023" y="1621984"/>
                    <a:pt x="5752560" y="1632365"/>
                    <a:pt x="5753799" y="1644916"/>
                  </a:cubicBezTo>
                  <a:cubicBezTo>
                    <a:pt x="5755039" y="1657467"/>
                    <a:pt x="5746517" y="1667538"/>
                    <a:pt x="5734586" y="1667383"/>
                  </a:cubicBezTo>
                  <a:cubicBezTo>
                    <a:pt x="5722810" y="1667228"/>
                    <a:pt x="5712119" y="1656847"/>
                    <a:pt x="5711034" y="1644296"/>
                  </a:cubicBezTo>
                  <a:cubicBezTo>
                    <a:pt x="5709949" y="1631591"/>
                    <a:pt x="5718471" y="1621519"/>
                    <a:pt x="5730247" y="1621829"/>
                  </a:cubicBezTo>
                  <a:close/>
                  <a:moveTo>
                    <a:pt x="4980924" y="1620900"/>
                  </a:moveTo>
                  <a:cubicBezTo>
                    <a:pt x="4992700" y="1620745"/>
                    <a:pt x="5002152" y="1630971"/>
                    <a:pt x="5001997" y="1643522"/>
                  </a:cubicBezTo>
                  <a:cubicBezTo>
                    <a:pt x="5001841" y="1656073"/>
                    <a:pt x="4992080" y="1666454"/>
                    <a:pt x="4980149" y="1666609"/>
                  </a:cubicBezTo>
                  <a:cubicBezTo>
                    <a:pt x="4968218" y="1666764"/>
                    <a:pt x="4958766" y="1656538"/>
                    <a:pt x="4959076" y="1643987"/>
                  </a:cubicBezTo>
                  <a:cubicBezTo>
                    <a:pt x="4959386" y="1631436"/>
                    <a:pt x="4969148" y="1621055"/>
                    <a:pt x="4980924" y="1620900"/>
                  </a:cubicBezTo>
                  <a:close/>
                  <a:moveTo>
                    <a:pt x="5662380" y="1620745"/>
                  </a:moveTo>
                  <a:cubicBezTo>
                    <a:pt x="5674156" y="1620900"/>
                    <a:pt x="5684692" y="1631281"/>
                    <a:pt x="5685777" y="1643832"/>
                  </a:cubicBezTo>
                  <a:cubicBezTo>
                    <a:pt x="5686861" y="1656538"/>
                    <a:pt x="5678184" y="1666609"/>
                    <a:pt x="5666253" y="1666454"/>
                  </a:cubicBezTo>
                  <a:cubicBezTo>
                    <a:pt x="5654322" y="1666299"/>
                    <a:pt x="5643941" y="1655918"/>
                    <a:pt x="5642857" y="1643367"/>
                  </a:cubicBezTo>
                  <a:cubicBezTo>
                    <a:pt x="5641772" y="1630817"/>
                    <a:pt x="5650449" y="1620745"/>
                    <a:pt x="5662380" y="1620745"/>
                  </a:cubicBezTo>
                  <a:close/>
                  <a:moveTo>
                    <a:pt x="5594203" y="1620125"/>
                  </a:moveTo>
                  <a:cubicBezTo>
                    <a:pt x="5605979" y="1620280"/>
                    <a:pt x="5616361" y="1630661"/>
                    <a:pt x="5617290" y="1643212"/>
                  </a:cubicBezTo>
                  <a:cubicBezTo>
                    <a:pt x="5618375" y="1655763"/>
                    <a:pt x="5609543" y="1665989"/>
                    <a:pt x="5597612" y="1665834"/>
                  </a:cubicBezTo>
                  <a:cubicBezTo>
                    <a:pt x="5585836" y="1665679"/>
                    <a:pt x="5575455" y="1655298"/>
                    <a:pt x="5574525" y="1642747"/>
                  </a:cubicBezTo>
                  <a:cubicBezTo>
                    <a:pt x="5573595" y="1630196"/>
                    <a:pt x="5582582" y="1619970"/>
                    <a:pt x="5594203" y="1620125"/>
                  </a:cubicBezTo>
                  <a:close/>
                  <a:moveTo>
                    <a:pt x="5049100" y="1620125"/>
                  </a:moveTo>
                  <a:cubicBezTo>
                    <a:pt x="5061031" y="1619970"/>
                    <a:pt x="5070483" y="1630196"/>
                    <a:pt x="5070483" y="1642747"/>
                  </a:cubicBezTo>
                  <a:cubicBezTo>
                    <a:pt x="5070328" y="1655453"/>
                    <a:pt x="5060721" y="1665679"/>
                    <a:pt x="5048790" y="1665834"/>
                  </a:cubicBezTo>
                  <a:cubicBezTo>
                    <a:pt x="5036859" y="1665989"/>
                    <a:pt x="5027253" y="1655763"/>
                    <a:pt x="5027408" y="1643212"/>
                  </a:cubicBezTo>
                  <a:cubicBezTo>
                    <a:pt x="5027562" y="1630661"/>
                    <a:pt x="5037324" y="1620280"/>
                    <a:pt x="5049100" y="1620125"/>
                  </a:cubicBezTo>
                  <a:close/>
                  <a:moveTo>
                    <a:pt x="5526182" y="1619660"/>
                  </a:moveTo>
                  <a:cubicBezTo>
                    <a:pt x="5537958" y="1619660"/>
                    <a:pt x="5548184" y="1630041"/>
                    <a:pt x="5549114" y="1642592"/>
                  </a:cubicBezTo>
                  <a:cubicBezTo>
                    <a:pt x="5550043" y="1655143"/>
                    <a:pt x="5541057" y="1665369"/>
                    <a:pt x="5529125" y="1665214"/>
                  </a:cubicBezTo>
                  <a:cubicBezTo>
                    <a:pt x="5517195" y="1665214"/>
                    <a:pt x="5506968" y="1654833"/>
                    <a:pt x="5506194" y="1642282"/>
                  </a:cubicBezTo>
                  <a:cubicBezTo>
                    <a:pt x="5505419" y="1629576"/>
                    <a:pt x="5514406" y="1619505"/>
                    <a:pt x="5526182" y="1619660"/>
                  </a:cubicBezTo>
                  <a:close/>
                  <a:moveTo>
                    <a:pt x="5117277" y="1619660"/>
                  </a:moveTo>
                  <a:cubicBezTo>
                    <a:pt x="5129053" y="1619505"/>
                    <a:pt x="5138660" y="1629731"/>
                    <a:pt x="5138815" y="1642282"/>
                  </a:cubicBezTo>
                  <a:cubicBezTo>
                    <a:pt x="5138969" y="1654833"/>
                    <a:pt x="5129363" y="1665059"/>
                    <a:pt x="5117432" y="1665214"/>
                  </a:cubicBezTo>
                  <a:cubicBezTo>
                    <a:pt x="5105501" y="1665369"/>
                    <a:pt x="5095894" y="1655143"/>
                    <a:pt x="5095894" y="1642592"/>
                  </a:cubicBezTo>
                  <a:cubicBezTo>
                    <a:pt x="5095894" y="1630041"/>
                    <a:pt x="5105501" y="1619660"/>
                    <a:pt x="5117277" y="1619660"/>
                  </a:cubicBezTo>
                  <a:close/>
                  <a:moveTo>
                    <a:pt x="5458160" y="1619195"/>
                  </a:moveTo>
                  <a:cubicBezTo>
                    <a:pt x="5469936" y="1619195"/>
                    <a:pt x="5480007" y="1629576"/>
                    <a:pt x="5480782" y="1642127"/>
                  </a:cubicBezTo>
                  <a:cubicBezTo>
                    <a:pt x="5481402" y="1654833"/>
                    <a:pt x="5472415" y="1664904"/>
                    <a:pt x="5460484" y="1664904"/>
                  </a:cubicBezTo>
                  <a:cubicBezTo>
                    <a:pt x="5448708" y="1664904"/>
                    <a:pt x="5438482" y="1654523"/>
                    <a:pt x="5437862" y="1641972"/>
                  </a:cubicBezTo>
                  <a:cubicBezTo>
                    <a:pt x="5437242" y="1629267"/>
                    <a:pt x="5446384" y="1619195"/>
                    <a:pt x="5458160" y="1619195"/>
                  </a:cubicBezTo>
                  <a:close/>
                  <a:moveTo>
                    <a:pt x="5185609" y="1619195"/>
                  </a:moveTo>
                  <a:cubicBezTo>
                    <a:pt x="5197539" y="1619195"/>
                    <a:pt x="5207301" y="1629422"/>
                    <a:pt x="5207456" y="1641972"/>
                  </a:cubicBezTo>
                  <a:cubicBezTo>
                    <a:pt x="5207611" y="1654523"/>
                    <a:pt x="5198159" y="1664904"/>
                    <a:pt x="5186228" y="1664904"/>
                  </a:cubicBezTo>
                  <a:cubicBezTo>
                    <a:pt x="5174297" y="1664904"/>
                    <a:pt x="5164536" y="1654678"/>
                    <a:pt x="5164381" y="1642127"/>
                  </a:cubicBezTo>
                  <a:cubicBezTo>
                    <a:pt x="5164226" y="1629576"/>
                    <a:pt x="5173678" y="1619195"/>
                    <a:pt x="5185609" y="1619195"/>
                  </a:cubicBezTo>
                  <a:close/>
                  <a:moveTo>
                    <a:pt x="8106048" y="1619040"/>
                  </a:moveTo>
                  <a:cubicBezTo>
                    <a:pt x="8116740" y="1620125"/>
                    <a:pt x="8129911" y="1631281"/>
                    <a:pt x="8135644" y="1643832"/>
                  </a:cubicBezTo>
                  <a:cubicBezTo>
                    <a:pt x="8141377" y="1656382"/>
                    <a:pt x="8137348" y="1665679"/>
                    <a:pt x="8126502" y="1664594"/>
                  </a:cubicBezTo>
                  <a:cubicBezTo>
                    <a:pt x="8115810" y="1663510"/>
                    <a:pt x="8102485" y="1652354"/>
                    <a:pt x="8096907" y="1639803"/>
                  </a:cubicBezTo>
                  <a:cubicBezTo>
                    <a:pt x="8091174" y="1627252"/>
                    <a:pt x="8095357" y="1617955"/>
                    <a:pt x="8106048" y="1619040"/>
                  </a:cubicBezTo>
                  <a:close/>
                  <a:moveTo>
                    <a:pt x="5389983" y="1618885"/>
                  </a:moveTo>
                  <a:cubicBezTo>
                    <a:pt x="5401759" y="1619040"/>
                    <a:pt x="5411831" y="1629266"/>
                    <a:pt x="5412450" y="1641817"/>
                  </a:cubicBezTo>
                  <a:cubicBezTo>
                    <a:pt x="5413070" y="1654368"/>
                    <a:pt x="5403928" y="1664594"/>
                    <a:pt x="5391997" y="1664594"/>
                  </a:cubicBezTo>
                  <a:cubicBezTo>
                    <a:pt x="5380066" y="1664594"/>
                    <a:pt x="5369995" y="1654213"/>
                    <a:pt x="5369530" y="1641662"/>
                  </a:cubicBezTo>
                  <a:cubicBezTo>
                    <a:pt x="5369065" y="1629111"/>
                    <a:pt x="5378207" y="1618885"/>
                    <a:pt x="5389983" y="1618885"/>
                  </a:cubicBezTo>
                  <a:close/>
                  <a:moveTo>
                    <a:pt x="5321962" y="1618885"/>
                  </a:moveTo>
                  <a:cubicBezTo>
                    <a:pt x="5333893" y="1618885"/>
                    <a:pt x="5343809" y="1629111"/>
                    <a:pt x="5344274" y="1641662"/>
                  </a:cubicBezTo>
                  <a:cubicBezTo>
                    <a:pt x="5344739" y="1654213"/>
                    <a:pt x="5335442" y="1664439"/>
                    <a:pt x="5323511" y="1664439"/>
                  </a:cubicBezTo>
                  <a:cubicBezTo>
                    <a:pt x="5311580" y="1664439"/>
                    <a:pt x="5301509" y="1654213"/>
                    <a:pt x="5301199" y="1641662"/>
                  </a:cubicBezTo>
                  <a:cubicBezTo>
                    <a:pt x="5300734" y="1629111"/>
                    <a:pt x="5310031" y="1618885"/>
                    <a:pt x="5321962" y="1618885"/>
                  </a:cubicBezTo>
                  <a:close/>
                  <a:moveTo>
                    <a:pt x="5253629" y="1618885"/>
                  </a:moveTo>
                  <a:cubicBezTo>
                    <a:pt x="5265405" y="1618885"/>
                    <a:pt x="5275322" y="1629111"/>
                    <a:pt x="5275632" y="1641662"/>
                  </a:cubicBezTo>
                  <a:cubicBezTo>
                    <a:pt x="5275942" y="1654368"/>
                    <a:pt x="5266645" y="1664594"/>
                    <a:pt x="5254714" y="1664594"/>
                  </a:cubicBezTo>
                  <a:cubicBezTo>
                    <a:pt x="5242783" y="1664594"/>
                    <a:pt x="5233022" y="1654368"/>
                    <a:pt x="5232712" y="1641817"/>
                  </a:cubicBezTo>
                  <a:cubicBezTo>
                    <a:pt x="5232557" y="1629266"/>
                    <a:pt x="5241854" y="1619040"/>
                    <a:pt x="5253629" y="1618885"/>
                  </a:cubicBezTo>
                  <a:close/>
                  <a:moveTo>
                    <a:pt x="377369" y="1618731"/>
                  </a:moveTo>
                  <a:cubicBezTo>
                    <a:pt x="386352" y="1616871"/>
                    <a:pt x="386971" y="1625393"/>
                    <a:pt x="378912" y="1637789"/>
                  </a:cubicBezTo>
                  <a:cubicBezTo>
                    <a:pt x="370701" y="1650030"/>
                    <a:pt x="356908" y="1661496"/>
                    <a:pt x="347927" y="1663355"/>
                  </a:cubicBezTo>
                  <a:cubicBezTo>
                    <a:pt x="339089" y="1665215"/>
                    <a:pt x="338313" y="1656693"/>
                    <a:pt x="346532" y="1644297"/>
                  </a:cubicBezTo>
                  <a:cubicBezTo>
                    <a:pt x="354741" y="1631901"/>
                    <a:pt x="368533" y="1620435"/>
                    <a:pt x="377369" y="1618731"/>
                  </a:cubicBezTo>
                  <a:close/>
                  <a:moveTo>
                    <a:pt x="7311945" y="1618576"/>
                  </a:moveTo>
                  <a:cubicBezTo>
                    <a:pt x="7323102" y="1619351"/>
                    <a:pt x="7335652" y="1630197"/>
                    <a:pt x="7339836" y="1642747"/>
                  </a:cubicBezTo>
                  <a:cubicBezTo>
                    <a:pt x="7344019" y="1655453"/>
                    <a:pt x="7338286" y="1664905"/>
                    <a:pt x="7326975" y="1664130"/>
                  </a:cubicBezTo>
                  <a:cubicBezTo>
                    <a:pt x="7315664" y="1663355"/>
                    <a:pt x="7303268" y="1652509"/>
                    <a:pt x="7299084" y="1639958"/>
                  </a:cubicBezTo>
                  <a:cubicBezTo>
                    <a:pt x="7294901" y="1627408"/>
                    <a:pt x="7300634" y="1617801"/>
                    <a:pt x="7311945" y="1618576"/>
                  </a:cubicBezTo>
                  <a:close/>
                  <a:moveTo>
                    <a:pt x="1460204" y="1618421"/>
                  </a:moveTo>
                  <a:cubicBezTo>
                    <a:pt x="1470277" y="1617026"/>
                    <a:pt x="1473067" y="1625858"/>
                    <a:pt x="1466403" y="1638409"/>
                  </a:cubicBezTo>
                  <a:cubicBezTo>
                    <a:pt x="1459585" y="1650960"/>
                    <a:pt x="1445948" y="1662271"/>
                    <a:pt x="1435720" y="1663820"/>
                  </a:cubicBezTo>
                  <a:cubicBezTo>
                    <a:pt x="1425492" y="1665215"/>
                    <a:pt x="1422703" y="1656383"/>
                    <a:pt x="1429522" y="1643832"/>
                  </a:cubicBezTo>
                  <a:cubicBezTo>
                    <a:pt x="1436186" y="1631436"/>
                    <a:pt x="1449977" y="1619970"/>
                    <a:pt x="1460204" y="1618421"/>
                  </a:cubicBezTo>
                  <a:close/>
                  <a:moveTo>
                    <a:pt x="9151786" y="1617956"/>
                  </a:moveTo>
                  <a:cubicBezTo>
                    <a:pt x="9161393" y="1619350"/>
                    <a:pt x="9175338" y="1630661"/>
                    <a:pt x="9182775" y="1643212"/>
                  </a:cubicBezTo>
                  <a:cubicBezTo>
                    <a:pt x="9190058" y="1655763"/>
                    <a:pt x="9188199" y="1664595"/>
                    <a:pt x="9178437" y="1663200"/>
                  </a:cubicBezTo>
                  <a:cubicBezTo>
                    <a:pt x="9168675" y="1661806"/>
                    <a:pt x="9154885" y="1650495"/>
                    <a:pt x="9147448" y="1637944"/>
                  </a:cubicBezTo>
                  <a:cubicBezTo>
                    <a:pt x="9140165" y="1625393"/>
                    <a:pt x="9142025" y="1616406"/>
                    <a:pt x="9151786" y="1617956"/>
                  </a:cubicBezTo>
                  <a:close/>
                  <a:moveTo>
                    <a:pt x="8674084" y="1617336"/>
                  </a:moveTo>
                  <a:cubicBezTo>
                    <a:pt x="8684310" y="1618731"/>
                    <a:pt x="8697946" y="1629887"/>
                    <a:pt x="8704608" y="1642438"/>
                  </a:cubicBezTo>
                  <a:cubicBezTo>
                    <a:pt x="8711271" y="1654988"/>
                    <a:pt x="8708327" y="1663975"/>
                    <a:pt x="8698101" y="1662736"/>
                  </a:cubicBezTo>
                  <a:cubicBezTo>
                    <a:pt x="8687874" y="1661341"/>
                    <a:pt x="8674239" y="1650185"/>
                    <a:pt x="8667576" y="1637634"/>
                  </a:cubicBezTo>
                  <a:cubicBezTo>
                    <a:pt x="8661068" y="1625084"/>
                    <a:pt x="8663857" y="1616097"/>
                    <a:pt x="8674084" y="1617336"/>
                  </a:cubicBezTo>
                  <a:close/>
                  <a:moveTo>
                    <a:pt x="2554927" y="1616251"/>
                  </a:moveTo>
                  <a:cubicBezTo>
                    <a:pt x="2565929" y="1615166"/>
                    <a:pt x="2571044" y="1624463"/>
                    <a:pt x="2566239" y="1637014"/>
                  </a:cubicBezTo>
                  <a:cubicBezTo>
                    <a:pt x="2561436" y="1649565"/>
                    <a:pt x="2548728" y="1660721"/>
                    <a:pt x="2537571" y="1661805"/>
                  </a:cubicBezTo>
                  <a:cubicBezTo>
                    <a:pt x="2526568" y="1662890"/>
                    <a:pt x="2521454" y="1653593"/>
                    <a:pt x="2526258" y="1641043"/>
                  </a:cubicBezTo>
                  <a:cubicBezTo>
                    <a:pt x="2531062" y="1628492"/>
                    <a:pt x="2543925" y="1617491"/>
                    <a:pt x="2554927" y="1616251"/>
                  </a:cubicBezTo>
                  <a:close/>
                  <a:moveTo>
                    <a:pt x="1962157" y="1615941"/>
                  </a:moveTo>
                  <a:cubicBezTo>
                    <a:pt x="1972695" y="1614702"/>
                    <a:pt x="1976569" y="1623689"/>
                    <a:pt x="1970680" y="1636239"/>
                  </a:cubicBezTo>
                  <a:cubicBezTo>
                    <a:pt x="1964791" y="1648790"/>
                    <a:pt x="1951464" y="1659946"/>
                    <a:pt x="1940771" y="1661341"/>
                  </a:cubicBezTo>
                  <a:cubicBezTo>
                    <a:pt x="1930234" y="1662735"/>
                    <a:pt x="1926360" y="1653593"/>
                    <a:pt x="1932248" y="1641043"/>
                  </a:cubicBezTo>
                  <a:cubicBezTo>
                    <a:pt x="1938292" y="1628492"/>
                    <a:pt x="1951620" y="1617181"/>
                    <a:pt x="1962157" y="1615941"/>
                  </a:cubicBezTo>
                  <a:close/>
                  <a:moveTo>
                    <a:pt x="7247177" y="1614082"/>
                  </a:moveTo>
                  <a:cubicBezTo>
                    <a:pt x="7258333" y="1614857"/>
                    <a:pt x="7270729" y="1625703"/>
                    <a:pt x="7274913" y="1638254"/>
                  </a:cubicBezTo>
                  <a:cubicBezTo>
                    <a:pt x="7278942" y="1650805"/>
                    <a:pt x="7273054" y="1660412"/>
                    <a:pt x="7261742" y="1659637"/>
                  </a:cubicBezTo>
                  <a:cubicBezTo>
                    <a:pt x="7250431" y="1658862"/>
                    <a:pt x="7238035" y="1648016"/>
                    <a:pt x="7234007" y="1635465"/>
                  </a:cubicBezTo>
                  <a:cubicBezTo>
                    <a:pt x="7229978" y="1622760"/>
                    <a:pt x="7235866" y="1613308"/>
                    <a:pt x="7247177" y="1614082"/>
                  </a:cubicBezTo>
                  <a:close/>
                  <a:moveTo>
                    <a:pt x="8044225" y="1612842"/>
                  </a:moveTo>
                  <a:cubicBezTo>
                    <a:pt x="8055071" y="1613927"/>
                    <a:pt x="8068241" y="1624928"/>
                    <a:pt x="8073820" y="1637479"/>
                  </a:cubicBezTo>
                  <a:cubicBezTo>
                    <a:pt x="8079398" y="1650029"/>
                    <a:pt x="8075214" y="1659326"/>
                    <a:pt x="8064368" y="1658241"/>
                  </a:cubicBezTo>
                  <a:cubicBezTo>
                    <a:pt x="8053522" y="1657157"/>
                    <a:pt x="8040351" y="1646156"/>
                    <a:pt x="8034773" y="1633605"/>
                  </a:cubicBezTo>
                  <a:cubicBezTo>
                    <a:pt x="8029350" y="1621054"/>
                    <a:pt x="8033533" y="1611757"/>
                    <a:pt x="8044225" y="1612842"/>
                  </a:cubicBezTo>
                  <a:close/>
                  <a:moveTo>
                    <a:pt x="1518627" y="1610054"/>
                  </a:moveTo>
                  <a:cubicBezTo>
                    <a:pt x="1528854" y="1608659"/>
                    <a:pt x="1531800" y="1617491"/>
                    <a:pt x="1525136" y="1630042"/>
                  </a:cubicBezTo>
                  <a:cubicBezTo>
                    <a:pt x="1518472" y="1642438"/>
                    <a:pt x="1504835" y="1653749"/>
                    <a:pt x="1494607" y="1655298"/>
                  </a:cubicBezTo>
                  <a:cubicBezTo>
                    <a:pt x="1484225" y="1656693"/>
                    <a:pt x="1481436" y="1647861"/>
                    <a:pt x="1488099" y="1635310"/>
                  </a:cubicBezTo>
                  <a:cubicBezTo>
                    <a:pt x="1494763" y="1622759"/>
                    <a:pt x="1508554" y="1611448"/>
                    <a:pt x="1518627" y="1610054"/>
                  </a:cubicBezTo>
                  <a:close/>
                  <a:moveTo>
                    <a:pt x="9095540" y="1609589"/>
                  </a:moveTo>
                  <a:cubicBezTo>
                    <a:pt x="9105301" y="1611138"/>
                    <a:pt x="9119247" y="1622294"/>
                    <a:pt x="9126530" y="1634845"/>
                  </a:cubicBezTo>
                  <a:cubicBezTo>
                    <a:pt x="9133812" y="1647241"/>
                    <a:pt x="9131797" y="1656228"/>
                    <a:pt x="9122035" y="1654833"/>
                  </a:cubicBezTo>
                  <a:cubicBezTo>
                    <a:pt x="9112274" y="1653284"/>
                    <a:pt x="9098329" y="1642128"/>
                    <a:pt x="9091046" y="1629577"/>
                  </a:cubicBezTo>
                  <a:cubicBezTo>
                    <a:pt x="9083764" y="1617181"/>
                    <a:pt x="9085778" y="1608194"/>
                    <a:pt x="9095540" y="1609589"/>
                  </a:cubicBezTo>
                  <a:close/>
                  <a:moveTo>
                    <a:pt x="7182100" y="1609589"/>
                  </a:moveTo>
                  <a:cubicBezTo>
                    <a:pt x="7193256" y="1610364"/>
                    <a:pt x="7205652" y="1621210"/>
                    <a:pt x="7209680" y="1633761"/>
                  </a:cubicBezTo>
                  <a:cubicBezTo>
                    <a:pt x="7213709" y="1646311"/>
                    <a:pt x="7207666" y="1655918"/>
                    <a:pt x="7196355" y="1655143"/>
                  </a:cubicBezTo>
                  <a:cubicBezTo>
                    <a:pt x="7185044" y="1654368"/>
                    <a:pt x="7172648" y="1643522"/>
                    <a:pt x="7168774" y="1630972"/>
                  </a:cubicBezTo>
                  <a:cubicBezTo>
                    <a:pt x="7164901" y="1618421"/>
                    <a:pt x="7170789" y="1608814"/>
                    <a:pt x="7182100" y="1609589"/>
                  </a:cubicBezTo>
                  <a:close/>
                  <a:moveTo>
                    <a:pt x="2023369" y="1608194"/>
                  </a:moveTo>
                  <a:cubicBezTo>
                    <a:pt x="2034061" y="1606799"/>
                    <a:pt x="2037936" y="1615941"/>
                    <a:pt x="2032202" y="1628492"/>
                  </a:cubicBezTo>
                  <a:cubicBezTo>
                    <a:pt x="2026468" y="1641042"/>
                    <a:pt x="2013141" y="1652353"/>
                    <a:pt x="2002449" y="1653593"/>
                  </a:cubicBezTo>
                  <a:cubicBezTo>
                    <a:pt x="1991756" y="1654988"/>
                    <a:pt x="1987726" y="1645846"/>
                    <a:pt x="1993615" y="1633295"/>
                  </a:cubicBezTo>
                  <a:cubicBezTo>
                    <a:pt x="1999349" y="1620899"/>
                    <a:pt x="2012677" y="1609588"/>
                    <a:pt x="2023369" y="1608194"/>
                  </a:cubicBezTo>
                  <a:close/>
                  <a:moveTo>
                    <a:pt x="7982401" y="1606645"/>
                  </a:moveTo>
                  <a:cubicBezTo>
                    <a:pt x="7993248" y="1607730"/>
                    <a:pt x="8006418" y="1618731"/>
                    <a:pt x="8011842" y="1631282"/>
                  </a:cubicBezTo>
                  <a:cubicBezTo>
                    <a:pt x="8017264" y="1643832"/>
                    <a:pt x="8012925" y="1653129"/>
                    <a:pt x="8002080" y="1652044"/>
                  </a:cubicBezTo>
                  <a:cubicBezTo>
                    <a:pt x="7991233" y="1650960"/>
                    <a:pt x="7978062" y="1639959"/>
                    <a:pt x="7972640" y="1627408"/>
                  </a:cubicBezTo>
                  <a:cubicBezTo>
                    <a:pt x="7967217" y="1614857"/>
                    <a:pt x="7971555" y="1605560"/>
                    <a:pt x="7982401" y="1606645"/>
                  </a:cubicBezTo>
                  <a:close/>
                  <a:moveTo>
                    <a:pt x="7117022" y="1605250"/>
                  </a:moveTo>
                  <a:cubicBezTo>
                    <a:pt x="7128333" y="1606025"/>
                    <a:pt x="7140574" y="1616871"/>
                    <a:pt x="7144448" y="1629422"/>
                  </a:cubicBezTo>
                  <a:cubicBezTo>
                    <a:pt x="7148321" y="1642128"/>
                    <a:pt x="7142279" y="1651734"/>
                    <a:pt x="7130813" y="1650960"/>
                  </a:cubicBezTo>
                  <a:cubicBezTo>
                    <a:pt x="7119501" y="1650185"/>
                    <a:pt x="7107106" y="1639339"/>
                    <a:pt x="7103387" y="1626788"/>
                  </a:cubicBezTo>
                  <a:cubicBezTo>
                    <a:pt x="7099668" y="1614237"/>
                    <a:pt x="7105711" y="1604631"/>
                    <a:pt x="7117022" y="1605250"/>
                  </a:cubicBezTo>
                  <a:close/>
                  <a:moveTo>
                    <a:pt x="1577515" y="1601532"/>
                  </a:moveTo>
                  <a:cubicBezTo>
                    <a:pt x="1587742" y="1600137"/>
                    <a:pt x="1590686" y="1608969"/>
                    <a:pt x="1584179" y="1621520"/>
                  </a:cubicBezTo>
                  <a:cubicBezTo>
                    <a:pt x="1577515" y="1634071"/>
                    <a:pt x="1563878" y="1645382"/>
                    <a:pt x="1553650" y="1646776"/>
                  </a:cubicBezTo>
                  <a:cubicBezTo>
                    <a:pt x="1543422" y="1648171"/>
                    <a:pt x="1540323" y="1639339"/>
                    <a:pt x="1546986" y="1626788"/>
                  </a:cubicBezTo>
                  <a:cubicBezTo>
                    <a:pt x="1553650" y="1614237"/>
                    <a:pt x="1567286" y="1602926"/>
                    <a:pt x="1577515" y="1601532"/>
                  </a:cubicBezTo>
                  <a:close/>
                  <a:moveTo>
                    <a:pt x="7051789" y="1601221"/>
                  </a:moveTo>
                  <a:cubicBezTo>
                    <a:pt x="7063100" y="1601841"/>
                    <a:pt x="7075341" y="1612687"/>
                    <a:pt x="7079060" y="1625238"/>
                  </a:cubicBezTo>
                  <a:cubicBezTo>
                    <a:pt x="7082779" y="1637789"/>
                    <a:pt x="7076581" y="1647550"/>
                    <a:pt x="7065115" y="1646776"/>
                  </a:cubicBezTo>
                  <a:cubicBezTo>
                    <a:pt x="7053649" y="1646156"/>
                    <a:pt x="7041563" y="1635310"/>
                    <a:pt x="7037844" y="1622759"/>
                  </a:cubicBezTo>
                  <a:cubicBezTo>
                    <a:pt x="7034280" y="1610208"/>
                    <a:pt x="7040478" y="1600446"/>
                    <a:pt x="7051789" y="1601221"/>
                  </a:cubicBezTo>
                  <a:close/>
                  <a:moveTo>
                    <a:pt x="2084581" y="1600912"/>
                  </a:moveTo>
                  <a:cubicBezTo>
                    <a:pt x="2095118" y="1599517"/>
                    <a:pt x="2099147" y="1608659"/>
                    <a:pt x="2093569" y="1621210"/>
                  </a:cubicBezTo>
                  <a:cubicBezTo>
                    <a:pt x="2087990" y="1633605"/>
                    <a:pt x="2074663" y="1644917"/>
                    <a:pt x="2063970" y="1646156"/>
                  </a:cubicBezTo>
                  <a:cubicBezTo>
                    <a:pt x="2053277" y="1647551"/>
                    <a:pt x="2049249" y="1638409"/>
                    <a:pt x="2054982" y="1625858"/>
                  </a:cubicBezTo>
                  <a:cubicBezTo>
                    <a:pt x="2060716" y="1613307"/>
                    <a:pt x="2074043" y="1602151"/>
                    <a:pt x="2084581" y="1600912"/>
                  </a:cubicBezTo>
                  <a:close/>
                  <a:moveTo>
                    <a:pt x="7920112" y="1600602"/>
                  </a:moveTo>
                  <a:cubicBezTo>
                    <a:pt x="7930958" y="1601686"/>
                    <a:pt x="7943974" y="1612688"/>
                    <a:pt x="7949397" y="1625238"/>
                  </a:cubicBezTo>
                  <a:cubicBezTo>
                    <a:pt x="7954820" y="1637789"/>
                    <a:pt x="7950326" y="1647241"/>
                    <a:pt x="7939480" y="1646156"/>
                  </a:cubicBezTo>
                  <a:cubicBezTo>
                    <a:pt x="7928634" y="1645071"/>
                    <a:pt x="7915463" y="1634070"/>
                    <a:pt x="7910195" y="1621520"/>
                  </a:cubicBezTo>
                  <a:cubicBezTo>
                    <a:pt x="7904927" y="1608969"/>
                    <a:pt x="7909266" y="1599517"/>
                    <a:pt x="7920112" y="1600602"/>
                  </a:cubicBezTo>
                  <a:close/>
                  <a:moveTo>
                    <a:pt x="6986402" y="1597192"/>
                  </a:moveTo>
                  <a:cubicBezTo>
                    <a:pt x="6997713" y="1597812"/>
                    <a:pt x="7009954" y="1608658"/>
                    <a:pt x="7013517" y="1621209"/>
                  </a:cubicBezTo>
                  <a:cubicBezTo>
                    <a:pt x="7017236" y="1633760"/>
                    <a:pt x="7010883" y="1643367"/>
                    <a:pt x="6999417" y="1642747"/>
                  </a:cubicBezTo>
                  <a:cubicBezTo>
                    <a:pt x="6987951" y="1642127"/>
                    <a:pt x="6975865" y="1631281"/>
                    <a:pt x="6972302" y="1618730"/>
                  </a:cubicBezTo>
                  <a:cubicBezTo>
                    <a:pt x="6968738" y="1606179"/>
                    <a:pt x="6975090" y="1596573"/>
                    <a:pt x="6986402" y="1597192"/>
                  </a:cubicBezTo>
                  <a:close/>
                  <a:moveTo>
                    <a:pt x="7857669" y="1594714"/>
                  </a:moveTo>
                  <a:cubicBezTo>
                    <a:pt x="7868515" y="1595798"/>
                    <a:pt x="7881530" y="1606800"/>
                    <a:pt x="7886798" y="1619350"/>
                  </a:cubicBezTo>
                  <a:cubicBezTo>
                    <a:pt x="7892067" y="1631901"/>
                    <a:pt x="7887418" y="1641353"/>
                    <a:pt x="7876572" y="1640268"/>
                  </a:cubicBezTo>
                  <a:cubicBezTo>
                    <a:pt x="7865726" y="1639184"/>
                    <a:pt x="7852555" y="1628182"/>
                    <a:pt x="7847442" y="1615632"/>
                  </a:cubicBezTo>
                  <a:cubicBezTo>
                    <a:pt x="7842329" y="1603081"/>
                    <a:pt x="7846822" y="1593629"/>
                    <a:pt x="7857669" y="1594714"/>
                  </a:cubicBezTo>
                  <a:close/>
                  <a:moveTo>
                    <a:pt x="6920860" y="1593474"/>
                  </a:moveTo>
                  <a:cubicBezTo>
                    <a:pt x="6932171" y="1594249"/>
                    <a:pt x="6944257" y="1604940"/>
                    <a:pt x="6947821" y="1617491"/>
                  </a:cubicBezTo>
                  <a:cubicBezTo>
                    <a:pt x="6951384" y="1630042"/>
                    <a:pt x="6944877" y="1639648"/>
                    <a:pt x="6933410" y="1639029"/>
                  </a:cubicBezTo>
                  <a:cubicBezTo>
                    <a:pt x="6921944" y="1638254"/>
                    <a:pt x="6909859" y="1627563"/>
                    <a:pt x="6906450" y="1615012"/>
                  </a:cubicBezTo>
                  <a:cubicBezTo>
                    <a:pt x="6903041" y="1602461"/>
                    <a:pt x="6909549" y="1592699"/>
                    <a:pt x="6920860" y="1593474"/>
                  </a:cubicBezTo>
                  <a:close/>
                  <a:moveTo>
                    <a:pt x="2146103" y="1593474"/>
                  </a:moveTo>
                  <a:cubicBezTo>
                    <a:pt x="2156796" y="1592234"/>
                    <a:pt x="2160980" y="1601376"/>
                    <a:pt x="2155401" y="1613927"/>
                  </a:cubicBezTo>
                  <a:cubicBezTo>
                    <a:pt x="2149977" y="1626477"/>
                    <a:pt x="2136651" y="1637634"/>
                    <a:pt x="2125957" y="1638873"/>
                  </a:cubicBezTo>
                  <a:cubicBezTo>
                    <a:pt x="2115265" y="1640113"/>
                    <a:pt x="2111081" y="1630971"/>
                    <a:pt x="2116660" y="1618420"/>
                  </a:cubicBezTo>
                  <a:cubicBezTo>
                    <a:pt x="2122239" y="1605869"/>
                    <a:pt x="2135566" y="1594713"/>
                    <a:pt x="2146103" y="1593474"/>
                  </a:cubicBezTo>
                  <a:close/>
                  <a:moveTo>
                    <a:pt x="8982274" y="1593164"/>
                  </a:moveTo>
                  <a:cubicBezTo>
                    <a:pt x="8992036" y="1594559"/>
                    <a:pt x="9005826" y="1605715"/>
                    <a:pt x="9013109" y="1618266"/>
                  </a:cubicBezTo>
                  <a:cubicBezTo>
                    <a:pt x="9020236" y="1630816"/>
                    <a:pt x="9018067" y="1639803"/>
                    <a:pt x="9008151" y="1638409"/>
                  </a:cubicBezTo>
                  <a:cubicBezTo>
                    <a:pt x="8998234" y="1637014"/>
                    <a:pt x="8984443" y="1625858"/>
                    <a:pt x="8977316" y="1613307"/>
                  </a:cubicBezTo>
                  <a:cubicBezTo>
                    <a:pt x="8970188" y="1600912"/>
                    <a:pt x="8972358" y="1591925"/>
                    <a:pt x="8982274" y="1593164"/>
                  </a:cubicBezTo>
                  <a:close/>
                  <a:moveTo>
                    <a:pt x="1636556" y="1593164"/>
                  </a:moveTo>
                  <a:cubicBezTo>
                    <a:pt x="1646939" y="1591614"/>
                    <a:pt x="1650038" y="1600601"/>
                    <a:pt x="1643529" y="1613152"/>
                  </a:cubicBezTo>
                  <a:cubicBezTo>
                    <a:pt x="1637021" y="1625703"/>
                    <a:pt x="1623539" y="1637014"/>
                    <a:pt x="1613156" y="1638408"/>
                  </a:cubicBezTo>
                  <a:cubicBezTo>
                    <a:pt x="1602773" y="1639958"/>
                    <a:pt x="1599674" y="1630971"/>
                    <a:pt x="1606183" y="1618420"/>
                  </a:cubicBezTo>
                  <a:cubicBezTo>
                    <a:pt x="1612691" y="1605869"/>
                    <a:pt x="1626328" y="1594558"/>
                    <a:pt x="1636556" y="1593164"/>
                  </a:cubicBezTo>
                  <a:close/>
                  <a:moveTo>
                    <a:pt x="9385135" y="1590220"/>
                  </a:moveTo>
                  <a:cubicBezTo>
                    <a:pt x="9394588" y="1591769"/>
                    <a:pt x="9408533" y="1603080"/>
                    <a:pt x="9416280" y="1615476"/>
                  </a:cubicBezTo>
                  <a:cubicBezTo>
                    <a:pt x="9424027" y="1628027"/>
                    <a:pt x="9422633" y="1636859"/>
                    <a:pt x="9413182" y="1635309"/>
                  </a:cubicBezTo>
                  <a:cubicBezTo>
                    <a:pt x="9403729" y="1633915"/>
                    <a:pt x="9389785" y="1622449"/>
                    <a:pt x="9382037" y="1610053"/>
                  </a:cubicBezTo>
                  <a:cubicBezTo>
                    <a:pt x="9374290" y="1597657"/>
                    <a:pt x="9375684" y="1588825"/>
                    <a:pt x="9385135" y="1590220"/>
                  </a:cubicBezTo>
                  <a:close/>
                  <a:moveTo>
                    <a:pt x="7795225" y="1588981"/>
                  </a:moveTo>
                  <a:cubicBezTo>
                    <a:pt x="7806071" y="1589910"/>
                    <a:pt x="7819087" y="1600912"/>
                    <a:pt x="7824200" y="1613462"/>
                  </a:cubicBezTo>
                  <a:cubicBezTo>
                    <a:pt x="7829313" y="1626013"/>
                    <a:pt x="7824665" y="1635310"/>
                    <a:pt x="7813664" y="1634380"/>
                  </a:cubicBezTo>
                  <a:cubicBezTo>
                    <a:pt x="7802662" y="1633450"/>
                    <a:pt x="7789802" y="1622449"/>
                    <a:pt x="7784689" y="1609899"/>
                  </a:cubicBezTo>
                  <a:cubicBezTo>
                    <a:pt x="7779576" y="1597348"/>
                    <a:pt x="7784224" y="1587896"/>
                    <a:pt x="7795225" y="1588981"/>
                  </a:cubicBezTo>
                  <a:close/>
                  <a:moveTo>
                    <a:pt x="533237" y="1587741"/>
                  </a:moveTo>
                  <a:cubicBezTo>
                    <a:pt x="542378" y="1586036"/>
                    <a:pt x="543308" y="1594559"/>
                    <a:pt x="535251" y="1606954"/>
                  </a:cubicBezTo>
                  <a:cubicBezTo>
                    <a:pt x="527194" y="1619350"/>
                    <a:pt x="513404" y="1630816"/>
                    <a:pt x="504263" y="1632521"/>
                  </a:cubicBezTo>
                  <a:cubicBezTo>
                    <a:pt x="495120" y="1634225"/>
                    <a:pt x="494190" y="1625703"/>
                    <a:pt x="502249" y="1613307"/>
                  </a:cubicBezTo>
                  <a:cubicBezTo>
                    <a:pt x="510305" y="1600911"/>
                    <a:pt x="524250" y="1589445"/>
                    <a:pt x="533237" y="1587741"/>
                  </a:cubicBezTo>
                  <a:close/>
                  <a:moveTo>
                    <a:pt x="2207935" y="1586192"/>
                  </a:moveTo>
                  <a:cubicBezTo>
                    <a:pt x="2218783" y="1584952"/>
                    <a:pt x="2222967" y="1594094"/>
                    <a:pt x="2217543" y="1606645"/>
                  </a:cubicBezTo>
                  <a:cubicBezTo>
                    <a:pt x="2212119" y="1619195"/>
                    <a:pt x="2198947" y="1630351"/>
                    <a:pt x="2188099" y="1631591"/>
                  </a:cubicBezTo>
                  <a:cubicBezTo>
                    <a:pt x="2177252" y="1632830"/>
                    <a:pt x="2172912" y="1623689"/>
                    <a:pt x="2178491" y="1611138"/>
                  </a:cubicBezTo>
                  <a:cubicBezTo>
                    <a:pt x="2184070" y="1598587"/>
                    <a:pt x="2197242" y="1587431"/>
                    <a:pt x="2207935" y="1586192"/>
                  </a:cubicBezTo>
                  <a:close/>
                  <a:moveTo>
                    <a:pt x="1695753" y="1584797"/>
                  </a:moveTo>
                  <a:cubicBezTo>
                    <a:pt x="1705980" y="1583247"/>
                    <a:pt x="1709234" y="1592234"/>
                    <a:pt x="1702880" y="1604785"/>
                  </a:cubicBezTo>
                  <a:cubicBezTo>
                    <a:pt x="1696527" y="1617336"/>
                    <a:pt x="1683046" y="1628647"/>
                    <a:pt x="1672662" y="1630041"/>
                  </a:cubicBezTo>
                  <a:cubicBezTo>
                    <a:pt x="1662280" y="1631591"/>
                    <a:pt x="1659181" y="1622604"/>
                    <a:pt x="1665535" y="1610053"/>
                  </a:cubicBezTo>
                  <a:cubicBezTo>
                    <a:pt x="1672043" y="1597502"/>
                    <a:pt x="1685525" y="1586346"/>
                    <a:pt x="1695753" y="1584797"/>
                  </a:cubicBezTo>
                  <a:close/>
                  <a:moveTo>
                    <a:pt x="7732317" y="1583247"/>
                  </a:moveTo>
                  <a:cubicBezTo>
                    <a:pt x="7743163" y="1584177"/>
                    <a:pt x="7756024" y="1595178"/>
                    <a:pt x="7761137" y="1607729"/>
                  </a:cubicBezTo>
                  <a:cubicBezTo>
                    <a:pt x="7766250" y="1620434"/>
                    <a:pt x="7761447" y="1629731"/>
                    <a:pt x="7750446" y="1628802"/>
                  </a:cubicBezTo>
                  <a:cubicBezTo>
                    <a:pt x="7739445" y="1627872"/>
                    <a:pt x="7726584" y="1616871"/>
                    <a:pt x="7721625" y="1604320"/>
                  </a:cubicBezTo>
                  <a:cubicBezTo>
                    <a:pt x="7716668" y="1591769"/>
                    <a:pt x="7721471" y="1582317"/>
                    <a:pt x="7732317" y="1583247"/>
                  </a:cubicBezTo>
                  <a:close/>
                  <a:moveTo>
                    <a:pt x="8376897" y="1581544"/>
                  </a:moveTo>
                  <a:cubicBezTo>
                    <a:pt x="8387278" y="1582628"/>
                    <a:pt x="8400758" y="1593784"/>
                    <a:pt x="8406956" y="1606335"/>
                  </a:cubicBezTo>
                  <a:cubicBezTo>
                    <a:pt x="8413154" y="1618731"/>
                    <a:pt x="8409745" y="1628028"/>
                    <a:pt x="8399209" y="1626788"/>
                  </a:cubicBezTo>
                  <a:cubicBezTo>
                    <a:pt x="8388827" y="1625549"/>
                    <a:pt x="8375347" y="1614392"/>
                    <a:pt x="8369149" y="1601842"/>
                  </a:cubicBezTo>
                  <a:cubicBezTo>
                    <a:pt x="8362951" y="1589291"/>
                    <a:pt x="8366359" y="1580149"/>
                    <a:pt x="8376897" y="1581544"/>
                  </a:cubicBezTo>
                  <a:close/>
                  <a:moveTo>
                    <a:pt x="2269922" y="1579064"/>
                  </a:moveTo>
                  <a:cubicBezTo>
                    <a:pt x="2280614" y="1577824"/>
                    <a:pt x="2284954" y="1586966"/>
                    <a:pt x="2279684" y="1599517"/>
                  </a:cubicBezTo>
                  <a:cubicBezTo>
                    <a:pt x="2274260" y="1612067"/>
                    <a:pt x="2261243" y="1623223"/>
                    <a:pt x="2250395" y="1624463"/>
                  </a:cubicBezTo>
                  <a:cubicBezTo>
                    <a:pt x="2239548" y="1625702"/>
                    <a:pt x="2235209" y="1616561"/>
                    <a:pt x="2240633" y="1604010"/>
                  </a:cubicBezTo>
                  <a:cubicBezTo>
                    <a:pt x="2246057" y="1591459"/>
                    <a:pt x="2259074" y="1580303"/>
                    <a:pt x="2269922" y="1579064"/>
                  </a:cubicBezTo>
                  <a:close/>
                  <a:moveTo>
                    <a:pt x="7669409" y="1577669"/>
                  </a:moveTo>
                  <a:cubicBezTo>
                    <a:pt x="7680255" y="1578599"/>
                    <a:pt x="7693115" y="1589600"/>
                    <a:pt x="7698074" y="1602151"/>
                  </a:cubicBezTo>
                  <a:cubicBezTo>
                    <a:pt x="7703032" y="1614701"/>
                    <a:pt x="7698074" y="1624153"/>
                    <a:pt x="7687073" y="1623224"/>
                  </a:cubicBezTo>
                  <a:cubicBezTo>
                    <a:pt x="7676072" y="1622294"/>
                    <a:pt x="7663211" y="1611293"/>
                    <a:pt x="7658407" y="1598742"/>
                  </a:cubicBezTo>
                  <a:cubicBezTo>
                    <a:pt x="7653604" y="1586191"/>
                    <a:pt x="7658407" y="1576894"/>
                    <a:pt x="7669409" y="1577669"/>
                  </a:cubicBezTo>
                  <a:close/>
                  <a:moveTo>
                    <a:pt x="8868078" y="1577360"/>
                  </a:moveTo>
                  <a:cubicBezTo>
                    <a:pt x="8878150" y="1578754"/>
                    <a:pt x="8891940" y="1589910"/>
                    <a:pt x="8898913" y="1602461"/>
                  </a:cubicBezTo>
                  <a:cubicBezTo>
                    <a:pt x="8905885" y="1615012"/>
                    <a:pt x="8903561" y="1623999"/>
                    <a:pt x="8893489" y="1622604"/>
                  </a:cubicBezTo>
                  <a:cubicBezTo>
                    <a:pt x="8883418" y="1621210"/>
                    <a:pt x="8869628" y="1610053"/>
                    <a:pt x="8862655" y="1597503"/>
                  </a:cubicBezTo>
                  <a:cubicBezTo>
                    <a:pt x="8855682" y="1584952"/>
                    <a:pt x="8858007" y="1575965"/>
                    <a:pt x="8868078" y="1577360"/>
                  </a:cubicBezTo>
                  <a:close/>
                  <a:moveTo>
                    <a:pt x="1755415" y="1576585"/>
                  </a:moveTo>
                  <a:cubicBezTo>
                    <a:pt x="1765798" y="1575190"/>
                    <a:pt x="1769052" y="1584177"/>
                    <a:pt x="1762853" y="1596728"/>
                  </a:cubicBezTo>
                  <a:cubicBezTo>
                    <a:pt x="1756500" y="1609278"/>
                    <a:pt x="1743018" y="1620590"/>
                    <a:pt x="1732635" y="1621984"/>
                  </a:cubicBezTo>
                  <a:cubicBezTo>
                    <a:pt x="1722097" y="1623379"/>
                    <a:pt x="1718843" y="1614392"/>
                    <a:pt x="1725196" y="1601841"/>
                  </a:cubicBezTo>
                  <a:cubicBezTo>
                    <a:pt x="1731550" y="1589445"/>
                    <a:pt x="1745033" y="1578134"/>
                    <a:pt x="1755415" y="1576585"/>
                  </a:cubicBezTo>
                  <a:close/>
                  <a:moveTo>
                    <a:pt x="6591442" y="1576430"/>
                  </a:moveTo>
                  <a:cubicBezTo>
                    <a:pt x="6602908" y="1576895"/>
                    <a:pt x="6614529" y="1587586"/>
                    <a:pt x="6617473" y="1600137"/>
                  </a:cubicBezTo>
                  <a:cubicBezTo>
                    <a:pt x="6620417" y="1612688"/>
                    <a:pt x="6613445" y="1622449"/>
                    <a:pt x="6601824" y="1621984"/>
                  </a:cubicBezTo>
                  <a:cubicBezTo>
                    <a:pt x="6590203" y="1621520"/>
                    <a:pt x="6578581" y="1610828"/>
                    <a:pt x="6575793" y="1598278"/>
                  </a:cubicBezTo>
                  <a:cubicBezTo>
                    <a:pt x="6572849" y="1585727"/>
                    <a:pt x="6579976" y="1575965"/>
                    <a:pt x="6591442" y="1576430"/>
                  </a:cubicBezTo>
                  <a:close/>
                  <a:moveTo>
                    <a:pt x="8316622" y="1574415"/>
                  </a:moveTo>
                  <a:cubicBezTo>
                    <a:pt x="8327158" y="1575500"/>
                    <a:pt x="8340483" y="1586656"/>
                    <a:pt x="8346681" y="1599207"/>
                  </a:cubicBezTo>
                  <a:cubicBezTo>
                    <a:pt x="8352879" y="1611757"/>
                    <a:pt x="8349315" y="1621054"/>
                    <a:pt x="8338779" y="1619815"/>
                  </a:cubicBezTo>
                  <a:cubicBezTo>
                    <a:pt x="8328243" y="1618730"/>
                    <a:pt x="8314762" y="1607574"/>
                    <a:pt x="8308719" y="1595023"/>
                  </a:cubicBezTo>
                  <a:cubicBezTo>
                    <a:pt x="8302676" y="1582473"/>
                    <a:pt x="8306240" y="1573331"/>
                    <a:pt x="8316622" y="1574415"/>
                  </a:cubicBezTo>
                  <a:close/>
                  <a:moveTo>
                    <a:pt x="6525125" y="1573641"/>
                  </a:moveTo>
                  <a:cubicBezTo>
                    <a:pt x="6536591" y="1574105"/>
                    <a:pt x="6548212" y="1584797"/>
                    <a:pt x="6551001" y="1597347"/>
                  </a:cubicBezTo>
                  <a:cubicBezTo>
                    <a:pt x="6553790" y="1609898"/>
                    <a:pt x="6546663" y="1619660"/>
                    <a:pt x="6535041" y="1619195"/>
                  </a:cubicBezTo>
                  <a:cubicBezTo>
                    <a:pt x="6523420" y="1618730"/>
                    <a:pt x="6511799" y="1608039"/>
                    <a:pt x="6509165" y="1595488"/>
                  </a:cubicBezTo>
                  <a:cubicBezTo>
                    <a:pt x="6506531" y="1582937"/>
                    <a:pt x="6513659" y="1573021"/>
                    <a:pt x="6525125" y="1573641"/>
                  </a:cubicBezTo>
                  <a:close/>
                  <a:moveTo>
                    <a:pt x="7606190" y="1572401"/>
                  </a:moveTo>
                  <a:cubicBezTo>
                    <a:pt x="7617191" y="1573331"/>
                    <a:pt x="7630052" y="1584332"/>
                    <a:pt x="7634855" y="1596883"/>
                  </a:cubicBezTo>
                  <a:cubicBezTo>
                    <a:pt x="7639658" y="1609433"/>
                    <a:pt x="7634545" y="1618885"/>
                    <a:pt x="7623544" y="1617955"/>
                  </a:cubicBezTo>
                  <a:cubicBezTo>
                    <a:pt x="7612543" y="1617026"/>
                    <a:pt x="7599837" y="1606025"/>
                    <a:pt x="7595033" y="1593474"/>
                  </a:cubicBezTo>
                  <a:cubicBezTo>
                    <a:pt x="7590230" y="1580923"/>
                    <a:pt x="7595343" y="1571471"/>
                    <a:pt x="7606190" y="1572401"/>
                  </a:cubicBezTo>
                  <a:close/>
                  <a:moveTo>
                    <a:pt x="2331909" y="1572247"/>
                  </a:moveTo>
                  <a:cubicBezTo>
                    <a:pt x="2342756" y="1571007"/>
                    <a:pt x="2347250" y="1580149"/>
                    <a:pt x="2341981" y="1592700"/>
                  </a:cubicBezTo>
                  <a:cubicBezTo>
                    <a:pt x="2336712" y="1605095"/>
                    <a:pt x="2323695" y="1616251"/>
                    <a:pt x="2312847" y="1617491"/>
                  </a:cubicBezTo>
                  <a:cubicBezTo>
                    <a:pt x="2302000" y="1618731"/>
                    <a:pt x="2297505" y="1609589"/>
                    <a:pt x="2302775" y="1597038"/>
                  </a:cubicBezTo>
                  <a:cubicBezTo>
                    <a:pt x="2308199" y="1584487"/>
                    <a:pt x="2321060" y="1573486"/>
                    <a:pt x="2331909" y="1572247"/>
                  </a:cubicBezTo>
                  <a:close/>
                  <a:moveTo>
                    <a:pt x="6458962" y="1570852"/>
                  </a:moveTo>
                  <a:cubicBezTo>
                    <a:pt x="6470428" y="1571317"/>
                    <a:pt x="6481894" y="1581853"/>
                    <a:pt x="6484528" y="1594404"/>
                  </a:cubicBezTo>
                  <a:cubicBezTo>
                    <a:pt x="6487162" y="1607110"/>
                    <a:pt x="6479880" y="1616871"/>
                    <a:pt x="6468259" y="1616406"/>
                  </a:cubicBezTo>
                  <a:cubicBezTo>
                    <a:pt x="6456793" y="1615787"/>
                    <a:pt x="6445327" y="1605250"/>
                    <a:pt x="6442693" y="1592700"/>
                  </a:cubicBezTo>
                  <a:cubicBezTo>
                    <a:pt x="6440058" y="1580149"/>
                    <a:pt x="6447341" y="1570387"/>
                    <a:pt x="6458962" y="1570852"/>
                  </a:cubicBezTo>
                  <a:close/>
                  <a:moveTo>
                    <a:pt x="8810438" y="1569613"/>
                  </a:moveTo>
                  <a:cubicBezTo>
                    <a:pt x="8820355" y="1571007"/>
                    <a:pt x="8834144" y="1582163"/>
                    <a:pt x="8841117" y="1594714"/>
                  </a:cubicBezTo>
                  <a:cubicBezTo>
                    <a:pt x="8848090" y="1607110"/>
                    <a:pt x="8845611" y="1616252"/>
                    <a:pt x="8835539" y="1614857"/>
                  </a:cubicBezTo>
                  <a:cubicBezTo>
                    <a:pt x="8825467" y="1613463"/>
                    <a:pt x="8811678" y="1602306"/>
                    <a:pt x="8804860" y="1589756"/>
                  </a:cubicBezTo>
                  <a:cubicBezTo>
                    <a:pt x="8797887" y="1577205"/>
                    <a:pt x="8800521" y="1568218"/>
                    <a:pt x="8810438" y="1569613"/>
                  </a:cubicBezTo>
                  <a:close/>
                  <a:moveTo>
                    <a:pt x="1815077" y="1568683"/>
                  </a:moveTo>
                  <a:cubicBezTo>
                    <a:pt x="1825460" y="1567288"/>
                    <a:pt x="1828869" y="1576275"/>
                    <a:pt x="1822670" y="1588826"/>
                  </a:cubicBezTo>
                  <a:cubicBezTo>
                    <a:pt x="1816472" y="1601221"/>
                    <a:pt x="1802990" y="1612533"/>
                    <a:pt x="1792607" y="1613927"/>
                  </a:cubicBezTo>
                  <a:cubicBezTo>
                    <a:pt x="1782224" y="1615322"/>
                    <a:pt x="1778815" y="1606335"/>
                    <a:pt x="1785014" y="1593784"/>
                  </a:cubicBezTo>
                  <a:cubicBezTo>
                    <a:pt x="1791212" y="1581388"/>
                    <a:pt x="1804694" y="1570077"/>
                    <a:pt x="1815077" y="1568683"/>
                  </a:cubicBezTo>
                  <a:close/>
                  <a:moveTo>
                    <a:pt x="6392335" y="1568218"/>
                  </a:moveTo>
                  <a:cubicBezTo>
                    <a:pt x="6403801" y="1568683"/>
                    <a:pt x="6415267" y="1579219"/>
                    <a:pt x="6417746" y="1591770"/>
                  </a:cubicBezTo>
                  <a:cubicBezTo>
                    <a:pt x="6420381" y="1604321"/>
                    <a:pt x="6412943" y="1614237"/>
                    <a:pt x="6401322" y="1613772"/>
                  </a:cubicBezTo>
                  <a:cubicBezTo>
                    <a:pt x="6389701" y="1613308"/>
                    <a:pt x="6378390" y="1602771"/>
                    <a:pt x="6375911" y="1590220"/>
                  </a:cubicBezTo>
                  <a:cubicBezTo>
                    <a:pt x="6373432" y="1577515"/>
                    <a:pt x="6380869" y="1567753"/>
                    <a:pt x="6392335" y="1568218"/>
                  </a:cubicBezTo>
                  <a:close/>
                  <a:moveTo>
                    <a:pt x="8256348" y="1567753"/>
                  </a:moveTo>
                  <a:cubicBezTo>
                    <a:pt x="8266884" y="1568838"/>
                    <a:pt x="8280209" y="1579994"/>
                    <a:pt x="8286252" y="1592544"/>
                  </a:cubicBezTo>
                  <a:cubicBezTo>
                    <a:pt x="8292295" y="1605095"/>
                    <a:pt x="8288577" y="1614392"/>
                    <a:pt x="8278041" y="1613152"/>
                  </a:cubicBezTo>
                  <a:cubicBezTo>
                    <a:pt x="8267504" y="1612068"/>
                    <a:pt x="8254023" y="1600912"/>
                    <a:pt x="8248136" y="1588361"/>
                  </a:cubicBezTo>
                  <a:cubicBezTo>
                    <a:pt x="8242093" y="1575810"/>
                    <a:pt x="8245811" y="1566513"/>
                    <a:pt x="8256348" y="1567753"/>
                  </a:cubicBezTo>
                  <a:close/>
                  <a:moveTo>
                    <a:pt x="638595" y="1567443"/>
                  </a:moveTo>
                  <a:cubicBezTo>
                    <a:pt x="647737" y="1565584"/>
                    <a:pt x="648821" y="1574261"/>
                    <a:pt x="640919" y="1586656"/>
                  </a:cubicBezTo>
                  <a:cubicBezTo>
                    <a:pt x="633018" y="1599052"/>
                    <a:pt x="619072" y="1610518"/>
                    <a:pt x="609931" y="1612223"/>
                  </a:cubicBezTo>
                  <a:cubicBezTo>
                    <a:pt x="600635" y="1614082"/>
                    <a:pt x="599706" y="1605405"/>
                    <a:pt x="607607" y="1593009"/>
                  </a:cubicBezTo>
                  <a:cubicBezTo>
                    <a:pt x="615510" y="1580613"/>
                    <a:pt x="629454" y="1569147"/>
                    <a:pt x="638595" y="1567443"/>
                  </a:cubicBezTo>
                  <a:close/>
                  <a:moveTo>
                    <a:pt x="7542971" y="1567133"/>
                  </a:moveTo>
                  <a:cubicBezTo>
                    <a:pt x="7553973" y="1568063"/>
                    <a:pt x="7566833" y="1578909"/>
                    <a:pt x="7571482" y="1591460"/>
                  </a:cubicBezTo>
                  <a:cubicBezTo>
                    <a:pt x="7576285" y="1604010"/>
                    <a:pt x="7571017" y="1613462"/>
                    <a:pt x="7560016" y="1612533"/>
                  </a:cubicBezTo>
                  <a:cubicBezTo>
                    <a:pt x="7548859" y="1611603"/>
                    <a:pt x="7536154" y="1600757"/>
                    <a:pt x="7531505" y="1588206"/>
                  </a:cubicBezTo>
                  <a:cubicBezTo>
                    <a:pt x="7526857" y="1575655"/>
                    <a:pt x="7531970" y="1566203"/>
                    <a:pt x="7542971" y="1567133"/>
                  </a:cubicBezTo>
                  <a:close/>
                  <a:moveTo>
                    <a:pt x="6325863" y="1565739"/>
                  </a:moveTo>
                  <a:cubicBezTo>
                    <a:pt x="6337484" y="1566204"/>
                    <a:pt x="6348795" y="1576740"/>
                    <a:pt x="6351120" y="1589291"/>
                  </a:cubicBezTo>
                  <a:cubicBezTo>
                    <a:pt x="6353444" y="1601841"/>
                    <a:pt x="6346006" y="1611758"/>
                    <a:pt x="6334385" y="1611293"/>
                  </a:cubicBezTo>
                  <a:cubicBezTo>
                    <a:pt x="6322764" y="1610828"/>
                    <a:pt x="6311453" y="1600292"/>
                    <a:pt x="6309129" y="1587741"/>
                  </a:cubicBezTo>
                  <a:cubicBezTo>
                    <a:pt x="6306804" y="1575190"/>
                    <a:pt x="6314242" y="1565274"/>
                    <a:pt x="6325863" y="1565739"/>
                  </a:cubicBezTo>
                  <a:close/>
                  <a:moveTo>
                    <a:pt x="2394205" y="1565273"/>
                  </a:moveTo>
                  <a:cubicBezTo>
                    <a:pt x="2404898" y="1564189"/>
                    <a:pt x="2409546" y="1573331"/>
                    <a:pt x="2404432" y="1585881"/>
                  </a:cubicBezTo>
                  <a:cubicBezTo>
                    <a:pt x="2399318" y="1598432"/>
                    <a:pt x="2386301" y="1609433"/>
                    <a:pt x="2375453" y="1610673"/>
                  </a:cubicBezTo>
                  <a:cubicBezTo>
                    <a:pt x="2364606" y="1611757"/>
                    <a:pt x="2359957" y="1602616"/>
                    <a:pt x="2365225" y="1590065"/>
                  </a:cubicBezTo>
                  <a:cubicBezTo>
                    <a:pt x="2370495" y="1577514"/>
                    <a:pt x="2383512" y="1566513"/>
                    <a:pt x="2394205" y="1565273"/>
                  </a:cubicBezTo>
                  <a:close/>
                  <a:moveTo>
                    <a:pt x="6259236" y="1563570"/>
                  </a:moveTo>
                  <a:cubicBezTo>
                    <a:pt x="6270857" y="1563879"/>
                    <a:pt x="6282013" y="1574416"/>
                    <a:pt x="6284337" y="1586966"/>
                  </a:cubicBezTo>
                  <a:cubicBezTo>
                    <a:pt x="6286506" y="1599517"/>
                    <a:pt x="6278914" y="1609279"/>
                    <a:pt x="6267293" y="1608969"/>
                  </a:cubicBezTo>
                  <a:cubicBezTo>
                    <a:pt x="6255517" y="1608504"/>
                    <a:pt x="6244361" y="1597968"/>
                    <a:pt x="6242192" y="1585417"/>
                  </a:cubicBezTo>
                  <a:cubicBezTo>
                    <a:pt x="6240022" y="1572866"/>
                    <a:pt x="6247615" y="1562950"/>
                    <a:pt x="6259236" y="1563570"/>
                  </a:cubicBezTo>
                  <a:close/>
                  <a:moveTo>
                    <a:pt x="7479444" y="1562019"/>
                  </a:moveTo>
                  <a:cubicBezTo>
                    <a:pt x="7490600" y="1562949"/>
                    <a:pt x="7503150" y="1573795"/>
                    <a:pt x="7507799" y="1586346"/>
                  </a:cubicBezTo>
                  <a:cubicBezTo>
                    <a:pt x="7512447" y="1599052"/>
                    <a:pt x="7507179" y="1608503"/>
                    <a:pt x="7496022" y="1607574"/>
                  </a:cubicBezTo>
                  <a:cubicBezTo>
                    <a:pt x="7484866" y="1606644"/>
                    <a:pt x="7472161" y="1595798"/>
                    <a:pt x="7467667" y="1583247"/>
                  </a:cubicBezTo>
                  <a:cubicBezTo>
                    <a:pt x="7463174" y="1570697"/>
                    <a:pt x="7468442" y="1561245"/>
                    <a:pt x="7479444" y="1562019"/>
                  </a:cubicBezTo>
                  <a:close/>
                  <a:moveTo>
                    <a:pt x="6192454" y="1561245"/>
                  </a:moveTo>
                  <a:cubicBezTo>
                    <a:pt x="6203920" y="1561555"/>
                    <a:pt x="6215076" y="1572091"/>
                    <a:pt x="6217245" y="1584642"/>
                  </a:cubicBezTo>
                  <a:cubicBezTo>
                    <a:pt x="6219415" y="1597193"/>
                    <a:pt x="6211667" y="1607109"/>
                    <a:pt x="6200046" y="1606799"/>
                  </a:cubicBezTo>
                  <a:cubicBezTo>
                    <a:pt x="6188425" y="1606490"/>
                    <a:pt x="6177269" y="1595953"/>
                    <a:pt x="6175255" y="1583402"/>
                  </a:cubicBezTo>
                  <a:cubicBezTo>
                    <a:pt x="6173240" y="1570852"/>
                    <a:pt x="6180988" y="1560935"/>
                    <a:pt x="6192454" y="1561245"/>
                  </a:cubicBezTo>
                  <a:close/>
                  <a:moveTo>
                    <a:pt x="8195763" y="1561090"/>
                  </a:moveTo>
                  <a:cubicBezTo>
                    <a:pt x="8206300" y="1562330"/>
                    <a:pt x="8219625" y="1573331"/>
                    <a:pt x="8225513" y="1585881"/>
                  </a:cubicBezTo>
                  <a:cubicBezTo>
                    <a:pt x="8231401" y="1598432"/>
                    <a:pt x="8227527" y="1607574"/>
                    <a:pt x="8216991" y="1606489"/>
                  </a:cubicBezTo>
                  <a:cubicBezTo>
                    <a:pt x="8206455" y="1605250"/>
                    <a:pt x="8193128" y="1594249"/>
                    <a:pt x="8187240" y="1581698"/>
                  </a:cubicBezTo>
                  <a:cubicBezTo>
                    <a:pt x="8181507" y="1569147"/>
                    <a:pt x="8185227" y="1559850"/>
                    <a:pt x="8195763" y="1561090"/>
                  </a:cubicBezTo>
                  <a:close/>
                  <a:moveTo>
                    <a:pt x="1875204" y="1560781"/>
                  </a:moveTo>
                  <a:cubicBezTo>
                    <a:pt x="1885741" y="1559386"/>
                    <a:pt x="1889150" y="1568373"/>
                    <a:pt x="1883107" y="1580924"/>
                  </a:cubicBezTo>
                  <a:cubicBezTo>
                    <a:pt x="1876908" y="1593474"/>
                    <a:pt x="1863582" y="1604631"/>
                    <a:pt x="1853045" y="1606025"/>
                  </a:cubicBezTo>
                  <a:cubicBezTo>
                    <a:pt x="1842506" y="1607420"/>
                    <a:pt x="1838942" y="1598433"/>
                    <a:pt x="1845140" y="1585882"/>
                  </a:cubicBezTo>
                  <a:cubicBezTo>
                    <a:pt x="1851184" y="1573331"/>
                    <a:pt x="1864666" y="1562175"/>
                    <a:pt x="1875204" y="1560781"/>
                  </a:cubicBezTo>
                  <a:close/>
                  <a:moveTo>
                    <a:pt x="4510195" y="1559541"/>
                  </a:moveTo>
                  <a:cubicBezTo>
                    <a:pt x="4521971" y="1559231"/>
                    <a:pt x="4530493" y="1569148"/>
                    <a:pt x="4529408" y="1581698"/>
                  </a:cubicBezTo>
                  <a:cubicBezTo>
                    <a:pt x="4528324" y="1594249"/>
                    <a:pt x="4517942" y="1604786"/>
                    <a:pt x="4506166" y="1605095"/>
                  </a:cubicBezTo>
                  <a:cubicBezTo>
                    <a:pt x="4494390" y="1605405"/>
                    <a:pt x="4485713" y="1595489"/>
                    <a:pt x="4486953" y="1582938"/>
                  </a:cubicBezTo>
                  <a:cubicBezTo>
                    <a:pt x="4488038" y="1570387"/>
                    <a:pt x="4498574" y="1559851"/>
                    <a:pt x="4510195" y="1559541"/>
                  </a:cubicBezTo>
                  <a:close/>
                  <a:moveTo>
                    <a:pt x="6125671" y="1559231"/>
                  </a:moveTo>
                  <a:cubicBezTo>
                    <a:pt x="6137292" y="1559541"/>
                    <a:pt x="6148294" y="1570077"/>
                    <a:pt x="6150308" y="1582628"/>
                  </a:cubicBezTo>
                  <a:cubicBezTo>
                    <a:pt x="6152322" y="1595179"/>
                    <a:pt x="6144420" y="1605095"/>
                    <a:pt x="6132799" y="1604786"/>
                  </a:cubicBezTo>
                  <a:cubicBezTo>
                    <a:pt x="6121178" y="1604476"/>
                    <a:pt x="6110022" y="1593939"/>
                    <a:pt x="6108162" y="1581388"/>
                  </a:cubicBezTo>
                  <a:cubicBezTo>
                    <a:pt x="6106303" y="1568838"/>
                    <a:pt x="6114050" y="1558921"/>
                    <a:pt x="6125671" y="1559231"/>
                  </a:cubicBezTo>
                  <a:close/>
                  <a:moveTo>
                    <a:pt x="372235" y="1559231"/>
                  </a:moveTo>
                  <a:cubicBezTo>
                    <a:pt x="381067" y="1557371"/>
                    <a:pt x="381688" y="1565893"/>
                    <a:pt x="373476" y="1578289"/>
                  </a:cubicBezTo>
                  <a:cubicBezTo>
                    <a:pt x="365262" y="1590685"/>
                    <a:pt x="351473" y="1602151"/>
                    <a:pt x="342641" y="1604010"/>
                  </a:cubicBezTo>
                  <a:cubicBezTo>
                    <a:pt x="333808" y="1605870"/>
                    <a:pt x="333187" y="1597348"/>
                    <a:pt x="341401" y="1584952"/>
                  </a:cubicBezTo>
                  <a:cubicBezTo>
                    <a:pt x="349615" y="1572556"/>
                    <a:pt x="363402" y="1561090"/>
                    <a:pt x="372235" y="1559231"/>
                  </a:cubicBezTo>
                  <a:close/>
                  <a:moveTo>
                    <a:pt x="2456656" y="1558611"/>
                  </a:moveTo>
                  <a:cubicBezTo>
                    <a:pt x="2467504" y="1557527"/>
                    <a:pt x="2472153" y="1566669"/>
                    <a:pt x="2467194" y="1579219"/>
                  </a:cubicBezTo>
                  <a:cubicBezTo>
                    <a:pt x="2462235" y="1591770"/>
                    <a:pt x="2449218" y="1602926"/>
                    <a:pt x="2438371" y="1604011"/>
                  </a:cubicBezTo>
                  <a:cubicBezTo>
                    <a:pt x="2427523" y="1605095"/>
                    <a:pt x="2422719" y="1595954"/>
                    <a:pt x="2427833" y="1583403"/>
                  </a:cubicBezTo>
                  <a:cubicBezTo>
                    <a:pt x="2432947" y="1570852"/>
                    <a:pt x="2445964" y="1559696"/>
                    <a:pt x="2456656" y="1558611"/>
                  </a:cubicBezTo>
                  <a:close/>
                  <a:moveTo>
                    <a:pt x="4577597" y="1557681"/>
                  </a:moveTo>
                  <a:cubicBezTo>
                    <a:pt x="4589218" y="1557371"/>
                    <a:pt x="4597895" y="1567288"/>
                    <a:pt x="4596965" y="1579838"/>
                  </a:cubicBezTo>
                  <a:cubicBezTo>
                    <a:pt x="4596036" y="1592544"/>
                    <a:pt x="4585654" y="1602926"/>
                    <a:pt x="4573878" y="1603236"/>
                  </a:cubicBezTo>
                  <a:cubicBezTo>
                    <a:pt x="4562102" y="1603545"/>
                    <a:pt x="4553425" y="1593629"/>
                    <a:pt x="4554510" y="1581078"/>
                  </a:cubicBezTo>
                  <a:cubicBezTo>
                    <a:pt x="4555594" y="1568372"/>
                    <a:pt x="4565821" y="1557991"/>
                    <a:pt x="4577597" y="1557681"/>
                  </a:cubicBezTo>
                  <a:close/>
                  <a:moveTo>
                    <a:pt x="6058889" y="1557527"/>
                  </a:moveTo>
                  <a:cubicBezTo>
                    <a:pt x="6070510" y="1557837"/>
                    <a:pt x="6081511" y="1568373"/>
                    <a:pt x="6083371" y="1580924"/>
                  </a:cubicBezTo>
                  <a:cubicBezTo>
                    <a:pt x="6085230" y="1593474"/>
                    <a:pt x="6077173" y="1603391"/>
                    <a:pt x="6065552" y="1603081"/>
                  </a:cubicBezTo>
                  <a:cubicBezTo>
                    <a:pt x="6053776" y="1602771"/>
                    <a:pt x="6042929" y="1592235"/>
                    <a:pt x="6041070" y="1579684"/>
                  </a:cubicBezTo>
                  <a:cubicBezTo>
                    <a:pt x="6039366" y="1566978"/>
                    <a:pt x="6047268" y="1557062"/>
                    <a:pt x="6058889" y="1557527"/>
                  </a:cubicBezTo>
                  <a:close/>
                  <a:moveTo>
                    <a:pt x="7415915" y="1557061"/>
                  </a:moveTo>
                  <a:cubicBezTo>
                    <a:pt x="7427072" y="1557991"/>
                    <a:pt x="7439622" y="1568837"/>
                    <a:pt x="7444116" y="1581388"/>
                  </a:cubicBezTo>
                  <a:cubicBezTo>
                    <a:pt x="7448609" y="1593939"/>
                    <a:pt x="7443186" y="1603391"/>
                    <a:pt x="7432030" y="1602616"/>
                  </a:cubicBezTo>
                  <a:cubicBezTo>
                    <a:pt x="7420874" y="1601686"/>
                    <a:pt x="7408168" y="1590840"/>
                    <a:pt x="7403830" y="1578289"/>
                  </a:cubicBezTo>
                  <a:cubicBezTo>
                    <a:pt x="7399336" y="1565739"/>
                    <a:pt x="7404759" y="1556287"/>
                    <a:pt x="7415915" y="1557061"/>
                  </a:cubicBezTo>
                  <a:close/>
                  <a:moveTo>
                    <a:pt x="1440513" y="1556752"/>
                  </a:moveTo>
                  <a:cubicBezTo>
                    <a:pt x="1450430" y="1555202"/>
                    <a:pt x="1453064" y="1564189"/>
                    <a:pt x="1446247" y="1576585"/>
                  </a:cubicBezTo>
                  <a:cubicBezTo>
                    <a:pt x="1439273" y="1588981"/>
                    <a:pt x="1425636" y="1600292"/>
                    <a:pt x="1415563" y="1601841"/>
                  </a:cubicBezTo>
                  <a:cubicBezTo>
                    <a:pt x="1405491" y="1603391"/>
                    <a:pt x="1403012" y="1594404"/>
                    <a:pt x="1409829" y="1582008"/>
                  </a:cubicBezTo>
                  <a:cubicBezTo>
                    <a:pt x="1416649" y="1569457"/>
                    <a:pt x="1430440" y="1558146"/>
                    <a:pt x="1440513" y="1556752"/>
                  </a:cubicBezTo>
                  <a:close/>
                  <a:moveTo>
                    <a:pt x="4644843" y="1555977"/>
                  </a:moveTo>
                  <a:cubicBezTo>
                    <a:pt x="4656619" y="1555822"/>
                    <a:pt x="4665296" y="1565739"/>
                    <a:pt x="4664521" y="1578289"/>
                  </a:cubicBezTo>
                  <a:cubicBezTo>
                    <a:pt x="4663747" y="1590840"/>
                    <a:pt x="4653520" y="1601221"/>
                    <a:pt x="4641744" y="1601531"/>
                  </a:cubicBezTo>
                  <a:cubicBezTo>
                    <a:pt x="4629968" y="1601686"/>
                    <a:pt x="4621137" y="1591770"/>
                    <a:pt x="4622066" y="1579219"/>
                  </a:cubicBezTo>
                  <a:cubicBezTo>
                    <a:pt x="4622996" y="1566668"/>
                    <a:pt x="4633222" y="1556287"/>
                    <a:pt x="4644843" y="1555977"/>
                  </a:cubicBezTo>
                  <a:close/>
                  <a:moveTo>
                    <a:pt x="5991798" y="1555667"/>
                  </a:moveTo>
                  <a:cubicBezTo>
                    <a:pt x="6003419" y="1555977"/>
                    <a:pt x="6014265" y="1566358"/>
                    <a:pt x="6015969" y="1578909"/>
                  </a:cubicBezTo>
                  <a:cubicBezTo>
                    <a:pt x="6017829" y="1591460"/>
                    <a:pt x="6009772" y="1601531"/>
                    <a:pt x="5997996" y="1601221"/>
                  </a:cubicBezTo>
                  <a:cubicBezTo>
                    <a:pt x="5986375" y="1600911"/>
                    <a:pt x="5975528" y="1590530"/>
                    <a:pt x="5973824" y="1577979"/>
                  </a:cubicBezTo>
                  <a:cubicBezTo>
                    <a:pt x="5972274" y="1565428"/>
                    <a:pt x="5980332" y="1555512"/>
                    <a:pt x="5991798" y="1555667"/>
                  </a:cubicBezTo>
                  <a:close/>
                  <a:moveTo>
                    <a:pt x="8134869" y="1554582"/>
                  </a:moveTo>
                  <a:cubicBezTo>
                    <a:pt x="8145405" y="1555822"/>
                    <a:pt x="8158575" y="1566823"/>
                    <a:pt x="8164463" y="1579374"/>
                  </a:cubicBezTo>
                  <a:cubicBezTo>
                    <a:pt x="8170351" y="1591924"/>
                    <a:pt x="8166478" y="1601066"/>
                    <a:pt x="8155786" y="1599982"/>
                  </a:cubicBezTo>
                  <a:cubicBezTo>
                    <a:pt x="8145250" y="1598742"/>
                    <a:pt x="8131925" y="1587741"/>
                    <a:pt x="8126191" y="1575190"/>
                  </a:cubicBezTo>
                  <a:cubicBezTo>
                    <a:pt x="8120458" y="1562640"/>
                    <a:pt x="8124332" y="1553498"/>
                    <a:pt x="8134869" y="1554582"/>
                  </a:cubicBezTo>
                  <a:close/>
                  <a:moveTo>
                    <a:pt x="4712555" y="1554427"/>
                  </a:moveTo>
                  <a:cubicBezTo>
                    <a:pt x="4724177" y="1554117"/>
                    <a:pt x="4733009" y="1564189"/>
                    <a:pt x="4732389" y="1576739"/>
                  </a:cubicBezTo>
                  <a:cubicBezTo>
                    <a:pt x="4731614" y="1589290"/>
                    <a:pt x="4721542" y="1599671"/>
                    <a:pt x="4709767" y="1599981"/>
                  </a:cubicBezTo>
                  <a:cubicBezTo>
                    <a:pt x="4697835" y="1600291"/>
                    <a:pt x="4689004" y="1590220"/>
                    <a:pt x="4689778" y="1577669"/>
                  </a:cubicBezTo>
                  <a:cubicBezTo>
                    <a:pt x="4690553" y="1565118"/>
                    <a:pt x="4700625" y="1554737"/>
                    <a:pt x="4712555" y="1554427"/>
                  </a:cubicBezTo>
                  <a:close/>
                  <a:moveTo>
                    <a:pt x="5924860" y="1554272"/>
                  </a:moveTo>
                  <a:cubicBezTo>
                    <a:pt x="5936481" y="1554582"/>
                    <a:pt x="5947173" y="1564963"/>
                    <a:pt x="5948877" y="1577514"/>
                  </a:cubicBezTo>
                  <a:cubicBezTo>
                    <a:pt x="5950427" y="1590065"/>
                    <a:pt x="5942370" y="1600136"/>
                    <a:pt x="5930593" y="1599827"/>
                  </a:cubicBezTo>
                  <a:cubicBezTo>
                    <a:pt x="5918818" y="1599517"/>
                    <a:pt x="5908126" y="1589135"/>
                    <a:pt x="5906577" y="1576584"/>
                  </a:cubicBezTo>
                  <a:cubicBezTo>
                    <a:pt x="5905027" y="1563879"/>
                    <a:pt x="5913239" y="1553962"/>
                    <a:pt x="5924860" y="1554272"/>
                  </a:cubicBezTo>
                  <a:close/>
                  <a:moveTo>
                    <a:pt x="8694692" y="1554117"/>
                  </a:moveTo>
                  <a:cubicBezTo>
                    <a:pt x="8704764" y="1555357"/>
                    <a:pt x="8718400" y="1566513"/>
                    <a:pt x="8725217" y="1579064"/>
                  </a:cubicBezTo>
                  <a:cubicBezTo>
                    <a:pt x="8732035" y="1591614"/>
                    <a:pt x="8729401" y="1600601"/>
                    <a:pt x="8719174" y="1599362"/>
                  </a:cubicBezTo>
                  <a:cubicBezTo>
                    <a:pt x="8709103" y="1598122"/>
                    <a:pt x="8695313" y="1586966"/>
                    <a:pt x="8688650" y="1574415"/>
                  </a:cubicBezTo>
                  <a:cubicBezTo>
                    <a:pt x="8681832" y="1561865"/>
                    <a:pt x="8684621" y="1552878"/>
                    <a:pt x="8694692" y="1554117"/>
                  </a:cubicBezTo>
                  <a:close/>
                  <a:moveTo>
                    <a:pt x="4779803" y="1553033"/>
                  </a:moveTo>
                  <a:cubicBezTo>
                    <a:pt x="4791424" y="1552723"/>
                    <a:pt x="4800565" y="1562795"/>
                    <a:pt x="4799946" y="1575345"/>
                  </a:cubicBezTo>
                  <a:cubicBezTo>
                    <a:pt x="4799481" y="1588051"/>
                    <a:pt x="4789409" y="1598432"/>
                    <a:pt x="4777633" y="1598587"/>
                  </a:cubicBezTo>
                  <a:cubicBezTo>
                    <a:pt x="4765858" y="1598897"/>
                    <a:pt x="4756870" y="1588826"/>
                    <a:pt x="4757490" y="1576275"/>
                  </a:cubicBezTo>
                  <a:cubicBezTo>
                    <a:pt x="4758110" y="1563569"/>
                    <a:pt x="4768182" y="1553188"/>
                    <a:pt x="4779803" y="1553033"/>
                  </a:cubicBezTo>
                  <a:close/>
                  <a:moveTo>
                    <a:pt x="5857768" y="1552878"/>
                  </a:moveTo>
                  <a:cubicBezTo>
                    <a:pt x="5869389" y="1553188"/>
                    <a:pt x="5880080" y="1563569"/>
                    <a:pt x="5881629" y="1576120"/>
                  </a:cubicBezTo>
                  <a:cubicBezTo>
                    <a:pt x="5883179" y="1588671"/>
                    <a:pt x="5874967" y="1598587"/>
                    <a:pt x="5863191" y="1598432"/>
                  </a:cubicBezTo>
                  <a:cubicBezTo>
                    <a:pt x="5851415" y="1598122"/>
                    <a:pt x="5840724" y="1587741"/>
                    <a:pt x="5839329" y="1575190"/>
                  </a:cubicBezTo>
                  <a:cubicBezTo>
                    <a:pt x="5837935" y="1562640"/>
                    <a:pt x="5846147" y="1552568"/>
                    <a:pt x="5857768" y="1552878"/>
                  </a:cubicBezTo>
                  <a:close/>
                  <a:moveTo>
                    <a:pt x="1935331" y="1552878"/>
                  </a:moveTo>
                  <a:cubicBezTo>
                    <a:pt x="1945713" y="1551483"/>
                    <a:pt x="1949433" y="1560470"/>
                    <a:pt x="1943390" y="1573021"/>
                  </a:cubicBezTo>
                  <a:cubicBezTo>
                    <a:pt x="1937346" y="1585571"/>
                    <a:pt x="1924018" y="1596728"/>
                    <a:pt x="1913481" y="1598122"/>
                  </a:cubicBezTo>
                  <a:cubicBezTo>
                    <a:pt x="1902943" y="1599517"/>
                    <a:pt x="1899379" y="1590530"/>
                    <a:pt x="1905422" y="1577979"/>
                  </a:cubicBezTo>
                  <a:cubicBezTo>
                    <a:pt x="1911466" y="1565428"/>
                    <a:pt x="1924793" y="1554272"/>
                    <a:pt x="1935331" y="1552878"/>
                  </a:cubicBezTo>
                  <a:close/>
                  <a:moveTo>
                    <a:pt x="7351922" y="1552258"/>
                  </a:moveTo>
                  <a:cubicBezTo>
                    <a:pt x="7363078" y="1553033"/>
                    <a:pt x="7375629" y="1563879"/>
                    <a:pt x="7379967" y="1576430"/>
                  </a:cubicBezTo>
                  <a:cubicBezTo>
                    <a:pt x="7384461" y="1588981"/>
                    <a:pt x="7378883" y="1598433"/>
                    <a:pt x="7367726" y="1597658"/>
                  </a:cubicBezTo>
                  <a:cubicBezTo>
                    <a:pt x="7356416" y="1596883"/>
                    <a:pt x="7344020" y="1586037"/>
                    <a:pt x="7339681" y="1573486"/>
                  </a:cubicBezTo>
                  <a:cubicBezTo>
                    <a:pt x="7335498" y="1560935"/>
                    <a:pt x="7340921" y="1551484"/>
                    <a:pt x="7351922" y="1552258"/>
                  </a:cubicBezTo>
                  <a:close/>
                  <a:moveTo>
                    <a:pt x="2519263" y="1551948"/>
                  </a:moveTo>
                  <a:cubicBezTo>
                    <a:pt x="2530265" y="1550864"/>
                    <a:pt x="2535070" y="1560006"/>
                    <a:pt x="2530111" y="1572556"/>
                  </a:cubicBezTo>
                  <a:cubicBezTo>
                    <a:pt x="2525307" y="1585107"/>
                    <a:pt x="2512444" y="1596263"/>
                    <a:pt x="2501442" y="1597348"/>
                  </a:cubicBezTo>
                  <a:cubicBezTo>
                    <a:pt x="2490439" y="1598432"/>
                    <a:pt x="2485635" y="1589290"/>
                    <a:pt x="2490595" y="1576740"/>
                  </a:cubicBezTo>
                  <a:cubicBezTo>
                    <a:pt x="2495708" y="1564189"/>
                    <a:pt x="2508571" y="1553033"/>
                    <a:pt x="2519263" y="1551948"/>
                  </a:cubicBezTo>
                  <a:close/>
                  <a:moveTo>
                    <a:pt x="4847204" y="1551794"/>
                  </a:moveTo>
                  <a:cubicBezTo>
                    <a:pt x="4858980" y="1551639"/>
                    <a:pt x="4868122" y="1561710"/>
                    <a:pt x="4867657" y="1574261"/>
                  </a:cubicBezTo>
                  <a:cubicBezTo>
                    <a:pt x="4867193" y="1586812"/>
                    <a:pt x="4857276" y="1597193"/>
                    <a:pt x="4845500" y="1597348"/>
                  </a:cubicBezTo>
                  <a:cubicBezTo>
                    <a:pt x="4833724" y="1597503"/>
                    <a:pt x="4824582" y="1587431"/>
                    <a:pt x="4825047" y="1574881"/>
                  </a:cubicBezTo>
                  <a:cubicBezTo>
                    <a:pt x="4825666" y="1562330"/>
                    <a:pt x="4835583" y="1551949"/>
                    <a:pt x="4847204" y="1551794"/>
                  </a:cubicBezTo>
                  <a:close/>
                  <a:moveTo>
                    <a:pt x="5790676" y="1551639"/>
                  </a:moveTo>
                  <a:cubicBezTo>
                    <a:pt x="5802297" y="1551794"/>
                    <a:pt x="5812834" y="1562175"/>
                    <a:pt x="5814228" y="1574726"/>
                  </a:cubicBezTo>
                  <a:cubicBezTo>
                    <a:pt x="5815623" y="1587277"/>
                    <a:pt x="5807256" y="1597348"/>
                    <a:pt x="5795479" y="1597193"/>
                  </a:cubicBezTo>
                  <a:cubicBezTo>
                    <a:pt x="5783704" y="1597038"/>
                    <a:pt x="5773167" y="1586657"/>
                    <a:pt x="5771928" y="1574106"/>
                  </a:cubicBezTo>
                  <a:cubicBezTo>
                    <a:pt x="5770688" y="1561555"/>
                    <a:pt x="5779055" y="1551484"/>
                    <a:pt x="5790676" y="1551639"/>
                  </a:cubicBezTo>
                  <a:close/>
                  <a:moveTo>
                    <a:pt x="4914606" y="1550709"/>
                  </a:moveTo>
                  <a:cubicBezTo>
                    <a:pt x="4926227" y="1550554"/>
                    <a:pt x="4935524" y="1560625"/>
                    <a:pt x="4935214" y="1573176"/>
                  </a:cubicBezTo>
                  <a:cubicBezTo>
                    <a:pt x="4934904" y="1585727"/>
                    <a:pt x="4925143" y="1596108"/>
                    <a:pt x="4913366" y="1596263"/>
                  </a:cubicBezTo>
                  <a:cubicBezTo>
                    <a:pt x="4901590" y="1596418"/>
                    <a:pt x="4892294" y="1586346"/>
                    <a:pt x="4892759" y="1573796"/>
                  </a:cubicBezTo>
                  <a:cubicBezTo>
                    <a:pt x="4893224" y="1561245"/>
                    <a:pt x="4902985" y="1550864"/>
                    <a:pt x="4914606" y="1550709"/>
                  </a:cubicBezTo>
                  <a:close/>
                  <a:moveTo>
                    <a:pt x="5723584" y="1550554"/>
                  </a:moveTo>
                  <a:cubicBezTo>
                    <a:pt x="5735205" y="1550709"/>
                    <a:pt x="5745742" y="1561090"/>
                    <a:pt x="5746982" y="1573641"/>
                  </a:cubicBezTo>
                  <a:cubicBezTo>
                    <a:pt x="5748221" y="1586192"/>
                    <a:pt x="5739699" y="1596263"/>
                    <a:pt x="5727923" y="1596108"/>
                  </a:cubicBezTo>
                  <a:cubicBezTo>
                    <a:pt x="5716147" y="1595953"/>
                    <a:pt x="5705610" y="1585572"/>
                    <a:pt x="5704526" y="1573021"/>
                  </a:cubicBezTo>
                  <a:cubicBezTo>
                    <a:pt x="5703286" y="1560470"/>
                    <a:pt x="5711808" y="1550399"/>
                    <a:pt x="5723584" y="1550554"/>
                  </a:cubicBezTo>
                  <a:close/>
                  <a:moveTo>
                    <a:pt x="5656182" y="1549779"/>
                  </a:moveTo>
                  <a:cubicBezTo>
                    <a:pt x="5667803" y="1549934"/>
                    <a:pt x="5678185" y="1560315"/>
                    <a:pt x="5679269" y="1572866"/>
                  </a:cubicBezTo>
                  <a:cubicBezTo>
                    <a:pt x="5680509" y="1585417"/>
                    <a:pt x="5671832" y="1595488"/>
                    <a:pt x="5660056" y="1595333"/>
                  </a:cubicBezTo>
                  <a:cubicBezTo>
                    <a:pt x="5648435" y="1595178"/>
                    <a:pt x="5638053" y="1584797"/>
                    <a:pt x="5636969" y="1572246"/>
                  </a:cubicBezTo>
                  <a:cubicBezTo>
                    <a:pt x="5635884" y="1559695"/>
                    <a:pt x="5644561" y="1549624"/>
                    <a:pt x="5656182" y="1549779"/>
                  </a:cubicBezTo>
                  <a:close/>
                  <a:moveTo>
                    <a:pt x="4982163" y="1549779"/>
                  </a:moveTo>
                  <a:cubicBezTo>
                    <a:pt x="4993939" y="1549624"/>
                    <a:pt x="5003236" y="1559695"/>
                    <a:pt x="5003081" y="1572246"/>
                  </a:cubicBezTo>
                  <a:cubicBezTo>
                    <a:pt x="5002926" y="1584952"/>
                    <a:pt x="4993164" y="1595178"/>
                    <a:pt x="4981388" y="1595333"/>
                  </a:cubicBezTo>
                  <a:cubicBezTo>
                    <a:pt x="4969612" y="1595488"/>
                    <a:pt x="4960161" y="1585417"/>
                    <a:pt x="4960470" y="1572866"/>
                  </a:cubicBezTo>
                  <a:cubicBezTo>
                    <a:pt x="4960780" y="1560315"/>
                    <a:pt x="4970542" y="1549934"/>
                    <a:pt x="4982163" y="1549779"/>
                  </a:cubicBezTo>
                  <a:close/>
                  <a:moveTo>
                    <a:pt x="5049565" y="1549159"/>
                  </a:moveTo>
                  <a:cubicBezTo>
                    <a:pt x="5061186" y="1549159"/>
                    <a:pt x="5070637" y="1559230"/>
                    <a:pt x="5070637" y="1571781"/>
                  </a:cubicBezTo>
                  <a:cubicBezTo>
                    <a:pt x="5070637" y="1584332"/>
                    <a:pt x="5061031" y="1594558"/>
                    <a:pt x="5049255" y="1594713"/>
                  </a:cubicBezTo>
                  <a:cubicBezTo>
                    <a:pt x="5037479" y="1594713"/>
                    <a:pt x="5028027" y="1584642"/>
                    <a:pt x="5028182" y="1572091"/>
                  </a:cubicBezTo>
                  <a:cubicBezTo>
                    <a:pt x="5028337" y="1559540"/>
                    <a:pt x="5037944" y="1549159"/>
                    <a:pt x="5049565" y="1549159"/>
                  </a:cubicBezTo>
                  <a:close/>
                  <a:moveTo>
                    <a:pt x="5588936" y="1549005"/>
                  </a:moveTo>
                  <a:cubicBezTo>
                    <a:pt x="5600557" y="1549160"/>
                    <a:pt x="5610938" y="1559386"/>
                    <a:pt x="5611868" y="1571937"/>
                  </a:cubicBezTo>
                  <a:cubicBezTo>
                    <a:pt x="5612798" y="1584488"/>
                    <a:pt x="5604121" y="1594714"/>
                    <a:pt x="5592344" y="1594559"/>
                  </a:cubicBezTo>
                  <a:cubicBezTo>
                    <a:pt x="5580568" y="1594559"/>
                    <a:pt x="5570342" y="1584178"/>
                    <a:pt x="5569412" y="1571627"/>
                  </a:cubicBezTo>
                  <a:cubicBezTo>
                    <a:pt x="5568483" y="1559076"/>
                    <a:pt x="5577315" y="1548850"/>
                    <a:pt x="5588936" y="1549005"/>
                  </a:cubicBezTo>
                  <a:close/>
                  <a:moveTo>
                    <a:pt x="423371" y="1548850"/>
                  </a:moveTo>
                  <a:cubicBezTo>
                    <a:pt x="432202" y="1546990"/>
                    <a:pt x="432821" y="1555512"/>
                    <a:pt x="424764" y="1567908"/>
                  </a:cubicBezTo>
                  <a:cubicBezTo>
                    <a:pt x="416706" y="1580149"/>
                    <a:pt x="402916" y="1591615"/>
                    <a:pt x="393927" y="1593474"/>
                  </a:cubicBezTo>
                  <a:cubicBezTo>
                    <a:pt x="384944" y="1595334"/>
                    <a:pt x="384323" y="1586812"/>
                    <a:pt x="392534" y="1574416"/>
                  </a:cubicBezTo>
                  <a:cubicBezTo>
                    <a:pt x="400747" y="1562175"/>
                    <a:pt x="414537" y="1550709"/>
                    <a:pt x="423371" y="1548850"/>
                  </a:cubicBezTo>
                  <a:close/>
                  <a:moveTo>
                    <a:pt x="5117122" y="1548539"/>
                  </a:moveTo>
                  <a:cubicBezTo>
                    <a:pt x="5128898" y="1548539"/>
                    <a:pt x="5138350" y="1558610"/>
                    <a:pt x="5138504" y="1571161"/>
                  </a:cubicBezTo>
                  <a:cubicBezTo>
                    <a:pt x="5138504" y="1583712"/>
                    <a:pt x="5129053" y="1593938"/>
                    <a:pt x="5117277" y="1594093"/>
                  </a:cubicBezTo>
                  <a:cubicBezTo>
                    <a:pt x="5105501" y="1594248"/>
                    <a:pt x="5095894" y="1584022"/>
                    <a:pt x="5095894" y="1571471"/>
                  </a:cubicBezTo>
                  <a:cubicBezTo>
                    <a:pt x="5095894" y="1558920"/>
                    <a:pt x="5105346" y="1548539"/>
                    <a:pt x="5117122" y="1548539"/>
                  </a:cubicBezTo>
                  <a:close/>
                  <a:moveTo>
                    <a:pt x="5521533" y="1548384"/>
                  </a:moveTo>
                  <a:cubicBezTo>
                    <a:pt x="5533310" y="1548539"/>
                    <a:pt x="5543381" y="1558765"/>
                    <a:pt x="5544311" y="1571316"/>
                  </a:cubicBezTo>
                  <a:cubicBezTo>
                    <a:pt x="5545240" y="1583867"/>
                    <a:pt x="5536408" y="1594093"/>
                    <a:pt x="5524633" y="1593938"/>
                  </a:cubicBezTo>
                  <a:cubicBezTo>
                    <a:pt x="5512856" y="1593783"/>
                    <a:pt x="5502630" y="1583557"/>
                    <a:pt x="5501855" y="1571006"/>
                  </a:cubicBezTo>
                  <a:cubicBezTo>
                    <a:pt x="5501080" y="1558456"/>
                    <a:pt x="5509912" y="1548384"/>
                    <a:pt x="5521533" y="1548384"/>
                  </a:cubicBezTo>
                  <a:close/>
                  <a:moveTo>
                    <a:pt x="8073975" y="1548075"/>
                  </a:moveTo>
                  <a:cubicBezTo>
                    <a:pt x="8084666" y="1549160"/>
                    <a:pt x="8097837" y="1560161"/>
                    <a:pt x="8103570" y="1572712"/>
                  </a:cubicBezTo>
                  <a:cubicBezTo>
                    <a:pt x="8109303" y="1585262"/>
                    <a:pt x="8105274" y="1594559"/>
                    <a:pt x="8094583" y="1593474"/>
                  </a:cubicBezTo>
                  <a:cubicBezTo>
                    <a:pt x="8083891" y="1592390"/>
                    <a:pt x="8070721" y="1581389"/>
                    <a:pt x="8064988" y="1568838"/>
                  </a:cubicBezTo>
                  <a:cubicBezTo>
                    <a:pt x="8059410" y="1556287"/>
                    <a:pt x="8063438" y="1546990"/>
                    <a:pt x="8073975" y="1548075"/>
                  </a:cubicBezTo>
                  <a:close/>
                  <a:moveTo>
                    <a:pt x="5454286" y="1548075"/>
                  </a:moveTo>
                  <a:cubicBezTo>
                    <a:pt x="5465907" y="1548230"/>
                    <a:pt x="5475978" y="1558456"/>
                    <a:pt x="5476753" y="1571007"/>
                  </a:cubicBezTo>
                  <a:cubicBezTo>
                    <a:pt x="5477528" y="1583558"/>
                    <a:pt x="5468541" y="1593629"/>
                    <a:pt x="5456765" y="1593629"/>
                  </a:cubicBezTo>
                  <a:cubicBezTo>
                    <a:pt x="5444989" y="1593474"/>
                    <a:pt x="5434918" y="1583248"/>
                    <a:pt x="5434298" y="1570697"/>
                  </a:cubicBezTo>
                  <a:cubicBezTo>
                    <a:pt x="5433678" y="1558146"/>
                    <a:pt x="5442510" y="1548075"/>
                    <a:pt x="5454286" y="1548075"/>
                  </a:cubicBezTo>
                  <a:close/>
                  <a:moveTo>
                    <a:pt x="5184524" y="1548075"/>
                  </a:moveTo>
                  <a:cubicBezTo>
                    <a:pt x="5196145" y="1547920"/>
                    <a:pt x="5205907" y="1558146"/>
                    <a:pt x="5206062" y="1570697"/>
                  </a:cubicBezTo>
                  <a:cubicBezTo>
                    <a:pt x="5206371" y="1583403"/>
                    <a:pt x="5196920" y="1593629"/>
                    <a:pt x="5185144" y="1593629"/>
                  </a:cubicBezTo>
                  <a:cubicBezTo>
                    <a:pt x="5173368" y="1593784"/>
                    <a:pt x="5163761" y="1583557"/>
                    <a:pt x="5163606" y="1571007"/>
                  </a:cubicBezTo>
                  <a:cubicBezTo>
                    <a:pt x="5163451" y="1558456"/>
                    <a:pt x="5172903" y="1548230"/>
                    <a:pt x="5184524" y="1548075"/>
                  </a:cubicBezTo>
                  <a:close/>
                  <a:moveTo>
                    <a:pt x="1498315" y="1548075"/>
                  </a:moveTo>
                  <a:cubicBezTo>
                    <a:pt x="1508388" y="1546525"/>
                    <a:pt x="1511177" y="1555512"/>
                    <a:pt x="1504359" y="1567908"/>
                  </a:cubicBezTo>
                  <a:cubicBezTo>
                    <a:pt x="1497695" y="1580304"/>
                    <a:pt x="1483903" y="1591615"/>
                    <a:pt x="1473830" y="1593164"/>
                  </a:cubicBezTo>
                  <a:cubicBezTo>
                    <a:pt x="1463602" y="1594714"/>
                    <a:pt x="1460969" y="1585727"/>
                    <a:pt x="1467787" y="1573331"/>
                  </a:cubicBezTo>
                  <a:cubicBezTo>
                    <a:pt x="1474605" y="1560781"/>
                    <a:pt x="1488243" y="1549469"/>
                    <a:pt x="1498315" y="1548075"/>
                  </a:cubicBezTo>
                  <a:close/>
                  <a:moveTo>
                    <a:pt x="5252080" y="1547920"/>
                  </a:moveTo>
                  <a:cubicBezTo>
                    <a:pt x="5263856" y="1547920"/>
                    <a:pt x="5273618" y="1558146"/>
                    <a:pt x="5273928" y="1570697"/>
                  </a:cubicBezTo>
                  <a:cubicBezTo>
                    <a:pt x="5274238" y="1583248"/>
                    <a:pt x="5264941" y="1593474"/>
                    <a:pt x="5253165" y="1593474"/>
                  </a:cubicBezTo>
                  <a:cubicBezTo>
                    <a:pt x="5241389" y="1593474"/>
                    <a:pt x="5231627" y="1583248"/>
                    <a:pt x="5231318" y="1570697"/>
                  </a:cubicBezTo>
                  <a:cubicBezTo>
                    <a:pt x="5231007" y="1558146"/>
                    <a:pt x="5240304" y="1547920"/>
                    <a:pt x="5252080" y="1547920"/>
                  </a:cubicBezTo>
                  <a:close/>
                  <a:moveTo>
                    <a:pt x="5386884" y="1547765"/>
                  </a:moveTo>
                  <a:cubicBezTo>
                    <a:pt x="5398660" y="1547765"/>
                    <a:pt x="5408576" y="1557992"/>
                    <a:pt x="5409196" y="1570542"/>
                  </a:cubicBezTo>
                  <a:cubicBezTo>
                    <a:pt x="5409816" y="1583248"/>
                    <a:pt x="5400674" y="1593319"/>
                    <a:pt x="5388898" y="1593319"/>
                  </a:cubicBezTo>
                  <a:cubicBezTo>
                    <a:pt x="5377122" y="1593319"/>
                    <a:pt x="5367051" y="1583093"/>
                    <a:pt x="5366586" y="1570542"/>
                  </a:cubicBezTo>
                  <a:cubicBezTo>
                    <a:pt x="5366121" y="1557992"/>
                    <a:pt x="5375263" y="1547765"/>
                    <a:pt x="5386884" y="1547765"/>
                  </a:cubicBezTo>
                  <a:close/>
                  <a:moveTo>
                    <a:pt x="5319483" y="1547765"/>
                  </a:moveTo>
                  <a:cubicBezTo>
                    <a:pt x="5331104" y="1547765"/>
                    <a:pt x="5341020" y="1557992"/>
                    <a:pt x="5341485" y="1570542"/>
                  </a:cubicBezTo>
                  <a:cubicBezTo>
                    <a:pt x="5341950" y="1583093"/>
                    <a:pt x="5332808" y="1593319"/>
                    <a:pt x="5321032" y="1593319"/>
                  </a:cubicBezTo>
                  <a:cubicBezTo>
                    <a:pt x="5309257" y="1593319"/>
                    <a:pt x="5299340" y="1583093"/>
                    <a:pt x="5299030" y="1570542"/>
                  </a:cubicBezTo>
                  <a:cubicBezTo>
                    <a:pt x="5298565" y="1557992"/>
                    <a:pt x="5307707" y="1547765"/>
                    <a:pt x="5319483" y="1547765"/>
                  </a:cubicBezTo>
                  <a:close/>
                  <a:moveTo>
                    <a:pt x="7287928" y="1547609"/>
                  </a:moveTo>
                  <a:cubicBezTo>
                    <a:pt x="7299085" y="1548384"/>
                    <a:pt x="7311635" y="1559230"/>
                    <a:pt x="7315819" y="1571781"/>
                  </a:cubicBezTo>
                  <a:cubicBezTo>
                    <a:pt x="7320158" y="1584332"/>
                    <a:pt x="7314424" y="1593784"/>
                    <a:pt x="7303268" y="1593009"/>
                  </a:cubicBezTo>
                  <a:cubicBezTo>
                    <a:pt x="7292112" y="1592234"/>
                    <a:pt x="7279716" y="1581388"/>
                    <a:pt x="7275533" y="1568837"/>
                  </a:cubicBezTo>
                  <a:cubicBezTo>
                    <a:pt x="7271349" y="1556287"/>
                    <a:pt x="7276927" y="1546835"/>
                    <a:pt x="7287928" y="1547609"/>
                  </a:cubicBezTo>
                  <a:close/>
                  <a:moveTo>
                    <a:pt x="2582180" y="1545596"/>
                  </a:moveTo>
                  <a:cubicBezTo>
                    <a:pt x="2593028" y="1544356"/>
                    <a:pt x="2597988" y="1553653"/>
                    <a:pt x="2593183" y="1566204"/>
                  </a:cubicBezTo>
                  <a:cubicBezTo>
                    <a:pt x="2588380" y="1578600"/>
                    <a:pt x="2575672" y="1589756"/>
                    <a:pt x="2564669" y="1590840"/>
                  </a:cubicBezTo>
                  <a:cubicBezTo>
                    <a:pt x="2553667" y="1592080"/>
                    <a:pt x="2548707" y="1582783"/>
                    <a:pt x="2553667" y="1570232"/>
                  </a:cubicBezTo>
                  <a:cubicBezTo>
                    <a:pt x="2558471" y="1557682"/>
                    <a:pt x="2571333" y="1546526"/>
                    <a:pt x="2582180" y="1545596"/>
                  </a:cubicBezTo>
                  <a:close/>
                  <a:moveTo>
                    <a:pt x="1995611" y="1545130"/>
                  </a:moveTo>
                  <a:cubicBezTo>
                    <a:pt x="2006150" y="1543891"/>
                    <a:pt x="2009870" y="1552878"/>
                    <a:pt x="2003980" y="1565428"/>
                  </a:cubicBezTo>
                  <a:cubicBezTo>
                    <a:pt x="1998092" y="1577979"/>
                    <a:pt x="1984764" y="1589135"/>
                    <a:pt x="1974227" y="1590530"/>
                  </a:cubicBezTo>
                  <a:cubicBezTo>
                    <a:pt x="1963690" y="1591769"/>
                    <a:pt x="1959971" y="1582782"/>
                    <a:pt x="1965859" y="1570232"/>
                  </a:cubicBezTo>
                  <a:cubicBezTo>
                    <a:pt x="1971748" y="1557681"/>
                    <a:pt x="1985074" y="1546525"/>
                    <a:pt x="1995611" y="1545130"/>
                  </a:cubicBezTo>
                  <a:close/>
                  <a:moveTo>
                    <a:pt x="7223935" y="1542962"/>
                  </a:moveTo>
                  <a:cubicBezTo>
                    <a:pt x="7234937" y="1543736"/>
                    <a:pt x="7247333" y="1554583"/>
                    <a:pt x="7251516" y="1567133"/>
                  </a:cubicBezTo>
                  <a:cubicBezTo>
                    <a:pt x="7255545" y="1579684"/>
                    <a:pt x="7249812" y="1589291"/>
                    <a:pt x="7238656" y="1588516"/>
                  </a:cubicBezTo>
                  <a:cubicBezTo>
                    <a:pt x="7227499" y="1587741"/>
                    <a:pt x="7215104" y="1576895"/>
                    <a:pt x="7211075" y="1564344"/>
                  </a:cubicBezTo>
                  <a:cubicBezTo>
                    <a:pt x="7207046" y="1551794"/>
                    <a:pt x="7212779" y="1542187"/>
                    <a:pt x="7223935" y="1542962"/>
                  </a:cubicBezTo>
                  <a:close/>
                  <a:moveTo>
                    <a:pt x="8012771" y="1541877"/>
                  </a:moveTo>
                  <a:cubicBezTo>
                    <a:pt x="8023462" y="1542962"/>
                    <a:pt x="8036632" y="1553963"/>
                    <a:pt x="8042210" y="1566514"/>
                  </a:cubicBezTo>
                  <a:cubicBezTo>
                    <a:pt x="8047943" y="1579064"/>
                    <a:pt x="8043760" y="1588361"/>
                    <a:pt x="8033069" y="1587276"/>
                  </a:cubicBezTo>
                  <a:cubicBezTo>
                    <a:pt x="8022377" y="1586192"/>
                    <a:pt x="8009206" y="1575191"/>
                    <a:pt x="8003628" y="1562640"/>
                  </a:cubicBezTo>
                  <a:cubicBezTo>
                    <a:pt x="7998050" y="1550089"/>
                    <a:pt x="8002079" y="1540792"/>
                    <a:pt x="8012771" y="1541877"/>
                  </a:cubicBezTo>
                  <a:close/>
                  <a:moveTo>
                    <a:pt x="1556580" y="1539397"/>
                  </a:moveTo>
                  <a:cubicBezTo>
                    <a:pt x="1566654" y="1537848"/>
                    <a:pt x="1569443" y="1546680"/>
                    <a:pt x="1562780" y="1559231"/>
                  </a:cubicBezTo>
                  <a:cubicBezTo>
                    <a:pt x="1556116" y="1571626"/>
                    <a:pt x="1542479" y="1582937"/>
                    <a:pt x="1532252" y="1584487"/>
                  </a:cubicBezTo>
                  <a:cubicBezTo>
                    <a:pt x="1522179" y="1586036"/>
                    <a:pt x="1519389" y="1577049"/>
                    <a:pt x="1526053" y="1564654"/>
                  </a:cubicBezTo>
                  <a:cubicBezTo>
                    <a:pt x="1532716" y="1552258"/>
                    <a:pt x="1546354" y="1540947"/>
                    <a:pt x="1556580" y="1539397"/>
                  </a:cubicBezTo>
                  <a:close/>
                  <a:moveTo>
                    <a:pt x="8577863" y="1539243"/>
                  </a:moveTo>
                  <a:cubicBezTo>
                    <a:pt x="8587934" y="1540482"/>
                    <a:pt x="8601570" y="1551638"/>
                    <a:pt x="8608232" y="1564189"/>
                  </a:cubicBezTo>
                  <a:cubicBezTo>
                    <a:pt x="8614895" y="1576740"/>
                    <a:pt x="8611951" y="1585727"/>
                    <a:pt x="8601724" y="1584487"/>
                  </a:cubicBezTo>
                  <a:cubicBezTo>
                    <a:pt x="8591498" y="1583248"/>
                    <a:pt x="8577863" y="1572091"/>
                    <a:pt x="8571355" y="1559541"/>
                  </a:cubicBezTo>
                  <a:cubicBezTo>
                    <a:pt x="8564848" y="1546990"/>
                    <a:pt x="8567791" y="1537848"/>
                    <a:pt x="8577863" y="1539243"/>
                  </a:cubicBezTo>
                  <a:close/>
                  <a:moveTo>
                    <a:pt x="2645097" y="1539088"/>
                  </a:moveTo>
                  <a:cubicBezTo>
                    <a:pt x="2656100" y="1538003"/>
                    <a:pt x="2661059" y="1547300"/>
                    <a:pt x="2656409" y="1559851"/>
                  </a:cubicBezTo>
                  <a:cubicBezTo>
                    <a:pt x="2651761" y="1572402"/>
                    <a:pt x="2639053" y="1583403"/>
                    <a:pt x="2628051" y="1584487"/>
                  </a:cubicBezTo>
                  <a:cubicBezTo>
                    <a:pt x="2617048" y="1585572"/>
                    <a:pt x="2611935" y="1576275"/>
                    <a:pt x="2616738" y="1563725"/>
                  </a:cubicBezTo>
                  <a:cubicBezTo>
                    <a:pt x="2621542" y="1551174"/>
                    <a:pt x="2634249" y="1540173"/>
                    <a:pt x="2645097" y="1539088"/>
                  </a:cubicBezTo>
                  <a:close/>
                  <a:moveTo>
                    <a:pt x="7159633" y="1538778"/>
                  </a:moveTo>
                  <a:cubicBezTo>
                    <a:pt x="7170789" y="1539398"/>
                    <a:pt x="7183030" y="1550244"/>
                    <a:pt x="7187059" y="1562795"/>
                  </a:cubicBezTo>
                  <a:cubicBezTo>
                    <a:pt x="7191087" y="1575346"/>
                    <a:pt x="7185354" y="1584952"/>
                    <a:pt x="7174043" y="1584178"/>
                  </a:cubicBezTo>
                  <a:cubicBezTo>
                    <a:pt x="7162887" y="1583403"/>
                    <a:pt x="7150491" y="1572557"/>
                    <a:pt x="7146618" y="1560006"/>
                  </a:cubicBezTo>
                  <a:cubicBezTo>
                    <a:pt x="7142589" y="1547455"/>
                    <a:pt x="7148477" y="1537849"/>
                    <a:pt x="7159633" y="1538778"/>
                  </a:cubicBezTo>
                  <a:close/>
                  <a:moveTo>
                    <a:pt x="474808" y="1538468"/>
                  </a:moveTo>
                  <a:cubicBezTo>
                    <a:pt x="483796" y="1536608"/>
                    <a:pt x="484416" y="1545130"/>
                    <a:pt x="476359" y="1557526"/>
                  </a:cubicBezTo>
                  <a:cubicBezTo>
                    <a:pt x="468302" y="1569767"/>
                    <a:pt x="454512" y="1581233"/>
                    <a:pt x="445522" y="1583092"/>
                  </a:cubicBezTo>
                  <a:cubicBezTo>
                    <a:pt x="436537" y="1584952"/>
                    <a:pt x="435917" y="1576430"/>
                    <a:pt x="443975" y="1564034"/>
                  </a:cubicBezTo>
                  <a:cubicBezTo>
                    <a:pt x="452187" y="1551638"/>
                    <a:pt x="465978" y="1540172"/>
                    <a:pt x="474808" y="1538468"/>
                  </a:cubicBezTo>
                  <a:close/>
                  <a:moveTo>
                    <a:pt x="2056203" y="1537693"/>
                  </a:moveTo>
                  <a:cubicBezTo>
                    <a:pt x="2066742" y="1536454"/>
                    <a:pt x="2070460" y="1545441"/>
                    <a:pt x="2064726" y="1557991"/>
                  </a:cubicBezTo>
                  <a:cubicBezTo>
                    <a:pt x="2058993" y="1570387"/>
                    <a:pt x="2045666" y="1581698"/>
                    <a:pt x="2035128" y="1582938"/>
                  </a:cubicBezTo>
                  <a:cubicBezTo>
                    <a:pt x="2024590" y="1584177"/>
                    <a:pt x="2020716" y="1575190"/>
                    <a:pt x="2026605" y="1562640"/>
                  </a:cubicBezTo>
                  <a:cubicBezTo>
                    <a:pt x="2032338" y="1550089"/>
                    <a:pt x="2045666" y="1538933"/>
                    <a:pt x="2056203" y="1537693"/>
                  </a:cubicBezTo>
                  <a:close/>
                  <a:moveTo>
                    <a:pt x="7951412" y="1535679"/>
                  </a:moveTo>
                  <a:cubicBezTo>
                    <a:pt x="7962103" y="1536764"/>
                    <a:pt x="7975118" y="1547765"/>
                    <a:pt x="7980697" y="1560316"/>
                  </a:cubicBezTo>
                  <a:cubicBezTo>
                    <a:pt x="7986275" y="1572866"/>
                    <a:pt x="7981936" y="1582163"/>
                    <a:pt x="7971245" y="1581079"/>
                  </a:cubicBezTo>
                  <a:cubicBezTo>
                    <a:pt x="7960554" y="1579994"/>
                    <a:pt x="7947383" y="1568993"/>
                    <a:pt x="7941960" y="1556442"/>
                  </a:cubicBezTo>
                  <a:cubicBezTo>
                    <a:pt x="7936537" y="1544046"/>
                    <a:pt x="7940720" y="1534749"/>
                    <a:pt x="7951412" y="1535679"/>
                  </a:cubicBezTo>
                  <a:close/>
                  <a:moveTo>
                    <a:pt x="7095175" y="1534439"/>
                  </a:moveTo>
                  <a:cubicBezTo>
                    <a:pt x="7106331" y="1535214"/>
                    <a:pt x="7118572" y="1545905"/>
                    <a:pt x="7122446" y="1558456"/>
                  </a:cubicBezTo>
                  <a:cubicBezTo>
                    <a:pt x="7126319" y="1571006"/>
                    <a:pt x="7120431" y="1580613"/>
                    <a:pt x="7109120" y="1579838"/>
                  </a:cubicBezTo>
                  <a:cubicBezTo>
                    <a:pt x="7097964" y="1579218"/>
                    <a:pt x="7085723" y="1568372"/>
                    <a:pt x="7081850" y="1555822"/>
                  </a:cubicBezTo>
                  <a:cubicBezTo>
                    <a:pt x="7078130" y="1543271"/>
                    <a:pt x="7084019" y="1533664"/>
                    <a:pt x="7095175" y="1534439"/>
                  </a:cubicBezTo>
                  <a:close/>
                  <a:moveTo>
                    <a:pt x="8519293" y="1531961"/>
                  </a:moveTo>
                  <a:cubicBezTo>
                    <a:pt x="8529519" y="1533200"/>
                    <a:pt x="8543154" y="1544356"/>
                    <a:pt x="8549662" y="1556907"/>
                  </a:cubicBezTo>
                  <a:cubicBezTo>
                    <a:pt x="8556169" y="1569303"/>
                    <a:pt x="8553071" y="1578445"/>
                    <a:pt x="8542844" y="1577205"/>
                  </a:cubicBezTo>
                  <a:cubicBezTo>
                    <a:pt x="8532463" y="1575965"/>
                    <a:pt x="8518983" y="1564809"/>
                    <a:pt x="8512475" y="1552259"/>
                  </a:cubicBezTo>
                  <a:cubicBezTo>
                    <a:pt x="8505967" y="1539708"/>
                    <a:pt x="8508911" y="1530566"/>
                    <a:pt x="8519293" y="1531961"/>
                  </a:cubicBezTo>
                  <a:close/>
                  <a:moveTo>
                    <a:pt x="1614848" y="1530876"/>
                  </a:moveTo>
                  <a:cubicBezTo>
                    <a:pt x="1625076" y="1529481"/>
                    <a:pt x="1627865" y="1538468"/>
                    <a:pt x="1621357" y="1550864"/>
                  </a:cubicBezTo>
                  <a:cubicBezTo>
                    <a:pt x="1614848" y="1563415"/>
                    <a:pt x="1601211" y="1574726"/>
                    <a:pt x="1590984" y="1576120"/>
                  </a:cubicBezTo>
                  <a:cubicBezTo>
                    <a:pt x="1580755" y="1577515"/>
                    <a:pt x="1577812" y="1568683"/>
                    <a:pt x="1584475" y="1556132"/>
                  </a:cubicBezTo>
                  <a:cubicBezTo>
                    <a:pt x="1591139" y="1543736"/>
                    <a:pt x="1604620" y="1532425"/>
                    <a:pt x="1614848" y="1530876"/>
                  </a:cubicBezTo>
                  <a:close/>
                  <a:moveTo>
                    <a:pt x="2117106" y="1530101"/>
                  </a:moveTo>
                  <a:cubicBezTo>
                    <a:pt x="2127644" y="1528862"/>
                    <a:pt x="2131673" y="1537849"/>
                    <a:pt x="2125939" y="1550399"/>
                  </a:cubicBezTo>
                  <a:cubicBezTo>
                    <a:pt x="2120205" y="1562950"/>
                    <a:pt x="2107033" y="1574106"/>
                    <a:pt x="2096340" y="1575346"/>
                  </a:cubicBezTo>
                  <a:cubicBezTo>
                    <a:pt x="2085648" y="1576585"/>
                    <a:pt x="2081774" y="1567598"/>
                    <a:pt x="2087507" y="1555048"/>
                  </a:cubicBezTo>
                  <a:cubicBezTo>
                    <a:pt x="2093241" y="1542652"/>
                    <a:pt x="2106413" y="1531496"/>
                    <a:pt x="2117106" y="1530101"/>
                  </a:cubicBezTo>
                  <a:close/>
                  <a:moveTo>
                    <a:pt x="7030717" y="1530100"/>
                  </a:moveTo>
                  <a:cubicBezTo>
                    <a:pt x="7041873" y="1530875"/>
                    <a:pt x="7054114" y="1541566"/>
                    <a:pt x="7057833" y="1554117"/>
                  </a:cubicBezTo>
                  <a:cubicBezTo>
                    <a:pt x="7061552" y="1566668"/>
                    <a:pt x="7055508" y="1576429"/>
                    <a:pt x="7044198" y="1575655"/>
                  </a:cubicBezTo>
                  <a:cubicBezTo>
                    <a:pt x="7032886" y="1574880"/>
                    <a:pt x="7020800" y="1564189"/>
                    <a:pt x="7017082" y="1551638"/>
                  </a:cubicBezTo>
                  <a:cubicBezTo>
                    <a:pt x="7013363" y="1539087"/>
                    <a:pt x="7019406" y="1529481"/>
                    <a:pt x="7030717" y="1530100"/>
                  </a:cubicBezTo>
                  <a:close/>
                  <a:moveTo>
                    <a:pt x="7889898" y="1529946"/>
                  </a:moveTo>
                  <a:cubicBezTo>
                    <a:pt x="7900589" y="1530876"/>
                    <a:pt x="7913604" y="1541877"/>
                    <a:pt x="7919028" y="1554428"/>
                  </a:cubicBezTo>
                  <a:cubicBezTo>
                    <a:pt x="7924451" y="1566978"/>
                    <a:pt x="7920112" y="1576275"/>
                    <a:pt x="7909266" y="1575190"/>
                  </a:cubicBezTo>
                  <a:cubicBezTo>
                    <a:pt x="7898575" y="1574106"/>
                    <a:pt x="7885404" y="1563105"/>
                    <a:pt x="7880136" y="1550554"/>
                  </a:cubicBezTo>
                  <a:cubicBezTo>
                    <a:pt x="7874713" y="1538003"/>
                    <a:pt x="7879051" y="1528706"/>
                    <a:pt x="7889898" y="1529946"/>
                  </a:cubicBezTo>
                  <a:close/>
                  <a:moveTo>
                    <a:pt x="526716" y="1528087"/>
                  </a:moveTo>
                  <a:cubicBezTo>
                    <a:pt x="535702" y="1526382"/>
                    <a:pt x="536477" y="1534904"/>
                    <a:pt x="528420" y="1547300"/>
                  </a:cubicBezTo>
                  <a:cubicBezTo>
                    <a:pt x="520364" y="1559541"/>
                    <a:pt x="506418" y="1571007"/>
                    <a:pt x="497433" y="1572867"/>
                  </a:cubicBezTo>
                  <a:cubicBezTo>
                    <a:pt x="488445" y="1574571"/>
                    <a:pt x="487670" y="1566049"/>
                    <a:pt x="495726" y="1553653"/>
                  </a:cubicBezTo>
                  <a:cubicBezTo>
                    <a:pt x="503784" y="1541257"/>
                    <a:pt x="517729" y="1529791"/>
                    <a:pt x="526716" y="1528087"/>
                  </a:cubicBezTo>
                  <a:close/>
                  <a:moveTo>
                    <a:pt x="6965949" y="1526227"/>
                  </a:moveTo>
                  <a:cubicBezTo>
                    <a:pt x="6977106" y="1527002"/>
                    <a:pt x="6989191" y="1537693"/>
                    <a:pt x="6992910" y="1550244"/>
                  </a:cubicBezTo>
                  <a:cubicBezTo>
                    <a:pt x="6996629" y="1562795"/>
                    <a:pt x="6990431" y="1572402"/>
                    <a:pt x="6979120" y="1571782"/>
                  </a:cubicBezTo>
                  <a:cubicBezTo>
                    <a:pt x="6967809" y="1571007"/>
                    <a:pt x="6955723" y="1560316"/>
                    <a:pt x="6952159" y="1547765"/>
                  </a:cubicBezTo>
                  <a:cubicBezTo>
                    <a:pt x="6948595" y="1535214"/>
                    <a:pt x="6954793" y="1525608"/>
                    <a:pt x="6965949" y="1526227"/>
                  </a:cubicBezTo>
                  <a:close/>
                  <a:moveTo>
                    <a:pt x="7827919" y="1523748"/>
                  </a:moveTo>
                  <a:cubicBezTo>
                    <a:pt x="7838611" y="1524678"/>
                    <a:pt x="7851626" y="1535679"/>
                    <a:pt x="7856894" y="1548230"/>
                  </a:cubicBezTo>
                  <a:cubicBezTo>
                    <a:pt x="7862162" y="1560780"/>
                    <a:pt x="7857824" y="1570232"/>
                    <a:pt x="7846978" y="1569148"/>
                  </a:cubicBezTo>
                  <a:cubicBezTo>
                    <a:pt x="7836286" y="1568218"/>
                    <a:pt x="7823271" y="1557217"/>
                    <a:pt x="7818002" y="1544666"/>
                  </a:cubicBezTo>
                  <a:cubicBezTo>
                    <a:pt x="7812889" y="1532115"/>
                    <a:pt x="7817228" y="1522818"/>
                    <a:pt x="7827919" y="1523748"/>
                  </a:cubicBezTo>
                  <a:close/>
                  <a:moveTo>
                    <a:pt x="2178007" y="1522818"/>
                  </a:moveTo>
                  <a:cubicBezTo>
                    <a:pt x="2188545" y="1521579"/>
                    <a:pt x="2192574" y="1530566"/>
                    <a:pt x="2186995" y="1543116"/>
                  </a:cubicBezTo>
                  <a:cubicBezTo>
                    <a:pt x="2181417" y="1555667"/>
                    <a:pt x="2168245" y="1566823"/>
                    <a:pt x="2157552" y="1568063"/>
                  </a:cubicBezTo>
                  <a:cubicBezTo>
                    <a:pt x="2147015" y="1569302"/>
                    <a:pt x="2142830" y="1560315"/>
                    <a:pt x="2148564" y="1547765"/>
                  </a:cubicBezTo>
                  <a:cubicBezTo>
                    <a:pt x="2154143" y="1535214"/>
                    <a:pt x="2167315" y="1524058"/>
                    <a:pt x="2178007" y="1522818"/>
                  </a:cubicBezTo>
                  <a:close/>
                  <a:moveTo>
                    <a:pt x="1673269" y="1522509"/>
                  </a:moveTo>
                  <a:cubicBezTo>
                    <a:pt x="1683497" y="1521114"/>
                    <a:pt x="1686442" y="1530101"/>
                    <a:pt x="1679933" y="1542497"/>
                  </a:cubicBezTo>
                  <a:cubicBezTo>
                    <a:pt x="1673579" y="1555048"/>
                    <a:pt x="1659943" y="1566359"/>
                    <a:pt x="1649716" y="1567753"/>
                  </a:cubicBezTo>
                  <a:cubicBezTo>
                    <a:pt x="1639488" y="1569148"/>
                    <a:pt x="1636543" y="1560316"/>
                    <a:pt x="1643052" y="1547765"/>
                  </a:cubicBezTo>
                  <a:cubicBezTo>
                    <a:pt x="1649716" y="1535369"/>
                    <a:pt x="1663197" y="1524058"/>
                    <a:pt x="1673269" y="1522509"/>
                  </a:cubicBezTo>
                  <a:close/>
                  <a:moveTo>
                    <a:pt x="6901181" y="1522353"/>
                  </a:moveTo>
                  <a:cubicBezTo>
                    <a:pt x="6912492" y="1522973"/>
                    <a:pt x="6924423" y="1533665"/>
                    <a:pt x="6927987" y="1546215"/>
                  </a:cubicBezTo>
                  <a:cubicBezTo>
                    <a:pt x="6931550" y="1558766"/>
                    <a:pt x="6925197" y="1568373"/>
                    <a:pt x="6913887" y="1567753"/>
                  </a:cubicBezTo>
                  <a:cubicBezTo>
                    <a:pt x="6902575" y="1567133"/>
                    <a:pt x="6890489" y="1556442"/>
                    <a:pt x="6887081" y="1543891"/>
                  </a:cubicBezTo>
                  <a:cubicBezTo>
                    <a:pt x="6883517" y="1531340"/>
                    <a:pt x="6889869" y="1521734"/>
                    <a:pt x="6901181" y="1522353"/>
                  </a:cubicBezTo>
                  <a:close/>
                  <a:moveTo>
                    <a:pt x="6836259" y="1518789"/>
                  </a:moveTo>
                  <a:cubicBezTo>
                    <a:pt x="6847570" y="1519409"/>
                    <a:pt x="6859501" y="1530101"/>
                    <a:pt x="6862910" y="1542651"/>
                  </a:cubicBezTo>
                  <a:cubicBezTo>
                    <a:pt x="6866318" y="1555202"/>
                    <a:pt x="6859810" y="1564809"/>
                    <a:pt x="6848500" y="1564189"/>
                  </a:cubicBezTo>
                  <a:cubicBezTo>
                    <a:pt x="6837033" y="1563569"/>
                    <a:pt x="6825102" y="1552878"/>
                    <a:pt x="6821849" y="1540327"/>
                  </a:cubicBezTo>
                  <a:cubicBezTo>
                    <a:pt x="6818440" y="1527776"/>
                    <a:pt x="6824947" y="1518170"/>
                    <a:pt x="6836259" y="1518789"/>
                  </a:cubicBezTo>
                  <a:close/>
                  <a:moveTo>
                    <a:pt x="7766095" y="1518015"/>
                  </a:moveTo>
                  <a:cubicBezTo>
                    <a:pt x="7776786" y="1518945"/>
                    <a:pt x="7789647" y="1529946"/>
                    <a:pt x="7794915" y="1542497"/>
                  </a:cubicBezTo>
                  <a:cubicBezTo>
                    <a:pt x="7800028" y="1555047"/>
                    <a:pt x="7795535" y="1564344"/>
                    <a:pt x="7784688" y="1563415"/>
                  </a:cubicBezTo>
                  <a:cubicBezTo>
                    <a:pt x="7773842" y="1562485"/>
                    <a:pt x="7760981" y="1551484"/>
                    <a:pt x="7755868" y="1538933"/>
                  </a:cubicBezTo>
                  <a:cubicBezTo>
                    <a:pt x="7750755" y="1526382"/>
                    <a:pt x="7755248" y="1517085"/>
                    <a:pt x="7766095" y="1518015"/>
                  </a:cubicBezTo>
                  <a:close/>
                  <a:moveTo>
                    <a:pt x="578775" y="1517860"/>
                  </a:moveTo>
                  <a:cubicBezTo>
                    <a:pt x="587761" y="1516155"/>
                    <a:pt x="588691" y="1524678"/>
                    <a:pt x="580635" y="1537073"/>
                  </a:cubicBezTo>
                  <a:cubicBezTo>
                    <a:pt x="572577" y="1549469"/>
                    <a:pt x="558787" y="1560935"/>
                    <a:pt x="549646" y="1562640"/>
                  </a:cubicBezTo>
                  <a:cubicBezTo>
                    <a:pt x="540504" y="1564344"/>
                    <a:pt x="539731" y="1555822"/>
                    <a:pt x="547787" y="1543426"/>
                  </a:cubicBezTo>
                  <a:cubicBezTo>
                    <a:pt x="555844" y="1531030"/>
                    <a:pt x="569633" y="1519564"/>
                    <a:pt x="578775" y="1517860"/>
                  </a:cubicBezTo>
                  <a:close/>
                  <a:moveTo>
                    <a:pt x="8401068" y="1517551"/>
                  </a:moveTo>
                  <a:cubicBezTo>
                    <a:pt x="8411295" y="1518635"/>
                    <a:pt x="8424775" y="1529791"/>
                    <a:pt x="8431128" y="1542342"/>
                  </a:cubicBezTo>
                  <a:cubicBezTo>
                    <a:pt x="8437481" y="1554893"/>
                    <a:pt x="8434226" y="1564035"/>
                    <a:pt x="8423845" y="1562795"/>
                  </a:cubicBezTo>
                  <a:cubicBezTo>
                    <a:pt x="8413619" y="1561555"/>
                    <a:pt x="8399984" y="1550554"/>
                    <a:pt x="8393785" y="1538004"/>
                  </a:cubicBezTo>
                  <a:cubicBezTo>
                    <a:pt x="8387588" y="1525453"/>
                    <a:pt x="8390841" y="1516311"/>
                    <a:pt x="8401068" y="1517551"/>
                  </a:cubicBezTo>
                  <a:close/>
                  <a:moveTo>
                    <a:pt x="2239064" y="1515691"/>
                  </a:moveTo>
                  <a:cubicBezTo>
                    <a:pt x="2249757" y="1514296"/>
                    <a:pt x="2253786" y="1523438"/>
                    <a:pt x="2248362" y="1535989"/>
                  </a:cubicBezTo>
                  <a:cubicBezTo>
                    <a:pt x="2242938" y="1548539"/>
                    <a:pt x="2229767" y="1559696"/>
                    <a:pt x="2219073" y="1560935"/>
                  </a:cubicBezTo>
                  <a:cubicBezTo>
                    <a:pt x="2208381" y="1562175"/>
                    <a:pt x="2204197" y="1553033"/>
                    <a:pt x="2209775" y="1540482"/>
                  </a:cubicBezTo>
                  <a:cubicBezTo>
                    <a:pt x="2215355" y="1527931"/>
                    <a:pt x="2228527" y="1516775"/>
                    <a:pt x="2239064" y="1515691"/>
                  </a:cubicBezTo>
                  <a:close/>
                  <a:moveTo>
                    <a:pt x="6770870" y="1515226"/>
                  </a:moveTo>
                  <a:cubicBezTo>
                    <a:pt x="6782182" y="1515846"/>
                    <a:pt x="6794112" y="1526537"/>
                    <a:pt x="6797366" y="1539088"/>
                  </a:cubicBezTo>
                  <a:cubicBezTo>
                    <a:pt x="6800775" y="1551638"/>
                    <a:pt x="6794112" y="1561400"/>
                    <a:pt x="6782801" y="1560780"/>
                  </a:cubicBezTo>
                  <a:cubicBezTo>
                    <a:pt x="6771490" y="1560161"/>
                    <a:pt x="6759714" y="1549469"/>
                    <a:pt x="6756460" y="1536919"/>
                  </a:cubicBezTo>
                  <a:cubicBezTo>
                    <a:pt x="6753206" y="1524368"/>
                    <a:pt x="6759869" y="1514606"/>
                    <a:pt x="6770870" y="1515226"/>
                  </a:cubicBezTo>
                  <a:close/>
                  <a:moveTo>
                    <a:pt x="8884967" y="1514606"/>
                  </a:moveTo>
                  <a:cubicBezTo>
                    <a:pt x="8894729" y="1516001"/>
                    <a:pt x="8908519" y="1527312"/>
                    <a:pt x="8915646" y="1539708"/>
                  </a:cubicBezTo>
                  <a:cubicBezTo>
                    <a:pt x="8922774" y="1552258"/>
                    <a:pt x="8920604" y="1561245"/>
                    <a:pt x="8910688" y="1559851"/>
                  </a:cubicBezTo>
                  <a:cubicBezTo>
                    <a:pt x="8900926" y="1558456"/>
                    <a:pt x="8887136" y="1547145"/>
                    <a:pt x="8880008" y="1534749"/>
                  </a:cubicBezTo>
                  <a:cubicBezTo>
                    <a:pt x="8872880" y="1522354"/>
                    <a:pt x="8875205" y="1513367"/>
                    <a:pt x="8884967" y="1514606"/>
                  </a:cubicBezTo>
                  <a:close/>
                  <a:moveTo>
                    <a:pt x="1732156" y="1514451"/>
                  </a:moveTo>
                  <a:cubicBezTo>
                    <a:pt x="1742384" y="1513056"/>
                    <a:pt x="1745484" y="1521888"/>
                    <a:pt x="1739130" y="1534439"/>
                  </a:cubicBezTo>
                  <a:cubicBezTo>
                    <a:pt x="1732776" y="1546835"/>
                    <a:pt x="1719140" y="1558146"/>
                    <a:pt x="1708911" y="1559540"/>
                  </a:cubicBezTo>
                  <a:cubicBezTo>
                    <a:pt x="1698529" y="1560935"/>
                    <a:pt x="1695430" y="1551948"/>
                    <a:pt x="1701939" y="1539552"/>
                  </a:cubicBezTo>
                  <a:cubicBezTo>
                    <a:pt x="1708447" y="1527002"/>
                    <a:pt x="1721929" y="1515690"/>
                    <a:pt x="1732156" y="1514451"/>
                  </a:cubicBezTo>
                  <a:close/>
                  <a:moveTo>
                    <a:pt x="7703962" y="1512437"/>
                  </a:moveTo>
                  <a:cubicBezTo>
                    <a:pt x="7714808" y="1513522"/>
                    <a:pt x="7727669" y="1524368"/>
                    <a:pt x="7732782" y="1536919"/>
                  </a:cubicBezTo>
                  <a:cubicBezTo>
                    <a:pt x="7737740" y="1549469"/>
                    <a:pt x="7733092" y="1558766"/>
                    <a:pt x="7722245" y="1557837"/>
                  </a:cubicBezTo>
                  <a:cubicBezTo>
                    <a:pt x="7711244" y="1556752"/>
                    <a:pt x="7698383" y="1545906"/>
                    <a:pt x="7693425" y="1533355"/>
                  </a:cubicBezTo>
                  <a:cubicBezTo>
                    <a:pt x="7688467" y="1520804"/>
                    <a:pt x="7693115" y="1511507"/>
                    <a:pt x="7703962" y="1512437"/>
                  </a:cubicBezTo>
                  <a:close/>
                  <a:moveTo>
                    <a:pt x="6705948" y="1511817"/>
                  </a:moveTo>
                  <a:cubicBezTo>
                    <a:pt x="6717259" y="1512282"/>
                    <a:pt x="6728880" y="1522973"/>
                    <a:pt x="6732134" y="1535524"/>
                  </a:cubicBezTo>
                  <a:cubicBezTo>
                    <a:pt x="6735387" y="1548075"/>
                    <a:pt x="6728725" y="1557836"/>
                    <a:pt x="6717259" y="1557216"/>
                  </a:cubicBezTo>
                  <a:cubicBezTo>
                    <a:pt x="6705948" y="1556752"/>
                    <a:pt x="6694171" y="1546060"/>
                    <a:pt x="6691073" y="1533510"/>
                  </a:cubicBezTo>
                  <a:cubicBezTo>
                    <a:pt x="6687974" y="1520959"/>
                    <a:pt x="6694636" y="1511197"/>
                    <a:pt x="6705948" y="1511817"/>
                  </a:cubicBezTo>
                  <a:close/>
                  <a:moveTo>
                    <a:pt x="8341723" y="1510578"/>
                  </a:moveTo>
                  <a:cubicBezTo>
                    <a:pt x="8352104" y="1511817"/>
                    <a:pt x="8365584" y="1522818"/>
                    <a:pt x="8371783" y="1535369"/>
                  </a:cubicBezTo>
                  <a:cubicBezTo>
                    <a:pt x="8378135" y="1547920"/>
                    <a:pt x="8374727" y="1557062"/>
                    <a:pt x="8364345" y="1555822"/>
                  </a:cubicBezTo>
                  <a:cubicBezTo>
                    <a:pt x="8353963" y="1554583"/>
                    <a:pt x="8340483" y="1543581"/>
                    <a:pt x="8334286" y="1531031"/>
                  </a:cubicBezTo>
                  <a:cubicBezTo>
                    <a:pt x="8328087" y="1518480"/>
                    <a:pt x="8331342" y="1509338"/>
                    <a:pt x="8341723" y="1510578"/>
                  </a:cubicBezTo>
                  <a:close/>
                  <a:moveTo>
                    <a:pt x="2300430" y="1508564"/>
                  </a:moveTo>
                  <a:cubicBezTo>
                    <a:pt x="2311123" y="1507324"/>
                    <a:pt x="2315462" y="1516466"/>
                    <a:pt x="2310038" y="1529017"/>
                  </a:cubicBezTo>
                  <a:cubicBezTo>
                    <a:pt x="2304615" y="1541412"/>
                    <a:pt x="2291597" y="1552568"/>
                    <a:pt x="2280905" y="1553808"/>
                  </a:cubicBezTo>
                  <a:cubicBezTo>
                    <a:pt x="2270057" y="1555048"/>
                    <a:pt x="2265873" y="1545906"/>
                    <a:pt x="2271297" y="1533355"/>
                  </a:cubicBezTo>
                  <a:cubicBezTo>
                    <a:pt x="2276721" y="1520804"/>
                    <a:pt x="2289738" y="1509648"/>
                    <a:pt x="2300430" y="1508564"/>
                  </a:cubicBezTo>
                  <a:close/>
                  <a:moveTo>
                    <a:pt x="6640560" y="1508563"/>
                  </a:moveTo>
                  <a:cubicBezTo>
                    <a:pt x="6651871" y="1509183"/>
                    <a:pt x="6663492" y="1519719"/>
                    <a:pt x="6666591" y="1532270"/>
                  </a:cubicBezTo>
                  <a:cubicBezTo>
                    <a:pt x="6669690" y="1544820"/>
                    <a:pt x="6662872" y="1554582"/>
                    <a:pt x="6651406" y="1553962"/>
                  </a:cubicBezTo>
                  <a:cubicBezTo>
                    <a:pt x="6639940" y="1553343"/>
                    <a:pt x="6628319" y="1542806"/>
                    <a:pt x="6625375" y="1530256"/>
                  </a:cubicBezTo>
                  <a:cubicBezTo>
                    <a:pt x="6622431" y="1517860"/>
                    <a:pt x="6629249" y="1508098"/>
                    <a:pt x="6640560" y="1508563"/>
                  </a:cubicBezTo>
                  <a:close/>
                  <a:moveTo>
                    <a:pt x="630989" y="1507634"/>
                  </a:moveTo>
                  <a:cubicBezTo>
                    <a:pt x="640131" y="1505929"/>
                    <a:pt x="640906" y="1514451"/>
                    <a:pt x="633003" y="1526847"/>
                  </a:cubicBezTo>
                  <a:cubicBezTo>
                    <a:pt x="624946" y="1539243"/>
                    <a:pt x="611157" y="1550709"/>
                    <a:pt x="602016" y="1552414"/>
                  </a:cubicBezTo>
                  <a:cubicBezTo>
                    <a:pt x="592874" y="1554118"/>
                    <a:pt x="591944" y="1545596"/>
                    <a:pt x="600002" y="1533200"/>
                  </a:cubicBezTo>
                  <a:cubicBezTo>
                    <a:pt x="608058" y="1520804"/>
                    <a:pt x="621848" y="1509338"/>
                    <a:pt x="630989" y="1507634"/>
                  </a:cubicBezTo>
                  <a:close/>
                  <a:moveTo>
                    <a:pt x="7641518" y="1507014"/>
                  </a:moveTo>
                  <a:cubicBezTo>
                    <a:pt x="7652365" y="1507943"/>
                    <a:pt x="7665225" y="1518790"/>
                    <a:pt x="7670183" y="1531340"/>
                  </a:cubicBezTo>
                  <a:cubicBezTo>
                    <a:pt x="7675141" y="1543736"/>
                    <a:pt x="7670338" y="1553188"/>
                    <a:pt x="7659492" y="1552258"/>
                  </a:cubicBezTo>
                  <a:cubicBezTo>
                    <a:pt x="7648491" y="1551329"/>
                    <a:pt x="7635785" y="1540482"/>
                    <a:pt x="7630827" y="1527932"/>
                  </a:cubicBezTo>
                  <a:cubicBezTo>
                    <a:pt x="7625868" y="1515381"/>
                    <a:pt x="7630672" y="1505929"/>
                    <a:pt x="7641518" y="1507014"/>
                  </a:cubicBezTo>
                  <a:close/>
                  <a:moveTo>
                    <a:pt x="1791199" y="1506239"/>
                  </a:moveTo>
                  <a:cubicBezTo>
                    <a:pt x="1801426" y="1504844"/>
                    <a:pt x="1804681" y="1513831"/>
                    <a:pt x="1798327" y="1526227"/>
                  </a:cubicBezTo>
                  <a:cubicBezTo>
                    <a:pt x="1792129" y="1538623"/>
                    <a:pt x="1778647" y="1549934"/>
                    <a:pt x="1768264" y="1551328"/>
                  </a:cubicBezTo>
                  <a:cubicBezTo>
                    <a:pt x="1757881" y="1552723"/>
                    <a:pt x="1754782" y="1543736"/>
                    <a:pt x="1761136" y="1531340"/>
                  </a:cubicBezTo>
                  <a:cubicBezTo>
                    <a:pt x="1767489" y="1518789"/>
                    <a:pt x="1780971" y="1507633"/>
                    <a:pt x="1791199" y="1506239"/>
                  </a:cubicBezTo>
                  <a:close/>
                  <a:moveTo>
                    <a:pt x="6575173" y="1505464"/>
                  </a:moveTo>
                  <a:cubicBezTo>
                    <a:pt x="6586484" y="1506084"/>
                    <a:pt x="6598105" y="1516620"/>
                    <a:pt x="6601049" y="1529171"/>
                  </a:cubicBezTo>
                  <a:cubicBezTo>
                    <a:pt x="6603838" y="1541721"/>
                    <a:pt x="6597021" y="1551483"/>
                    <a:pt x="6585555" y="1551018"/>
                  </a:cubicBezTo>
                  <a:cubicBezTo>
                    <a:pt x="6574088" y="1550398"/>
                    <a:pt x="6562467" y="1539862"/>
                    <a:pt x="6559678" y="1527311"/>
                  </a:cubicBezTo>
                  <a:cubicBezTo>
                    <a:pt x="6556890" y="1514761"/>
                    <a:pt x="6563862" y="1504999"/>
                    <a:pt x="6575173" y="1505464"/>
                  </a:cubicBezTo>
                  <a:close/>
                  <a:moveTo>
                    <a:pt x="1365187" y="1504069"/>
                  </a:moveTo>
                  <a:cubicBezTo>
                    <a:pt x="1374950" y="1502520"/>
                    <a:pt x="1377274" y="1511352"/>
                    <a:pt x="1370302" y="1523748"/>
                  </a:cubicBezTo>
                  <a:cubicBezTo>
                    <a:pt x="1363328" y="1536143"/>
                    <a:pt x="1349536" y="1547455"/>
                    <a:pt x="1339618" y="1549004"/>
                  </a:cubicBezTo>
                  <a:cubicBezTo>
                    <a:pt x="1329700" y="1550553"/>
                    <a:pt x="1327376" y="1541722"/>
                    <a:pt x="1334504" y="1529326"/>
                  </a:cubicBezTo>
                  <a:cubicBezTo>
                    <a:pt x="1341632" y="1516775"/>
                    <a:pt x="1355269" y="1505464"/>
                    <a:pt x="1365187" y="1504069"/>
                  </a:cubicBezTo>
                  <a:close/>
                  <a:moveTo>
                    <a:pt x="8282069" y="1503760"/>
                  </a:moveTo>
                  <a:cubicBezTo>
                    <a:pt x="8292450" y="1504999"/>
                    <a:pt x="8305775" y="1516000"/>
                    <a:pt x="8311973" y="1528551"/>
                  </a:cubicBezTo>
                  <a:cubicBezTo>
                    <a:pt x="8318016" y="1540947"/>
                    <a:pt x="8314607" y="1550244"/>
                    <a:pt x="8304226" y="1549004"/>
                  </a:cubicBezTo>
                  <a:cubicBezTo>
                    <a:pt x="8293844" y="1547764"/>
                    <a:pt x="8280364" y="1536763"/>
                    <a:pt x="8274321" y="1524213"/>
                  </a:cubicBezTo>
                  <a:cubicBezTo>
                    <a:pt x="8268278" y="1511662"/>
                    <a:pt x="8271687" y="1502520"/>
                    <a:pt x="8282069" y="1503760"/>
                  </a:cubicBezTo>
                  <a:close/>
                  <a:moveTo>
                    <a:pt x="2361952" y="1501436"/>
                  </a:moveTo>
                  <a:cubicBezTo>
                    <a:pt x="2372644" y="1500196"/>
                    <a:pt x="2376984" y="1509338"/>
                    <a:pt x="2371715" y="1521889"/>
                  </a:cubicBezTo>
                  <a:cubicBezTo>
                    <a:pt x="2366446" y="1534439"/>
                    <a:pt x="2353429" y="1545440"/>
                    <a:pt x="2342737" y="1546680"/>
                  </a:cubicBezTo>
                  <a:cubicBezTo>
                    <a:pt x="2332043" y="1547920"/>
                    <a:pt x="2327550" y="1538778"/>
                    <a:pt x="2332973" y="1526227"/>
                  </a:cubicBezTo>
                  <a:cubicBezTo>
                    <a:pt x="2338242" y="1513831"/>
                    <a:pt x="2351260" y="1502675"/>
                    <a:pt x="2361952" y="1501436"/>
                  </a:cubicBezTo>
                  <a:close/>
                  <a:moveTo>
                    <a:pt x="7579074" y="1501435"/>
                  </a:moveTo>
                  <a:cubicBezTo>
                    <a:pt x="7589920" y="1502365"/>
                    <a:pt x="7602781" y="1513211"/>
                    <a:pt x="7607584" y="1525762"/>
                  </a:cubicBezTo>
                  <a:cubicBezTo>
                    <a:pt x="7612388" y="1538313"/>
                    <a:pt x="7607584" y="1547765"/>
                    <a:pt x="7596583" y="1546835"/>
                  </a:cubicBezTo>
                  <a:cubicBezTo>
                    <a:pt x="7585582" y="1545905"/>
                    <a:pt x="7572876" y="1535059"/>
                    <a:pt x="7568073" y="1522508"/>
                  </a:cubicBezTo>
                  <a:cubicBezTo>
                    <a:pt x="7563270" y="1510112"/>
                    <a:pt x="7568228" y="1500661"/>
                    <a:pt x="7579074" y="1501435"/>
                  </a:cubicBezTo>
                  <a:close/>
                  <a:moveTo>
                    <a:pt x="367726" y="1500041"/>
                  </a:moveTo>
                  <a:cubicBezTo>
                    <a:pt x="376562" y="1498181"/>
                    <a:pt x="377027" y="1506703"/>
                    <a:pt x="368813" y="1519099"/>
                  </a:cubicBezTo>
                  <a:cubicBezTo>
                    <a:pt x="360598" y="1531495"/>
                    <a:pt x="346812" y="1542961"/>
                    <a:pt x="337975" y="1544820"/>
                  </a:cubicBezTo>
                  <a:cubicBezTo>
                    <a:pt x="329146" y="1546525"/>
                    <a:pt x="328682" y="1538158"/>
                    <a:pt x="336889" y="1525762"/>
                  </a:cubicBezTo>
                  <a:cubicBezTo>
                    <a:pt x="345107" y="1513366"/>
                    <a:pt x="358894" y="1501900"/>
                    <a:pt x="367726" y="1500041"/>
                  </a:cubicBezTo>
                  <a:close/>
                  <a:moveTo>
                    <a:pt x="1850550" y="1498181"/>
                  </a:moveTo>
                  <a:cubicBezTo>
                    <a:pt x="1860932" y="1496942"/>
                    <a:pt x="1864187" y="1505929"/>
                    <a:pt x="1857988" y="1518324"/>
                  </a:cubicBezTo>
                  <a:cubicBezTo>
                    <a:pt x="1851636" y="1530875"/>
                    <a:pt x="1838308" y="1542031"/>
                    <a:pt x="1827925" y="1543426"/>
                  </a:cubicBezTo>
                  <a:cubicBezTo>
                    <a:pt x="1817543" y="1544820"/>
                    <a:pt x="1814133" y="1535678"/>
                    <a:pt x="1820487" y="1523283"/>
                  </a:cubicBezTo>
                  <a:cubicBezTo>
                    <a:pt x="1826685" y="1510732"/>
                    <a:pt x="1840168" y="1499576"/>
                    <a:pt x="1850550" y="1498181"/>
                  </a:cubicBezTo>
                  <a:close/>
                  <a:moveTo>
                    <a:pt x="683513" y="1497407"/>
                  </a:moveTo>
                  <a:cubicBezTo>
                    <a:pt x="692655" y="1495702"/>
                    <a:pt x="693585" y="1504225"/>
                    <a:pt x="685682" y="1516620"/>
                  </a:cubicBezTo>
                  <a:cubicBezTo>
                    <a:pt x="677781" y="1529016"/>
                    <a:pt x="663837" y="1540482"/>
                    <a:pt x="654695" y="1542187"/>
                  </a:cubicBezTo>
                  <a:cubicBezTo>
                    <a:pt x="645553" y="1543891"/>
                    <a:pt x="644624" y="1535369"/>
                    <a:pt x="652526" y="1522973"/>
                  </a:cubicBezTo>
                  <a:cubicBezTo>
                    <a:pt x="660583" y="1510577"/>
                    <a:pt x="674372" y="1499111"/>
                    <a:pt x="683513" y="1497407"/>
                  </a:cubicBezTo>
                  <a:close/>
                  <a:moveTo>
                    <a:pt x="6378390" y="1497252"/>
                  </a:moveTo>
                  <a:cubicBezTo>
                    <a:pt x="6389856" y="1497717"/>
                    <a:pt x="6401012" y="1508253"/>
                    <a:pt x="6403646" y="1520804"/>
                  </a:cubicBezTo>
                  <a:cubicBezTo>
                    <a:pt x="6406125" y="1533355"/>
                    <a:pt x="6398843" y="1543116"/>
                    <a:pt x="6387377" y="1542651"/>
                  </a:cubicBezTo>
                  <a:cubicBezTo>
                    <a:pt x="6375911" y="1542187"/>
                    <a:pt x="6364600" y="1531650"/>
                    <a:pt x="6362120" y="1519100"/>
                  </a:cubicBezTo>
                  <a:cubicBezTo>
                    <a:pt x="6359641" y="1506549"/>
                    <a:pt x="6366924" y="1496787"/>
                    <a:pt x="6378390" y="1497252"/>
                  </a:cubicBezTo>
                  <a:close/>
                  <a:moveTo>
                    <a:pt x="8222258" y="1496942"/>
                  </a:moveTo>
                  <a:cubicBezTo>
                    <a:pt x="8232640" y="1498182"/>
                    <a:pt x="8245966" y="1509183"/>
                    <a:pt x="8252009" y="1521734"/>
                  </a:cubicBezTo>
                  <a:cubicBezTo>
                    <a:pt x="8258051" y="1534284"/>
                    <a:pt x="8254487" y="1543581"/>
                    <a:pt x="8244106" y="1542342"/>
                  </a:cubicBezTo>
                  <a:cubicBezTo>
                    <a:pt x="8233724" y="1541102"/>
                    <a:pt x="8220399" y="1530101"/>
                    <a:pt x="8214356" y="1517550"/>
                  </a:cubicBezTo>
                  <a:cubicBezTo>
                    <a:pt x="8208314" y="1505000"/>
                    <a:pt x="8211877" y="1495858"/>
                    <a:pt x="8222258" y="1496942"/>
                  </a:cubicBezTo>
                  <a:close/>
                  <a:moveTo>
                    <a:pt x="7516475" y="1496322"/>
                  </a:moveTo>
                  <a:cubicBezTo>
                    <a:pt x="7527322" y="1497252"/>
                    <a:pt x="7540027" y="1508098"/>
                    <a:pt x="7544831" y="1520649"/>
                  </a:cubicBezTo>
                  <a:cubicBezTo>
                    <a:pt x="7549479" y="1533199"/>
                    <a:pt x="7544520" y="1542651"/>
                    <a:pt x="7533519" y="1541722"/>
                  </a:cubicBezTo>
                  <a:cubicBezTo>
                    <a:pt x="7522518" y="1540792"/>
                    <a:pt x="7509812" y="1529946"/>
                    <a:pt x="7505164" y="1517395"/>
                  </a:cubicBezTo>
                  <a:cubicBezTo>
                    <a:pt x="7500516" y="1504844"/>
                    <a:pt x="7505474" y="1495392"/>
                    <a:pt x="7516475" y="1496322"/>
                  </a:cubicBezTo>
                  <a:close/>
                  <a:moveTo>
                    <a:pt x="1422058" y="1495237"/>
                  </a:moveTo>
                  <a:cubicBezTo>
                    <a:pt x="1431976" y="1493688"/>
                    <a:pt x="1434455" y="1502520"/>
                    <a:pt x="1427483" y="1514916"/>
                  </a:cubicBezTo>
                  <a:cubicBezTo>
                    <a:pt x="1420664" y="1527311"/>
                    <a:pt x="1406872" y="1538623"/>
                    <a:pt x="1396954" y="1540172"/>
                  </a:cubicBezTo>
                  <a:cubicBezTo>
                    <a:pt x="1386882" y="1541566"/>
                    <a:pt x="1384557" y="1532735"/>
                    <a:pt x="1391531" y="1520339"/>
                  </a:cubicBezTo>
                  <a:cubicBezTo>
                    <a:pt x="1398505" y="1507943"/>
                    <a:pt x="1412296" y="1496632"/>
                    <a:pt x="1422058" y="1495237"/>
                  </a:cubicBezTo>
                  <a:close/>
                  <a:moveTo>
                    <a:pt x="6312383" y="1494773"/>
                  </a:moveTo>
                  <a:cubicBezTo>
                    <a:pt x="6323849" y="1495083"/>
                    <a:pt x="6335005" y="1505619"/>
                    <a:pt x="6337484" y="1518170"/>
                  </a:cubicBezTo>
                  <a:cubicBezTo>
                    <a:pt x="6339963" y="1530720"/>
                    <a:pt x="6332526" y="1540637"/>
                    <a:pt x="6321060" y="1540172"/>
                  </a:cubicBezTo>
                  <a:cubicBezTo>
                    <a:pt x="6309439" y="1539862"/>
                    <a:pt x="6298283" y="1529326"/>
                    <a:pt x="6295959" y="1516775"/>
                  </a:cubicBezTo>
                  <a:cubicBezTo>
                    <a:pt x="6293634" y="1504224"/>
                    <a:pt x="6301072" y="1494308"/>
                    <a:pt x="6312383" y="1494773"/>
                  </a:cubicBezTo>
                  <a:close/>
                  <a:moveTo>
                    <a:pt x="2423628" y="1494618"/>
                  </a:moveTo>
                  <a:cubicBezTo>
                    <a:pt x="2434321" y="1493378"/>
                    <a:pt x="2438814" y="1502520"/>
                    <a:pt x="2433701" y="1515071"/>
                  </a:cubicBezTo>
                  <a:cubicBezTo>
                    <a:pt x="2428587" y="1527621"/>
                    <a:pt x="2415725" y="1538623"/>
                    <a:pt x="2404877" y="1539862"/>
                  </a:cubicBezTo>
                  <a:cubicBezTo>
                    <a:pt x="2394030" y="1541102"/>
                    <a:pt x="2389535" y="1531960"/>
                    <a:pt x="2394805" y="1519409"/>
                  </a:cubicBezTo>
                  <a:cubicBezTo>
                    <a:pt x="2400074" y="1506858"/>
                    <a:pt x="2412935" y="1495857"/>
                    <a:pt x="2423628" y="1494618"/>
                  </a:cubicBezTo>
                  <a:close/>
                  <a:moveTo>
                    <a:pt x="6246530" y="1492448"/>
                  </a:moveTo>
                  <a:cubicBezTo>
                    <a:pt x="6257842" y="1492758"/>
                    <a:pt x="6268997" y="1503294"/>
                    <a:pt x="6271322" y="1515845"/>
                  </a:cubicBezTo>
                  <a:cubicBezTo>
                    <a:pt x="6273646" y="1528396"/>
                    <a:pt x="6266054" y="1538312"/>
                    <a:pt x="6254587" y="1537848"/>
                  </a:cubicBezTo>
                  <a:cubicBezTo>
                    <a:pt x="6243121" y="1537538"/>
                    <a:pt x="6231965" y="1527001"/>
                    <a:pt x="6229796" y="1514451"/>
                  </a:cubicBezTo>
                  <a:cubicBezTo>
                    <a:pt x="6227627" y="1501900"/>
                    <a:pt x="6235064" y="1492138"/>
                    <a:pt x="6246530" y="1492448"/>
                  </a:cubicBezTo>
                  <a:close/>
                  <a:moveTo>
                    <a:pt x="7453567" y="1491364"/>
                  </a:moveTo>
                  <a:cubicBezTo>
                    <a:pt x="7464568" y="1492139"/>
                    <a:pt x="7477118" y="1502985"/>
                    <a:pt x="7481767" y="1515535"/>
                  </a:cubicBezTo>
                  <a:cubicBezTo>
                    <a:pt x="7486415" y="1528086"/>
                    <a:pt x="7481302" y="1537538"/>
                    <a:pt x="7470301" y="1536608"/>
                  </a:cubicBezTo>
                  <a:cubicBezTo>
                    <a:pt x="7459300" y="1535679"/>
                    <a:pt x="7446594" y="1524832"/>
                    <a:pt x="7442101" y="1512282"/>
                  </a:cubicBezTo>
                  <a:cubicBezTo>
                    <a:pt x="7437452" y="1499731"/>
                    <a:pt x="7442565" y="1490279"/>
                    <a:pt x="7453567" y="1491364"/>
                  </a:cubicBezTo>
                  <a:close/>
                  <a:moveTo>
                    <a:pt x="6180678" y="1490435"/>
                  </a:moveTo>
                  <a:cubicBezTo>
                    <a:pt x="6192144" y="1490900"/>
                    <a:pt x="6203145" y="1501281"/>
                    <a:pt x="6205315" y="1513832"/>
                  </a:cubicBezTo>
                  <a:cubicBezTo>
                    <a:pt x="6207484" y="1526382"/>
                    <a:pt x="6199737" y="1536299"/>
                    <a:pt x="6188270" y="1535834"/>
                  </a:cubicBezTo>
                  <a:cubicBezTo>
                    <a:pt x="6176804" y="1535369"/>
                    <a:pt x="6165648" y="1524988"/>
                    <a:pt x="6163634" y="1512437"/>
                  </a:cubicBezTo>
                  <a:cubicBezTo>
                    <a:pt x="6161465" y="1499886"/>
                    <a:pt x="6169057" y="1489970"/>
                    <a:pt x="6180678" y="1490435"/>
                  </a:cubicBezTo>
                  <a:close/>
                  <a:moveTo>
                    <a:pt x="8162295" y="1490279"/>
                  </a:moveTo>
                  <a:cubicBezTo>
                    <a:pt x="8172676" y="1491364"/>
                    <a:pt x="8186002" y="1502365"/>
                    <a:pt x="8191890" y="1514916"/>
                  </a:cubicBezTo>
                  <a:cubicBezTo>
                    <a:pt x="8197778" y="1527466"/>
                    <a:pt x="8194214" y="1536608"/>
                    <a:pt x="8183677" y="1535524"/>
                  </a:cubicBezTo>
                  <a:cubicBezTo>
                    <a:pt x="8173296" y="1534439"/>
                    <a:pt x="8159971" y="1523438"/>
                    <a:pt x="8154083" y="1510887"/>
                  </a:cubicBezTo>
                  <a:cubicBezTo>
                    <a:pt x="8148195" y="1498491"/>
                    <a:pt x="8151914" y="1489194"/>
                    <a:pt x="8162295" y="1490279"/>
                  </a:cubicBezTo>
                  <a:close/>
                  <a:moveTo>
                    <a:pt x="1909902" y="1490125"/>
                  </a:moveTo>
                  <a:cubicBezTo>
                    <a:pt x="1920285" y="1488730"/>
                    <a:pt x="1923539" y="1497872"/>
                    <a:pt x="1917495" y="1510268"/>
                  </a:cubicBezTo>
                  <a:cubicBezTo>
                    <a:pt x="1911297" y="1522818"/>
                    <a:pt x="1897970" y="1533975"/>
                    <a:pt x="1887587" y="1535369"/>
                  </a:cubicBezTo>
                  <a:cubicBezTo>
                    <a:pt x="1877204" y="1536764"/>
                    <a:pt x="1873795" y="1527622"/>
                    <a:pt x="1879994" y="1515226"/>
                  </a:cubicBezTo>
                  <a:cubicBezTo>
                    <a:pt x="1886192" y="1502830"/>
                    <a:pt x="1899519" y="1491519"/>
                    <a:pt x="1909902" y="1490125"/>
                  </a:cubicBezTo>
                  <a:close/>
                  <a:moveTo>
                    <a:pt x="6114361" y="1488265"/>
                  </a:moveTo>
                  <a:cubicBezTo>
                    <a:pt x="6125827" y="1488575"/>
                    <a:pt x="6136828" y="1498956"/>
                    <a:pt x="6138842" y="1511507"/>
                  </a:cubicBezTo>
                  <a:cubicBezTo>
                    <a:pt x="6140857" y="1524058"/>
                    <a:pt x="6133265" y="1533974"/>
                    <a:pt x="6121644" y="1533665"/>
                  </a:cubicBezTo>
                  <a:cubicBezTo>
                    <a:pt x="6110022" y="1533355"/>
                    <a:pt x="6099176" y="1522973"/>
                    <a:pt x="6097162" y="1510422"/>
                  </a:cubicBezTo>
                  <a:cubicBezTo>
                    <a:pt x="6095302" y="1497872"/>
                    <a:pt x="6103050" y="1487955"/>
                    <a:pt x="6114361" y="1488265"/>
                  </a:cubicBezTo>
                  <a:close/>
                  <a:moveTo>
                    <a:pt x="2485614" y="1487956"/>
                  </a:moveTo>
                  <a:cubicBezTo>
                    <a:pt x="2496308" y="1486716"/>
                    <a:pt x="2500956" y="1495858"/>
                    <a:pt x="2495842" y="1508409"/>
                  </a:cubicBezTo>
                  <a:cubicBezTo>
                    <a:pt x="2490729" y="1520959"/>
                    <a:pt x="2477867" y="1532115"/>
                    <a:pt x="2467019" y="1533200"/>
                  </a:cubicBezTo>
                  <a:cubicBezTo>
                    <a:pt x="2456326" y="1534285"/>
                    <a:pt x="2451677" y="1525143"/>
                    <a:pt x="2456791" y="1512592"/>
                  </a:cubicBezTo>
                  <a:cubicBezTo>
                    <a:pt x="2461905" y="1500041"/>
                    <a:pt x="2474767" y="1489040"/>
                    <a:pt x="2485614" y="1487956"/>
                  </a:cubicBezTo>
                  <a:close/>
                  <a:moveTo>
                    <a:pt x="4583175" y="1486870"/>
                  </a:moveTo>
                  <a:cubicBezTo>
                    <a:pt x="4594796" y="1486560"/>
                    <a:pt x="4603318" y="1496477"/>
                    <a:pt x="4602388" y="1509027"/>
                  </a:cubicBezTo>
                  <a:cubicBezTo>
                    <a:pt x="4601458" y="1521578"/>
                    <a:pt x="4591232" y="1531960"/>
                    <a:pt x="4579611" y="1532270"/>
                  </a:cubicBezTo>
                  <a:cubicBezTo>
                    <a:pt x="4567990" y="1532579"/>
                    <a:pt x="4559313" y="1522663"/>
                    <a:pt x="4560398" y="1510112"/>
                  </a:cubicBezTo>
                  <a:cubicBezTo>
                    <a:pt x="4561482" y="1497561"/>
                    <a:pt x="4571709" y="1487025"/>
                    <a:pt x="4583175" y="1486870"/>
                  </a:cubicBezTo>
                  <a:close/>
                  <a:moveTo>
                    <a:pt x="6048353" y="1486406"/>
                  </a:moveTo>
                  <a:cubicBezTo>
                    <a:pt x="6059819" y="1486716"/>
                    <a:pt x="6070666" y="1497097"/>
                    <a:pt x="6072525" y="1509648"/>
                  </a:cubicBezTo>
                  <a:cubicBezTo>
                    <a:pt x="6074384" y="1522199"/>
                    <a:pt x="6066637" y="1532115"/>
                    <a:pt x="6055016" y="1531805"/>
                  </a:cubicBezTo>
                  <a:cubicBezTo>
                    <a:pt x="6043550" y="1531495"/>
                    <a:pt x="6032703" y="1521114"/>
                    <a:pt x="6030844" y="1508563"/>
                  </a:cubicBezTo>
                  <a:cubicBezTo>
                    <a:pt x="6028985" y="1496167"/>
                    <a:pt x="6036887" y="1486251"/>
                    <a:pt x="6048353" y="1486406"/>
                  </a:cubicBezTo>
                  <a:close/>
                  <a:moveTo>
                    <a:pt x="1479395" y="1486251"/>
                  </a:moveTo>
                  <a:cubicBezTo>
                    <a:pt x="1489313" y="1484856"/>
                    <a:pt x="1491793" y="1493688"/>
                    <a:pt x="1484974" y="1506084"/>
                  </a:cubicBezTo>
                  <a:cubicBezTo>
                    <a:pt x="1478156" y="1518480"/>
                    <a:pt x="1464364" y="1529791"/>
                    <a:pt x="1454447" y="1531340"/>
                  </a:cubicBezTo>
                  <a:cubicBezTo>
                    <a:pt x="1444374" y="1532890"/>
                    <a:pt x="1441894" y="1523903"/>
                    <a:pt x="1448868" y="1511507"/>
                  </a:cubicBezTo>
                  <a:cubicBezTo>
                    <a:pt x="1455686" y="1499111"/>
                    <a:pt x="1469477" y="1487800"/>
                    <a:pt x="1479395" y="1486251"/>
                  </a:cubicBezTo>
                  <a:close/>
                  <a:moveTo>
                    <a:pt x="7390503" y="1486250"/>
                  </a:moveTo>
                  <a:cubicBezTo>
                    <a:pt x="7401505" y="1487025"/>
                    <a:pt x="7414055" y="1497871"/>
                    <a:pt x="7418549" y="1510422"/>
                  </a:cubicBezTo>
                  <a:cubicBezTo>
                    <a:pt x="7423042" y="1522818"/>
                    <a:pt x="7417774" y="1532270"/>
                    <a:pt x="7406773" y="1531495"/>
                  </a:cubicBezTo>
                  <a:cubicBezTo>
                    <a:pt x="7395771" y="1530720"/>
                    <a:pt x="7383221" y="1519874"/>
                    <a:pt x="7378728" y="1507323"/>
                  </a:cubicBezTo>
                  <a:cubicBezTo>
                    <a:pt x="7374389" y="1494928"/>
                    <a:pt x="7379657" y="1485476"/>
                    <a:pt x="7390503" y="1486250"/>
                  </a:cubicBezTo>
                  <a:close/>
                  <a:moveTo>
                    <a:pt x="4649956" y="1485011"/>
                  </a:moveTo>
                  <a:cubicBezTo>
                    <a:pt x="4661422" y="1484701"/>
                    <a:pt x="4670100" y="1494618"/>
                    <a:pt x="4669325" y="1507168"/>
                  </a:cubicBezTo>
                  <a:cubicBezTo>
                    <a:pt x="4668395" y="1519719"/>
                    <a:pt x="4658324" y="1530101"/>
                    <a:pt x="4646703" y="1530411"/>
                  </a:cubicBezTo>
                  <a:cubicBezTo>
                    <a:pt x="4635082" y="1530720"/>
                    <a:pt x="4626405" y="1520804"/>
                    <a:pt x="4627334" y="1508253"/>
                  </a:cubicBezTo>
                  <a:cubicBezTo>
                    <a:pt x="4628264" y="1495702"/>
                    <a:pt x="4638335" y="1485321"/>
                    <a:pt x="4649956" y="1485011"/>
                  </a:cubicBezTo>
                  <a:close/>
                  <a:moveTo>
                    <a:pt x="5982036" y="1484856"/>
                  </a:moveTo>
                  <a:cubicBezTo>
                    <a:pt x="5993502" y="1485166"/>
                    <a:pt x="6004348" y="1495547"/>
                    <a:pt x="6006053" y="1508098"/>
                  </a:cubicBezTo>
                  <a:cubicBezTo>
                    <a:pt x="6007912" y="1520649"/>
                    <a:pt x="6000010" y="1530565"/>
                    <a:pt x="5988389" y="1530256"/>
                  </a:cubicBezTo>
                  <a:cubicBezTo>
                    <a:pt x="5976768" y="1529946"/>
                    <a:pt x="5966076" y="1519564"/>
                    <a:pt x="5964372" y="1507013"/>
                  </a:cubicBezTo>
                  <a:cubicBezTo>
                    <a:pt x="5962668" y="1494463"/>
                    <a:pt x="5970570" y="1484546"/>
                    <a:pt x="5982036" y="1484856"/>
                  </a:cubicBezTo>
                  <a:close/>
                  <a:moveTo>
                    <a:pt x="8102174" y="1483772"/>
                  </a:moveTo>
                  <a:cubicBezTo>
                    <a:pt x="8112711" y="1484857"/>
                    <a:pt x="8125882" y="1495858"/>
                    <a:pt x="8131770" y="1508409"/>
                  </a:cubicBezTo>
                  <a:cubicBezTo>
                    <a:pt x="8137503" y="1520959"/>
                    <a:pt x="8133784" y="1530101"/>
                    <a:pt x="8123248" y="1529017"/>
                  </a:cubicBezTo>
                  <a:cubicBezTo>
                    <a:pt x="8112711" y="1527932"/>
                    <a:pt x="8099385" y="1516931"/>
                    <a:pt x="8093652" y="1504380"/>
                  </a:cubicBezTo>
                  <a:cubicBezTo>
                    <a:pt x="8087764" y="1491984"/>
                    <a:pt x="8091638" y="1482687"/>
                    <a:pt x="8102174" y="1483772"/>
                  </a:cubicBezTo>
                  <a:close/>
                  <a:moveTo>
                    <a:pt x="4716584" y="1483772"/>
                  </a:moveTo>
                  <a:cubicBezTo>
                    <a:pt x="4728205" y="1483462"/>
                    <a:pt x="4737036" y="1493379"/>
                    <a:pt x="4736262" y="1505929"/>
                  </a:cubicBezTo>
                  <a:cubicBezTo>
                    <a:pt x="4735642" y="1518325"/>
                    <a:pt x="4725570" y="1528707"/>
                    <a:pt x="4713949" y="1529017"/>
                  </a:cubicBezTo>
                  <a:cubicBezTo>
                    <a:pt x="4702328" y="1529172"/>
                    <a:pt x="4693496" y="1519255"/>
                    <a:pt x="4694271" y="1506704"/>
                  </a:cubicBezTo>
                  <a:cubicBezTo>
                    <a:pt x="4695046" y="1494153"/>
                    <a:pt x="4704963" y="1483772"/>
                    <a:pt x="4716584" y="1483772"/>
                  </a:cubicBezTo>
                  <a:close/>
                  <a:moveTo>
                    <a:pt x="5915719" y="1483152"/>
                  </a:moveTo>
                  <a:cubicBezTo>
                    <a:pt x="5927340" y="1483307"/>
                    <a:pt x="5937876" y="1493688"/>
                    <a:pt x="5939581" y="1506239"/>
                  </a:cubicBezTo>
                  <a:cubicBezTo>
                    <a:pt x="5941285" y="1518789"/>
                    <a:pt x="5933228" y="1528861"/>
                    <a:pt x="5921607" y="1528551"/>
                  </a:cubicBezTo>
                  <a:cubicBezTo>
                    <a:pt x="5909986" y="1528396"/>
                    <a:pt x="5899294" y="1518015"/>
                    <a:pt x="5897745" y="1505464"/>
                  </a:cubicBezTo>
                  <a:cubicBezTo>
                    <a:pt x="5896195" y="1493068"/>
                    <a:pt x="5904253" y="1482997"/>
                    <a:pt x="5915719" y="1483152"/>
                  </a:cubicBezTo>
                  <a:close/>
                  <a:moveTo>
                    <a:pt x="1969408" y="1482377"/>
                  </a:moveTo>
                  <a:cubicBezTo>
                    <a:pt x="1979792" y="1480982"/>
                    <a:pt x="1983354" y="1490124"/>
                    <a:pt x="1977312" y="1502520"/>
                  </a:cubicBezTo>
                  <a:cubicBezTo>
                    <a:pt x="1971268" y="1514915"/>
                    <a:pt x="1957941" y="1526072"/>
                    <a:pt x="1947559" y="1527466"/>
                  </a:cubicBezTo>
                  <a:cubicBezTo>
                    <a:pt x="1937021" y="1528861"/>
                    <a:pt x="1933611" y="1519719"/>
                    <a:pt x="1939655" y="1507323"/>
                  </a:cubicBezTo>
                  <a:cubicBezTo>
                    <a:pt x="1945853" y="1494927"/>
                    <a:pt x="1959181" y="1483771"/>
                    <a:pt x="1969408" y="1482377"/>
                  </a:cubicBezTo>
                  <a:close/>
                  <a:moveTo>
                    <a:pt x="4783366" y="1482222"/>
                  </a:moveTo>
                  <a:cubicBezTo>
                    <a:pt x="4794832" y="1482067"/>
                    <a:pt x="4803819" y="1491983"/>
                    <a:pt x="4803200" y="1504534"/>
                  </a:cubicBezTo>
                  <a:cubicBezTo>
                    <a:pt x="4802580" y="1517085"/>
                    <a:pt x="4792663" y="1527466"/>
                    <a:pt x="4781042" y="1527621"/>
                  </a:cubicBezTo>
                  <a:cubicBezTo>
                    <a:pt x="4769421" y="1527776"/>
                    <a:pt x="4760589" y="1517860"/>
                    <a:pt x="4761209" y="1505309"/>
                  </a:cubicBezTo>
                  <a:cubicBezTo>
                    <a:pt x="4761829" y="1492758"/>
                    <a:pt x="4771745" y="1482377"/>
                    <a:pt x="4783366" y="1482222"/>
                  </a:cubicBezTo>
                  <a:close/>
                  <a:moveTo>
                    <a:pt x="5849556" y="1481912"/>
                  </a:moveTo>
                  <a:cubicBezTo>
                    <a:pt x="5861022" y="1482067"/>
                    <a:pt x="5871558" y="1492448"/>
                    <a:pt x="5873108" y="1504999"/>
                  </a:cubicBezTo>
                  <a:cubicBezTo>
                    <a:pt x="5874657" y="1517550"/>
                    <a:pt x="5866445" y="1527466"/>
                    <a:pt x="5854824" y="1527311"/>
                  </a:cubicBezTo>
                  <a:cubicBezTo>
                    <a:pt x="5843203" y="1527156"/>
                    <a:pt x="5832667" y="1516775"/>
                    <a:pt x="5831272" y="1504224"/>
                  </a:cubicBezTo>
                  <a:cubicBezTo>
                    <a:pt x="5829723" y="1491673"/>
                    <a:pt x="5837935" y="1481757"/>
                    <a:pt x="5849556" y="1481912"/>
                  </a:cubicBezTo>
                  <a:close/>
                  <a:moveTo>
                    <a:pt x="7327441" y="1481447"/>
                  </a:moveTo>
                  <a:cubicBezTo>
                    <a:pt x="7338442" y="1482222"/>
                    <a:pt x="7350837" y="1493068"/>
                    <a:pt x="7355331" y="1505619"/>
                  </a:cubicBezTo>
                  <a:cubicBezTo>
                    <a:pt x="7359670" y="1518170"/>
                    <a:pt x="7354246" y="1527622"/>
                    <a:pt x="7343245" y="1526847"/>
                  </a:cubicBezTo>
                  <a:cubicBezTo>
                    <a:pt x="7332089" y="1526072"/>
                    <a:pt x="7319693" y="1515226"/>
                    <a:pt x="7315355" y="1502675"/>
                  </a:cubicBezTo>
                  <a:cubicBezTo>
                    <a:pt x="7311016" y="1490124"/>
                    <a:pt x="7316439" y="1480673"/>
                    <a:pt x="7327441" y="1481447"/>
                  </a:cubicBezTo>
                  <a:close/>
                  <a:moveTo>
                    <a:pt x="2547602" y="1481292"/>
                  </a:moveTo>
                  <a:cubicBezTo>
                    <a:pt x="2558449" y="1480208"/>
                    <a:pt x="2563098" y="1489350"/>
                    <a:pt x="2558139" y="1501900"/>
                  </a:cubicBezTo>
                  <a:cubicBezTo>
                    <a:pt x="2553181" y="1514296"/>
                    <a:pt x="2540318" y="1525452"/>
                    <a:pt x="2529471" y="1526537"/>
                  </a:cubicBezTo>
                  <a:cubicBezTo>
                    <a:pt x="2518623" y="1527621"/>
                    <a:pt x="2513819" y="1518480"/>
                    <a:pt x="2518933" y="1505929"/>
                  </a:cubicBezTo>
                  <a:cubicBezTo>
                    <a:pt x="2524047" y="1493533"/>
                    <a:pt x="2536754" y="1482377"/>
                    <a:pt x="2547602" y="1481292"/>
                  </a:cubicBezTo>
                  <a:close/>
                  <a:moveTo>
                    <a:pt x="5782928" y="1480828"/>
                  </a:moveTo>
                  <a:cubicBezTo>
                    <a:pt x="5794395" y="1481138"/>
                    <a:pt x="5804931" y="1491364"/>
                    <a:pt x="5806326" y="1503915"/>
                  </a:cubicBezTo>
                  <a:cubicBezTo>
                    <a:pt x="5807720" y="1516466"/>
                    <a:pt x="5799508" y="1526382"/>
                    <a:pt x="5787887" y="1526227"/>
                  </a:cubicBezTo>
                  <a:cubicBezTo>
                    <a:pt x="5776266" y="1526072"/>
                    <a:pt x="5765730" y="1515691"/>
                    <a:pt x="5764490" y="1503140"/>
                  </a:cubicBezTo>
                  <a:cubicBezTo>
                    <a:pt x="5763250" y="1490590"/>
                    <a:pt x="5771618" y="1480518"/>
                    <a:pt x="5782928" y="1480828"/>
                  </a:cubicBezTo>
                  <a:close/>
                  <a:moveTo>
                    <a:pt x="4849993" y="1480828"/>
                  </a:moveTo>
                  <a:cubicBezTo>
                    <a:pt x="4861614" y="1480673"/>
                    <a:pt x="4870601" y="1490589"/>
                    <a:pt x="4870136" y="1503140"/>
                  </a:cubicBezTo>
                  <a:cubicBezTo>
                    <a:pt x="4869826" y="1515691"/>
                    <a:pt x="4859910" y="1526072"/>
                    <a:pt x="4848289" y="1526227"/>
                  </a:cubicBezTo>
                  <a:cubicBezTo>
                    <a:pt x="4836668" y="1526382"/>
                    <a:pt x="4827680" y="1516466"/>
                    <a:pt x="4828145" y="1503915"/>
                  </a:cubicBezTo>
                  <a:cubicBezTo>
                    <a:pt x="4828610" y="1491364"/>
                    <a:pt x="4838372" y="1481138"/>
                    <a:pt x="4849993" y="1480828"/>
                  </a:cubicBezTo>
                  <a:close/>
                  <a:moveTo>
                    <a:pt x="4916775" y="1479898"/>
                  </a:moveTo>
                  <a:cubicBezTo>
                    <a:pt x="4928396" y="1479588"/>
                    <a:pt x="4937538" y="1489660"/>
                    <a:pt x="4937229" y="1502210"/>
                  </a:cubicBezTo>
                  <a:cubicBezTo>
                    <a:pt x="4936919" y="1514606"/>
                    <a:pt x="4927157" y="1524987"/>
                    <a:pt x="4915536" y="1525142"/>
                  </a:cubicBezTo>
                  <a:cubicBezTo>
                    <a:pt x="4903760" y="1525452"/>
                    <a:pt x="4894618" y="1515381"/>
                    <a:pt x="4895083" y="1502830"/>
                  </a:cubicBezTo>
                  <a:cubicBezTo>
                    <a:pt x="4895393" y="1490279"/>
                    <a:pt x="4905154" y="1480053"/>
                    <a:pt x="4916775" y="1479898"/>
                  </a:cubicBezTo>
                  <a:close/>
                  <a:moveTo>
                    <a:pt x="5716611" y="1479588"/>
                  </a:moveTo>
                  <a:cubicBezTo>
                    <a:pt x="5728078" y="1479743"/>
                    <a:pt x="5738459" y="1489970"/>
                    <a:pt x="5739699" y="1502520"/>
                  </a:cubicBezTo>
                  <a:cubicBezTo>
                    <a:pt x="5740938" y="1515071"/>
                    <a:pt x="5732571" y="1525142"/>
                    <a:pt x="5720950" y="1524987"/>
                  </a:cubicBezTo>
                  <a:cubicBezTo>
                    <a:pt x="5709329" y="1524833"/>
                    <a:pt x="5699102" y="1514606"/>
                    <a:pt x="5697863" y="1502055"/>
                  </a:cubicBezTo>
                  <a:cubicBezTo>
                    <a:pt x="5696623" y="1489505"/>
                    <a:pt x="5705145" y="1479588"/>
                    <a:pt x="5716611" y="1479588"/>
                  </a:cubicBezTo>
                  <a:close/>
                  <a:moveTo>
                    <a:pt x="469526" y="1479123"/>
                  </a:moveTo>
                  <a:cubicBezTo>
                    <a:pt x="478512" y="1477264"/>
                    <a:pt x="478978" y="1485941"/>
                    <a:pt x="470920" y="1498182"/>
                  </a:cubicBezTo>
                  <a:cubicBezTo>
                    <a:pt x="462862" y="1510422"/>
                    <a:pt x="448917" y="1521889"/>
                    <a:pt x="440086" y="1523748"/>
                  </a:cubicBezTo>
                  <a:cubicBezTo>
                    <a:pt x="431101" y="1525607"/>
                    <a:pt x="430482" y="1517085"/>
                    <a:pt x="438692" y="1504689"/>
                  </a:cubicBezTo>
                  <a:cubicBezTo>
                    <a:pt x="446748" y="1492294"/>
                    <a:pt x="460540" y="1480828"/>
                    <a:pt x="469526" y="1479123"/>
                  </a:cubicBezTo>
                  <a:close/>
                  <a:moveTo>
                    <a:pt x="4983403" y="1478968"/>
                  </a:moveTo>
                  <a:cubicBezTo>
                    <a:pt x="4995024" y="1478813"/>
                    <a:pt x="5004166" y="1488884"/>
                    <a:pt x="5004011" y="1501435"/>
                  </a:cubicBezTo>
                  <a:cubicBezTo>
                    <a:pt x="5003856" y="1513986"/>
                    <a:pt x="4994249" y="1524212"/>
                    <a:pt x="4982628" y="1524367"/>
                  </a:cubicBezTo>
                  <a:cubicBezTo>
                    <a:pt x="4971007" y="1524522"/>
                    <a:pt x="4961710" y="1514451"/>
                    <a:pt x="4962021" y="1501900"/>
                  </a:cubicBezTo>
                  <a:cubicBezTo>
                    <a:pt x="4962330" y="1489349"/>
                    <a:pt x="4971937" y="1479123"/>
                    <a:pt x="4983403" y="1478968"/>
                  </a:cubicBezTo>
                  <a:close/>
                  <a:moveTo>
                    <a:pt x="5650140" y="1478814"/>
                  </a:moveTo>
                  <a:cubicBezTo>
                    <a:pt x="5661606" y="1478969"/>
                    <a:pt x="5671987" y="1489195"/>
                    <a:pt x="5673072" y="1501746"/>
                  </a:cubicBezTo>
                  <a:cubicBezTo>
                    <a:pt x="5674156" y="1514297"/>
                    <a:pt x="5665634" y="1524368"/>
                    <a:pt x="5654013" y="1524213"/>
                  </a:cubicBezTo>
                  <a:cubicBezTo>
                    <a:pt x="5642392" y="1524058"/>
                    <a:pt x="5632166" y="1513832"/>
                    <a:pt x="5631081" y="1501281"/>
                  </a:cubicBezTo>
                  <a:cubicBezTo>
                    <a:pt x="5629996" y="1488730"/>
                    <a:pt x="5638519" y="1478659"/>
                    <a:pt x="5650140" y="1478814"/>
                  </a:cubicBezTo>
                  <a:close/>
                  <a:moveTo>
                    <a:pt x="5583513" y="1478194"/>
                  </a:moveTo>
                  <a:cubicBezTo>
                    <a:pt x="5595134" y="1478349"/>
                    <a:pt x="5605360" y="1488575"/>
                    <a:pt x="5606290" y="1501126"/>
                  </a:cubicBezTo>
                  <a:cubicBezTo>
                    <a:pt x="5607375" y="1513677"/>
                    <a:pt x="5598698" y="1523748"/>
                    <a:pt x="5587076" y="1523593"/>
                  </a:cubicBezTo>
                  <a:cubicBezTo>
                    <a:pt x="5575300" y="1523438"/>
                    <a:pt x="5565229" y="1513212"/>
                    <a:pt x="5564299" y="1500661"/>
                  </a:cubicBezTo>
                  <a:cubicBezTo>
                    <a:pt x="5563370" y="1488110"/>
                    <a:pt x="5572047" y="1478039"/>
                    <a:pt x="5583513" y="1478194"/>
                  </a:cubicBezTo>
                  <a:close/>
                  <a:moveTo>
                    <a:pt x="5050185" y="1478194"/>
                  </a:moveTo>
                  <a:cubicBezTo>
                    <a:pt x="5061806" y="1478039"/>
                    <a:pt x="5071102" y="1488110"/>
                    <a:pt x="5071102" y="1500661"/>
                  </a:cubicBezTo>
                  <a:cubicBezTo>
                    <a:pt x="5070948" y="1513212"/>
                    <a:pt x="5061496" y="1523438"/>
                    <a:pt x="5049875" y="1523593"/>
                  </a:cubicBezTo>
                  <a:cubicBezTo>
                    <a:pt x="5038099" y="1523748"/>
                    <a:pt x="5028802" y="1513677"/>
                    <a:pt x="5028957" y="1501126"/>
                  </a:cubicBezTo>
                  <a:cubicBezTo>
                    <a:pt x="5029112" y="1488575"/>
                    <a:pt x="5038564" y="1478349"/>
                    <a:pt x="5050185" y="1478194"/>
                  </a:cubicBezTo>
                  <a:close/>
                  <a:moveTo>
                    <a:pt x="5116812" y="1477729"/>
                  </a:moveTo>
                  <a:cubicBezTo>
                    <a:pt x="5128278" y="1477574"/>
                    <a:pt x="5137884" y="1487645"/>
                    <a:pt x="5137884" y="1500196"/>
                  </a:cubicBezTo>
                  <a:cubicBezTo>
                    <a:pt x="5138040" y="1512592"/>
                    <a:pt x="5128588" y="1522818"/>
                    <a:pt x="5116967" y="1522973"/>
                  </a:cubicBezTo>
                  <a:cubicBezTo>
                    <a:pt x="5105346" y="1523128"/>
                    <a:pt x="5095894" y="1513057"/>
                    <a:pt x="5095894" y="1500506"/>
                  </a:cubicBezTo>
                  <a:cubicBezTo>
                    <a:pt x="5095894" y="1487955"/>
                    <a:pt x="5105346" y="1477729"/>
                    <a:pt x="5116812" y="1477729"/>
                  </a:cubicBezTo>
                  <a:close/>
                  <a:moveTo>
                    <a:pt x="8041591" y="1477574"/>
                  </a:moveTo>
                  <a:cubicBezTo>
                    <a:pt x="8052127" y="1478659"/>
                    <a:pt x="8065297" y="1489660"/>
                    <a:pt x="8071030" y="1502210"/>
                  </a:cubicBezTo>
                  <a:cubicBezTo>
                    <a:pt x="8076764" y="1514606"/>
                    <a:pt x="8072891" y="1523903"/>
                    <a:pt x="8062353" y="1522818"/>
                  </a:cubicBezTo>
                  <a:cubicBezTo>
                    <a:pt x="8051817" y="1521734"/>
                    <a:pt x="8038647" y="1510733"/>
                    <a:pt x="8032914" y="1498182"/>
                  </a:cubicBezTo>
                  <a:cubicBezTo>
                    <a:pt x="8027181" y="1485631"/>
                    <a:pt x="8031210" y="1476334"/>
                    <a:pt x="8041591" y="1477574"/>
                  </a:cubicBezTo>
                  <a:close/>
                  <a:moveTo>
                    <a:pt x="1536888" y="1477574"/>
                  </a:moveTo>
                  <a:cubicBezTo>
                    <a:pt x="1546805" y="1476024"/>
                    <a:pt x="1549440" y="1485011"/>
                    <a:pt x="1542620" y="1497407"/>
                  </a:cubicBezTo>
                  <a:cubicBezTo>
                    <a:pt x="1535803" y="1509803"/>
                    <a:pt x="1522165" y="1521114"/>
                    <a:pt x="1512093" y="1522663"/>
                  </a:cubicBezTo>
                  <a:cubicBezTo>
                    <a:pt x="1502175" y="1524213"/>
                    <a:pt x="1499541" y="1515226"/>
                    <a:pt x="1506360" y="1502830"/>
                  </a:cubicBezTo>
                  <a:cubicBezTo>
                    <a:pt x="1513178" y="1490434"/>
                    <a:pt x="1526815" y="1479123"/>
                    <a:pt x="1536888" y="1477574"/>
                  </a:cubicBezTo>
                  <a:close/>
                  <a:moveTo>
                    <a:pt x="5517040" y="1477419"/>
                  </a:moveTo>
                  <a:cubicBezTo>
                    <a:pt x="5528507" y="1477419"/>
                    <a:pt x="5538578" y="1487646"/>
                    <a:pt x="5539508" y="1500196"/>
                  </a:cubicBezTo>
                  <a:cubicBezTo>
                    <a:pt x="5540282" y="1512747"/>
                    <a:pt x="5531605" y="1522973"/>
                    <a:pt x="5519984" y="1522818"/>
                  </a:cubicBezTo>
                  <a:cubicBezTo>
                    <a:pt x="5508363" y="1522818"/>
                    <a:pt x="5498292" y="1512592"/>
                    <a:pt x="5497517" y="1500041"/>
                  </a:cubicBezTo>
                  <a:cubicBezTo>
                    <a:pt x="5496742" y="1487491"/>
                    <a:pt x="5505419" y="1477419"/>
                    <a:pt x="5517040" y="1477419"/>
                  </a:cubicBezTo>
                  <a:close/>
                  <a:moveTo>
                    <a:pt x="5183594" y="1477264"/>
                  </a:moveTo>
                  <a:cubicBezTo>
                    <a:pt x="5195215" y="1477264"/>
                    <a:pt x="5204821" y="1487336"/>
                    <a:pt x="5204977" y="1499886"/>
                  </a:cubicBezTo>
                  <a:cubicBezTo>
                    <a:pt x="5205132" y="1512437"/>
                    <a:pt x="5195835" y="1522663"/>
                    <a:pt x="5184214" y="1522663"/>
                  </a:cubicBezTo>
                  <a:cubicBezTo>
                    <a:pt x="5172438" y="1522663"/>
                    <a:pt x="5162986" y="1512592"/>
                    <a:pt x="5162831" y="1500041"/>
                  </a:cubicBezTo>
                  <a:cubicBezTo>
                    <a:pt x="5162831" y="1487491"/>
                    <a:pt x="5172128" y="1477264"/>
                    <a:pt x="5183594" y="1477264"/>
                  </a:cubicBezTo>
                  <a:close/>
                  <a:moveTo>
                    <a:pt x="9067650" y="1477109"/>
                  </a:moveTo>
                  <a:cubicBezTo>
                    <a:pt x="9077256" y="1478503"/>
                    <a:pt x="9091047" y="1489814"/>
                    <a:pt x="9098484" y="1502210"/>
                  </a:cubicBezTo>
                  <a:cubicBezTo>
                    <a:pt x="9106077" y="1514606"/>
                    <a:pt x="9104218" y="1523438"/>
                    <a:pt x="9094610" y="1522043"/>
                  </a:cubicBezTo>
                  <a:cubicBezTo>
                    <a:pt x="9085004" y="1520649"/>
                    <a:pt x="9071214" y="1509338"/>
                    <a:pt x="9063776" y="1496942"/>
                  </a:cubicBezTo>
                  <a:cubicBezTo>
                    <a:pt x="9056494" y="1484546"/>
                    <a:pt x="9058198" y="1475559"/>
                    <a:pt x="9067650" y="1477109"/>
                  </a:cubicBezTo>
                  <a:close/>
                  <a:moveTo>
                    <a:pt x="5450258" y="1477109"/>
                  </a:moveTo>
                  <a:cubicBezTo>
                    <a:pt x="5461879" y="1477109"/>
                    <a:pt x="5471796" y="1487335"/>
                    <a:pt x="5472570" y="1499886"/>
                  </a:cubicBezTo>
                  <a:cubicBezTo>
                    <a:pt x="5473345" y="1512437"/>
                    <a:pt x="5464513" y="1522508"/>
                    <a:pt x="5452892" y="1522508"/>
                  </a:cubicBezTo>
                  <a:cubicBezTo>
                    <a:pt x="5441116" y="1522508"/>
                    <a:pt x="5431200" y="1512282"/>
                    <a:pt x="5430580" y="1499731"/>
                  </a:cubicBezTo>
                  <a:cubicBezTo>
                    <a:pt x="5429960" y="1487181"/>
                    <a:pt x="5438792" y="1477109"/>
                    <a:pt x="5450258" y="1477109"/>
                  </a:cubicBezTo>
                  <a:close/>
                  <a:moveTo>
                    <a:pt x="5383631" y="1476954"/>
                  </a:moveTo>
                  <a:cubicBezTo>
                    <a:pt x="5395096" y="1476954"/>
                    <a:pt x="5405013" y="1487181"/>
                    <a:pt x="5405633" y="1499731"/>
                  </a:cubicBezTo>
                  <a:cubicBezTo>
                    <a:pt x="5406253" y="1512282"/>
                    <a:pt x="5397266" y="1522353"/>
                    <a:pt x="5385645" y="1522353"/>
                  </a:cubicBezTo>
                  <a:cubicBezTo>
                    <a:pt x="5374024" y="1522353"/>
                    <a:pt x="5364107" y="1512127"/>
                    <a:pt x="5363642" y="1499576"/>
                  </a:cubicBezTo>
                  <a:cubicBezTo>
                    <a:pt x="5363177" y="1487026"/>
                    <a:pt x="5372165" y="1476954"/>
                    <a:pt x="5383631" y="1476954"/>
                  </a:cubicBezTo>
                  <a:close/>
                  <a:moveTo>
                    <a:pt x="5317158" y="1476954"/>
                  </a:moveTo>
                  <a:cubicBezTo>
                    <a:pt x="5328779" y="1476954"/>
                    <a:pt x="5338541" y="1487025"/>
                    <a:pt x="5339006" y="1499576"/>
                  </a:cubicBezTo>
                  <a:cubicBezTo>
                    <a:pt x="5339470" y="1511972"/>
                    <a:pt x="5330329" y="1522198"/>
                    <a:pt x="5318708" y="1522198"/>
                  </a:cubicBezTo>
                  <a:cubicBezTo>
                    <a:pt x="5306931" y="1522198"/>
                    <a:pt x="5297170" y="1512127"/>
                    <a:pt x="5296860" y="1499576"/>
                  </a:cubicBezTo>
                  <a:cubicBezTo>
                    <a:pt x="5296395" y="1487025"/>
                    <a:pt x="5305537" y="1476799"/>
                    <a:pt x="5317158" y="1476954"/>
                  </a:cubicBezTo>
                  <a:close/>
                  <a:moveTo>
                    <a:pt x="5250376" y="1476954"/>
                  </a:moveTo>
                  <a:cubicBezTo>
                    <a:pt x="5261842" y="1476954"/>
                    <a:pt x="5271603" y="1487026"/>
                    <a:pt x="5271914" y="1499576"/>
                  </a:cubicBezTo>
                  <a:cubicBezTo>
                    <a:pt x="5272223" y="1512127"/>
                    <a:pt x="5263082" y="1522353"/>
                    <a:pt x="5251460" y="1522353"/>
                  </a:cubicBezTo>
                  <a:cubicBezTo>
                    <a:pt x="5239839" y="1522353"/>
                    <a:pt x="5230233" y="1512282"/>
                    <a:pt x="5229923" y="1499731"/>
                  </a:cubicBezTo>
                  <a:cubicBezTo>
                    <a:pt x="5229613" y="1487181"/>
                    <a:pt x="5238755" y="1476954"/>
                    <a:pt x="5250376" y="1476954"/>
                  </a:cubicBezTo>
                  <a:close/>
                  <a:moveTo>
                    <a:pt x="7264067" y="1476799"/>
                  </a:moveTo>
                  <a:cubicBezTo>
                    <a:pt x="7275068" y="1477729"/>
                    <a:pt x="7287464" y="1488420"/>
                    <a:pt x="7291802" y="1500971"/>
                  </a:cubicBezTo>
                  <a:cubicBezTo>
                    <a:pt x="7296141" y="1513522"/>
                    <a:pt x="7290563" y="1522974"/>
                    <a:pt x="7279561" y="1522199"/>
                  </a:cubicBezTo>
                  <a:cubicBezTo>
                    <a:pt x="7268405" y="1521424"/>
                    <a:pt x="7256010" y="1510578"/>
                    <a:pt x="7251826" y="1498027"/>
                  </a:cubicBezTo>
                  <a:cubicBezTo>
                    <a:pt x="7247642" y="1485477"/>
                    <a:pt x="7253066" y="1476025"/>
                    <a:pt x="7264067" y="1476799"/>
                  </a:cubicBezTo>
                  <a:close/>
                  <a:moveTo>
                    <a:pt x="2029381" y="1474785"/>
                  </a:moveTo>
                  <a:cubicBezTo>
                    <a:pt x="2039763" y="1473390"/>
                    <a:pt x="2043327" y="1482532"/>
                    <a:pt x="2037438" y="1494928"/>
                  </a:cubicBezTo>
                  <a:cubicBezTo>
                    <a:pt x="2031394" y="1507323"/>
                    <a:pt x="2018223" y="1518480"/>
                    <a:pt x="2007685" y="1519874"/>
                  </a:cubicBezTo>
                  <a:cubicBezTo>
                    <a:pt x="1997303" y="1521269"/>
                    <a:pt x="1993583" y="1512127"/>
                    <a:pt x="1999627" y="1499731"/>
                  </a:cubicBezTo>
                  <a:cubicBezTo>
                    <a:pt x="2005670" y="1487180"/>
                    <a:pt x="2018842" y="1476024"/>
                    <a:pt x="2029381" y="1474785"/>
                  </a:cubicBezTo>
                  <a:close/>
                  <a:moveTo>
                    <a:pt x="2609898" y="1474784"/>
                  </a:moveTo>
                  <a:cubicBezTo>
                    <a:pt x="2620745" y="1473700"/>
                    <a:pt x="2625550" y="1482842"/>
                    <a:pt x="2620745" y="1495392"/>
                  </a:cubicBezTo>
                  <a:cubicBezTo>
                    <a:pt x="2615786" y="1507943"/>
                    <a:pt x="2603079" y="1518944"/>
                    <a:pt x="2592231" y="1520029"/>
                  </a:cubicBezTo>
                  <a:cubicBezTo>
                    <a:pt x="2581230" y="1521113"/>
                    <a:pt x="2576425" y="1511972"/>
                    <a:pt x="2581384" y="1499421"/>
                  </a:cubicBezTo>
                  <a:cubicBezTo>
                    <a:pt x="2586188" y="1487025"/>
                    <a:pt x="2599051" y="1475869"/>
                    <a:pt x="2609898" y="1474784"/>
                  </a:cubicBezTo>
                  <a:close/>
                  <a:moveTo>
                    <a:pt x="7200384" y="1472305"/>
                  </a:moveTo>
                  <a:cubicBezTo>
                    <a:pt x="7211540" y="1473080"/>
                    <a:pt x="7223781" y="1483771"/>
                    <a:pt x="7227964" y="1496322"/>
                  </a:cubicBezTo>
                  <a:cubicBezTo>
                    <a:pt x="7232148" y="1508873"/>
                    <a:pt x="7226570" y="1518324"/>
                    <a:pt x="7215414" y="1517550"/>
                  </a:cubicBezTo>
                  <a:cubicBezTo>
                    <a:pt x="7204413" y="1516775"/>
                    <a:pt x="7192017" y="1506084"/>
                    <a:pt x="7187988" y="1493533"/>
                  </a:cubicBezTo>
                  <a:cubicBezTo>
                    <a:pt x="7183960" y="1480982"/>
                    <a:pt x="7189537" y="1471376"/>
                    <a:pt x="7200384" y="1472305"/>
                  </a:cubicBezTo>
                  <a:close/>
                  <a:moveTo>
                    <a:pt x="7981007" y="1471221"/>
                  </a:moveTo>
                  <a:cubicBezTo>
                    <a:pt x="7991544" y="1472306"/>
                    <a:pt x="8004559" y="1483307"/>
                    <a:pt x="8010292" y="1495858"/>
                  </a:cubicBezTo>
                  <a:cubicBezTo>
                    <a:pt x="8015870" y="1508253"/>
                    <a:pt x="8011842" y="1517550"/>
                    <a:pt x="8001305" y="1516466"/>
                  </a:cubicBezTo>
                  <a:cubicBezTo>
                    <a:pt x="7990768" y="1515381"/>
                    <a:pt x="7977598" y="1504380"/>
                    <a:pt x="7972020" y="1491829"/>
                  </a:cubicBezTo>
                  <a:cubicBezTo>
                    <a:pt x="7966442" y="1479433"/>
                    <a:pt x="7970470" y="1470136"/>
                    <a:pt x="7981007" y="1471221"/>
                  </a:cubicBezTo>
                  <a:close/>
                  <a:moveTo>
                    <a:pt x="1594379" y="1469052"/>
                  </a:moveTo>
                  <a:cubicBezTo>
                    <a:pt x="1604452" y="1467502"/>
                    <a:pt x="1607086" y="1476489"/>
                    <a:pt x="1600422" y="1488885"/>
                  </a:cubicBezTo>
                  <a:cubicBezTo>
                    <a:pt x="1593759" y="1501436"/>
                    <a:pt x="1580122" y="1512592"/>
                    <a:pt x="1570050" y="1514141"/>
                  </a:cubicBezTo>
                  <a:cubicBezTo>
                    <a:pt x="1559977" y="1515691"/>
                    <a:pt x="1557187" y="1506704"/>
                    <a:pt x="1564006" y="1494308"/>
                  </a:cubicBezTo>
                  <a:cubicBezTo>
                    <a:pt x="1570825" y="1481757"/>
                    <a:pt x="1584461" y="1470601"/>
                    <a:pt x="1594379" y="1469052"/>
                  </a:cubicBezTo>
                  <a:close/>
                  <a:moveTo>
                    <a:pt x="520502" y="1468587"/>
                  </a:moveTo>
                  <a:cubicBezTo>
                    <a:pt x="529489" y="1466727"/>
                    <a:pt x="530109" y="1475249"/>
                    <a:pt x="522052" y="1487645"/>
                  </a:cubicBezTo>
                  <a:cubicBezTo>
                    <a:pt x="513994" y="1499886"/>
                    <a:pt x="500205" y="1511352"/>
                    <a:pt x="491218" y="1513211"/>
                  </a:cubicBezTo>
                  <a:cubicBezTo>
                    <a:pt x="482386" y="1515071"/>
                    <a:pt x="481766" y="1506549"/>
                    <a:pt x="489824" y="1494153"/>
                  </a:cubicBezTo>
                  <a:cubicBezTo>
                    <a:pt x="498035" y="1481912"/>
                    <a:pt x="511825" y="1470446"/>
                    <a:pt x="520502" y="1468587"/>
                  </a:cubicBezTo>
                  <a:close/>
                  <a:moveTo>
                    <a:pt x="2672194" y="1468431"/>
                  </a:moveTo>
                  <a:cubicBezTo>
                    <a:pt x="2683042" y="1467347"/>
                    <a:pt x="2688000" y="1476489"/>
                    <a:pt x="2683197" y="1489039"/>
                  </a:cubicBezTo>
                  <a:cubicBezTo>
                    <a:pt x="2678392" y="1501590"/>
                    <a:pt x="2665686" y="1512591"/>
                    <a:pt x="2654837" y="1513676"/>
                  </a:cubicBezTo>
                  <a:cubicBezTo>
                    <a:pt x="2643990" y="1514761"/>
                    <a:pt x="2639031" y="1505619"/>
                    <a:pt x="2643836" y="1493068"/>
                  </a:cubicBezTo>
                  <a:cubicBezTo>
                    <a:pt x="2648639" y="1480517"/>
                    <a:pt x="2661347" y="1469516"/>
                    <a:pt x="2672194" y="1468431"/>
                  </a:cubicBezTo>
                  <a:close/>
                  <a:moveTo>
                    <a:pt x="7137011" y="1467812"/>
                  </a:moveTo>
                  <a:cubicBezTo>
                    <a:pt x="7148012" y="1468586"/>
                    <a:pt x="7160253" y="1479278"/>
                    <a:pt x="7164281" y="1491828"/>
                  </a:cubicBezTo>
                  <a:cubicBezTo>
                    <a:pt x="7168310" y="1504224"/>
                    <a:pt x="7162577" y="1513831"/>
                    <a:pt x="7151420" y="1513056"/>
                  </a:cubicBezTo>
                  <a:cubicBezTo>
                    <a:pt x="7140419" y="1512281"/>
                    <a:pt x="7128178" y="1501590"/>
                    <a:pt x="7124150" y="1489039"/>
                  </a:cubicBezTo>
                  <a:cubicBezTo>
                    <a:pt x="7120276" y="1476644"/>
                    <a:pt x="7126009" y="1467037"/>
                    <a:pt x="7137011" y="1467812"/>
                  </a:cubicBezTo>
                  <a:close/>
                  <a:moveTo>
                    <a:pt x="2089352" y="1467038"/>
                  </a:moveTo>
                  <a:cubicBezTo>
                    <a:pt x="2099890" y="1465643"/>
                    <a:pt x="2103609" y="1474785"/>
                    <a:pt x="2097721" y="1487181"/>
                  </a:cubicBezTo>
                  <a:cubicBezTo>
                    <a:pt x="2091832" y="1499731"/>
                    <a:pt x="2078659" y="1510888"/>
                    <a:pt x="2068122" y="1512127"/>
                  </a:cubicBezTo>
                  <a:cubicBezTo>
                    <a:pt x="2057584" y="1513522"/>
                    <a:pt x="2053866" y="1504380"/>
                    <a:pt x="2059754" y="1491984"/>
                  </a:cubicBezTo>
                  <a:cubicBezTo>
                    <a:pt x="2065643" y="1479588"/>
                    <a:pt x="2078970" y="1468432"/>
                    <a:pt x="2089352" y="1467038"/>
                  </a:cubicBezTo>
                  <a:close/>
                  <a:moveTo>
                    <a:pt x="7920112" y="1465023"/>
                  </a:moveTo>
                  <a:cubicBezTo>
                    <a:pt x="7930649" y="1465953"/>
                    <a:pt x="7943664" y="1476954"/>
                    <a:pt x="7949242" y="1489505"/>
                  </a:cubicBezTo>
                  <a:cubicBezTo>
                    <a:pt x="7954820" y="1502055"/>
                    <a:pt x="7950792" y="1511352"/>
                    <a:pt x="7940101" y="1510268"/>
                  </a:cubicBezTo>
                  <a:cubicBezTo>
                    <a:pt x="7929564" y="1509338"/>
                    <a:pt x="7916393" y="1498337"/>
                    <a:pt x="7910970" y="1485786"/>
                  </a:cubicBezTo>
                  <a:cubicBezTo>
                    <a:pt x="7905547" y="1473235"/>
                    <a:pt x="7909576" y="1464093"/>
                    <a:pt x="7920112" y="1465023"/>
                  </a:cubicBezTo>
                  <a:close/>
                  <a:moveTo>
                    <a:pt x="7073173" y="1463474"/>
                  </a:moveTo>
                  <a:cubicBezTo>
                    <a:pt x="7084174" y="1464249"/>
                    <a:pt x="7096415" y="1474940"/>
                    <a:pt x="7100288" y="1487491"/>
                  </a:cubicBezTo>
                  <a:cubicBezTo>
                    <a:pt x="7104317" y="1500041"/>
                    <a:pt x="7098429" y="1509648"/>
                    <a:pt x="7087273" y="1508873"/>
                  </a:cubicBezTo>
                  <a:cubicBezTo>
                    <a:pt x="7076117" y="1508099"/>
                    <a:pt x="7064031" y="1497407"/>
                    <a:pt x="7060157" y="1484857"/>
                  </a:cubicBezTo>
                  <a:cubicBezTo>
                    <a:pt x="7056283" y="1472306"/>
                    <a:pt x="7062171" y="1462854"/>
                    <a:pt x="7073173" y="1463474"/>
                  </a:cubicBezTo>
                  <a:close/>
                  <a:moveTo>
                    <a:pt x="8482260" y="1461305"/>
                  </a:moveTo>
                  <a:cubicBezTo>
                    <a:pt x="8492331" y="1462544"/>
                    <a:pt x="8505966" y="1473700"/>
                    <a:pt x="8512475" y="1486096"/>
                  </a:cubicBezTo>
                  <a:cubicBezTo>
                    <a:pt x="8519137" y="1498492"/>
                    <a:pt x="8516193" y="1507634"/>
                    <a:pt x="8505966" y="1506394"/>
                  </a:cubicBezTo>
                  <a:cubicBezTo>
                    <a:pt x="8495740" y="1505155"/>
                    <a:pt x="8482260" y="1494153"/>
                    <a:pt x="8475752" y="1481603"/>
                  </a:cubicBezTo>
                  <a:cubicBezTo>
                    <a:pt x="8469244" y="1469207"/>
                    <a:pt x="8472188" y="1460065"/>
                    <a:pt x="8482260" y="1461305"/>
                  </a:cubicBezTo>
                  <a:close/>
                  <a:moveTo>
                    <a:pt x="1652181" y="1460685"/>
                  </a:moveTo>
                  <a:cubicBezTo>
                    <a:pt x="1662254" y="1459135"/>
                    <a:pt x="1665043" y="1468122"/>
                    <a:pt x="1658379" y="1480518"/>
                  </a:cubicBezTo>
                  <a:cubicBezTo>
                    <a:pt x="1651872" y="1492914"/>
                    <a:pt x="1638234" y="1504225"/>
                    <a:pt x="1628162" y="1505619"/>
                  </a:cubicBezTo>
                  <a:cubicBezTo>
                    <a:pt x="1618089" y="1507169"/>
                    <a:pt x="1615300" y="1498182"/>
                    <a:pt x="1621964" y="1485786"/>
                  </a:cubicBezTo>
                  <a:cubicBezTo>
                    <a:pt x="1628781" y="1473390"/>
                    <a:pt x="1642264" y="1462079"/>
                    <a:pt x="1652181" y="1460685"/>
                  </a:cubicBezTo>
                  <a:close/>
                  <a:moveTo>
                    <a:pt x="2149478" y="1459600"/>
                  </a:moveTo>
                  <a:cubicBezTo>
                    <a:pt x="2159861" y="1458360"/>
                    <a:pt x="2163735" y="1467502"/>
                    <a:pt x="2158001" y="1479898"/>
                  </a:cubicBezTo>
                  <a:cubicBezTo>
                    <a:pt x="2152267" y="1492448"/>
                    <a:pt x="2139095" y="1503605"/>
                    <a:pt x="2128559" y="1504844"/>
                  </a:cubicBezTo>
                  <a:cubicBezTo>
                    <a:pt x="2118020" y="1506084"/>
                    <a:pt x="2114302" y="1496942"/>
                    <a:pt x="2120035" y="1484546"/>
                  </a:cubicBezTo>
                  <a:cubicBezTo>
                    <a:pt x="2125924" y="1471995"/>
                    <a:pt x="2139095" y="1460994"/>
                    <a:pt x="2149478" y="1459600"/>
                  </a:cubicBezTo>
                  <a:close/>
                  <a:moveTo>
                    <a:pt x="7009334" y="1459445"/>
                  </a:moveTo>
                  <a:cubicBezTo>
                    <a:pt x="7020335" y="1460065"/>
                    <a:pt x="7032421" y="1470756"/>
                    <a:pt x="7036295" y="1483307"/>
                  </a:cubicBezTo>
                  <a:cubicBezTo>
                    <a:pt x="7040168" y="1495857"/>
                    <a:pt x="7034125" y="1505464"/>
                    <a:pt x="7022969" y="1504689"/>
                  </a:cubicBezTo>
                  <a:cubicBezTo>
                    <a:pt x="7011813" y="1504069"/>
                    <a:pt x="6999727" y="1493378"/>
                    <a:pt x="6996008" y="1480827"/>
                  </a:cubicBezTo>
                  <a:cubicBezTo>
                    <a:pt x="6992290" y="1468277"/>
                    <a:pt x="6998332" y="1458825"/>
                    <a:pt x="7009334" y="1459445"/>
                  </a:cubicBezTo>
                  <a:close/>
                  <a:moveTo>
                    <a:pt x="7859218" y="1458980"/>
                  </a:moveTo>
                  <a:cubicBezTo>
                    <a:pt x="7869755" y="1460065"/>
                    <a:pt x="7882770" y="1470911"/>
                    <a:pt x="7888193" y="1483462"/>
                  </a:cubicBezTo>
                  <a:cubicBezTo>
                    <a:pt x="7893616" y="1496012"/>
                    <a:pt x="7889433" y="1505309"/>
                    <a:pt x="7878742" y="1504225"/>
                  </a:cubicBezTo>
                  <a:cubicBezTo>
                    <a:pt x="7868050" y="1503140"/>
                    <a:pt x="7855190" y="1492294"/>
                    <a:pt x="7849767" y="1479743"/>
                  </a:cubicBezTo>
                  <a:cubicBezTo>
                    <a:pt x="7844343" y="1467347"/>
                    <a:pt x="7848682" y="1458050"/>
                    <a:pt x="7859218" y="1458980"/>
                  </a:cubicBezTo>
                  <a:close/>
                  <a:moveTo>
                    <a:pt x="572097" y="1458206"/>
                  </a:moveTo>
                  <a:cubicBezTo>
                    <a:pt x="581083" y="1456346"/>
                    <a:pt x="581859" y="1464868"/>
                    <a:pt x="573802" y="1477264"/>
                  </a:cubicBezTo>
                  <a:cubicBezTo>
                    <a:pt x="565744" y="1489505"/>
                    <a:pt x="551954" y="1500971"/>
                    <a:pt x="542968" y="1502830"/>
                  </a:cubicBezTo>
                  <a:cubicBezTo>
                    <a:pt x="533981" y="1504690"/>
                    <a:pt x="533361" y="1496168"/>
                    <a:pt x="541419" y="1483772"/>
                  </a:cubicBezTo>
                  <a:cubicBezTo>
                    <a:pt x="549475" y="1471376"/>
                    <a:pt x="563265" y="1459910"/>
                    <a:pt x="572097" y="1458206"/>
                  </a:cubicBezTo>
                  <a:close/>
                  <a:moveTo>
                    <a:pt x="6945341" y="1455572"/>
                  </a:moveTo>
                  <a:cubicBezTo>
                    <a:pt x="6956497" y="1456192"/>
                    <a:pt x="6968428" y="1466883"/>
                    <a:pt x="6972146" y="1479434"/>
                  </a:cubicBezTo>
                  <a:cubicBezTo>
                    <a:pt x="6975865" y="1491829"/>
                    <a:pt x="6969667" y="1501436"/>
                    <a:pt x="6958511" y="1500816"/>
                  </a:cubicBezTo>
                  <a:cubicBezTo>
                    <a:pt x="6947355" y="1500196"/>
                    <a:pt x="6935269" y="1489505"/>
                    <a:pt x="6931705" y="1476954"/>
                  </a:cubicBezTo>
                  <a:cubicBezTo>
                    <a:pt x="6928141" y="1464404"/>
                    <a:pt x="6934185" y="1454797"/>
                    <a:pt x="6945341" y="1455572"/>
                  </a:cubicBezTo>
                  <a:close/>
                  <a:moveTo>
                    <a:pt x="7798169" y="1453247"/>
                  </a:moveTo>
                  <a:cubicBezTo>
                    <a:pt x="7808860" y="1454332"/>
                    <a:pt x="7821875" y="1465178"/>
                    <a:pt x="7827144" y="1477729"/>
                  </a:cubicBezTo>
                  <a:cubicBezTo>
                    <a:pt x="7832412" y="1490124"/>
                    <a:pt x="7828074" y="1499421"/>
                    <a:pt x="7817382" y="1498492"/>
                  </a:cubicBezTo>
                  <a:cubicBezTo>
                    <a:pt x="7806536" y="1497407"/>
                    <a:pt x="7793675" y="1486561"/>
                    <a:pt x="7788407" y="1474010"/>
                  </a:cubicBezTo>
                  <a:cubicBezTo>
                    <a:pt x="7783139" y="1461459"/>
                    <a:pt x="7787477" y="1452162"/>
                    <a:pt x="7798169" y="1453247"/>
                  </a:cubicBezTo>
                  <a:close/>
                  <a:moveTo>
                    <a:pt x="1710447" y="1452472"/>
                  </a:moveTo>
                  <a:cubicBezTo>
                    <a:pt x="1720519" y="1450922"/>
                    <a:pt x="1723465" y="1459909"/>
                    <a:pt x="1716956" y="1472305"/>
                  </a:cubicBezTo>
                  <a:cubicBezTo>
                    <a:pt x="1710447" y="1484701"/>
                    <a:pt x="1696965" y="1496012"/>
                    <a:pt x="1686738" y="1497406"/>
                  </a:cubicBezTo>
                  <a:cubicBezTo>
                    <a:pt x="1676510" y="1498801"/>
                    <a:pt x="1673566" y="1489814"/>
                    <a:pt x="1680229" y="1477418"/>
                  </a:cubicBezTo>
                  <a:cubicBezTo>
                    <a:pt x="1686738" y="1464868"/>
                    <a:pt x="1700375" y="1453711"/>
                    <a:pt x="1710447" y="1452472"/>
                  </a:cubicBezTo>
                  <a:close/>
                  <a:moveTo>
                    <a:pt x="8900617" y="1452318"/>
                  </a:moveTo>
                  <a:cubicBezTo>
                    <a:pt x="8910224" y="1453712"/>
                    <a:pt x="8924014" y="1465023"/>
                    <a:pt x="8931296" y="1477419"/>
                  </a:cubicBezTo>
                  <a:cubicBezTo>
                    <a:pt x="8938579" y="1489815"/>
                    <a:pt x="8936565" y="1498802"/>
                    <a:pt x="8926803" y="1497407"/>
                  </a:cubicBezTo>
                  <a:cubicBezTo>
                    <a:pt x="8917041" y="1496013"/>
                    <a:pt x="8903406" y="1484702"/>
                    <a:pt x="8896123" y="1472306"/>
                  </a:cubicBezTo>
                  <a:cubicBezTo>
                    <a:pt x="8888996" y="1459910"/>
                    <a:pt x="8891010" y="1450923"/>
                    <a:pt x="8900617" y="1452318"/>
                  </a:cubicBezTo>
                  <a:close/>
                  <a:moveTo>
                    <a:pt x="2209915" y="1452318"/>
                  </a:moveTo>
                  <a:cubicBezTo>
                    <a:pt x="2220453" y="1451078"/>
                    <a:pt x="2224328" y="1460220"/>
                    <a:pt x="2218747" y="1472616"/>
                  </a:cubicBezTo>
                  <a:cubicBezTo>
                    <a:pt x="2213169" y="1485011"/>
                    <a:pt x="2199997" y="1496167"/>
                    <a:pt x="2189459" y="1497407"/>
                  </a:cubicBezTo>
                  <a:cubicBezTo>
                    <a:pt x="2178922" y="1498647"/>
                    <a:pt x="2174892" y="1489505"/>
                    <a:pt x="2180626" y="1477109"/>
                  </a:cubicBezTo>
                  <a:cubicBezTo>
                    <a:pt x="2186361" y="1464713"/>
                    <a:pt x="2199377" y="1453557"/>
                    <a:pt x="2209915" y="1452318"/>
                  </a:cubicBezTo>
                  <a:close/>
                  <a:moveTo>
                    <a:pt x="6881193" y="1451542"/>
                  </a:moveTo>
                  <a:cubicBezTo>
                    <a:pt x="6892350" y="1452162"/>
                    <a:pt x="6904280" y="1462853"/>
                    <a:pt x="6907844" y="1475404"/>
                  </a:cubicBezTo>
                  <a:cubicBezTo>
                    <a:pt x="6911408" y="1487955"/>
                    <a:pt x="6905210" y="1497561"/>
                    <a:pt x="6894054" y="1496942"/>
                  </a:cubicBezTo>
                  <a:cubicBezTo>
                    <a:pt x="6882743" y="1496322"/>
                    <a:pt x="6870812" y="1485630"/>
                    <a:pt x="6867403" y="1473080"/>
                  </a:cubicBezTo>
                  <a:cubicBezTo>
                    <a:pt x="6863839" y="1460684"/>
                    <a:pt x="6870037" y="1451077"/>
                    <a:pt x="6881193" y="1451542"/>
                  </a:cubicBezTo>
                  <a:close/>
                  <a:moveTo>
                    <a:pt x="623847" y="1447979"/>
                  </a:moveTo>
                  <a:cubicBezTo>
                    <a:pt x="632989" y="1446274"/>
                    <a:pt x="633763" y="1454797"/>
                    <a:pt x="625706" y="1467192"/>
                  </a:cubicBezTo>
                  <a:cubicBezTo>
                    <a:pt x="617805" y="1479433"/>
                    <a:pt x="603859" y="1490899"/>
                    <a:pt x="594874" y="1492759"/>
                  </a:cubicBezTo>
                  <a:cubicBezTo>
                    <a:pt x="585887" y="1494463"/>
                    <a:pt x="585112" y="1485941"/>
                    <a:pt x="593169" y="1473545"/>
                  </a:cubicBezTo>
                  <a:cubicBezTo>
                    <a:pt x="601226" y="1461149"/>
                    <a:pt x="615016" y="1449683"/>
                    <a:pt x="623847" y="1447979"/>
                  </a:cubicBezTo>
                  <a:close/>
                  <a:moveTo>
                    <a:pt x="6816890" y="1447978"/>
                  </a:moveTo>
                  <a:cubicBezTo>
                    <a:pt x="6828046" y="1448598"/>
                    <a:pt x="6839977" y="1459135"/>
                    <a:pt x="6843386" y="1471685"/>
                  </a:cubicBezTo>
                  <a:cubicBezTo>
                    <a:pt x="6846794" y="1484236"/>
                    <a:pt x="6840597" y="1493843"/>
                    <a:pt x="6829285" y="1493223"/>
                  </a:cubicBezTo>
                  <a:cubicBezTo>
                    <a:pt x="6817975" y="1492603"/>
                    <a:pt x="6806198" y="1482067"/>
                    <a:pt x="6802790" y="1469516"/>
                  </a:cubicBezTo>
                  <a:cubicBezTo>
                    <a:pt x="6799536" y="1456965"/>
                    <a:pt x="6805734" y="1447359"/>
                    <a:pt x="6816890" y="1447978"/>
                  </a:cubicBezTo>
                  <a:close/>
                  <a:moveTo>
                    <a:pt x="7736655" y="1447669"/>
                  </a:moveTo>
                  <a:cubicBezTo>
                    <a:pt x="7747346" y="1448599"/>
                    <a:pt x="7760207" y="1459445"/>
                    <a:pt x="7765475" y="1471996"/>
                  </a:cubicBezTo>
                  <a:cubicBezTo>
                    <a:pt x="7770743" y="1484391"/>
                    <a:pt x="7766250" y="1493688"/>
                    <a:pt x="7755558" y="1492758"/>
                  </a:cubicBezTo>
                  <a:cubicBezTo>
                    <a:pt x="7744712" y="1491674"/>
                    <a:pt x="7731852" y="1480828"/>
                    <a:pt x="7726739" y="1468277"/>
                  </a:cubicBezTo>
                  <a:cubicBezTo>
                    <a:pt x="7721625" y="1455726"/>
                    <a:pt x="7725964" y="1446429"/>
                    <a:pt x="7736655" y="1447669"/>
                  </a:cubicBezTo>
                  <a:close/>
                  <a:moveTo>
                    <a:pt x="2270506" y="1445035"/>
                  </a:moveTo>
                  <a:cubicBezTo>
                    <a:pt x="2281043" y="1443795"/>
                    <a:pt x="2285073" y="1452937"/>
                    <a:pt x="2279494" y="1465333"/>
                  </a:cubicBezTo>
                  <a:cubicBezTo>
                    <a:pt x="2274070" y="1477728"/>
                    <a:pt x="2260898" y="1488884"/>
                    <a:pt x="2250361" y="1490124"/>
                  </a:cubicBezTo>
                  <a:cubicBezTo>
                    <a:pt x="2239823" y="1491364"/>
                    <a:pt x="2235794" y="1482222"/>
                    <a:pt x="2241373" y="1469826"/>
                  </a:cubicBezTo>
                  <a:cubicBezTo>
                    <a:pt x="2246951" y="1457430"/>
                    <a:pt x="2259969" y="1446274"/>
                    <a:pt x="2270506" y="1445035"/>
                  </a:cubicBezTo>
                  <a:close/>
                  <a:moveTo>
                    <a:pt x="6752587" y="1444570"/>
                  </a:moveTo>
                  <a:cubicBezTo>
                    <a:pt x="6763743" y="1445190"/>
                    <a:pt x="6775364" y="1455726"/>
                    <a:pt x="6778773" y="1468277"/>
                  </a:cubicBezTo>
                  <a:cubicBezTo>
                    <a:pt x="6782027" y="1480828"/>
                    <a:pt x="6775674" y="1490435"/>
                    <a:pt x="6764363" y="1489815"/>
                  </a:cubicBezTo>
                  <a:cubicBezTo>
                    <a:pt x="6753206" y="1489195"/>
                    <a:pt x="6741431" y="1478659"/>
                    <a:pt x="6738177" y="1466108"/>
                  </a:cubicBezTo>
                  <a:cubicBezTo>
                    <a:pt x="6734923" y="1453557"/>
                    <a:pt x="6741431" y="1443951"/>
                    <a:pt x="6752587" y="1444570"/>
                  </a:cubicBezTo>
                  <a:close/>
                  <a:moveTo>
                    <a:pt x="1768715" y="1443951"/>
                  </a:moveTo>
                  <a:cubicBezTo>
                    <a:pt x="1778787" y="1442556"/>
                    <a:pt x="1781886" y="1451543"/>
                    <a:pt x="1775378" y="1463939"/>
                  </a:cubicBezTo>
                  <a:cubicBezTo>
                    <a:pt x="1769024" y="1476335"/>
                    <a:pt x="1755542" y="1487646"/>
                    <a:pt x="1745314" y="1489040"/>
                  </a:cubicBezTo>
                  <a:cubicBezTo>
                    <a:pt x="1735088" y="1490435"/>
                    <a:pt x="1732143" y="1481448"/>
                    <a:pt x="1738652" y="1469052"/>
                  </a:cubicBezTo>
                  <a:cubicBezTo>
                    <a:pt x="1745160" y="1456656"/>
                    <a:pt x="1758642" y="1445345"/>
                    <a:pt x="1768715" y="1443951"/>
                  </a:cubicBezTo>
                  <a:close/>
                  <a:moveTo>
                    <a:pt x="7675141" y="1441781"/>
                  </a:moveTo>
                  <a:cubicBezTo>
                    <a:pt x="7685832" y="1442711"/>
                    <a:pt x="7698693" y="1453557"/>
                    <a:pt x="7703806" y="1466108"/>
                  </a:cubicBezTo>
                  <a:cubicBezTo>
                    <a:pt x="7708920" y="1478658"/>
                    <a:pt x="7704271" y="1487955"/>
                    <a:pt x="7693580" y="1487026"/>
                  </a:cubicBezTo>
                  <a:cubicBezTo>
                    <a:pt x="7682734" y="1486096"/>
                    <a:pt x="7670028" y="1475250"/>
                    <a:pt x="7664915" y="1462699"/>
                  </a:cubicBezTo>
                  <a:cubicBezTo>
                    <a:pt x="7659957" y="1450148"/>
                    <a:pt x="7664450" y="1440851"/>
                    <a:pt x="7675141" y="1441781"/>
                  </a:cubicBezTo>
                  <a:close/>
                  <a:moveTo>
                    <a:pt x="6687974" y="1441161"/>
                  </a:moveTo>
                  <a:cubicBezTo>
                    <a:pt x="6699130" y="1441781"/>
                    <a:pt x="6710751" y="1452318"/>
                    <a:pt x="6714005" y="1464868"/>
                  </a:cubicBezTo>
                  <a:cubicBezTo>
                    <a:pt x="6717259" y="1477264"/>
                    <a:pt x="6710751" y="1487026"/>
                    <a:pt x="6699440" y="1486406"/>
                  </a:cubicBezTo>
                  <a:cubicBezTo>
                    <a:pt x="6688129" y="1485786"/>
                    <a:pt x="6676508" y="1475250"/>
                    <a:pt x="6673409" y="1462699"/>
                  </a:cubicBezTo>
                  <a:cubicBezTo>
                    <a:pt x="6670310" y="1450148"/>
                    <a:pt x="6676818" y="1440542"/>
                    <a:pt x="6687974" y="1441161"/>
                  </a:cubicBezTo>
                  <a:close/>
                  <a:moveTo>
                    <a:pt x="8306395" y="1440077"/>
                  </a:moveTo>
                  <a:cubicBezTo>
                    <a:pt x="8316622" y="1441316"/>
                    <a:pt x="8329947" y="1452472"/>
                    <a:pt x="8336301" y="1464868"/>
                  </a:cubicBezTo>
                  <a:cubicBezTo>
                    <a:pt x="8342498" y="1477419"/>
                    <a:pt x="8339244" y="1486561"/>
                    <a:pt x="8329018" y="1485321"/>
                  </a:cubicBezTo>
                  <a:cubicBezTo>
                    <a:pt x="8318791" y="1484081"/>
                    <a:pt x="8305311" y="1472925"/>
                    <a:pt x="8299113" y="1460530"/>
                  </a:cubicBezTo>
                  <a:cubicBezTo>
                    <a:pt x="8292915" y="1447979"/>
                    <a:pt x="8296169" y="1438837"/>
                    <a:pt x="8306395" y="1440077"/>
                  </a:cubicBezTo>
                  <a:close/>
                  <a:moveTo>
                    <a:pt x="6623517" y="1438062"/>
                  </a:moveTo>
                  <a:cubicBezTo>
                    <a:pt x="6634673" y="1438527"/>
                    <a:pt x="6646294" y="1449063"/>
                    <a:pt x="6649393" y="1461614"/>
                  </a:cubicBezTo>
                  <a:cubicBezTo>
                    <a:pt x="6652492" y="1474165"/>
                    <a:pt x="6645829" y="1483926"/>
                    <a:pt x="6634518" y="1483307"/>
                  </a:cubicBezTo>
                  <a:cubicBezTo>
                    <a:pt x="6623207" y="1482687"/>
                    <a:pt x="6611586" y="1472151"/>
                    <a:pt x="6608642" y="1459600"/>
                  </a:cubicBezTo>
                  <a:cubicBezTo>
                    <a:pt x="6605543" y="1447049"/>
                    <a:pt x="6612206" y="1437287"/>
                    <a:pt x="6623517" y="1438062"/>
                  </a:cubicBezTo>
                  <a:close/>
                  <a:moveTo>
                    <a:pt x="2331252" y="1437908"/>
                  </a:moveTo>
                  <a:cubicBezTo>
                    <a:pt x="2341790" y="1436668"/>
                    <a:pt x="2345974" y="1445810"/>
                    <a:pt x="2340550" y="1458206"/>
                  </a:cubicBezTo>
                  <a:cubicBezTo>
                    <a:pt x="2335282" y="1470756"/>
                    <a:pt x="2322264" y="1481757"/>
                    <a:pt x="2311572" y="1482997"/>
                  </a:cubicBezTo>
                  <a:cubicBezTo>
                    <a:pt x="2300880" y="1484237"/>
                    <a:pt x="2296850" y="1475095"/>
                    <a:pt x="2302274" y="1462699"/>
                  </a:cubicBezTo>
                  <a:cubicBezTo>
                    <a:pt x="2307697" y="1450303"/>
                    <a:pt x="2320715" y="1439147"/>
                    <a:pt x="2331252" y="1437908"/>
                  </a:cubicBezTo>
                  <a:close/>
                  <a:moveTo>
                    <a:pt x="675907" y="1437598"/>
                  </a:moveTo>
                  <a:cubicBezTo>
                    <a:pt x="685049" y="1435893"/>
                    <a:pt x="685979" y="1444416"/>
                    <a:pt x="677921" y="1456811"/>
                  </a:cubicBezTo>
                  <a:cubicBezTo>
                    <a:pt x="670020" y="1469207"/>
                    <a:pt x="656230" y="1480673"/>
                    <a:pt x="647088" y="1482378"/>
                  </a:cubicBezTo>
                  <a:cubicBezTo>
                    <a:pt x="638102" y="1484082"/>
                    <a:pt x="637172" y="1475560"/>
                    <a:pt x="645230" y="1463164"/>
                  </a:cubicBezTo>
                  <a:cubicBezTo>
                    <a:pt x="653286" y="1450923"/>
                    <a:pt x="667076" y="1439457"/>
                    <a:pt x="675907" y="1437598"/>
                  </a:cubicBezTo>
                  <a:close/>
                  <a:moveTo>
                    <a:pt x="7613472" y="1436203"/>
                  </a:moveTo>
                  <a:cubicBezTo>
                    <a:pt x="7624163" y="1437133"/>
                    <a:pt x="7637024" y="1447979"/>
                    <a:pt x="7641982" y="1460530"/>
                  </a:cubicBezTo>
                  <a:cubicBezTo>
                    <a:pt x="7646941" y="1473080"/>
                    <a:pt x="7642292" y="1482377"/>
                    <a:pt x="7631446" y="1481448"/>
                  </a:cubicBezTo>
                  <a:cubicBezTo>
                    <a:pt x="7620599" y="1480518"/>
                    <a:pt x="7607894" y="1469672"/>
                    <a:pt x="7602936" y="1457121"/>
                  </a:cubicBezTo>
                  <a:cubicBezTo>
                    <a:pt x="7597977" y="1444725"/>
                    <a:pt x="7602781" y="1435428"/>
                    <a:pt x="7613472" y="1436203"/>
                  </a:cubicBezTo>
                  <a:close/>
                  <a:moveTo>
                    <a:pt x="1827291" y="1435738"/>
                  </a:moveTo>
                  <a:cubicBezTo>
                    <a:pt x="1837519" y="1434343"/>
                    <a:pt x="1840618" y="1443330"/>
                    <a:pt x="1834264" y="1455726"/>
                  </a:cubicBezTo>
                  <a:cubicBezTo>
                    <a:pt x="1827911" y="1468122"/>
                    <a:pt x="1814429" y="1479433"/>
                    <a:pt x="1804201" y="1480827"/>
                  </a:cubicBezTo>
                  <a:cubicBezTo>
                    <a:pt x="1793974" y="1482222"/>
                    <a:pt x="1790874" y="1473235"/>
                    <a:pt x="1797228" y="1460839"/>
                  </a:cubicBezTo>
                  <a:cubicBezTo>
                    <a:pt x="1803581" y="1448443"/>
                    <a:pt x="1817064" y="1437287"/>
                    <a:pt x="1827291" y="1435738"/>
                  </a:cubicBezTo>
                  <a:close/>
                  <a:moveTo>
                    <a:pt x="6558748" y="1434808"/>
                  </a:moveTo>
                  <a:cubicBezTo>
                    <a:pt x="6570060" y="1435273"/>
                    <a:pt x="6581526" y="1445809"/>
                    <a:pt x="6584470" y="1458360"/>
                  </a:cubicBezTo>
                  <a:cubicBezTo>
                    <a:pt x="6587414" y="1470911"/>
                    <a:pt x="6580596" y="1480518"/>
                    <a:pt x="6569285" y="1480053"/>
                  </a:cubicBezTo>
                  <a:cubicBezTo>
                    <a:pt x="6557974" y="1479588"/>
                    <a:pt x="6546353" y="1469051"/>
                    <a:pt x="6543563" y="1456501"/>
                  </a:cubicBezTo>
                  <a:cubicBezTo>
                    <a:pt x="6540774" y="1443950"/>
                    <a:pt x="6547592" y="1434343"/>
                    <a:pt x="6558748" y="1434808"/>
                  </a:cubicBezTo>
                  <a:close/>
                  <a:moveTo>
                    <a:pt x="1405000" y="1433723"/>
                  </a:moveTo>
                  <a:cubicBezTo>
                    <a:pt x="1414762" y="1432174"/>
                    <a:pt x="1416932" y="1441006"/>
                    <a:pt x="1409959" y="1453402"/>
                  </a:cubicBezTo>
                  <a:cubicBezTo>
                    <a:pt x="1402985" y="1465797"/>
                    <a:pt x="1389348" y="1477109"/>
                    <a:pt x="1379430" y="1478658"/>
                  </a:cubicBezTo>
                  <a:cubicBezTo>
                    <a:pt x="1369513" y="1480207"/>
                    <a:pt x="1367344" y="1471376"/>
                    <a:pt x="1374472" y="1458980"/>
                  </a:cubicBezTo>
                  <a:cubicBezTo>
                    <a:pt x="1381600" y="1446584"/>
                    <a:pt x="1395392" y="1435273"/>
                    <a:pt x="1405000" y="1433723"/>
                  </a:cubicBezTo>
                  <a:close/>
                  <a:moveTo>
                    <a:pt x="8247206" y="1433259"/>
                  </a:moveTo>
                  <a:cubicBezTo>
                    <a:pt x="8257432" y="1434343"/>
                    <a:pt x="8270757" y="1445499"/>
                    <a:pt x="8276956" y="1457895"/>
                  </a:cubicBezTo>
                  <a:cubicBezTo>
                    <a:pt x="8283153" y="1470446"/>
                    <a:pt x="8279900" y="1479588"/>
                    <a:pt x="8269517" y="1478348"/>
                  </a:cubicBezTo>
                  <a:cubicBezTo>
                    <a:pt x="8259291" y="1477263"/>
                    <a:pt x="8245966" y="1466107"/>
                    <a:pt x="8239768" y="1453712"/>
                  </a:cubicBezTo>
                  <a:cubicBezTo>
                    <a:pt x="8233725" y="1441161"/>
                    <a:pt x="8237134" y="1432019"/>
                    <a:pt x="8247206" y="1433259"/>
                  </a:cubicBezTo>
                  <a:close/>
                  <a:moveTo>
                    <a:pt x="6493826" y="1432019"/>
                  </a:moveTo>
                  <a:cubicBezTo>
                    <a:pt x="6504982" y="1432484"/>
                    <a:pt x="6516448" y="1443020"/>
                    <a:pt x="6519237" y="1455571"/>
                  </a:cubicBezTo>
                  <a:cubicBezTo>
                    <a:pt x="6522181" y="1467967"/>
                    <a:pt x="6515209" y="1477728"/>
                    <a:pt x="6503897" y="1477263"/>
                  </a:cubicBezTo>
                  <a:cubicBezTo>
                    <a:pt x="6492587" y="1476799"/>
                    <a:pt x="6481275" y="1466262"/>
                    <a:pt x="6478486" y="1453712"/>
                  </a:cubicBezTo>
                  <a:cubicBezTo>
                    <a:pt x="6475852" y="1441161"/>
                    <a:pt x="6482670" y="1431399"/>
                    <a:pt x="6493826" y="1432019"/>
                  </a:cubicBezTo>
                  <a:close/>
                  <a:moveTo>
                    <a:pt x="7551493" y="1430935"/>
                  </a:moveTo>
                  <a:cubicBezTo>
                    <a:pt x="7562185" y="1431865"/>
                    <a:pt x="7574891" y="1442711"/>
                    <a:pt x="7579848" y="1455262"/>
                  </a:cubicBezTo>
                  <a:cubicBezTo>
                    <a:pt x="7584807" y="1467658"/>
                    <a:pt x="7580004" y="1477109"/>
                    <a:pt x="7569157" y="1476180"/>
                  </a:cubicBezTo>
                  <a:cubicBezTo>
                    <a:pt x="7558311" y="1475250"/>
                    <a:pt x="7545605" y="1464404"/>
                    <a:pt x="7540802" y="1451853"/>
                  </a:cubicBezTo>
                  <a:cubicBezTo>
                    <a:pt x="7535999" y="1439457"/>
                    <a:pt x="7540802" y="1430005"/>
                    <a:pt x="7551493" y="1430935"/>
                  </a:cubicBezTo>
                  <a:close/>
                  <a:moveTo>
                    <a:pt x="2392310" y="1430934"/>
                  </a:moveTo>
                  <a:cubicBezTo>
                    <a:pt x="2402846" y="1429850"/>
                    <a:pt x="2407030" y="1438992"/>
                    <a:pt x="2401762" y="1451387"/>
                  </a:cubicBezTo>
                  <a:cubicBezTo>
                    <a:pt x="2396338" y="1463938"/>
                    <a:pt x="2383476" y="1474939"/>
                    <a:pt x="2372783" y="1476179"/>
                  </a:cubicBezTo>
                  <a:cubicBezTo>
                    <a:pt x="2362246" y="1477263"/>
                    <a:pt x="2357906" y="1468122"/>
                    <a:pt x="2363331" y="1455726"/>
                  </a:cubicBezTo>
                  <a:cubicBezTo>
                    <a:pt x="2368599" y="1443330"/>
                    <a:pt x="2381616" y="1432174"/>
                    <a:pt x="2392310" y="1430934"/>
                  </a:cubicBezTo>
                  <a:close/>
                  <a:moveTo>
                    <a:pt x="6429058" y="1429230"/>
                  </a:moveTo>
                  <a:cubicBezTo>
                    <a:pt x="6440214" y="1429695"/>
                    <a:pt x="6451680" y="1440076"/>
                    <a:pt x="6454314" y="1452627"/>
                  </a:cubicBezTo>
                  <a:cubicBezTo>
                    <a:pt x="6457103" y="1465178"/>
                    <a:pt x="6449976" y="1474939"/>
                    <a:pt x="6438664" y="1474475"/>
                  </a:cubicBezTo>
                  <a:cubicBezTo>
                    <a:pt x="6427353" y="1474010"/>
                    <a:pt x="6416042" y="1463473"/>
                    <a:pt x="6413408" y="1450923"/>
                  </a:cubicBezTo>
                  <a:cubicBezTo>
                    <a:pt x="6410774" y="1438372"/>
                    <a:pt x="6417747" y="1428610"/>
                    <a:pt x="6429058" y="1429230"/>
                  </a:cubicBezTo>
                  <a:close/>
                  <a:moveTo>
                    <a:pt x="1885867" y="1427681"/>
                  </a:moveTo>
                  <a:cubicBezTo>
                    <a:pt x="1896095" y="1426286"/>
                    <a:pt x="1899194" y="1435273"/>
                    <a:pt x="1892995" y="1447669"/>
                  </a:cubicBezTo>
                  <a:cubicBezTo>
                    <a:pt x="1886797" y="1460220"/>
                    <a:pt x="1873315" y="1471376"/>
                    <a:pt x="1863088" y="1472770"/>
                  </a:cubicBezTo>
                  <a:cubicBezTo>
                    <a:pt x="1852860" y="1474165"/>
                    <a:pt x="1849605" y="1465178"/>
                    <a:pt x="1855959" y="1452782"/>
                  </a:cubicBezTo>
                  <a:cubicBezTo>
                    <a:pt x="1862312" y="1440386"/>
                    <a:pt x="1875639" y="1429230"/>
                    <a:pt x="1885867" y="1427681"/>
                  </a:cubicBezTo>
                  <a:close/>
                  <a:moveTo>
                    <a:pt x="728277" y="1427526"/>
                  </a:moveTo>
                  <a:cubicBezTo>
                    <a:pt x="737418" y="1425821"/>
                    <a:pt x="738347" y="1434344"/>
                    <a:pt x="730446" y="1446739"/>
                  </a:cubicBezTo>
                  <a:cubicBezTo>
                    <a:pt x="722544" y="1459135"/>
                    <a:pt x="708755" y="1470601"/>
                    <a:pt x="699613" y="1472306"/>
                  </a:cubicBezTo>
                  <a:cubicBezTo>
                    <a:pt x="690627" y="1474010"/>
                    <a:pt x="689697" y="1465488"/>
                    <a:pt x="697598" y="1453092"/>
                  </a:cubicBezTo>
                  <a:cubicBezTo>
                    <a:pt x="705501" y="1440696"/>
                    <a:pt x="719290" y="1429230"/>
                    <a:pt x="728277" y="1427526"/>
                  </a:cubicBezTo>
                  <a:close/>
                  <a:moveTo>
                    <a:pt x="8188016" y="1426441"/>
                  </a:moveTo>
                  <a:cubicBezTo>
                    <a:pt x="8198242" y="1427526"/>
                    <a:pt x="8211568" y="1438682"/>
                    <a:pt x="8217611" y="1451078"/>
                  </a:cubicBezTo>
                  <a:cubicBezTo>
                    <a:pt x="8223654" y="1463474"/>
                    <a:pt x="8220245" y="1472616"/>
                    <a:pt x="8209864" y="1471531"/>
                  </a:cubicBezTo>
                  <a:cubicBezTo>
                    <a:pt x="8199637" y="1470446"/>
                    <a:pt x="8186311" y="1459290"/>
                    <a:pt x="8180269" y="1446894"/>
                  </a:cubicBezTo>
                  <a:cubicBezTo>
                    <a:pt x="8174226" y="1434499"/>
                    <a:pt x="8177789" y="1425357"/>
                    <a:pt x="8188016" y="1426441"/>
                  </a:cubicBezTo>
                  <a:close/>
                  <a:moveTo>
                    <a:pt x="7489514" y="1425821"/>
                  </a:moveTo>
                  <a:cubicBezTo>
                    <a:pt x="7500360" y="1426751"/>
                    <a:pt x="7512912" y="1437442"/>
                    <a:pt x="7517715" y="1449993"/>
                  </a:cubicBezTo>
                  <a:cubicBezTo>
                    <a:pt x="7522518" y="1462389"/>
                    <a:pt x="7517560" y="1471840"/>
                    <a:pt x="7506713" y="1470911"/>
                  </a:cubicBezTo>
                  <a:cubicBezTo>
                    <a:pt x="7495867" y="1470136"/>
                    <a:pt x="7483162" y="1459290"/>
                    <a:pt x="7478513" y="1446739"/>
                  </a:cubicBezTo>
                  <a:cubicBezTo>
                    <a:pt x="7473865" y="1434188"/>
                    <a:pt x="7478823" y="1424891"/>
                    <a:pt x="7489514" y="1425821"/>
                  </a:cubicBezTo>
                  <a:close/>
                  <a:moveTo>
                    <a:pt x="1461716" y="1424891"/>
                  </a:moveTo>
                  <a:cubicBezTo>
                    <a:pt x="1471478" y="1423342"/>
                    <a:pt x="1473803" y="1432174"/>
                    <a:pt x="1466829" y="1444570"/>
                  </a:cubicBezTo>
                  <a:cubicBezTo>
                    <a:pt x="1459855" y="1456965"/>
                    <a:pt x="1446219" y="1468277"/>
                    <a:pt x="1436301" y="1469826"/>
                  </a:cubicBezTo>
                  <a:cubicBezTo>
                    <a:pt x="1426539" y="1471375"/>
                    <a:pt x="1424214" y="1462544"/>
                    <a:pt x="1431188" y="1450148"/>
                  </a:cubicBezTo>
                  <a:cubicBezTo>
                    <a:pt x="1438162" y="1437752"/>
                    <a:pt x="1451798" y="1426441"/>
                    <a:pt x="1461716" y="1424891"/>
                  </a:cubicBezTo>
                  <a:close/>
                  <a:moveTo>
                    <a:pt x="2453366" y="1424272"/>
                  </a:moveTo>
                  <a:cubicBezTo>
                    <a:pt x="2463903" y="1423188"/>
                    <a:pt x="2468397" y="1432330"/>
                    <a:pt x="2463129" y="1444725"/>
                  </a:cubicBezTo>
                  <a:cubicBezTo>
                    <a:pt x="2457859" y="1457121"/>
                    <a:pt x="2444998" y="1468122"/>
                    <a:pt x="2434306" y="1469362"/>
                  </a:cubicBezTo>
                  <a:cubicBezTo>
                    <a:pt x="2423612" y="1470447"/>
                    <a:pt x="2419274" y="1461305"/>
                    <a:pt x="2424542" y="1448909"/>
                  </a:cubicBezTo>
                  <a:cubicBezTo>
                    <a:pt x="2429811" y="1436358"/>
                    <a:pt x="2442673" y="1425357"/>
                    <a:pt x="2453366" y="1424272"/>
                  </a:cubicBezTo>
                  <a:close/>
                  <a:moveTo>
                    <a:pt x="6298902" y="1424117"/>
                  </a:moveTo>
                  <a:cubicBezTo>
                    <a:pt x="6310213" y="1424582"/>
                    <a:pt x="6321369" y="1434963"/>
                    <a:pt x="6323849" y="1447514"/>
                  </a:cubicBezTo>
                  <a:cubicBezTo>
                    <a:pt x="6326328" y="1459910"/>
                    <a:pt x="6319045" y="1469826"/>
                    <a:pt x="6307734" y="1469361"/>
                  </a:cubicBezTo>
                  <a:cubicBezTo>
                    <a:pt x="6296268" y="1468897"/>
                    <a:pt x="6285112" y="1458515"/>
                    <a:pt x="6282788" y="1445964"/>
                  </a:cubicBezTo>
                  <a:cubicBezTo>
                    <a:pt x="6280308" y="1433414"/>
                    <a:pt x="6287591" y="1423652"/>
                    <a:pt x="6298902" y="1424117"/>
                  </a:cubicBezTo>
                  <a:close/>
                  <a:moveTo>
                    <a:pt x="9135052" y="1423652"/>
                  </a:moveTo>
                  <a:cubicBezTo>
                    <a:pt x="9144503" y="1425046"/>
                    <a:pt x="9158294" y="1436357"/>
                    <a:pt x="9165886" y="1448753"/>
                  </a:cubicBezTo>
                  <a:cubicBezTo>
                    <a:pt x="9173478" y="1461149"/>
                    <a:pt x="9171929" y="1470136"/>
                    <a:pt x="9162477" y="1468586"/>
                  </a:cubicBezTo>
                  <a:cubicBezTo>
                    <a:pt x="9153025" y="1467192"/>
                    <a:pt x="9139235" y="1455881"/>
                    <a:pt x="9131642" y="1443485"/>
                  </a:cubicBezTo>
                  <a:cubicBezTo>
                    <a:pt x="9124050" y="1431089"/>
                    <a:pt x="9125445" y="1422257"/>
                    <a:pt x="9135052" y="1423652"/>
                  </a:cubicBezTo>
                  <a:close/>
                  <a:moveTo>
                    <a:pt x="6233669" y="1421793"/>
                  </a:moveTo>
                  <a:cubicBezTo>
                    <a:pt x="6244981" y="1422103"/>
                    <a:pt x="6255982" y="1432484"/>
                    <a:pt x="6258306" y="1445035"/>
                  </a:cubicBezTo>
                  <a:cubicBezTo>
                    <a:pt x="6260630" y="1457586"/>
                    <a:pt x="6253348" y="1467348"/>
                    <a:pt x="6241881" y="1467038"/>
                  </a:cubicBezTo>
                  <a:cubicBezTo>
                    <a:pt x="6230571" y="1466573"/>
                    <a:pt x="6219414" y="1456191"/>
                    <a:pt x="6217245" y="1443641"/>
                  </a:cubicBezTo>
                  <a:cubicBezTo>
                    <a:pt x="6215076" y="1431245"/>
                    <a:pt x="6222358" y="1421483"/>
                    <a:pt x="6233669" y="1421793"/>
                  </a:cubicBezTo>
                  <a:close/>
                  <a:moveTo>
                    <a:pt x="7427380" y="1420553"/>
                  </a:moveTo>
                  <a:cubicBezTo>
                    <a:pt x="7438227" y="1421483"/>
                    <a:pt x="7450778" y="1432174"/>
                    <a:pt x="7455426" y="1444725"/>
                  </a:cubicBezTo>
                  <a:cubicBezTo>
                    <a:pt x="7460075" y="1457276"/>
                    <a:pt x="7454961" y="1466728"/>
                    <a:pt x="7444115" y="1465798"/>
                  </a:cubicBezTo>
                  <a:cubicBezTo>
                    <a:pt x="7433269" y="1464868"/>
                    <a:pt x="7420718" y="1454022"/>
                    <a:pt x="7416070" y="1441626"/>
                  </a:cubicBezTo>
                  <a:cubicBezTo>
                    <a:pt x="7411576" y="1429230"/>
                    <a:pt x="7416534" y="1419779"/>
                    <a:pt x="7427380" y="1420553"/>
                  </a:cubicBezTo>
                  <a:close/>
                  <a:moveTo>
                    <a:pt x="8128516" y="1419934"/>
                  </a:moveTo>
                  <a:cubicBezTo>
                    <a:pt x="8138897" y="1421018"/>
                    <a:pt x="8152068" y="1432174"/>
                    <a:pt x="8158111" y="1444570"/>
                  </a:cubicBezTo>
                  <a:cubicBezTo>
                    <a:pt x="8164154" y="1456966"/>
                    <a:pt x="8160590" y="1466108"/>
                    <a:pt x="8150209" y="1465023"/>
                  </a:cubicBezTo>
                  <a:cubicBezTo>
                    <a:pt x="8139827" y="1463939"/>
                    <a:pt x="8126502" y="1452782"/>
                    <a:pt x="8120614" y="1440387"/>
                  </a:cubicBezTo>
                  <a:cubicBezTo>
                    <a:pt x="8114725" y="1427836"/>
                    <a:pt x="8118290" y="1418694"/>
                    <a:pt x="8128516" y="1419934"/>
                  </a:cubicBezTo>
                  <a:close/>
                  <a:moveTo>
                    <a:pt x="1944754" y="1419934"/>
                  </a:moveTo>
                  <a:cubicBezTo>
                    <a:pt x="1954982" y="1418539"/>
                    <a:pt x="1958391" y="1427526"/>
                    <a:pt x="1952193" y="1439922"/>
                  </a:cubicBezTo>
                  <a:cubicBezTo>
                    <a:pt x="1946149" y="1452318"/>
                    <a:pt x="1932667" y="1463474"/>
                    <a:pt x="1922439" y="1464868"/>
                  </a:cubicBezTo>
                  <a:cubicBezTo>
                    <a:pt x="1912056" y="1466263"/>
                    <a:pt x="1908803" y="1457276"/>
                    <a:pt x="1915001" y="1444880"/>
                  </a:cubicBezTo>
                  <a:cubicBezTo>
                    <a:pt x="1921199" y="1432484"/>
                    <a:pt x="1934526" y="1421173"/>
                    <a:pt x="1944754" y="1419934"/>
                  </a:cubicBezTo>
                  <a:close/>
                  <a:moveTo>
                    <a:pt x="464550" y="1419779"/>
                  </a:moveTo>
                  <a:cubicBezTo>
                    <a:pt x="473227" y="1417919"/>
                    <a:pt x="473846" y="1426441"/>
                    <a:pt x="465635" y="1438837"/>
                  </a:cubicBezTo>
                  <a:cubicBezTo>
                    <a:pt x="457578" y="1451233"/>
                    <a:pt x="443786" y="1462699"/>
                    <a:pt x="434956" y="1464558"/>
                  </a:cubicBezTo>
                  <a:cubicBezTo>
                    <a:pt x="426125" y="1466418"/>
                    <a:pt x="425660" y="1457896"/>
                    <a:pt x="433870" y="1445500"/>
                  </a:cubicBezTo>
                  <a:cubicBezTo>
                    <a:pt x="442083" y="1433104"/>
                    <a:pt x="455873" y="1421638"/>
                    <a:pt x="464550" y="1419779"/>
                  </a:cubicBezTo>
                  <a:close/>
                  <a:moveTo>
                    <a:pt x="6168437" y="1419623"/>
                  </a:moveTo>
                  <a:cubicBezTo>
                    <a:pt x="6179748" y="1419933"/>
                    <a:pt x="6190750" y="1430314"/>
                    <a:pt x="6192919" y="1442865"/>
                  </a:cubicBezTo>
                  <a:cubicBezTo>
                    <a:pt x="6195088" y="1455416"/>
                    <a:pt x="6187650" y="1465178"/>
                    <a:pt x="6176184" y="1464868"/>
                  </a:cubicBezTo>
                  <a:cubicBezTo>
                    <a:pt x="6164719" y="1464558"/>
                    <a:pt x="6153717" y="1454176"/>
                    <a:pt x="6151703" y="1441626"/>
                  </a:cubicBezTo>
                  <a:cubicBezTo>
                    <a:pt x="6149689" y="1429075"/>
                    <a:pt x="6157126" y="1419313"/>
                    <a:pt x="6168437" y="1419623"/>
                  </a:cubicBezTo>
                  <a:close/>
                  <a:moveTo>
                    <a:pt x="6102895" y="1417609"/>
                  </a:moveTo>
                  <a:cubicBezTo>
                    <a:pt x="6114361" y="1417919"/>
                    <a:pt x="6125207" y="1428300"/>
                    <a:pt x="6127221" y="1440851"/>
                  </a:cubicBezTo>
                  <a:cubicBezTo>
                    <a:pt x="6129390" y="1453247"/>
                    <a:pt x="6121798" y="1463164"/>
                    <a:pt x="6110332" y="1462854"/>
                  </a:cubicBezTo>
                  <a:cubicBezTo>
                    <a:pt x="6099021" y="1462544"/>
                    <a:pt x="6088174" y="1452162"/>
                    <a:pt x="6086160" y="1439612"/>
                  </a:cubicBezTo>
                  <a:cubicBezTo>
                    <a:pt x="6084146" y="1427216"/>
                    <a:pt x="6091738" y="1417299"/>
                    <a:pt x="6102895" y="1417609"/>
                  </a:cubicBezTo>
                  <a:close/>
                  <a:moveTo>
                    <a:pt x="2514577" y="1417454"/>
                  </a:moveTo>
                  <a:cubicBezTo>
                    <a:pt x="2525269" y="1416370"/>
                    <a:pt x="2529763" y="1425512"/>
                    <a:pt x="2524649" y="1437907"/>
                  </a:cubicBezTo>
                  <a:cubicBezTo>
                    <a:pt x="2519535" y="1450303"/>
                    <a:pt x="2506673" y="1461459"/>
                    <a:pt x="2495981" y="1462544"/>
                  </a:cubicBezTo>
                  <a:cubicBezTo>
                    <a:pt x="2485288" y="1463783"/>
                    <a:pt x="2480794" y="1454487"/>
                    <a:pt x="2485908" y="1442091"/>
                  </a:cubicBezTo>
                  <a:cubicBezTo>
                    <a:pt x="2491177" y="1429540"/>
                    <a:pt x="2503884" y="1418539"/>
                    <a:pt x="2514577" y="1417454"/>
                  </a:cubicBezTo>
                  <a:close/>
                  <a:moveTo>
                    <a:pt x="780801" y="1417299"/>
                  </a:moveTo>
                  <a:cubicBezTo>
                    <a:pt x="789943" y="1415594"/>
                    <a:pt x="791028" y="1424117"/>
                    <a:pt x="783125" y="1436512"/>
                  </a:cubicBezTo>
                  <a:cubicBezTo>
                    <a:pt x="775224" y="1448908"/>
                    <a:pt x="761435" y="1460374"/>
                    <a:pt x="752293" y="1462079"/>
                  </a:cubicBezTo>
                  <a:cubicBezTo>
                    <a:pt x="743151" y="1463783"/>
                    <a:pt x="742221" y="1455261"/>
                    <a:pt x="750124" y="1442865"/>
                  </a:cubicBezTo>
                  <a:cubicBezTo>
                    <a:pt x="758026" y="1430469"/>
                    <a:pt x="771815" y="1419158"/>
                    <a:pt x="780801" y="1417299"/>
                  </a:cubicBezTo>
                  <a:close/>
                  <a:moveTo>
                    <a:pt x="6037662" y="1416060"/>
                  </a:moveTo>
                  <a:cubicBezTo>
                    <a:pt x="6048973" y="1416370"/>
                    <a:pt x="6059819" y="1426596"/>
                    <a:pt x="6061679" y="1439147"/>
                  </a:cubicBezTo>
                  <a:cubicBezTo>
                    <a:pt x="6063692" y="1451543"/>
                    <a:pt x="6055945" y="1461459"/>
                    <a:pt x="6044479" y="1461150"/>
                  </a:cubicBezTo>
                  <a:cubicBezTo>
                    <a:pt x="6033013" y="1460840"/>
                    <a:pt x="6022322" y="1450458"/>
                    <a:pt x="6020463" y="1437908"/>
                  </a:cubicBezTo>
                  <a:cubicBezTo>
                    <a:pt x="6018603" y="1425357"/>
                    <a:pt x="6026351" y="1415595"/>
                    <a:pt x="6037662" y="1416060"/>
                  </a:cubicBezTo>
                  <a:close/>
                  <a:moveTo>
                    <a:pt x="4589062" y="1416060"/>
                  </a:moveTo>
                  <a:cubicBezTo>
                    <a:pt x="4600528" y="1415750"/>
                    <a:pt x="4608895" y="1425512"/>
                    <a:pt x="4607966" y="1438063"/>
                  </a:cubicBezTo>
                  <a:cubicBezTo>
                    <a:pt x="4607036" y="1450613"/>
                    <a:pt x="4596810" y="1460995"/>
                    <a:pt x="4585344" y="1461305"/>
                  </a:cubicBezTo>
                  <a:cubicBezTo>
                    <a:pt x="4573877" y="1461615"/>
                    <a:pt x="4565355" y="1451853"/>
                    <a:pt x="4566440" y="1439302"/>
                  </a:cubicBezTo>
                  <a:cubicBezTo>
                    <a:pt x="4567524" y="1426752"/>
                    <a:pt x="4577596" y="1416525"/>
                    <a:pt x="4589062" y="1416060"/>
                  </a:cubicBezTo>
                  <a:close/>
                  <a:moveTo>
                    <a:pt x="1518433" y="1416059"/>
                  </a:moveTo>
                  <a:cubicBezTo>
                    <a:pt x="1528351" y="1414510"/>
                    <a:pt x="1530675" y="1423342"/>
                    <a:pt x="1523857" y="1435738"/>
                  </a:cubicBezTo>
                  <a:cubicBezTo>
                    <a:pt x="1517039" y="1448133"/>
                    <a:pt x="1503401" y="1459445"/>
                    <a:pt x="1493485" y="1460994"/>
                  </a:cubicBezTo>
                  <a:cubicBezTo>
                    <a:pt x="1483566" y="1462543"/>
                    <a:pt x="1481087" y="1453712"/>
                    <a:pt x="1488060" y="1441316"/>
                  </a:cubicBezTo>
                  <a:cubicBezTo>
                    <a:pt x="1494878" y="1428920"/>
                    <a:pt x="1508515" y="1417609"/>
                    <a:pt x="1518433" y="1416059"/>
                  </a:cubicBezTo>
                  <a:close/>
                  <a:moveTo>
                    <a:pt x="7364938" y="1415595"/>
                  </a:moveTo>
                  <a:cubicBezTo>
                    <a:pt x="7375784" y="1416525"/>
                    <a:pt x="7388335" y="1427371"/>
                    <a:pt x="7392828" y="1439767"/>
                  </a:cubicBezTo>
                  <a:cubicBezTo>
                    <a:pt x="7397477" y="1452318"/>
                    <a:pt x="7392209" y="1461770"/>
                    <a:pt x="7381362" y="1460840"/>
                  </a:cubicBezTo>
                  <a:cubicBezTo>
                    <a:pt x="7370361" y="1459910"/>
                    <a:pt x="7357965" y="1449064"/>
                    <a:pt x="7353472" y="1436668"/>
                  </a:cubicBezTo>
                  <a:cubicBezTo>
                    <a:pt x="7348978" y="1424272"/>
                    <a:pt x="7354246" y="1414821"/>
                    <a:pt x="7364938" y="1415595"/>
                  </a:cubicBezTo>
                  <a:close/>
                  <a:moveTo>
                    <a:pt x="9080355" y="1415130"/>
                  </a:moveTo>
                  <a:cubicBezTo>
                    <a:pt x="9089806" y="1416524"/>
                    <a:pt x="9103597" y="1427835"/>
                    <a:pt x="9111189" y="1440231"/>
                  </a:cubicBezTo>
                  <a:cubicBezTo>
                    <a:pt x="9118782" y="1452627"/>
                    <a:pt x="9117232" y="1461459"/>
                    <a:pt x="9107625" y="1460064"/>
                  </a:cubicBezTo>
                  <a:cubicBezTo>
                    <a:pt x="9098174" y="1458670"/>
                    <a:pt x="9084228" y="1447359"/>
                    <a:pt x="9076791" y="1434963"/>
                  </a:cubicBezTo>
                  <a:cubicBezTo>
                    <a:pt x="9069354" y="1422567"/>
                    <a:pt x="9070903" y="1413735"/>
                    <a:pt x="9080355" y="1415130"/>
                  </a:cubicBezTo>
                  <a:close/>
                  <a:moveTo>
                    <a:pt x="4655070" y="1414511"/>
                  </a:moveTo>
                  <a:cubicBezTo>
                    <a:pt x="4666536" y="1414356"/>
                    <a:pt x="4675058" y="1424118"/>
                    <a:pt x="4674283" y="1436668"/>
                  </a:cubicBezTo>
                  <a:cubicBezTo>
                    <a:pt x="4673353" y="1449064"/>
                    <a:pt x="4663282" y="1459445"/>
                    <a:pt x="4651816" y="1459755"/>
                  </a:cubicBezTo>
                  <a:cubicBezTo>
                    <a:pt x="4640195" y="1459910"/>
                    <a:pt x="4631673" y="1450149"/>
                    <a:pt x="4632602" y="1437598"/>
                  </a:cubicBezTo>
                  <a:cubicBezTo>
                    <a:pt x="4633532" y="1425047"/>
                    <a:pt x="4643603" y="1414666"/>
                    <a:pt x="4655070" y="1414511"/>
                  </a:cubicBezTo>
                  <a:close/>
                  <a:moveTo>
                    <a:pt x="5972274" y="1414046"/>
                  </a:moveTo>
                  <a:cubicBezTo>
                    <a:pt x="5983740" y="1414356"/>
                    <a:pt x="5994277" y="1424582"/>
                    <a:pt x="5996136" y="1437133"/>
                  </a:cubicBezTo>
                  <a:cubicBezTo>
                    <a:pt x="5997840" y="1449684"/>
                    <a:pt x="5990093" y="1459600"/>
                    <a:pt x="5978627" y="1459290"/>
                  </a:cubicBezTo>
                  <a:cubicBezTo>
                    <a:pt x="5967161" y="1458980"/>
                    <a:pt x="5956470" y="1448754"/>
                    <a:pt x="5954765" y="1436203"/>
                  </a:cubicBezTo>
                  <a:cubicBezTo>
                    <a:pt x="5953061" y="1423807"/>
                    <a:pt x="5960808" y="1413891"/>
                    <a:pt x="5972274" y="1414046"/>
                  </a:cubicBezTo>
                  <a:close/>
                  <a:moveTo>
                    <a:pt x="8069017" y="1413271"/>
                  </a:moveTo>
                  <a:cubicBezTo>
                    <a:pt x="8079398" y="1414511"/>
                    <a:pt x="8092568" y="1425512"/>
                    <a:pt x="8098456" y="1437908"/>
                  </a:cubicBezTo>
                  <a:cubicBezTo>
                    <a:pt x="8104344" y="1450458"/>
                    <a:pt x="8100625" y="1459600"/>
                    <a:pt x="8090244" y="1458516"/>
                  </a:cubicBezTo>
                  <a:cubicBezTo>
                    <a:pt x="8079862" y="1457276"/>
                    <a:pt x="8066692" y="1446275"/>
                    <a:pt x="8060804" y="1433879"/>
                  </a:cubicBezTo>
                  <a:cubicBezTo>
                    <a:pt x="8054916" y="1421483"/>
                    <a:pt x="8058634" y="1412186"/>
                    <a:pt x="8069017" y="1413271"/>
                  </a:cubicBezTo>
                  <a:close/>
                  <a:moveTo>
                    <a:pt x="4720923" y="1412806"/>
                  </a:moveTo>
                  <a:cubicBezTo>
                    <a:pt x="4732389" y="1412496"/>
                    <a:pt x="4741066" y="1422413"/>
                    <a:pt x="4740291" y="1434963"/>
                  </a:cubicBezTo>
                  <a:cubicBezTo>
                    <a:pt x="4739516" y="1447514"/>
                    <a:pt x="4729600" y="1457741"/>
                    <a:pt x="4718133" y="1458051"/>
                  </a:cubicBezTo>
                  <a:cubicBezTo>
                    <a:pt x="4706668" y="1458361"/>
                    <a:pt x="4697991" y="1448444"/>
                    <a:pt x="4698765" y="1435893"/>
                  </a:cubicBezTo>
                  <a:cubicBezTo>
                    <a:pt x="4699540" y="1423497"/>
                    <a:pt x="4709456" y="1413116"/>
                    <a:pt x="4720923" y="1412806"/>
                  </a:cubicBezTo>
                  <a:close/>
                  <a:moveTo>
                    <a:pt x="5906577" y="1412651"/>
                  </a:moveTo>
                  <a:cubicBezTo>
                    <a:pt x="5917888" y="1412961"/>
                    <a:pt x="5928425" y="1423187"/>
                    <a:pt x="5930129" y="1435738"/>
                  </a:cubicBezTo>
                  <a:cubicBezTo>
                    <a:pt x="5931834" y="1448289"/>
                    <a:pt x="5923931" y="1458206"/>
                    <a:pt x="5912465" y="1457896"/>
                  </a:cubicBezTo>
                  <a:cubicBezTo>
                    <a:pt x="5900999" y="1457586"/>
                    <a:pt x="5890462" y="1447359"/>
                    <a:pt x="5888913" y="1434808"/>
                  </a:cubicBezTo>
                  <a:cubicBezTo>
                    <a:pt x="5887364" y="1422258"/>
                    <a:pt x="5895266" y="1412341"/>
                    <a:pt x="5906577" y="1412651"/>
                  </a:cubicBezTo>
                  <a:close/>
                  <a:moveTo>
                    <a:pt x="2003951" y="1412031"/>
                  </a:moveTo>
                  <a:cubicBezTo>
                    <a:pt x="2014178" y="1410792"/>
                    <a:pt x="2017587" y="1419779"/>
                    <a:pt x="2011544" y="1432174"/>
                  </a:cubicBezTo>
                  <a:cubicBezTo>
                    <a:pt x="2005344" y="1444570"/>
                    <a:pt x="1992174" y="1455726"/>
                    <a:pt x="1981790" y="1457121"/>
                  </a:cubicBezTo>
                  <a:cubicBezTo>
                    <a:pt x="1971408" y="1458360"/>
                    <a:pt x="1967999" y="1449374"/>
                    <a:pt x="1974197" y="1436978"/>
                  </a:cubicBezTo>
                  <a:cubicBezTo>
                    <a:pt x="1980396" y="1424582"/>
                    <a:pt x="1993567" y="1413426"/>
                    <a:pt x="2003951" y="1412031"/>
                  </a:cubicBezTo>
                  <a:close/>
                  <a:moveTo>
                    <a:pt x="5841034" y="1411567"/>
                  </a:moveTo>
                  <a:cubicBezTo>
                    <a:pt x="5852500" y="1411722"/>
                    <a:pt x="5862881" y="1421948"/>
                    <a:pt x="5864431" y="1434499"/>
                  </a:cubicBezTo>
                  <a:cubicBezTo>
                    <a:pt x="5865980" y="1446895"/>
                    <a:pt x="5857923" y="1456811"/>
                    <a:pt x="5846457" y="1456656"/>
                  </a:cubicBezTo>
                  <a:cubicBezTo>
                    <a:pt x="5834991" y="1456346"/>
                    <a:pt x="5824455" y="1446120"/>
                    <a:pt x="5823060" y="1433569"/>
                  </a:cubicBezTo>
                  <a:cubicBezTo>
                    <a:pt x="5821665" y="1421018"/>
                    <a:pt x="5829723" y="1411102"/>
                    <a:pt x="5841034" y="1411567"/>
                  </a:cubicBezTo>
                  <a:close/>
                  <a:moveTo>
                    <a:pt x="4786929" y="1411411"/>
                  </a:moveTo>
                  <a:cubicBezTo>
                    <a:pt x="4798396" y="1411101"/>
                    <a:pt x="4807227" y="1421018"/>
                    <a:pt x="4806608" y="1433568"/>
                  </a:cubicBezTo>
                  <a:cubicBezTo>
                    <a:pt x="4805988" y="1446119"/>
                    <a:pt x="4796071" y="1456501"/>
                    <a:pt x="4784605" y="1456656"/>
                  </a:cubicBezTo>
                  <a:cubicBezTo>
                    <a:pt x="4772984" y="1456966"/>
                    <a:pt x="4764307" y="1447049"/>
                    <a:pt x="4764927" y="1434498"/>
                  </a:cubicBezTo>
                  <a:cubicBezTo>
                    <a:pt x="4765547" y="1422102"/>
                    <a:pt x="4775464" y="1411721"/>
                    <a:pt x="4786929" y="1411411"/>
                  </a:cubicBezTo>
                  <a:close/>
                  <a:moveTo>
                    <a:pt x="7302494" y="1410946"/>
                  </a:moveTo>
                  <a:cubicBezTo>
                    <a:pt x="7313340" y="1411721"/>
                    <a:pt x="7325736" y="1422567"/>
                    <a:pt x="7330229" y="1434963"/>
                  </a:cubicBezTo>
                  <a:cubicBezTo>
                    <a:pt x="7334723" y="1447359"/>
                    <a:pt x="7329454" y="1456810"/>
                    <a:pt x="7318453" y="1456036"/>
                  </a:cubicBezTo>
                  <a:cubicBezTo>
                    <a:pt x="7307452" y="1455261"/>
                    <a:pt x="7295056" y="1444570"/>
                    <a:pt x="7290718" y="1432019"/>
                  </a:cubicBezTo>
                  <a:cubicBezTo>
                    <a:pt x="7286379" y="1419468"/>
                    <a:pt x="7291647" y="1410016"/>
                    <a:pt x="7302494" y="1410946"/>
                  </a:cubicBezTo>
                  <a:close/>
                  <a:moveTo>
                    <a:pt x="2575943" y="1410792"/>
                  </a:moveTo>
                  <a:cubicBezTo>
                    <a:pt x="2586636" y="1409552"/>
                    <a:pt x="2591130" y="1418849"/>
                    <a:pt x="2586171" y="1431245"/>
                  </a:cubicBezTo>
                  <a:cubicBezTo>
                    <a:pt x="2581212" y="1443796"/>
                    <a:pt x="2568350" y="1454797"/>
                    <a:pt x="2557657" y="1455881"/>
                  </a:cubicBezTo>
                  <a:cubicBezTo>
                    <a:pt x="2546964" y="1457121"/>
                    <a:pt x="2542316" y="1447824"/>
                    <a:pt x="2547429" y="1435428"/>
                  </a:cubicBezTo>
                  <a:cubicBezTo>
                    <a:pt x="2552543" y="1423033"/>
                    <a:pt x="2565250" y="1412031"/>
                    <a:pt x="2575943" y="1410792"/>
                  </a:cubicBezTo>
                  <a:close/>
                  <a:moveTo>
                    <a:pt x="4852782" y="1410327"/>
                  </a:moveTo>
                  <a:cubicBezTo>
                    <a:pt x="4864093" y="1410172"/>
                    <a:pt x="4873080" y="1420089"/>
                    <a:pt x="4872615" y="1432639"/>
                  </a:cubicBezTo>
                  <a:cubicBezTo>
                    <a:pt x="4872150" y="1445035"/>
                    <a:pt x="4862388" y="1455416"/>
                    <a:pt x="4850922" y="1455571"/>
                  </a:cubicBezTo>
                  <a:cubicBezTo>
                    <a:pt x="4839457" y="1455726"/>
                    <a:pt x="4830469" y="1445810"/>
                    <a:pt x="4831089" y="1433259"/>
                  </a:cubicBezTo>
                  <a:cubicBezTo>
                    <a:pt x="4831709" y="1420708"/>
                    <a:pt x="4841316" y="1410482"/>
                    <a:pt x="4852782" y="1410327"/>
                  </a:cubicBezTo>
                  <a:close/>
                  <a:moveTo>
                    <a:pt x="5775491" y="1410017"/>
                  </a:moveTo>
                  <a:cubicBezTo>
                    <a:pt x="5786802" y="1410172"/>
                    <a:pt x="5797184" y="1420398"/>
                    <a:pt x="5798578" y="1432949"/>
                  </a:cubicBezTo>
                  <a:cubicBezTo>
                    <a:pt x="5799973" y="1445500"/>
                    <a:pt x="5791761" y="1455416"/>
                    <a:pt x="5780295" y="1455261"/>
                  </a:cubicBezTo>
                  <a:cubicBezTo>
                    <a:pt x="5768828" y="1455106"/>
                    <a:pt x="5758447" y="1444880"/>
                    <a:pt x="5757207" y="1432329"/>
                  </a:cubicBezTo>
                  <a:cubicBezTo>
                    <a:pt x="5755813" y="1419933"/>
                    <a:pt x="5764025" y="1409862"/>
                    <a:pt x="5775491" y="1410017"/>
                  </a:cubicBezTo>
                  <a:close/>
                  <a:moveTo>
                    <a:pt x="4918635" y="1409242"/>
                  </a:moveTo>
                  <a:cubicBezTo>
                    <a:pt x="4930101" y="1409087"/>
                    <a:pt x="4939088" y="1419004"/>
                    <a:pt x="4938778" y="1431554"/>
                  </a:cubicBezTo>
                  <a:cubicBezTo>
                    <a:pt x="4938468" y="1444105"/>
                    <a:pt x="4928861" y="1454331"/>
                    <a:pt x="4917395" y="1454486"/>
                  </a:cubicBezTo>
                  <a:cubicBezTo>
                    <a:pt x="4905929" y="1454641"/>
                    <a:pt x="4896787" y="1444725"/>
                    <a:pt x="4897252" y="1432174"/>
                  </a:cubicBezTo>
                  <a:cubicBezTo>
                    <a:pt x="4897717" y="1419623"/>
                    <a:pt x="4907324" y="1409397"/>
                    <a:pt x="4918635" y="1409242"/>
                  </a:cubicBezTo>
                  <a:close/>
                  <a:moveTo>
                    <a:pt x="515527" y="1409242"/>
                  </a:moveTo>
                  <a:cubicBezTo>
                    <a:pt x="524358" y="1407382"/>
                    <a:pt x="524824" y="1415904"/>
                    <a:pt x="516767" y="1428300"/>
                  </a:cubicBezTo>
                  <a:cubicBezTo>
                    <a:pt x="508556" y="1440541"/>
                    <a:pt x="494764" y="1452007"/>
                    <a:pt x="485933" y="1453866"/>
                  </a:cubicBezTo>
                  <a:cubicBezTo>
                    <a:pt x="477100" y="1455726"/>
                    <a:pt x="476482" y="1447204"/>
                    <a:pt x="484693" y="1434808"/>
                  </a:cubicBezTo>
                  <a:cubicBezTo>
                    <a:pt x="492906" y="1422567"/>
                    <a:pt x="506695" y="1411101"/>
                    <a:pt x="515527" y="1409242"/>
                  </a:cubicBezTo>
                  <a:close/>
                  <a:moveTo>
                    <a:pt x="5709640" y="1409087"/>
                  </a:moveTo>
                  <a:cubicBezTo>
                    <a:pt x="5720950" y="1409242"/>
                    <a:pt x="5731332" y="1419468"/>
                    <a:pt x="5732571" y="1432019"/>
                  </a:cubicBezTo>
                  <a:cubicBezTo>
                    <a:pt x="5733966" y="1444570"/>
                    <a:pt x="5725599" y="1454486"/>
                    <a:pt x="5714133" y="1454331"/>
                  </a:cubicBezTo>
                  <a:cubicBezTo>
                    <a:pt x="5702667" y="1454176"/>
                    <a:pt x="5692440" y="1443950"/>
                    <a:pt x="5691201" y="1431399"/>
                  </a:cubicBezTo>
                  <a:cubicBezTo>
                    <a:pt x="5689961" y="1418848"/>
                    <a:pt x="5698328" y="1408932"/>
                    <a:pt x="5709640" y="1409087"/>
                  </a:cubicBezTo>
                  <a:close/>
                  <a:moveTo>
                    <a:pt x="4984951" y="1408313"/>
                  </a:moveTo>
                  <a:cubicBezTo>
                    <a:pt x="4996263" y="1408158"/>
                    <a:pt x="5005405" y="1418074"/>
                    <a:pt x="5005249" y="1430625"/>
                  </a:cubicBezTo>
                  <a:cubicBezTo>
                    <a:pt x="5005095" y="1443176"/>
                    <a:pt x="4995488" y="1453402"/>
                    <a:pt x="4984022" y="1453557"/>
                  </a:cubicBezTo>
                  <a:cubicBezTo>
                    <a:pt x="4972401" y="1453712"/>
                    <a:pt x="4963259" y="1443796"/>
                    <a:pt x="4963569" y="1431245"/>
                  </a:cubicBezTo>
                  <a:cubicBezTo>
                    <a:pt x="4963879" y="1418694"/>
                    <a:pt x="4973330" y="1408468"/>
                    <a:pt x="4984951" y="1408313"/>
                  </a:cubicBezTo>
                  <a:close/>
                  <a:moveTo>
                    <a:pt x="5643941" y="1408312"/>
                  </a:moveTo>
                  <a:cubicBezTo>
                    <a:pt x="5655407" y="1408312"/>
                    <a:pt x="5665634" y="1418539"/>
                    <a:pt x="5666718" y="1431089"/>
                  </a:cubicBezTo>
                  <a:cubicBezTo>
                    <a:pt x="5667803" y="1443485"/>
                    <a:pt x="5659436" y="1453556"/>
                    <a:pt x="5647970" y="1453402"/>
                  </a:cubicBezTo>
                  <a:cubicBezTo>
                    <a:pt x="5636349" y="1453247"/>
                    <a:pt x="5626277" y="1443020"/>
                    <a:pt x="5625193" y="1430469"/>
                  </a:cubicBezTo>
                  <a:cubicBezTo>
                    <a:pt x="5624108" y="1418074"/>
                    <a:pt x="5632475" y="1408002"/>
                    <a:pt x="5643941" y="1408312"/>
                  </a:cubicBezTo>
                  <a:close/>
                  <a:moveTo>
                    <a:pt x="5050650" y="1407693"/>
                  </a:moveTo>
                  <a:cubicBezTo>
                    <a:pt x="5062116" y="1407538"/>
                    <a:pt x="5071258" y="1417455"/>
                    <a:pt x="5071258" y="1430005"/>
                  </a:cubicBezTo>
                  <a:cubicBezTo>
                    <a:pt x="5071258" y="1442401"/>
                    <a:pt x="5061806" y="1452627"/>
                    <a:pt x="5050340" y="1452782"/>
                  </a:cubicBezTo>
                  <a:cubicBezTo>
                    <a:pt x="5038874" y="1452782"/>
                    <a:pt x="5029577" y="1442866"/>
                    <a:pt x="5029732" y="1430315"/>
                  </a:cubicBezTo>
                  <a:cubicBezTo>
                    <a:pt x="5029887" y="1417919"/>
                    <a:pt x="5039339" y="1407693"/>
                    <a:pt x="5050650" y="1407693"/>
                  </a:cubicBezTo>
                  <a:close/>
                  <a:moveTo>
                    <a:pt x="5578244" y="1407383"/>
                  </a:moveTo>
                  <a:cubicBezTo>
                    <a:pt x="5589555" y="1407538"/>
                    <a:pt x="5599782" y="1417609"/>
                    <a:pt x="5600712" y="1430160"/>
                  </a:cubicBezTo>
                  <a:cubicBezTo>
                    <a:pt x="5601641" y="1442711"/>
                    <a:pt x="5593119" y="1452782"/>
                    <a:pt x="5581653" y="1452627"/>
                  </a:cubicBezTo>
                  <a:cubicBezTo>
                    <a:pt x="5570187" y="1452473"/>
                    <a:pt x="5560115" y="1442401"/>
                    <a:pt x="5559185" y="1429850"/>
                  </a:cubicBezTo>
                  <a:cubicBezTo>
                    <a:pt x="5558256" y="1417455"/>
                    <a:pt x="5566778" y="1407383"/>
                    <a:pt x="5578244" y="1407383"/>
                  </a:cubicBezTo>
                  <a:close/>
                  <a:moveTo>
                    <a:pt x="1575459" y="1407383"/>
                  </a:moveTo>
                  <a:cubicBezTo>
                    <a:pt x="1585377" y="1405988"/>
                    <a:pt x="1587856" y="1414820"/>
                    <a:pt x="1581038" y="1427216"/>
                  </a:cubicBezTo>
                  <a:cubicBezTo>
                    <a:pt x="1574220" y="1439767"/>
                    <a:pt x="1560584" y="1450923"/>
                    <a:pt x="1550666" y="1452472"/>
                  </a:cubicBezTo>
                  <a:cubicBezTo>
                    <a:pt x="1540748" y="1453867"/>
                    <a:pt x="1538268" y="1445035"/>
                    <a:pt x="1545087" y="1432639"/>
                  </a:cubicBezTo>
                  <a:cubicBezTo>
                    <a:pt x="1551906" y="1420243"/>
                    <a:pt x="1565542" y="1408932"/>
                    <a:pt x="1575459" y="1407383"/>
                  </a:cubicBezTo>
                  <a:close/>
                  <a:moveTo>
                    <a:pt x="833636" y="1407383"/>
                  </a:moveTo>
                  <a:cubicBezTo>
                    <a:pt x="842932" y="1405678"/>
                    <a:pt x="844017" y="1414200"/>
                    <a:pt x="836115" y="1426596"/>
                  </a:cubicBezTo>
                  <a:cubicBezTo>
                    <a:pt x="828368" y="1438992"/>
                    <a:pt x="814423" y="1450458"/>
                    <a:pt x="805281" y="1452163"/>
                  </a:cubicBezTo>
                  <a:cubicBezTo>
                    <a:pt x="796141" y="1453867"/>
                    <a:pt x="795056" y="1445345"/>
                    <a:pt x="802957" y="1432949"/>
                  </a:cubicBezTo>
                  <a:cubicBezTo>
                    <a:pt x="810860" y="1420553"/>
                    <a:pt x="824649" y="1409087"/>
                    <a:pt x="833636" y="1407383"/>
                  </a:cubicBezTo>
                  <a:close/>
                  <a:moveTo>
                    <a:pt x="8009207" y="1406918"/>
                  </a:moveTo>
                  <a:cubicBezTo>
                    <a:pt x="8019589" y="1408003"/>
                    <a:pt x="8032759" y="1419004"/>
                    <a:pt x="8038492" y="1431400"/>
                  </a:cubicBezTo>
                  <a:cubicBezTo>
                    <a:pt x="8044225" y="1443950"/>
                    <a:pt x="8040506" y="1453092"/>
                    <a:pt x="8029970" y="1452008"/>
                  </a:cubicBezTo>
                  <a:cubicBezTo>
                    <a:pt x="8019589" y="1450923"/>
                    <a:pt x="8006418" y="1439922"/>
                    <a:pt x="8000685" y="1427526"/>
                  </a:cubicBezTo>
                  <a:cubicBezTo>
                    <a:pt x="7994952" y="1415130"/>
                    <a:pt x="7998670" y="1405988"/>
                    <a:pt x="8009207" y="1406918"/>
                  </a:cubicBezTo>
                  <a:close/>
                  <a:moveTo>
                    <a:pt x="5512236" y="1406918"/>
                  </a:moveTo>
                  <a:cubicBezTo>
                    <a:pt x="5523703" y="1407073"/>
                    <a:pt x="5533619" y="1417144"/>
                    <a:pt x="5534549" y="1429695"/>
                  </a:cubicBezTo>
                  <a:cubicBezTo>
                    <a:pt x="5535478" y="1442246"/>
                    <a:pt x="5526801" y="1452317"/>
                    <a:pt x="5515335" y="1452162"/>
                  </a:cubicBezTo>
                  <a:cubicBezTo>
                    <a:pt x="5503714" y="1452008"/>
                    <a:pt x="5493798" y="1441936"/>
                    <a:pt x="5493023" y="1429385"/>
                  </a:cubicBezTo>
                  <a:cubicBezTo>
                    <a:pt x="5492249" y="1416835"/>
                    <a:pt x="5500926" y="1406918"/>
                    <a:pt x="5512236" y="1406918"/>
                  </a:cubicBezTo>
                  <a:close/>
                  <a:moveTo>
                    <a:pt x="5116812" y="1406918"/>
                  </a:moveTo>
                  <a:cubicBezTo>
                    <a:pt x="5128278" y="1406918"/>
                    <a:pt x="5137575" y="1416835"/>
                    <a:pt x="5137730" y="1429385"/>
                  </a:cubicBezTo>
                  <a:cubicBezTo>
                    <a:pt x="5137730" y="1441936"/>
                    <a:pt x="5128433" y="1452008"/>
                    <a:pt x="5116967" y="1452162"/>
                  </a:cubicBezTo>
                  <a:cubicBezTo>
                    <a:pt x="5105346" y="1452162"/>
                    <a:pt x="5096049" y="1442246"/>
                    <a:pt x="5096049" y="1429695"/>
                  </a:cubicBezTo>
                  <a:cubicBezTo>
                    <a:pt x="5096049" y="1417299"/>
                    <a:pt x="5105346" y="1407073"/>
                    <a:pt x="5116812" y="1406918"/>
                  </a:cubicBezTo>
                  <a:close/>
                  <a:moveTo>
                    <a:pt x="5446384" y="1406763"/>
                  </a:moveTo>
                  <a:cubicBezTo>
                    <a:pt x="5457850" y="1406763"/>
                    <a:pt x="5467612" y="1416835"/>
                    <a:pt x="5468386" y="1429385"/>
                  </a:cubicBezTo>
                  <a:cubicBezTo>
                    <a:pt x="5469161" y="1441781"/>
                    <a:pt x="5460329" y="1451852"/>
                    <a:pt x="5448863" y="1451852"/>
                  </a:cubicBezTo>
                  <a:cubicBezTo>
                    <a:pt x="5437397" y="1451698"/>
                    <a:pt x="5427480" y="1441626"/>
                    <a:pt x="5426861" y="1429075"/>
                  </a:cubicBezTo>
                  <a:cubicBezTo>
                    <a:pt x="5426241" y="1416525"/>
                    <a:pt x="5435073" y="1406453"/>
                    <a:pt x="5446384" y="1406763"/>
                  </a:cubicBezTo>
                  <a:close/>
                  <a:moveTo>
                    <a:pt x="5248672" y="1406453"/>
                  </a:moveTo>
                  <a:cubicBezTo>
                    <a:pt x="5260138" y="1406298"/>
                    <a:pt x="5269745" y="1416369"/>
                    <a:pt x="5270055" y="1428920"/>
                  </a:cubicBezTo>
                  <a:cubicBezTo>
                    <a:pt x="5270364" y="1441316"/>
                    <a:pt x="5261223" y="1451542"/>
                    <a:pt x="5249756" y="1451542"/>
                  </a:cubicBezTo>
                  <a:cubicBezTo>
                    <a:pt x="5238135" y="1451542"/>
                    <a:pt x="5228684" y="1441471"/>
                    <a:pt x="5228374" y="1428920"/>
                  </a:cubicBezTo>
                  <a:cubicBezTo>
                    <a:pt x="5228219" y="1416524"/>
                    <a:pt x="5237206" y="1406298"/>
                    <a:pt x="5248672" y="1406453"/>
                  </a:cubicBezTo>
                  <a:close/>
                  <a:moveTo>
                    <a:pt x="5182664" y="1406453"/>
                  </a:moveTo>
                  <a:cubicBezTo>
                    <a:pt x="5194130" y="1406453"/>
                    <a:pt x="5203582" y="1416370"/>
                    <a:pt x="5203737" y="1428920"/>
                  </a:cubicBezTo>
                  <a:cubicBezTo>
                    <a:pt x="5204047" y="1441471"/>
                    <a:pt x="5194750" y="1451698"/>
                    <a:pt x="5183284" y="1451698"/>
                  </a:cubicBezTo>
                  <a:cubicBezTo>
                    <a:pt x="5171818" y="1451852"/>
                    <a:pt x="5162366" y="1441781"/>
                    <a:pt x="5162211" y="1429230"/>
                  </a:cubicBezTo>
                  <a:cubicBezTo>
                    <a:pt x="5162056" y="1416835"/>
                    <a:pt x="5171198" y="1406608"/>
                    <a:pt x="5182664" y="1406453"/>
                  </a:cubicBezTo>
                  <a:close/>
                  <a:moveTo>
                    <a:pt x="7239740" y="1406298"/>
                  </a:moveTo>
                  <a:cubicBezTo>
                    <a:pt x="7250586" y="1407073"/>
                    <a:pt x="7262982" y="1417919"/>
                    <a:pt x="7267321" y="1430315"/>
                  </a:cubicBezTo>
                  <a:cubicBezTo>
                    <a:pt x="7271659" y="1442711"/>
                    <a:pt x="7266391" y="1452162"/>
                    <a:pt x="7255389" y="1451388"/>
                  </a:cubicBezTo>
                  <a:cubicBezTo>
                    <a:pt x="7244388" y="1450613"/>
                    <a:pt x="7231993" y="1439767"/>
                    <a:pt x="7227809" y="1427371"/>
                  </a:cubicBezTo>
                  <a:cubicBezTo>
                    <a:pt x="7223625" y="1414820"/>
                    <a:pt x="7229049" y="1405368"/>
                    <a:pt x="7239740" y="1406298"/>
                  </a:cubicBezTo>
                  <a:close/>
                  <a:moveTo>
                    <a:pt x="5380377" y="1406298"/>
                  </a:moveTo>
                  <a:cubicBezTo>
                    <a:pt x="5391843" y="1406298"/>
                    <a:pt x="5401605" y="1416370"/>
                    <a:pt x="5402225" y="1428920"/>
                  </a:cubicBezTo>
                  <a:cubicBezTo>
                    <a:pt x="5402844" y="1441471"/>
                    <a:pt x="5394013" y="1451542"/>
                    <a:pt x="5382546" y="1451542"/>
                  </a:cubicBezTo>
                  <a:cubicBezTo>
                    <a:pt x="5370925" y="1451542"/>
                    <a:pt x="5361163" y="1441471"/>
                    <a:pt x="5360699" y="1428920"/>
                  </a:cubicBezTo>
                  <a:cubicBezTo>
                    <a:pt x="5360234" y="1416370"/>
                    <a:pt x="5369066" y="1406298"/>
                    <a:pt x="5380377" y="1406298"/>
                  </a:cubicBezTo>
                  <a:close/>
                  <a:moveTo>
                    <a:pt x="5314524" y="1406143"/>
                  </a:moveTo>
                  <a:cubicBezTo>
                    <a:pt x="5325990" y="1406143"/>
                    <a:pt x="5335597" y="1416215"/>
                    <a:pt x="5336061" y="1428765"/>
                  </a:cubicBezTo>
                  <a:cubicBezTo>
                    <a:pt x="5336526" y="1441316"/>
                    <a:pt x="5327540" y="1451387"/>
                    <a:pt x="5316073" y="1451387"/>
                  </a:cubicBezTo>
                  <a:cubicBezTo>
                    <a:pt x="5304607" y="1451387"/>
                    <a:pt x="5294845" y="1441316"/>
                    <a:pt x="5294536" y="1428765"/>
                  </a:cubicBezTo>
                  <a:cubicBezTo>
                    <a:pt x="5294226" y="1416370"/>
                    <a:pt x="5303213" y="1406298"/>
                    <a:pt x="5314524" y="1406143"/>
                  </a:cubicBezTo>
                  <a:close/>
                  <a:moveTo>
                    <a:pt x="2637620" y="1404594"/>
                  </a:moveTo>
                  <a:cubicBezTo>
                    <a:pt x="2648312" y="1403354"/>
                    <a:pt x="2652961" y="1412651"/>
                    <a:pt x="2648157" y="1425047"/>
                  </a:cubicBezTo>
                  <a:cubicBezTo>
                    <a:pt x="2643198" y="1437443"/>
                    <a:pt x="2630646" y="1448444"/>
                    <a:pt x="2619799" y="1449529"/>
                  </a:cubicBezTo>
                  <a:cubicBezTo>
                    <a:pt x="2608951" y="1450613"/>
                    <a:pt x="2604302" y="1441316"/>
                    <a:pt x="2609261" y="1428921"/>
                  </a:cubicBezTo>
                  <a:cubicBezTo>
                    <a:pt x="2614220" y="1416525"/>
                    <a:pt x="2626927" y="1405524"/>
                    <a:pt x="2637620" y="1404594"/>
                  </a:cubicBezTo>
                  <a:close/>
                  <a:moveTo>
                    <a:pt x="2063146" y="1404284"/>
                  </a:moveTo>
                  <a:cubicBezTo>
                    <a:pt x="2073530" y="1403045"/>
                    <a:pt x="2076938" y="1412032"/>
                    <a:pt x="2071049" y="1424427"/>
                  </a:cubicBezTo>
                  <a:cubicBezTo>
                    <a:pt x="2065005" y="1436823"/>
                    <a:pt x="2051834" y="1447979"/>
                    <a:pt x="2041451" y="1449374"/>
                  </a:cubicBezTo>
                  <a:cubicBezTo>
                    <a:pt x="2031068" y="1450613"/>
                    <a:pt x="2027504" y="1441627"/>
                    <a:pt x="2033548" y="1429231"/>
                  </a:cubicBezTo>
                  <a:cubicBezTo>
                    <a:pt x="2039591" y="1416835"/>
                    <a:pt x="2052919" y="1405679"/>
                    <a:pt x="2063146" y="1404284"/>
                  </a:cubicBezTo>
                  <a:close/>
                  <a:moveTo>
                    <a:pt x="7176832" y="1401649"/>
                  </a:moveTo>
                  <a:cubicBezTo>
                    <a:pt x="7187834" y="1402424"/>
                    <a:pt x="7200074" y="1413270"/>
                    <a:pt x="7204258" y="1425666"/>
                  </a:cubicBezTo>
                  <a:cubicBezTo>
                    <a:pt x="7208441" y="1438217"/>
                    <a:pt x="7203018" y="1447669"/>
                    <a:pt x="7192017" y="1446894"/>
                  </a:cubicBezTo>
                  <a:cubicBezTo>
                    <a:pt x="7181171" y="1446119"/>
                    <a:pt x="7168930" y="1435273"/>
                    <a:pt x="7164747" y="1422877"/>
                  </a:cubicBezTo>
                  <a:cubicBezTo>
                    <a:pt x="7160718" y="1410326"/>
                    <a:pt x="7166141" y="1400875"/>
                    <a:pt x="7176832" y="1401649"/>
                  </a:cubicBezTo>
                  <a:close/>
                  <a:moveTo>
                    <a:pt x="7949087" y="1400720"/>
                  </a:moveTo>
                  <a:cubicBezTo>
                    <a:pt x="7959469" y="1401805"/>
                    <a:pt x="7972484" y="1412806"/>
                    <a:pt x="7978217" y="1425202"/>
                  </a:cubicBezTo>
                  <a:cubicBezTo>
                    <a:pt x="7983950" y="1437597"/>
                    <a:pt x="7980077" y="1446894"/>
                    <a:pt x="7969540" y="1445810"/>
                  </a:cubicBezTo>
                  <a:cubicBezTo>
                    <a:pt x="7959159" y="1444725"/>
                    <a:pt x="7945989" y="1433724"/>
                    <a:pt x="7940410" y="1421328"/>
                  </a:cubicBezTo>
                  <a:cubicBezTo>
                    <a:pt x="7934832" y="1408932"/>
                    <a:pt x="7938706" y="1399635"/>
                    <a:pt x="7949087" y="1400720"/>
                  </a:cubicBezTo>
                  <a:close/>
                  <a:moveTo>
                    <a:pt x="1632486" y="1398861"/>
                  </a:moveTo>
                  <a:cubicBezTo>
                    <a:pt x="1642403" y="1397466"/>
                    <a:pt x="1644883" y="1406298"/>
                    <a:pt x="1638220" y="1418694"/>
                  </a:cubicBezTo>
                  <a:cubicBezTo>
                    <a:pt x="1631556" y="1431090"/>
                    <a:pt x="1617920" y="1442246"/>
                    <a:pt x="1608002" y="1443795"/>
                  </a:cubicBezTo>
                  <a:cubicBezTo>
                    <a:pt x="1598083" y="1445190"/>
                    <a:pt x="1595449" y="1436358"/>
                    <a:pt x="1602268" y="1423962"/>
                  </a:cubicBezTo>
                  <a:cubicBezTo>
                    <a:pt x="1609087" y="1411566"/>
                    <a:pt x="1622723" y="1400410"/>
                    <a:pt x="1632486" y="1398861"/>
                  </a:cubicBezTo>
                  <a:close/>
                  <a:moveTo>
                    <a:pt x="566657" y="1398861"/>
                  </a:moveTo>
                  <a:cubicBezTo>
                    <a:pt x="575489" y="1397002"/>
                    <a:pt x="576109" y="1405679"/>
                    <a:pt x="568052" y="1417920"/>
                  </a:cubicBezTo>
                  <a:cubicBezTo>
                    <a:pt x="559995" y="1430160"/>
                    <a:pt x="546050" y="1441626"/>
                    <a:pt x="537218" y="1443486"/>
                  </a:cubicBezTo>
                  <a:cubicBezTo>
                    <a:pt x="528387" y="1445345"/>
                    <a:pt x="527767" y="1436823"/>
                    <a:pt x="535825" y="1424427"/>
                  </a:cubicBezTo>
                  <a:cubicBezTo>
                    <a:pt x="543881" y="1412032"/>
                    <a:pt x="557671" y="1400566"/>
                    <a:pt x="566657" y="1398861"/>
                  </a:cubicBezTo>
                  <a:close/>
                  <a:moveTo>
                    <a:pt x="8502869" y="1398396"/>
                  </a:moveTo>
                  <a:cubicBezTo>
                    <a:pt x="8512940" y="1399635"/>
                    <a:pt x="8526420" y="1410791"/>
                    <a:pt x="8533083" y="1423187"/>
                  </a:cubicBezTo>
                  <a:cubicBezTo>
                    <a:pt x="8539745" y="1435583"/>
                    <a:pt x="8537111" y="1444570"/>
                    <a:pt x="8527040" y="1443330"/>
                  </a:cubicBezTo>
                  <a:cubicBezTo>
                    <a:pt x="8516968" y="1442091"/>
                    <a:pt x="8503488" y="1430934"/>
                    <a:pt x="8496825" y="1418539"/>
                  </a:cubicBezTo>
                  <a:cubicBezTo>
                    <a:pt x="8490163" y="1406143"/>
                    <a:pt x="8492952" y="1397001"/>
                    <a:pt x="8502869" y="1398396"/>
                  </a:cubicBezTo>
                  <a:close/>
                  <a:moveTo>
                    <a:pt x="2699296" y="1398086"/>
                  </a:moveTo>
                  <a:cubicBezTo>
                    <a:pt x="2709988" y="1397001"/>
                    <a:pt x="2714792" y="1406298"/>
                    <a:pt x="2709988" y="1418694"/>
                  </a:cubicBezTo>
                  <a:cubicBezTo>
                    <a:pt x="2705184" y="1431090"/>
                    <a:pt x="2692633" y="1442091"/>
                    <a:pt x="2681785" y="1443176"/>
                  </a:cubicBezTo>
                  <a:cubicBezTo>
                    <a:pt x="2671092" y="1444260"/>
                    <a:pt x="2666289" y="1434963"/>
                    <a:pt x="2671092" y="1422568"/>
                  </a:cubicBezTo>
                  <a:cubicBezTo>
                    <a:pt x="2675895" y="1410172"/>
                    <a:pt x="2688603" y="1399171"/>
                    <a:pt x="2699296" y="1398086"/>
                  </a:cubicBezTo>
                  <a:close/>
                  <a:moveTo>
                    <a:pt x="7114233" y="1397311"/>
                  </a:moveTo>
                  <a:cubicBezTo>
                    <a:pt x="7125079" y="1397931"/>
                    <a:pt x="7137320" y="1408777"/>
                    <a:pt x="7141349" y="1421173"/>
                  </a:cubicBezTo>
                  <a:cubicBezTo>
                    <a:pt x="7145378" y="1433569"/>
                    <a:pt x="7139799" y="1443176"/>
                    <a:pt x="7128798" y="1442401"/>
                  </a:cubicBezTo>
                  <a:cubicBezTo>
                    <a:pt x="7117797" y="1441781"/>
                    <a:pt x="7105711" y="1430935"/>
                    <a:pt x="7101683" y="1418539"/>
                  </a:cubicBezTo>
                  <a:cubicBezTo>
                    <a:pt x="7097654" y="1405988"/>
                    <a:pt x="7103232" y="1396537"/>
                    <a:pt x="7114233" y="1397311"/>
                  </a:cubicBezTo>
                  <a:close/>
                  <a:moveTo>
                    <a:pt x="886781" y="1397311"/>
                  </a:moveTo>
                  <a:cubicBezTo>
                    <a:pt x="896076" y="1395452"/>
                    <a:pt x="897161" y="1404129"/>
                    <a:pt x="889415" y="1416524"/>
                  </a:cubicBezTo>
                  <a:cubicBezTo>
                    <a:pt x="881667" y="1428920"/>
                    <a:pt x="867878" y="1440386"/>
                    <a:pt x="858581" y="1442091"/>
                  </a:cubicBezTo>
                  <a:cubicBezTo>
                    <a:pt x="849285" y="1443950"/>
                    <a:pt x="848046" y="1435273"/>
                    <a:pt x="855947" y="1422877"/>
                  </a:cubicBezTo>
                  <a:cubicBezTo>
                    <a:pt x="863849" y="1410481"/>
                    <a:pt x="877639" y="1399170"/>
                    <a:pt x="886781" y="1397311"/>
                  </a:cubicBezTo>
                  <a:close/>
                  <a:moveTo>
                    <a:pt x="2122653" y="1396846"/>
                  </a:moveTo>
                  <a:cubicBezTo>
                    <a:pt x="2133036" y="1395607"/>
                    <a:pt x="2136599" y="1404594"/>
                    <a:pt x="2130711" y="1416989"/>
                  </a:cubicBezTo>
                  <a:cubicBezTo>
                    <a:pt x="2124822" y="1429385"/>
                    <a:pt x="2111651" y="1440541"/>
                    <a:pt x="2101267" y="1441781"/>
                  </a:cubicBezTo>
                  <a:cubicBezTo>
                    <a:pt x="2090885" y="1443020"/>
                    <a:pt x="2087321" y="1434034"/>
                    <a:pt x="2093210" y="1421638"/>
                  </a:cubicBezTo>
                  <a:cubicBezTo>
                    <a:pt x="2099098" y="1409242"/>
                    <a:pt x="2112271" y="1398086"/>
                    <a:pt x="2122653" y="1396846"/>
                  </a:cubicBezTo>
                  <a:close/>
                  <a:moveTo>
                    <a:pt x="7888968" y="1394677"/>
                  </a:moveTo>
                  <a:cubicBezTo>
                    <a:pt x="7899349" y="1395762"/>
                    <a:pt x="7912365" y="1406763"/>
                    <a:pt x="7917943" y="1419159"/>
                  </a:cubicBezTo>
                  <a:cubicBezTo>
                    <a:pt x="7923521" y="1431554"/>
                    <a:pt x="7919492" y="1440851"/>
                    <a:pt x="7908956" y="1439767"/>
                  </a:cubicBezTo>
                  <a:cubicBezTo>
                    <a:pt x="7898419" y="1438682"/>
                    <a:pt x="7885559" y="1427681"/>
                    <a:pt x="7879981" y="1415285"/>
                  </a:cubicBezTo>
                  <a:cubicBezTo>
                    <a:pt x="7874403" y="1402889"/>
                    <a:pt x="7878432" y="1393592"/>
                    <a:pt x="7888968" y="1394677"/>
                  </a:cubicBezTo>
                  <a:close/>
                  <a:moveTo>
                    <a:pt x="7051170" y="1393127"/>
                  </a:moveTo>
                  <a:cubicBezTo>
                    <a:pt x="7062017" y="1393902"/>
                    <a:pt x="7074102" y="1404593"/>
                    <a:pt x="7078131" y="1416989"/>
                  </a:cubicBezTo>
                  <a:cubicBezTo>
                    <a:pt x="7082004" y="1429385"/>
                    <a:pt x="7076271" y="1438992"/>
                    <a:pt x="7065270" y="1438217"/>
                  </a:cubicBezTo>
                  <a:cubicBezTo>
                    <a:pt x="7054269" y="1437442"/>
                    <a:pt x="7042183" y="1426751"/>
                    <a:pt x="7038310" y="1414355"/>
                  </a:cubicBezTo>
                  <a:cubicBezTo>
                    <a:pt x="7034436" y="1401804"/>
                    <a:pt x="7040169" y="1392353"/>
                    <a:pt x="7051170" y="1393127"/>
                  </a:cubicBezTo>
                  <a:close/>
                  <a:moveTo>
                    <a:pt x="8445227" y="1390959"/>
                  </a:moveTo>
                  <a:cubicBezTo>
                    <a:pt x="8455144" y="1392198"/>
                    <a:pt x="8468624" y="1403354"/>
                    <a:pt x="8475287" y="1415750"/>
                  </a:cubicBezTo>
                  <a:cubicBezTo>
                    <a:pt x="8481794" y="1428301"/>
                    <a:pt x="8479006" y="1437288"/>
                    <a:pt x="8468935" y="1436048"/>
                  </a:cubicBezTo>
                  <a:cubicBezTo>
                    <a:pt x="8458863" y="1434809"/>
                    <a:pt x="8445382" y="1423652"/>
                    <a:pt x="8438875" y="1411257"/>
                  </a:cubicBezTo>
                  <a:cubicBezTo>
                    <a:pt x="8432366" y="1398861"/>
                    <a:pt x="8435155" y="1389719"/>
                    <a:pt x="8445227" y="1390959"/>
                  </a:cubicBezTo>
                  <a:close/>
                  <a:moveTo>
                    <a:pt x="1278225" y="1390958"/>
                  </a:moveTo>
                  <a:cubicBezTo>
                    <a:pt x="1287833" y="1389409"/>
                    <a:pt x="1289692" y="1398086"/>
                    <a:pt x="1282408" y="1410481"/>
                  </a:cubicBezTo>
                  <a:cubicBezTo>
                    <a:pt x="1275126" y="1422722"/>
                    <a:pt x="1261334" y="1434188"/>
                    <a:pt x="1251726" y="1435738"/>
                  </a:cubicBezTo>
                  <a:cubicBezTo>
                    <a:pt x="1242119" y="1437287"/>
                    <a:pt x="1240259" y="1428610"/>
                    <a:pt x="1247542" y="1416214"/>
                  </a:cubicBezTo>
                  <a:cubicBezTo>
                    <a:pt x="1254826" y="1403819"/>
                    <a:pt x="1268617" y="1392508"/>
                    <a:pt x="1278225" y="1390958"/>
                  </a:cubicBezTo>
                  <a:close/>
                  <a:moveTo>
                    <a:pt x="1689978" y="1390494"/>
                  </a:moveTo>
                  <a:cubicBezTo>
                    <a:pt x="1699896" y="1389099"/>
                    <a:pt x="1702685" y="1397931"/>
                    <a:pt x="1696021" y="1410327"/>
                  </a:cubicBezTo>
                  <a:cubicBezTo>
                    <a:pt x="1689358" y="1422723"/>
                    <a:pt x="1675876" y="1434034"/>
                    <a:pt x="1665804" y="1435428"/>
                  </a:cubicBezTo>
                  <a:cubicBezTo>
                    <a:pt x="1655731" y="1436823"/>
                    <a:pt x="1653096" y="1427991"/>
                    <a:pt x="1659760" y="1415595"/>
                  </a:cubicBezTo>
                  <a:cubicBezTo>
                    <a:pt x="1666578" y="1403045"/>
                    <a:pt x="1680060" y="1391888"/>
                    <a:pt x="1689978" y="1390494"/>
                  </a:cubicBezTo>
                  <a:close/>
                  <a:moveTo>
                    <a:pt x="2182315" y="1389409"/>
                  </a:moveTo>
                  <a:cubicBezTo>
                    <a:pt x="2192697" y="1388170"/>
                    <a:pt x="2196416" y="1397157"/>
                    <a:pt x="2190683" y="1409552"/>
                  </a:cubicBezTo>
                  <a:cubicBezTo>
                    <a:pt x="2184949" y="1421948"/>
                    <a:pt x="2171777" y="1433104"/>
                    <a:pt x="2161394" y="1434344"/>
                  </a:cubicBezTo>
                  <a:cubicBezTo>
                    <a:pt x="2150856" y="1435738"/>
                    <a:pt x="2147138" y="1426597"/>
                    <a:pt x="2153027" y="1414201"/>
                  </a:cubicBezTo>
                  <a:cubicBezTo>
                    <a:pt x="2158760" y="1401805"/>
                    <a:pt x="2171932" y="1390649"/>
                    <a:pt x="2182315" y="1389409"/>
                  </a:cubicBezTo>
                  <a:close/>
                  <a:moveTo>
                    <a:pt x="6987796" y="1388789"/>
                  </a:moveTo>
                  <a:cubicBezTo>
                    <a:pt x="6998798" y="1389564"/>
                    <a:pt x="7010729" y="1400256"/>
                    <a:pt x="7014602" y="1412651"/>
                  </a:cubicBezTo>
                  <a:cubicBezTo>
                    <a:pt x="7018476" y="1425202"/>
                    <a:pt x="7012588" y="1434809"/>
                    <a:pt x="7001587" y="1434034"/>
                  </a:cubicBezTo>
                  <a:cubicBezTo>
                    <a:pt x="6990585" y="1433259"/>
                    <a:pt x="6978499" y="1422568"/>
                    <a:pt x="6974781" y="1410172"/>
                  </a:cubicBezTo>
                  <a:cubicBezTo>
                    <a:pt x="6971062" y="1397776"/>
                    <a:pt x="6976950" y="1388325"/>
                    <a:pt x="6987796" y="1388789"/>
                  </a:cubicBezTo>
                  <a:close/>
                  <a:moveTo>
                    <a:pt x="7828384" y="1388634"/>
                  </a:moveTo>
                  <a:cubicBezTo>
                    <a:pt x="7838920" y="1389564"/>
                    <a:pt x="7851936" y="1400565"/>
                    <a:pt x="7857359" y="1412961"/>
                  </a:cubicBezTo>
                  <a:cubicBezTo>
                    <a:pt x="7862937" y="1425511"/>
                    <a:pt x="7858754" y="1434808"/>
                    <a:pt x="7848217" y="1433724"/>
                  </a:cubicBezTo>
                  <a:cubicBezTo>
                    <a:pt x="7837526" y="1432639"/>
                    <a:pt x="7824665" y="1421638"/>
                    <a:pt x="7819242" y="1409242"/>
                  </a:cubicBezTo>
                  <a:cubicBezTo>
                    <a:pt x="7813819" y="1396846"/>
                    <a:pt x="7818002" y="1387549"/>
                    <a:pt x="7828384" y="1388634"/>
                  </a:cubicBezTo>
                  <a:close/>
                  <a:moveTo>
                    <a:pt x="617943" y="1388480"/>
                  </a:moveTo>
                  <a:cubicBezTo>
                    <a:pt x="626930" y="1386620"/>
                    <a:pt x="627550" y="1395142"/>
                    <a:pt x="619493" y="1407538"/>
                  </a:cubicBezTo>
                  <a:cubicBezTo>
                    <a:pt x="611435" y="1419779"/>
                    <a:pt x="597646" y="1431245"/>
                    <a:pt x="588659" y="1433104"/>
                  </a:cubicBezTo>
                  <a:cubicBezTo>
                    <a:pt x="579673" y="1434964"/>
                    <a:pt x="579053" y="1426442"/>
                    <a:pt x="587111" y="1414046"/>
                  </a:cubicBezTo>
                  <a:cubicBezTo>
                    <a:pt x="595167" y="1401650"/>
                    <a:pt x="608957" y="1390184"/>
                    <a:pt x="617943" y="1388480"/>
                  </a:cubicBezTo>
                  <a:close/>
                  <a:moveTo>
                    <a:pt x="6924579" y="1385071"/>
                  </a:moveTo>
                  <a:cubicBezTo>
                    <a:pt x="6935580" y="1385691"/>
                    <a:pt x="6947511" y="1396382"/>
                    <a:pt x="6951230" y="1408778"/>
                  </a:cubicBezTo>
                  <a:cubicBezTo>
                    <a:pt x="6954948" y="1421328"/>
                    <a:pt x="6949060" y="1430780"/>
                    <a:pt x="6937904" y="1430160"/>
                  </a:cubicBezTo>
                  <a:cubicBezTo>
                    <a:pt x="6926748" y="1429386"/>
                    <a:pt x="6914817" y="1418694"/>
                    <a:pt x="6911253" y="1406299"/>
                  </a:cubicBezTo>
                  <a:cubicBezTo>
                    <a:pt x="6907689" y="1393903"/>
                    <a:pt x="6913577" y="1384296"/>
                    <a:pt x="6924579" y="1385071"/>
                  </a:cubicBezTo>
                  <a:close/>
                  <a:moveTo>
                    <a:pt x="8387278" y="1383831"/>
                  </a:moveTo>
                  <a:cubicBezTo>
                    <a:pt x="8397349" y="1385070"/>
                    <a:pt x="8410830" y="1396226"/>
                    <a:pt x="8417338" y="1408622"/>
                  </a:cubicBezTo>
                  <a:cubicBezTo>
                    <a:pt x="8423845" y="1421018"/>
                    <a:pt x="8420901" y="1430160"/>
                    <a:pt x="8410830" y="1428920"/>
                  </a:cubicBezTo>
                  <a:cubicBezTo>
                    <a:pt x="8400603" y="1427681"/>
                    <a:pt x="8387123" y="1416524"/>
                    <a:pt x="8380770" y="1404129"/>
                  </a:cubicBezTo>
                  <a:cubicBezTo>
                    <a:pt x="8374262" y="1391733"/>
                    <a:pt x="8377206" y="1382591"/>
                    <a:pt x="8387278" y="1383831"/>
                  </a:cubicBezTo>
                  <a:close/>
                  <a:moveTo>
                    <a:pt x="7767954" y="1382746"/>
                  </a:moveTo>
                  <a:cubicBezTo>
                    <a:pt x="7778491" y="1383676"/>
                    <a:pt x="7791351" y="1394677"/>
                    <a:pt x="7796774" y="1407073"/>
                  </a:cubicBezTo>
                  <a:cubicBezTo>
                    <a:pt x="7802197" y="1419623"/>
                    <a:pt x="7797859" y="1428765"/>
                    <a:pt x="7787323" y="1427836"/>
                  </a:cubicBezTo>
                  <a:cubicBezTo>
                    <a:pt x="7776631" y="1426906"/>
                    <a:pt x="7763770" y="1415905"/>
                    <a:pt x="7758502" y="1403509"/>
                  </a:cubicBezTo>
                  <a:cubicBezTo>
                    <a:pt x="7753234" y="1390958"/>
                    <a:pt x="7757418" y="1381816"/>
                    <a:pt x="7767954" y="1382746"/>
                  </a:cubicBezTo>
                  <a:close/>
                  <a:moveTo>
                    <a:pt x="8859710" y="1382127"/>
                  </a:moveTo>
                  <a:cubicBezTo>
                    <a:pt x="8869317" y="1383521"/>
                    <a:pt x="8883107" y="1394677"/>
                    <a:pt x="8890389" y="1407073"/>
                  </a:cubicBezTo>
                  <a:cubicBezTo>
                    <a:pt x="8897672" y="1419469"/>
                    <a:pt x="8895813" y="1428456"/>
                    <a:pt x="8886051" y="1427061"/>
                  </a:cubicBezTo>
                  <a:cubicBezTo>
                    <a:pt x="8876290" y="1425667"/>
                    <a:pt x="8862654" y="1414511"/>
                    <a:pt x="8855372" y="1402115"/>
                  </a:cubicBezTo>
                  <a:cubicBezTo>
                    <a:pt x="8848089" y="1389719"/>
                    <a:pt x="8850104" y="1380732"/>
                    <a:pt x="8859710" y="1382127"/>
                  </a:cubicBezTo>
                  <a:close/>
                  <a:moveTo>
                    <a:pt x="2242130" y="1381972"/>
                  </a:moveTo>
                  <a:cubicBezTo>
                    <a:pt x="2252512" y="1380577"/>
                    <a:pt x="2256387" y="1389719"/>
                    <a:pt x="2250653" y="1402115"/>
                  </a:cubicBezTo>
                  <a:cubicBezTo>
                    <a:pt x="2245075" y="1414510"/>
                    <a:pt x="2231902" y="1425667"/>
                    <a:pt x="2221521" y="1426906"/>
                  </a:cubicBezTo>
                  <a:cubicBezTo>
                    <a:pt x="2211138" y="1428301"/>
                    <a:pt x="2207264" y="1419159"/>
                    <a:pt x="2212998" y="1406763"/>
                  </a:cubicBezTo>
                  <a:cubicBezTo>
                    <a:pt x="2218731" y="1394367"/>
                    <a:pt x="2231747" y="1383211"/>
                    <a:pt x="2242130" y="1381972"/>
                  </a:cubicBezTo>
                  <a:close/>
                  <a:moveTo>
                    <a:pt x="1747625" y="1381972"/>
                  </a:moveTo>
                  <a:cubicBezTo>
                    <a:pt x="1757541" y="1380577"/>
                    <a:pt x="1760331" y="1389409"/>
                    <a:pt x="1753822" y="1401805"/>
                  </a:cubicBezTo>
                  <a:cubicBezTo>
                    <a:pt x="1747314" y="1414201"/>
                    <a:pt x="1733832" y="1425512"/>
                    <a:pt x="1723760" y="1426906"/>
                  </a:cubicBezTo>
                  <a:cubicBezTo>
                    <a:pt x="1713687" y="1428301"/>
                    <a:pt x="1710898" y="1419469"/>
                    <a:pt x="1717561" y="1407073"/>
                  </a:cubicBezTo>
                  <a:cubicBezTo>
                    <a:pt x="1724070" y="1394677"/>
                    <a:pt x="1737551" y="1383521"/>
                    <a:pt x="1747625" y="1381972"/>
                  </a:cubicBezTo>
                  <a:close/>
                  <a:moveTo>
                    <a:pt x="1333701" y="1381816"/>
                  </a:moveTo>
                  <a:cubicBezTo>
                    <a:pt x="1343310" y="1380267"/>
                    <a:pt x="1345324" y="1388944"/>
                    <a:pt x="1338041" y="1401339"/>
                  </a:cubicBezTo>
                  <a:cubicBezTo>
                    <a:pt x="1330757" y="1413735"/>
                    <a:pt x="1317121" y="1425046"/>
                    <a:pt x="1307358" y="1426596"/>
                  </a:cubicBezTo>
                  <a:cubicBezTo>
                    <a:pt x="1297751" y="1428300"/>
                    <a:pt x="1295736" y="1419468"/>
                    <a:pt x="1303019" y="1407072"/>
                  </a:cubicBezTo>
                  <a:cubicBezTo>
                    <a:pt x="1310303" y="1394677"/>
                    <a:pt x="1323939" y="1383365"/>
                    <a:pt x="1333701" y="1381816"/>
                  </a:cubicBezTo>
                  <a:close/>
                  <a:moveTo>
                    <a:pt x="6861204" y="1381196"/>
                  </a:moveTo>
                  <a:cubicBezTo>
                    <a:pt x="6872206" y="1381816"/>
                    <a:pt x="6884137" y="1392508"/>
                    <a:pt x="6887701" y="1404903"/>
                  </a:cubicBezTo>
                  <a:cubicBezTo>
                    <a:pt x="6891264" y="1417299"/>
                    <a:pt x="6885221" y="1426906"/>
                    <a:pt x="6874065" y="1426286"/>
                  </a:cubicBezTo>
                  <a:cubicBezTo>
                    <a:pt x="6862909" y="1425666"/>
                    <a:pt x="6851133" y="1414975"/>
                    <a:pt x="6847569" y="1402579"/>
                  </a:cubicBezTo>
                  <a:cubicBezTo>
                    <a:pt x="6844005" y="1390183"/>
                    <a:pt x="6850048" y="1380577"/>
                    <a:pt x="6861204" y="1381196"/>
                  </a:cubicBezTo>
                  <a:close/>
                  <a:moveTo>
                    <a:pt x="669539" y="1378098"/>
                  </a:moveTo>
                  <a:cubicBezTo>
                    <a:pt x="678526" y="1376238"/>
                    <a:pt x="679300" y="1384760"/>
                    <a:pt x="671243" y="1397156"/>
                  </a:cubicBezTo>
                  <a:cubicBezTo>
                    <a:pt x="663186" y="1409552"/>
                    <a:pt x="649396" y="1420863"/>
                    <a:pt x="640410" y="1422722"/>
                  </a:cubicBezTo>
                  <a:cubicBezTo>
                    <a:pt x="631424" y="1424582"/>
                    <a:pt x="630649" y="1416060"/>
                    <a:pt x="638705" y="1403664"/>
                  </a:cubicBezTo>
                  <a:cubicBezTo>
                    <a:pt x="646762" y="1391268"/>
                    <a:pt x="660552" y="1379802"/>
                    <a:pt x="669539" y="1378098"/>
                  </a:cubicBezTo>
                  <a:close/>
                  <a:moveTo>
                    <a:pt x="6797521" y="1377633"/>
                  </a:moveTo>
                  <a:cubicBezTo>
                    <a:pt x="6808678" y="1378252"/>
                    <a:pt x="6820454" y="1388944"/>
                    <a:pt x="6823863" y="1401340"/>
                  </a:cubicBezTo>
                  <a:cubicBezTo>
                    <a:pt x="6827426" y="1413735"/>
                    <a:pt x="6821228" y="1423342"/>
                    <a:pt x="6810072" y="1422722"/>
                  </a:cubicBezTo>
                  <a:cubicBezTo>
                    <a:pt x="6798916" y="1422102"/>
                    <a:pt x="6787140" y="1411411"/>
                    <a:pt x="6783731" y="1399015"/>
                  </a:cubicBezTo>
                  <a:cubicBezTo>
                    <a:pt x="6780322" y="1386465"/>
                    <a:pt x="6786520" y="1376858"/>
                    <a:pt x="6797521" y="1377633"/>
                  </a:cubicBezTo>
                  <a:close/>
                  <a:moveTo>
                    <a:pt x="7707215" y="1377013"/>
                  </a:moveTo>
                  <a:cubicBezTo>
                    <a:pt x="7717751" y="1377943"/>
                    <a:pt x="7730612" y="1388944"/>
                    <a:pt x="7735880" y="1401340"/>
                  </a:cubicBezTo>
                  <a:cubicBezTo>
                    <a:pt x="7741148" y="1413735"/>
                    <a:pt x="7736810" y="1423032"/>
                    <a:pt x="7726118" y="1422103"/>
                  </a:cubicBezTo>
                  <a:cubicBezTo>
                    <a:pt x="7715427" y="1421173"/>
                    <a:pt x="7702566" y="1410172"/>
                    <a:pt x="7697453" y="1397776"/>
                  </a:cubicBezTo>
                  <a:cubicBezTo>
                    <a:pt x="7692340" y="1385380"/>
                    <a:pt x="7696678" y="1376083"/>
                    <a:pt x="7707215" y="1377013"/>
                  </a:cubicBezTo>
                  <a:close/>
                  <a:moveTo>
                    <a:pt x="8329172" y="1376859"/>
                  </a:moveTo>
                  <a:cubicBezTo>
                    <a:pt x="8339243" y="1377943"/>
                    <a:pt x="8352725" y="1389099"/>
                    <a:pt x="8359077" y="1401495"/>
                  </a:cubicBezTo>
                  <a:cubicBezTo>
                    <a:pt x="8365429" y="1413891"/>
                    <a:pt x="8362485" y="1423033"/>
                    <a:pt x="8352259" y="1421793"/>
                  </a:cubicBezTo>
                  <a:cubicBezTo>
                    <a:pt x="8342033" y="1420554"/>
                    <a:pt x="8328707" y="1409397"/>
                    <a:pt x="8322355" y="1397002"/>
                  </a:cubicBezTo>
                  <a:cubicBezTo>
                    <a:pt x="8316001" y="1384606"/>
                    <a:pt x="8319100" y="1375464"/>
                    <a:pt x="8329172" y="1376859"/>
                  </a:cubicBezTo>
                  <a:close/>
                  <a:moveTo>
                    <a:pt x="2302257" y="1374689"/>
                  </a:moveTo>
                  <a:cubicBezTo>
                    <a:pt x="2312795" y="1373449"/>
                    <a:pt x="2316669" y="1382591"/>
                    <a:pt x="2311090" y="1394987"/>
                  </a:cubicBezTo>
                  <a:cubicBezTo>
                    <a:pt x="2305512" y="1407382"/>
                    <a:pt x="2292495" y="1418539"/>
                    <a:pt x="2281957" y="1419778"/>
                  </a:cubicBezTo>
                  <a:cubicBezTo>
                    <a:pt x="2271419" y="1421018"/>
                    <a:pt x="2267545" y="1411876"/>
                    <a:pt x="2273125" y="1399480"/>
                  </a:cubicBezTo>
                  <a:cubicBezTo>
                    <a:pt x="2278703" y="1387084"/>
                    <a:pt x="2291719" y="1376083"/>
                    <a:pt x="2302257" y="1374689"/>
                  </a:cubicBezTo>
                  <a:close/>
                  <a:moveTo>
                    <a:pt x="6733838" y="1374069"/>
                  </a:moveTo>
                  <a:cubicBezTo>
                    <a:pt x="6744840" y="1374534"/>
                    <a:pt x="6756461" y="1385226"/>
                    <a:pt x="6759870" y="1397621"/>
                  </a:cubicBezTo>
                  <a:cubicBezTo>
                    <a:pt x="6763279" y="1410172"/>
                    <a:pt x="6756926" y="1419779"/>
                    <a:pt x="6745770" y="1419159"/>
                  </a:cubicBezTo>
                  <a:cubicBezTo>
                    <a:pt x="6734613" y="1418539"/>
                    <a:pt x="6722992" y="1407848"/>
                    <a:pt x="6719739" y="1395452"/>
                  </a:cubicBezTo>
                  <a:cubicBezTo>
                    <a:pt x="6716484" y="1383056"/>
                    <a:pt x="6722837" y="1373450"/>
                    <a:pt x="6733838" y="1374069"/>
                  </a:cubicBezTo>
                  <a:close/>
                  <a:moveTo>
                    <a:pt x="1805426" y="1373759"/>
                  </a:moveTo>
                  <a:cubicBezTo>
                    <a:pt x="1815498" y="1372364"/>
                    <a:pt x="1818442" y="1381196"/>
                    <a:pt x="1811933" y="1393592"/>
                  </a:cubicBezTo>
                  <a:cubicBezTo>
                    <a:pt x="1805426" y="1406143"/>
                    <a:pt x="1791943" y="1417299"/>
                    <a:pt x="1781871" y="1418693"/>
                  </a:cubicBezTo>
                  <a:cubicBezTo>
                    <a:pt x="1771798" y="1420243"/>
                    <a:pt x="1768854" y="1411256"/>
                    <a:pt x="1775362" y="1398860"/>
                  </a:cubicBezTo>
                  <a:cubicBezTo>
                    <a:pt x="1781871" y="1386464"/>
                    <a:pt x="1795353" y="1375308"/>
                    <a:pt x="1805426" y="1373759"/>
                  </a:cubicBezTo>
                  <a:close/>
                  <a:moveTo>
                    <a:pt x="1389178" y="1372675"/>
                  </a:moveTo>
                  <a:cubicBezTo>
                    <a:pt x="1398941" y="1370970"/>
                    <a:pt x="1400955" y="1379802"/>
                    <a:pt x="1393826" y="1392198"/>
                  </a:cubicBezTo>
                  <a:cubicBezTo>
                    <a:pt x="1386699" y="1404594"/>
                    <a:pt x="1373062" y="1415905"/>
                    <a:pt x="1363300" y="1417454"/>
                  </a:cubicBezTo>
                  <a:cubicBezTo>
                    <a:pt x="1353691" y="1419159"/>
                    <a:pt x="1351677" y="1410327"/>
                    <a:pt x="1358805" y="1397931"/>
                  </a:cubicBezTo>
                  <a:cubicBezTo>
                    <a:pt x="1365934" y="1385535"/>
                    <a:pt x="1379570" y="1374224"/>
                    <a:pt x="1389178" y="1372675"/>
                  </a:cubicBezTo>
                  <a:close/>
                  <a:moveTo>
                    <a:pt x="7646166" y="1371435"/>
                  </a:moveTo>
                  <a:cubicBezTo>
                    <a:pt x="7656703" y="1372520"/>
                    <a:pt x="7669563" y="1383366"/>
                    <a:pt x="7674676" y="1395762"/>
                  </a:cubicBezTo>
                  <a:cubicBezTo>
                    <a:pt x="7679945" y="1408157"/>
                    <a:pt x="7675451" y="1417454"/>
                    <a:pt x="7664760" y="1416525"/>
                  </a:cubicBezTo>
                  <a:cubicBezTo>
                    <a:pt x="7654068" y="1415440"/>
                    <a:pt x="7641363" y="1404594"/>
                    <a:pt x="7636249" y="1392198"/>
                  </a:cubicBezTo>
                  <a:cubicBezTo>
                    <a:pt x="7631291" y="1379802"/>
                    <a:pt x="7635630" y="1370505"/>
                    <a:pt x="7646166" y="1371435"/>
                  </a:cubicBezTo>
                  <a:close/>
                  <a:moveTo>
                    <a:pt x="9199510" y="1371125"/>
                  </a:moveTo>
                  <a:cubicBezTo>
                    <a:pt x="9208807" y="1372519"/>
                    <a:pt x="9222597" y="1383830"/>
                    <a:pt x="9230344" y="1396226"/>
                  </a:cubicBezTo>
                  <a:cubicBezTo>
                    <a:pt x="9238091" y="1408622"/>
                    <a:pt x="9236852" y="1417454"/>
                    <a:pt x="9227555" y="1415904"/>
                  </a:cubicBezTo>
                  <a:cubicBezTo>
                    <a:pt x="9218258" y="1414355"/>
                    <a:pt x="9204468" y="1403044"/>
                    <a:pt x="9196721" y="1390648"/>
                  </a:cubicBezTo>
                  <a:cubicBezTo>
                    <a:pt x="9188973" y="1378252"/>
                    <a:pt x="9190368" y="1369420"/>
                    <a:pt x="9199510" y="1371125"/>
                  </a:cubicBezTo>
                  <a:close/>
                  <a:moveTo>
                    <a:pt x="6670155" y="1370660"/>
                  </a:moveTo>
                  <a:cubicBezTo>
                    <a:pt x="6681156" y="1371280"/>
                    <a:pt x="6692777" y="1381817"/>
                    <a:pt x="6696031" y="1394212"/>
                  </a:cubicBezTo>
                  <a:cubicBezTo>
                    <a:pt x="6699285" y="1406763"/>
                    <a:pt x="6692777" y="1416370"/>
                    <a:pt x="6681621" y="1415750"/>
                  </a:cubicBezTo>
                  <a:cubicBezTo>
                    <a:pt x="6670465" y="1415285"/>
                    <a:pt x="6658844" y="1404594"/>
                    <a:pt x="6655745" y="1392198"/>
                  </a:cubicBezTo>
                  <a:cubicBezTo>
                    <a:pt x="6652646" y="1379647"/>
                    <a:pt x="6658999" y="1370041"/>
                    <a:pt x="6670155" y="1370660"/>
                  </a:cubicBezTo>
                  <a:close/>
                  <a:moveTo>
                    <a:pt x="8270757" y="1369885"/>
                  </a:moveTo>
                  <a:cubicBezTo>
                    <a:pt x="8280829" y="1371125"/>
                    <a:pt x="8294154" y="1382126"/>
                    <a:pt x="8300507" y="1394522"/>
                  </a:cubicBezTo>
                  <a:cubicBezTo>
                    <a:pt x="8306860" y="1406918"/>
                    <a:pt x="8303761" y="1416059"/>
                    <a:pt x="8293535" y="1414820"/>
                  </a:cubicBezTo>
                  <a:cubicBezTo>
                    <a:pt x="8283308" y="1413735"/>
                    <a:pt x="8269983" y="1402579"/>
                    <a:pt x="8263784" y="1390183"/>
                  </a:cubicBezTo>
                  <a:cubicBezTo>
                    <a:pt x="8257587" y="1377633"/>
                    <a:pt x="8260686" y="1368646"/>
                    <a:pt x="8270757" y="1369885"/>
                  </a:cubicBezTo>
                  <a:close/>
                  <a:moveTo>
                    <a:pt x="721443" y="1367871"/>
                  </a:moveTo>
                  <a:cubicBezTo>
                    <a:pt x="730430" y="1366166"/>
                    <a:pt x="731360" y="1374689"/>
                    <a:pt x="723303" y="1387084"/>
                  </a:cubicBezTo>
                  <a:cubicBezTo>
                    <a:pt x="715400" y="1399480"/>
                    <a:pt x="701456" y="1410946"/>
                    <a:pt x="692469" y="1412651"/>
                  </a:cubicBezTo>
                  <a:cubicBezTo>
                    <a:pt x="683328" y="1414355"/>
                    <a:pt x="682554" y="1405833"/>
                    <a:pt x="690611" y="1393437"/>
                  </a:cubicBezTo>
                  <a:cubicBezTo>
                    <a:pt x="698512" y="1381041"/>
                    <a:pt x="712301" y="1369575"/>
                    <a:pt x="721443" y="1367871"/>
                  </a:cubicBezTo>
                  <a:close/>
                  <a:moveTo>
                    <a:pt x="2362384" y="1367717"/>
                  </a:moveTo>
                  <a:cubicBezTo>
                    <a:pt x="2372766" y="1366477"/>
                    <a:pt x="2376795" y="1375619"/>
                    <a:pt x="2371371" y="1388015"/>
                  </a:cubicBezTo>
                  <a:cubicBezTo>
                    <a:pt x="2365792" y="1400410"/>
                    <a:pt x="2352930" y="1411412"/>
                    <a:pt x="2342393" y="1412651"/>
                  </a:cubicBezTo>
                  <a:cubicBezTo>
                    <a:pt x="2331856" y="1413891"/>
                    <a:pt x="2327827" y="1404749"/>
                    <a:pt x="2333405" y="1392353"/>
                  </a:cubicBezTo>
                  <a:cubicBezTo>
                    <a:pt x="2338829" y="1379957"/>
                    <a:pt x="2351846" y="1368956"/>
                    <a:pt x="2362384" y="1367717"/>
                  </a:cubicBezTo>
                  <a:close/>
                  <a:moveTo>
                    <a:pt x="6606162" y="1367406"/>
                  </a:moveTo>
                  <a:cubicBezTo>
                    <a:pt x="6617318" y="1368026"/>
                    <a:pt x="6628784" y="1378562"/>
                    <a:pt x="6631883" y="1390958"/>
                  </a:cubicBezTo>
                  <a:cubicBezTo>
                    <a:pt x="6634982" y="1403354"/>
                    <a:pt x="6628474" y="1412961"/>
                    <a:pt x="6617318" y="1412496"/>
                  </a:cubicBezTo>
                  <a:cubicBezTo>
                    <a:pt x="6606162" y="1411876"/>
                    <a:pt x="6594541" y="1401340"/>
                    <a:pt x="6591597" y="1388944"/>
                  </a:cubicBezTo>
                  <a:cubicBezTo>
                    <a:pt x="6588498" y="1376548"/>
                    <a:pt x="6595161" y="1366941"/>
                    <a:pt x="6606162" y="1367406"/>
                  </a:cubicBezTo>
                  <a:close/>
                  <a:moveTo>
                    <a:pt x="7585272" y="1366012"/>
                  </a:moveTo>
                  <a:cubicBezTo>
                    <a:pt x="7595963" y="1366941"/>
                    <a:pt x="7608514" y="1377788"/>
                    <a:pt x="7613627" y="1390184"/>
                  </a:cubicBezTo>
                  <a:cubicBezTo>
                    <a:pt x="7618585" y="1402579"/>
                    <a:pt x="7614092" y="1411876"/>
                    <a:pt x="7603401" y="1410946"/>
                  </a:cubicBezTo>
                  <a:cubicBezTo>
                    <a:pt x="7592709" y="1410017"/>
                    <a:pt x="7580003" y="1399170"/>
                    <a:pt x="7575045" y="1386775"/>
                  </a:cubicBezTo>
                  <a:cubicBezTo>
                    <a:pt x="7570087" y="1374379"/>
                    <a:pt x="7574580" y="1364927"/>
                    <a:pt x="7585272" y="1366012"/>
                  </a:cubicBezTo>
                  <a:close/>
                  <a:moveTo>
                    <a:pt x="1863381" y="1365857"/>
                  </a:moveTo>
                  <a:cubicBezTo>
                    <a:pt x="1873454" y="1364462"/>
                    <a:pt x="1876398" y="1373294"/>
                    <a:pt x="1870045" y="1385690"/>
                  </a:cubicBezTo>
                  <a:cubicBezTo>
                    <a:pt x="1863691" y="1398086"/>
                    <a:pt x="1850209" y="1409242"/>
                    <a:pt x="1840137" y="1410636"/>
                  </a:cubicBezTo>
                  <a:cubicBezTo>
                    <a:pt x="1830065" y="1412031"/>
                    <a:pt x="1826965" y="1403044"/>
                    <a:pt x="1833474" y="1390648"/>
                  </a:cubicBezTo>
                  <a:cubicBezTo>
                    <a:pt x="1839981" y="1378253"/>
                    <a:pt x="1853309" y="1367096"/>
                    <a:pt x="1863381" y="1365857"/>
                  </a:cubicBezTo>
                  <a:close/>
                  <a:moveTo>
                    <a:pt x="6542169" y="1364617"/>
                  </a:moveTo>
                  <a:cubicBezTo>
                    <a:pt x="6553325" y="1365082"/>
                    <a:pt x="6564792" y="1375618"/>
                    <a:pt x="6567736" y="1388014"/>
                  </a:cubicBezTo>
                  <a:cubicBezTo>
                    <a:pt x="6570679" y="1400410"/>
                    <a:pt x="6564017" y="1410017"/>
                    <a:pt x="6552860" y="1409552"/>
                  </a:cubicBezTo>
                  <a:cubicBezTo>
                    <a:pt x="6541549" y="1408932"/>
                    <a:pt x="6530238" y="1398396"/>
                    <a:pt x="6527294" y="1386000"/>
                  </a:cubicBezTo>
                  <a:cubicBezTo>
                    <a:pt x="6524505" y="1373604"/>
                    <a:pt x="6531013" y="1363842"/>
                    <a:pt x="6542169" y="1364617"/>
                  </a:cubicBezTo>
                  <a:close/>
                  <a:moveTo>
                    <a:pt x="1445273" y="1363687"/>
                  </a:moveTo>
                  <a:cubicBezTo>
                    <a:pt x="1455037" y="1362138"/>
                    <a:pt x="1457206" y="1370970"/>
                    <a:pt x="1450078" y="1383366"/>
                  </a:cubicBezTo>
                  <a:cubicBezTo>
                    <a:pt x="1442950" y="1395761"/>
                    <a:pt x="1429313" y="1407072"/>
                    <a:pt x="1419550" y="1408622"/>
                  </a:cubicBezTo>
                  <a:cubicBezTo>
                    <a:pt x="1409787" y="1410171"/>
                    <a:pt x="1407618" y="1401340"/>
                    <a:pt x="1414747" y="1388944"/>
                  </a:cubicBezTo>
                  <a:cubicBezTo>
                    <a:pt x="1421875" y="1376548"/>
                    <a:pt x="1435511" y="1365237"/>
                    <a:pt x="1445273" y="1363687"/>
                  </a:cubicBezTo>
                  <a:close/>
                  <a:moveTo>
                    <a:pt x="8212497" y="1363068"/>
                  </a:moveTo>
                  <a:cubicBezTo>
                    <a:pt x="8222569" y="1364308"/>
                    <a:pt x="8235894" y="1375309"/>
                    <a:pt x="8242092" y="1387705"/>
                  </a:cubicBezTo>
                  <a:cubicBezTo>
                    <a:pt x="8248290" y="1400101"/>
                    <a:pt x="8245036" y="1409242"/>
                    <a:pt x="8234809" y="1408003"/>
                  </a:cubicBezTo>
                  <a:cubicBezTo>
                    <a:pt x="8224428" y="1406763"/>
                    <a:pt x="8211258" y="1395762"/>
                    <a:pt x="8205060" y="1383366"/>
                  </a:cubicBezTo>
                  <a:cubicBezTo>
                    <a:pt x="8198861" y="1370816"/>
                    <a:pt x="8202116" y="1361829"/>
                    <a:pt x="8212497" y="1363068"/>
                  </a:cubicBezTo>
                  <a:close/>
                  <a:moveTo>
                    <a:pt x="6478176" y="1361363"/>
                  </a:moveTo>
                  <a:cubicBezTo>
                    <a:pt x="6489177" y="1361828"/>
                    <a:pt x="6500643" y="1372365"/>
                    <a:pt x="6503432" y="1384760"/>
                  </a:cubicBezTo>
                  <a:cubicBezTo>
                    <a:pt x="6506222" y="1397311"/>
                    <a:pt x="6499404" y="1406918"/>
                    <a:pt x="6488248" y="1406453"/>
                  </a:cubicBezTo>
                  <a:cubicBezTo>
                    <a:pt x="6477092" y="1405988"/>
                    <a:pt x="6465780" y="1395452"/>
                    <a:pt x="6462991" y="1383056"/>
                  </a:cubicBezTo>
                  <a:cubicBezTo>
                    <a:pt x="6460202" y="1370660"/>
                    <a:pt x="6467020" y="1361053"/>
                    <a:pt x="6478176" y="1361363"/>
                  </a:cubicBezTo>
                  <a:close/>
                  <a:moveTo>
                    <a:pt x="2422664" y="1360744"/>
                  </a:moveTo>
                  <a:cubicBezTo>
                    <a:pt x="2433202" y="1359504"/>
                    <a:pt x="2437386" y="1368646"/>
                    <a:pt x="2431962" y="1381042"/>
                  </a:cubicBezTo>
                  <a:cubicBezTo>
                    <a:pt x="2426539" y="1393437"/>
                    <a:pt x="2413676" y="1404439"/>
                    <a:pt x="2403139" y="1405678"/>
                  </a:cubicBezTo>
                  <a:cubicBezTo>
                    <a:pt x="2392602" y="1406918"/>
                    <a:pt x="2388418" y="1397776"/>
                    <a:pt x="2393841" y="1385380"/>
                  </a:cubicBezTo>
                  <a:cubicBezTo>
                    <a:pt x="2399265" y="1372984"/>
                    <a:pt x="2412127" y="1361983"/>
                    <a:pt x="2422664" y="1360744"/>
                  </a:cubicBezTo>
                  <a:close/>
                  <a:moveTo>
                    <a:pt x="7523913" y="1360589"/>
                  </a:moveTo>
                  <a:cubicBezTo>
                    <a:pt x="7534605" y="1361519"/>
                    <a:pt x="7547155" y="1372365"/>
                    <a:pt x="7552114" y="1384761"/>
                  </a:cubicBezTo>
                  <a:cubicBezTo>
                    <a:pt x="7557072" y="1397312"/>
                    <a:pt x="7552424" y="1406608"/>
                    <a:pt x="7541732" y="1405679"/>
                  </a:cubicBezTo>
                  <a:cubicBezTo>
                    <a:pt x="7531041" y="1404749"/>
                    <a:pt x="7518335" y="1393903"/>
                    <a:pt x="7513532" y="1381507"/>
                  </a:cubicBezTo>
                  <a:cubicBezTo>
                    <a:pt x="7508573" y="1368956"/>
                    <a:pt x="7513377" y="1359659"/>
                    <a:pt x="7523913" y="1360589"/>
                  </a:cubicBezTo>
                  <a:close/>
                  <a:moveTo>
                    <a:pt x="6413873" y="1358730"/>
                  </a:moveTo>
                  <a:cubicBezTo>
                    <a:pt x="6425029" y="1359195"/>
                    <a:pt x="6436185" y="1369731"/>
                    <a:pt x="6438974" y="1382127"/>
                  </a:cubicBezTo>
                  <a:cubicBezTo>
                    <a:pt x="6441764" y="1394523"/>
                    <a:pt x="6434791" y="1404284"/>
                    <a:pt x="6423635" y="1403819"/>
                  </a:cubicBezTo>
                  <a:cubicBezTo>
                    <a:pt x="6412323" y="1403355"/>
                    <a:pt x="6401168" y="1392818"/>
                    <a:pt x="6398533" y="1380422"/>
                  </a:cubicBezTo>
                  <a:cubicBezTo>
                    <a:pt x="6395899" y="1368027"/>
                    <a:pt x="6402717" y="1358265"/>
                    <a:pt x="6413873" y="1358730"/>
                  </a:cubicBezTo>
                  <a:close/>
                  <a:moveTo>
                    <a:pt x="1921494" y="1357645"/>
                  </a:moveTo>
                  <a:cubicBezTo>
                    <a:pt x="1931720" y="1356250"/>
                    <a:pt x="1934820" y="1365237"/>
                    <a:pt x="1928466" y="1377633"/>
                  </a:cubicBezTo>
                  <a:cubicBezTo>
                    <a:pt x="1922267" y="1390029"/>
                    <a:pt x="1908941" y="1401185"/>
                    <a:pt x="1898713" y="1402579"/>
                  </a:cubicBezTo>
                  <a:cubicBezTo>
                    <a:pt x="1888486" y="1403974"/>
                    <a:pt x="1885386" y="1394987"/>
                    <a:pt x="1891740" y="1382591"/>
                  </a:cubicBezTo>
                  <a:cubicBezTo>
                    <a:pt x="1898092" y="1370195"/>
                    <a:pt x="1911420" y="1359039"/>
                    <a:pt x="1921494" y="1357645"/>
                  </a:cubicBezTo>
                  <a:close/>
                  <a:moveTo>
                    <a:pt x="773504" y="1357645"/>
                  </a:moveTo>
                  <a:cubicBezTo>
                    <a:pt x="782490" y="1355940"/>
                    <a:pt x="783419" y="1364462"/>
                    <a:pt x="775518" y="1376858"/>
                  </a:cubicBezTo>
                  <a:cubicBezTo>
                    <a:pt x="767616" y="1389254"/>
                    <a:pt x="753826" y="1400720"/>
                    <a:pt x="744684" y="1402425"/>
                  </a:cubicBezTo>
                  <a:cubicBezTo>
                    <a:pt x="735544" y="1404129"/>
                    <a:pt x="734768" y="1395607"/>
                    <a:pt x="742670" y="1383211"/>
                  </a:cubicBezTo>
                  <a:cubicBezTo>
                    <a:pt x="750572" y="1370815"/>
                    <a:pt x="764362" y="1359349"/>
                    <a:pt x="773504" y="1357645"/>
                  </a:cubicBezTo>
                  <a:close/>
                  <a:moveTo>
                    <a:pt x="6349570" y="1356405"/>
                  </a:moveTo>
                  <a:cubicBezTo>
                    <a:pt x="6360726" y="1356715"/>
                    <a:pt x="6371882" y="1367251"/>
                    <a:pt x="6374517" y="1379647"/>
                  </a:cubicBezTo>
                  <a:cubicBezTo>
                    <a:pt x="6377150" y="1392043"/>
                    <a:pt x="6370178" y="1401805"/>
                    <a:pt x="6358867" y="1401340"/>
                  </a:cubicBezTo>
                  <a:cubicBezTo>
                    <a:pt x="6347556" y="1400875"/>
                    <a:pt x="6336399" y="1390339"/>
                    <a:pt x="6333920" y="1377943"/>
                  </a:cubicBezTo>
                  <a:cubicBezTo>
                    <a:pt x="6331441" y="1365392"/>
                    <a:pt x="6338414" y="1355630"/>
                    <a:pt x="6349570" y="1356405"/>
                  </a:cubicBezTo>
                  <a:close/>
                  <a:moveTo>
                    <a:pt x="8153617" y="1356095"/>
                  </a:moveTo>
                  <a:cubicBezTo>
                    <a:pt x="8163844" y="1357335"/>
                    <a:pt x="8177014" y="1368336"/>
                    <a:pt x="8183213" y="1380732"/>
                  </a:cubicBezTo>
                  <a:cubicBezTo>
                    <a:pt x="8189410" y="1393128"/>
                    <a:pt x="8186002" y="1402270"/>
                    <a:pt x="8175775" y="1401185"/>
                  </a:cubicBezTo>
                  <a:cubicBezTo>
                    <a:pt x="8165548" y="1399945"/>
                    <a:pt x="8152223" y="1388944"/>
                    <a:pt x="8146180" y="1376548"/>
                  </a:cubicBezTo>
                  <a:cubicBezTo>
                    <a:pt x="8140137" y="1364153"/>
                    <a:pt x="8143391" y="1355011"/>
                    <a:pt x="8153617" y="1356095"/>
                  </a:cubicBezTo>
                  <a:close/>
                  <a:moveTo>
                    <a:pt x="7462554" y="1355320"/>
                  </a:moveTo>
                  <a:cubicBezTo>
                    <a:pt x="7473245" y="1356250"/>
                    <a:pt x="7485796" y="1367096"/>
                    <a:pt x="7490600" y="1379492"/>
                  </a:cubicBezTo>
                  <a:cubicBezTo>
                    <a:pt x="7495403" y="1391888"/>
                    <a:pt x="7490600" y="1401339"/>
                    <a:pt x="7479908" y="1400410"/>
                  </a:cubicBezTo>
                  <a:cubicBezTo>
                    <a:pt x="7469217" y="1399480"/>
                    <a:pt x="7456666" y="1388634"/>
                    <a:pt x="7451863" y="1376238"/>
                  </a:cubicBezTo>
                  <a:cubicBezTo>
                    <a:pt x="7447060" y="1363842"/>
                    <a:pt x="7451863" y="1354545"/>
                    <a:pt x="7462554" y="1355320"/>
                  </a:cubicBezTo>
                  <a:close/>
                  <a:moveTo>
                    <a:pt x="1501216" y="1354855"/>
                  </a:moveTo>
                  <a:cubicBezTo>
                    <a:pt x="1510978" y="1353306"/>
                    <a:pt x="1513149" y="1362138"/>
                    <a:pt x="1506175" y="1374534"/>
                  </a:cubicBezTo>
                  <a:cubicBezTo>
                    <a:pt x="1499202" y="1386929"/>
                    <a:pt x="1485565" y="1398240"/>
                    <a:pt x="1475803" y="1399790"/>
                  </a:cubicBezTo>
                  <a:cubicBezTo>
                    <a:pt x="1466040" y="1401339"/>
                    <a:pt x="1463716" y="1392508"/>
                    <a:pt x="1470844" y="1380112"/>
                  </a:cubicBezTo>
                  <a:cubicBezTo>
                    <a:pt x="1477972" y="1367716"/>
                    <a:pt x="1491608" y="1356405"/>
                    <a:pt x="1501216" y="1354855"/>
                  </a:cubicBezTo>
                  <a:close/>
                  <a:moveTo>
                    <a:pt x="2483101" y="1353926"/>
                  </a:moveTo>
                  <a:cubicBezTo>
                    <a:pt x="2493483" y="1352686"/>
                    <a:pt x="2497823" y="1361828"/>
                    <a:pt x="2492553" y="1374224"/>
                  </a:cubicBezTo>
                  <a:cubicBezTo>
                    <a:pt x="2487285" y="1386619"/>
                    <a:pt x="2474423" y="1397621"/>
                    <a:pt x="2463885" y="1398860"/>
                  </a:cubicBezTo>
                  <a:cubicBezTo>
                    <a:pt x="2453348" y="1400100"/>
                    <a:pt x="2449163" y="1390958"/>
                    <a:pt x="2454432" y="1378562"/>
                  </a:cubicBezTo>
                  <a:cubicBezTo>
                    <a:pt x="2459856" y="1366166"/>
                    <a:pt x="2472563" y="1355165"/>
                    <a:pt x="2483101" y="1353926"/>
                  </a:cubicBezTo>
                  <a:close/>
                  <a:moveTo>
                    <a:pt x="6285267" y="1353616"/>
                  </a:moveTo>
                  <a:cubicBezTo>
                    <a:pt x="6296423" y="1354081"/>
                    <a:pt x="6307424" y="1364462"/>
                    <a:pt x="6309903" y="1376858"/>
                  </a:cubicBezTo>
                  <a:cubicBezTo>
                    <a:pt x="6312383" y="1389409"/>
                    <a:pt x="6305255" y="1399171"/>
                    <a:pt x="6293944" y="1398706"/>
                  </a:cubicBezTo>
                  <a:cubicBezTo>
                    <a:pt x="6282788" y="1398396"/>
                    <a:pt x="6271631" y="1387859"/>
                    <a:pt x="6269307" y="1375464"/>
                  </a:cubicBezTo>
                  <a:cubicBezTo>
                    <a:pt x="6266983" y="1363068"/>
                    <a:pt x="6274111" y="1353306"/>
                    <a:pt x="6285267" y="1353616"/>
                  </a:cubicBezTo>
                  <a:close/>
                  <a:moveTo>
                    <a:pt x="6220654" y="1351447"/>
                  </a:moveTo>
                  <a:cubicBezTo>
                    <a:pt x="6231810" y="1351912"/>
                    <a:pt x="6242812" y="1362293"/>
                    <a:pt x="6245136" y="1374689"/>
                  </a:cubicBezTo>
                  <a:cubicBezTo>
                    <a:pt x="6247615" y="1387085"/>
                    <a:pt x="6240332" y="1396846"/>
                    <a:pt x="6229021" y="1396536"/>
                  </a:cubicBezTo>
                  <a:cubicBezTo>
                    <a:pt x="6217710" y="1396072"/>
                    <a:pt x="6206709" y="1385690"/>
                    <a:pt x="6204540" y="1373294"/>
                  </a:cubicBezTo>
                  <a:cubicBezTo>
                    <a:pt x="6202370" y="1360744"/>
                    <a:pt x="6209653" y="1350982"/>
                    <a:pt x="6220654" y="1351447"/>
                  </a:cubicBezTo>
                  <a:close/>
                  <a:moveTo>
                    <a:pt x="8635657" y="1350827"/>
                  </a:moveTo>
                  <a:cubicBezTo>
                    <a:pt x="8645418" y="1352066"/>
                    <a:pt x="8659054" y="1363223"/>
                    <a:pt x="8666027" y="1375618"/>
                  </a:cubicBezTo>
                  <a:cubicBezTo>
                    <a:pt x="8672999" y="1388014"/>
                    <a:pt x="8670675" y="1397001"/>
                    <a:pt x="8660758" y="1395607"/>
                  </a:cubicBezTo>
                  <a:cubicBezTo>
                    <a:pt x="8650842" y="1394212"/>
                    <a:pt x="8637362" y="1383056"/>
                    <a:pt x="8630389" y="1370660"/>
                  </a:cubicBezTo>
                  <a:cubicBezTo>
                    <a:pt x="8623416" y="1358264"/>
                    <a:pt x="8625741" y="1349277"/>
                    <a:pt x="8635657" y="1350827"/>
                  </a:cubicBezTo>
                  <a:close/>
                  <a:moveTo>
                    <a:pt x="7401041" y="1350362"/>
                  </a:moveTo>
                  <a:cubicBezTo>
                    <a:pt x="7411732" y="1351137"/>
                    <a:pt x="7424283" y="1361983"/>
                    <a:pt x="7428931" y="1374379"/>
                  </a:cubicBezTo>
                  <a:cubicBezTo>
                    <a:pt x="7433579" y="1386775"/>
                    <a:pt x="7428776" y="1396226"/>
                    <a:pt x="7417930" y="1395297"/>
                  </a:cubicBezTo>
                  <a:cubicBezTo>
                    <a:pt x="7407083" y="1394522"/>
                    <a:pt x="7394688" y="1383676"/>
                    <a:pt x="7390039" y="1371280"/>
                  </a:cubicBezTo>
                  <a:cubicBezTo>
                    <a:pt x="7385391" y="1358884"/>
                    <a:pt x="7390349" y="1349432"/>
                    <a:pt x="7401041" y="1350362"/>
                  </a:cubicBezTo>
                  <a:close/>
                  <a:moveTo>
                    <a:pt x="1980069" y="1349743"/>
                  </a:moveTo>
                  <a:cubicBezTo>
                    <a:pt x="1990143" y="1348348"/>
                    <a:pt x="1993397" y="1357335"/>
                    <a:pt x="1987198" y="1369731"/>
                  </a:cubicBezTo>
                  <a:cubicBezTo>
                    <a:pt x="1981000" y="1382127"/>
                    <a:pt x="1967672" y="1393283"/>
                    <a:pt x="1957445" y="1394677"/>
                  </a:cubicBezTo>
                  <a:cubicBezTo>
                    <a:pt x="1947217" y="1396072"/>
                    <a:pt x="1944118" y="1387085"/>
                    <a:pt x="1950316" y="1374689"/>
                  </a:cubicBezTo>
                  <a:cubicBezTo>
                    <a:pt x="1956515" y="1362293"/>
                    <a:pt x="1969843" y="1351137"/>
                    <a:pt x="1980069" y="1349743"/>
                  </a:cubicBezTo>
                  <a:close/>
                  <a:moveTo>
                    <a:pt x="8094737" y="1349587"/>
                  </a:moveTo>
                  <a:cubicBezTo>
                    <a:pt x="8104963" y="1350672"/>
                    <a:pt x="8118134" y="1361673"/>
                    <a:pt x="8124178" y="1374069"/>
                  </a:cubicBezTo>
                  <a:cubicBezTo>
                    <a:pt x="8130220" y="1386465"/>
                    <a:pt x="8126656" y="1395607"/>
                    <a:pt x="8116430" y="1394522"/>
                  </a:cubicBezTo>
                  <a:cubicBezTo>
                    <a:pt x="8106203" y="1393437"/>
                    <a:pt x="8092878" y="1382436"/>
                    <a:pt x="8086990" y="1370040"/>
                  </a:cubicBezTo>
                  <a:cubicBezTo>
                    <a:pt x="8081102" y="1357645"/>
                    <a:pt x="8084511" y="1348503"/>
                    <a:pt x="8094737" y="1349587"/>
                  </a:cubicBezTo>
                  <a:close/>
                  <a:moveTo>
                    <a:pt x="6156196" y="1349433"/>
                  </a:moveTo>
                  <a:cubicBezTo>
                    <a:pt x="6167507" y="1349743"/>
                    <a:pt x="6178354" y="1360124"/>
                    <a:pt x="6180523" y="1372520"/>
                  </a:cubicBezTo>
                  <a:cubicBezTo>
                    <a:pt x="6182692" y="1384916"/>
                    <a:pt x="6175410" y="1394678"/>
                    <a:pt x="6164098" y="1394368"/>
                  </a:cubicBezTo>
                  <a:cubicBezTo>
                    <a:pt x="6152787" y="1393903"/>
                    <a:pt x="6141941" y="1383521"/>
                    <a:pt x="6139771" y="1371126"/>
                  </a:cubicBezTo>
                  <a:cubicBezTo>
                    <a:pt x="6137758" y="1358730"/>
                    <a:pt x="6145040" y="1348968"/>
                    <a:pt x="6156196" y="1349433"/>
                  </a:cubicBezTo>
                  <a:close/>
                  <a:moveTo>
                    <a:pt x="2543847" y="1347419"/>
                  </a:moveTo>
                  <a:cubicBezTo>
                    <a:pt x="2554384" y="1346179"/>
                    <a:pt x="2558724" y="1355321"/>
                    <a:pt x="2553610" y="1367717"/>
                  </a:cubicBezTo>
                  <a:cubicBezTo>
                    <a:pt x="2548496" y="1380112"/>
                    <a:pt x="2535634" y="1391114"/>
                    <a:pt x="2525096" y="1392198"/>
                  </a:cubicBezTo>
                  <a:cubicBezTo>
                    <a:pt x="2514559" y="1393283"/>
                    <a:pt x="2510065" y="1384141"/>
                    <a:pt x="2515334" y="1371745"/>
                  </a:cubicBezTo>
                  <a:cubicBezTo>
                    <a:pt x="2520447" y="1359350"/>
                    <a:pt x="2533309" y="1348348"/>
                    <a:pt x="2543847" y="1347419"/>
                  </a:cubicBezTo>
                  <a:close/>
                  <a:moveTo>
                    <a:pt x="825719" y="1347418"/>
                  </a:moveTo>
                  <a:cubicBezTo>
                    <a:pt x="834860" y="1345713"/>
                    <a:pt x="835790" y="1354236"/>
                    <a:pt x="827888" y="1366631"/>
                  </a:cubicBezTo>
                  <a:cubicBezTo>
                    <a:pt x="819986" y="1379027"/>
                    <a:pt x="806197" y="1390493"/>
                    <a:pt x="797055" y="1392198"/>
                  </a:cubicBezTo>
                  <a:cubicBezTo>
                    <a:pt x="787914" y="1393902"/>
                    <a:pt x="786984" y="1385380"/>
                    <a:pt x="794886" y="1372984"/>
                  </a:cubicBezTo>
                  <a:cubicBezTo>
                    <a:pt x="802943" y="1360743"/>
                    <a:pt x="816732" y="1349277"/>
                    <a:pt x="825719" y="1347418"/>
                  </a:cubicBezTo>
                  <a:close/>
                  <a:moveTo>
                    <a:pt x="6091739" y="1347263"/>
                  </a:moveTo>
                  <a:cubicBezTo>
                    <a:pt x="6102895" y="1347573"/>
                    <a:pt x="6113741" y="1357955"/>
                    <a:pt x="6115755" y="1370350"/>
                  </a:cubicBezTo>
                  <a:cubicBezTo>
                    <a:pt x="6117770" y="1382901"/>
                    <a:pt x="6110332" y="1392663"/>
                    <a:pt x="6099021" y="1392353"/>
                  </a:cubicBezTo>
                  <a:cubicBezTo>
                    <a:pt x="6087710" y="1392043"/>
                    <a:pt x="6077018" y="1381661"/>
                    <a:pt x="6075004" y="1369266"/>
                  </a:cubicBezTo>
                  <a:cubicBezTo>
                    <a:pt x="6072990" y="1356715"/>
                    <a:pt x="6080427" y="1346953"/>
                    <a:pt x="6091739" y="1347263"/>
                  </a:cubicBezTo>
                  <a:close/>
                  <a:moveTo>
                    <a:pt x="1557623" y="1346178"/>
                  </a:moveTo>
                  <a:cubicBezTo>
                    <a:pt x="1567385" y="1344629"/>
                    <a:pt x="1569710" y="1353461"/>
                    <a:pt x="1562736" y="1365857"/>
                  </a:cubicBezTo>
                  <a:cubicBezTo>
                    <a:pt x="1555763" y="1378252"/>
                    <a:pt x="1542282" y="1389409"/>
                    <a:pt x="1532364" y="1390958"/>
                  </a:cubicBezTo>
                  <a:cubicBezTo>
                    <a:pt x="1522602" y="1392508"/>
                    <a:pt x="1520277" y="1383676"/>
                    <a:pt x="1527250" y="1371280"/>
                  </a:cubicBezTo>
                  <a:cubicBezTo>
                    <a:pt x="1534224" y="1358884"/>
                    <a:pt x="1547860" y="1347573"/>
                    <a:pt x="1557623" y="1346178"/>
                  </a:cubicBezTo>
                  <a:close/>
                  <a:moveTo>
                    <a:pt x="7339216" y="1345404"/>
                  </a:moveTo>
                  <a:cubicBezTo>
                    <a:pt x="7349908" y="1346179"/>
                    <a:pt x="7362304" y="1357025"/>
                    <a:pt x="7366952" y="1369421"/>
                  </a:cubicBezTo>
                  <a:cubicBezTo>
                    <a:pt x="7371600" y="1381817"/>
                    <a:pt x="7366642" y="1391113"/>
                    <a:pt x="7355796" y="1390339"/>
                  </a:cubicBezTo>
                  <a:cubicBezTo>
                    <a:pt x="7344949" y="1389564"/>
                    <a:pt x="7332554" y="1378718"/>
                    <a:pt x="7328060" y="1366322"/>
                  </a:cubicBezTo>
                  <a:cubicBezTo>
                    <a:pt x="7323567" y="1353926"/>
                    <a:pt x="7328680" y="1344474"/>
                    <a:pt x="7339216" y="1345404"/>
                  </a:cubicBezTo>
                  <a:close/>
                  <a:moveTo>
                    <a:pt x="6026970" y="1345404"/>
                  </a:moveTo>
                  <a:cubicBezTo>
                    <a:pt x="6038282" y="1345714"/>
                    <a:pt x="6048818" y="1356095"/>
                    <a:pt x="6050832" y="1368491"/>
                  </a:cubicBezTo>
                  <a:cubicBezTo>
                    <a:pt x="6052847" y="1380887"/>
                    <a:pt x="6045254" y="1390803"/>
                    <a:pt x="6033943" y="1390493"/>
                  </a:cubicBezTo>
                  <a:cubicBezTo>
                    <a:pt x="6022632" y="1390183"/>
                    <a:pt x="6011940" y="1379802"/>
                    <a:pt x="6010081" y="1367406"/>
                  </a:cubicBezTo>
                  <a:cubicBezTo>
                    <a:pt x="6008222" y="1355010"/>
                    <a:pt x="6015814" y="1345249"/>
                    <a:pt x="6026970" y="1345404"/>
                  </a:cubicBezTo>
                  <a:close/>
                  <a:moveTo>
                    <a:pt x="5962202" y="1344010"/>
                  </a:moveTo>
                  <a:cubicBezTo>
                    <a:pt x="5973358" y="1344165"/>
                    <a:pt x="5983895" y="1354546"/>
                    <a:pt x="5985754" y="1366942"/>
                  </a:cubicBezTo>
                  <a:cubicBezTo>
                    <a:pt x="5987614" y="1379338"/>
                    <a:pt x="5979866" y="1389254"/>
                    <a:pt x="5968555" y="1388944"/>
                  </a:cubicBezTo>
                  <a:cubicBezTo>
                    <a:pt x="5957244" y="1388635"/>
                    <a:pt x="5946707" y="1378253"/>
                    <a:pt x="5945003" y="1365857"/>
                  </a:cubicBezTo>
                  <a:cubicBezTo>
                    <a:pt x="5943299" y="1353461"/>
                    <a:pt x="5951046" y="1343545"/>
                    <a:pt x="5962202" y="1344010"/>
                  </a:cubicBezTo>
                  <a:close/>
                  <a:moveTo>
                    <a:pt x="4660028" y="1344009"/>
                  </a:moveTo>
                  <a:cubicBezTo>
                    <a:pt x="4671339" y="1343699"/>
                    <a:pt x="4679706" y="1353616"/>
                    <a:pt x="4678931" y="1366012"/>
                  </a:cubicBezTo>
                  <a:cubicBezTo>
                    <a:pt x="4678157" y="1378562"/>
                    <a:pt x="4668240" y="1388789"/>
                    <a:pt x="4656774" y="1389099"/>
                  </a:cubicBezTo>
                  <a:cubicBezTo>
                    <a:pt x="4645308" y="1389409"/>
                    <a:pt x="4636941" y="1379492"/>
                    <a:pt x="4637871" y="1367096"/>
                  </a:cubicBezTo>
                  <a:cubicBezTo>
                    <a:pt x="4638800" y="1354700"/>
                    <a:pt x="4648717" y="1344319"/>
                    <a:pt x="4660028" y="1344009"/>
                  </a:cubicBezTo>
                  <a:close/>
                  <a:moveTo>
                    <a:pt x="8035548" y="1343079"/>
                  </a:moveTo>
                  <a:cubicBezTo>
                    <a:pt x="8045775" y="1344164"/>
                    <a:pt x="8058945" y="1355165"/>
                    <a:pt x="8064833" y="1367561"/>
                  </a:cubicBezTo>
                  <a:cubicBezTo>
                    <a:pt x="8070876" y="1379957"/>
                    <a:pt x="8067312" y="1389099"/>
                    <a:pt x="8056931" y="1388014"/>
                  </a:cubicBezTo>
                  <a:cubicBezTo>
                    <a:pt x="8046550" y="1386929"/>
                    <a:pt x="8033534" y="1375928"/>
                    <a:pt x="8027646" y="1363532"/>
                  </a:cubicBezTo>
                  <a:cubicBezTo>
                    <a:pt x="8021913" y="1351137"/>
                    <a:pt x="8025476" y="1341995"/>
                    <a:pt x="8035548" y="1343079"/>
                  </a:cubicBezTo>
                  <a:close/>
                  <a:moveTo>
                    <a:pt x="4725262" y="1342615"/>
                  </a:moveTo>
                  <a:cubicBezTo>
                    <a:pt x="4736572" y="1342305"/>
                    <a:pt x="4745249" y="1352222"/>
                    <a:pt x="4744475" y="1364618"/>
                  </a:cubicBezTo>
                  <a:cubicBezTo>
                    <a:pt x="4743700" y="1377013"/>
                    <a:pt x="4733939" y="1387240"/>
                    <a:pt x="4722472" y="1387550"/>
                  </a:cubicBezTo>
                  <a:cubicBezTo>
                    <a:pt x="4711006" y="1387860"/>
                    <a:pt x="4702484" y="1377943"/>
                    <a:pt x="4703259" y="1365547"/>
                  </a:cubicBezTo>
                  <a:cubicBezTo>
                    <a:pt x="4704189" y="1353151"/>
                    <a:pt x="4713950" y="1342770"/>
                    <a:pt x="4725262" y="1342615"/>
                  </a:cubicBezTo>
                  <a:close/>
                  <a:moveTo>
                    <a:pt x="5897435" y="1342305"/>
                  </a:moveTo>
                  <a:cubicBezTo>
                    <a:pt x="5908746" y="1342460"/>
                    <a:pt x="5919128" y="1352841"/>
                    <a:pt x="5920832" y="1365237"/>
                  </a:cubicBezTo>
                  <a:cubicBezTo>
                    <a:pt x="5922537" y="1377633"/>
                    <a:pt x="5914634" y="1387550"/>
                    <a:pt x="5903323" y="1387240"/>
                  </a:cubicBezTo>
                  <a:cubicBezTo>
                    <a:pt x="5892012" y="1387085"/>
                    <a:pt x="5881476" y="1376703"/>
                    <a:pt x="5879926" y="1364308"/>
                  </a:cubicBezTo>
                  <a:cubicBezTo>
                    <a:pt x="5878377" y="1351912"/>
                    <a:pt x="5886279" y="1341995"/>
                    <a:pt x="5897435" y="1342305"/>
                  </a:cubicBezTo>
                  <a:close/>
                  <a:moveTo>
                    <a:pt x="2038491" y="1341840"/>
                  </a:moveTo>
                  <a:cubicBezTo>
                    <a:pt x="2048718" y="1340445"/>
                    <a:pt x="2051972" y="1349432"/>
                    <a:pt x="2045929" y="1361828"/>
                  </a:cubicBezTo>
                  <a:cubicBezTo>
                    <a:pt x="2039885" y="1374224"/>
                    <a:pt x="2026558" y="1385380"/>
                    <a:pt x="2016330" y="1386774"/>
                  </a:cubicBezTo>
                  <a:cubicBezTo>
                    <a:pt x="2006103" y="1388169"/>
                    <a:pt x="2002694" y="1379182"/>
                    <a:pt x="2008893" y="1366786"/>
                  </a:cubicBezTo>
                  <a:cubicBezTo>
                    <a:pt x="2015091" y="1354390"/>
                    <a:pt x="2028263" y="1343389"/>
                    <a:pt x="2038491" y="1341840"/>
                  </a:cubicBezTo>
                  <a:close/>
                  <a:moveTo>
                    <a:pt x="4790494" y="1341221"/>
                  </a:moveTo>
                  <a:cubicBezTo>
                    <a:pt x="4801805" y="1341066"/>
                    <a:pt x="4810482" y="1350983"/>
                    <a:pt x="4809862" y="1363378"/>
                  </a:cubicBezTo>
                  <a:cubicBezTo>
                    <a:pt x="4809242" y="1375774"/>
                    <a:pt x="4799636" y="1386155"/>
                    <a:pt x="4788170" y="1386310"/>
                  </a:cubicBezTo>
                  <a:cubicBezTo>
                    <a:pt x="4776858" y="1386465"/>
                    <a:pt x="4768181" y="1376549"/>
                    <a:pt x="4768801" y="1364153"/>
                  </a:cubicBezTo>
                  <a:cubicBezTo>
                    <a:pt x="4769421" y="1351602"/>
                    <a:pt x="4779182" y="1341376"/>
                    <a:pt x="4790494" y="1341221"/>
                  </a:cubicBezTo>
                  <a:close/>
                  <a:moveTo>
                    <a:pt x="5832512" y="1340911"/>
                  </a:moveTo>
                  <a:cubicBezTo>
                    <a:pt x="5843823" y="1341221"/>
                    <a:pt x="5854204" y="1351447"/>
                    <a:pt x="5855754" y="1363843"/>
                  </a:cubicBezTo>
                  <a:cubicBezTo>
                    <a:pt x="5857303" y="1376239"/>
                    <a:pt x="5849401" y="1386155"/>
                    <a:pt x="5838090" y="1386000"/>
                  </a:cubicBezTo>
                  <a:cubicBezTo>
                    <a:pt x="5826624" y="1385845"/>
                    <a:pt x="5816242" y="1375464"/>
                    <a:pt x="5814848" y="1363068"/>
                  </a:cubicBezTo>
                  <a:cubicBezTo>
                    <a:pt x="5813453" y="1350672"/>
                    <a:pt x="5821355" y="1340756"/>
                    <a:pt x="5832512" y="1340911"/>
                  </a:cubicBezTo>
                  <a:close/>
                  <a:moveTo>
                    <a:pt x="2604593" y="1340755"/>
                  </a:moveTo>
                  <a:cubicBezTo>
                    <a:pt x="2615285" y="1339671"/>
                    <a:pt x="2619625" y="1348813"/>
                    <a:pt x="2614665" y="1361208"/>
                  </a:cubicBezTo>
                  <a:cubicBezTo>
                    <a:pt x="2609706" y="1373604"/>
                    <a:pt x="2597000" y="1384605"/>
                    <a:pt x="2586307" y="1385690"/>
                  </a:cubicBezTo>
                  <a:cubicBezTo>
                    <a:pt x="2575615" y="1386775"/>
                    <a:pt x="2571121" y="1377633"/>
                    <a:pt x="2576234" y="1365237"/>
                  </a:cubicBezTo>
                  <a:cubicBezTo>
                    <a:pt x="2581349" y="1352841"/>
                    <a:pt x="2594055" y="1341840"/>
                    <a:pt x="2604593" y="1340755"/>
                  </a:cubicBezTo>
                  <a:close/>
                  <a:moveTo>
                    <a:pt x="7277392" y="1340445"/>
                  </a:moveTo>
                  <a:cubicBezTo>
                    <a:pt x="7288238" y="1341375"/>
                    <a:pt x="7300479" y="1352066"/>
                    <a:pt x="7304973" y="1364462"/>
                  </a:cubicBezTo>
                  <a:cubicBezTo>
                    <a:pt x="7309466" y="1377013"/>
                    <a:pt x="7304353" y="1386310"/>
                    <a:pt x="7293507" y="1385535"/>
                  </a:cubicBezTo>
                  <a:cubicBezTo>
                    <a:pt x="7282660" y="1384760"/>
                    <a:pt x="7270265" y="1373914"/>
                    <a:pt x="7265926" y="1361518"/>
                  </a:cubicBezTo>
                  <a:cubicBezTo>
                    <a:pt x="7261588" y="1349122"/>
                    <a:pt x="7266701" y="1339825"/>
                    <a:pt x="7277392" y="1340445"/>
                  </a:cubicBezTo>
                  <a:close/>
                  <a:moveTo>
                    <a:pt x="4855726" y="1339826"/>
                  </a:moveTo>
                  <a:cubicBezTo>
                    <a:pt x="4867037" y="1339671"/>
                    <a:pt x="4875870" y="1349587"/>
                    <a:pt x="4875405" y="1361983"/>
                  </a:cubicBezTo>
                  <a:cubicBezTo>
                    <a:pt x="4874940" y="1374534"/>
                    <a:pt x="4865333" y="1384760"/>
                    <a:pt x="4853867" y="1384915"/>
                  </a:cubicBezTo>
                  <a:cubicBezTo>
                    <a:pt x="4842401" y="1385070"/>
                    <a:pt x="4833569" y="1375154"/>
                    <a:pt x="4834189" y="1362758"/>
                  </a:cubicBezTo>
                  <a:cubicBezTo>
                    <a:pt x="4834808" y="1350362"/>
                    <a:pt x="4844415" y="1340136"/>
                    <a:pt x="4855726" y="1339826"/>
                  </a:cubicBezTo>
                  <a:close/>
                  <a:moveTo>
                    <a:pt x="561528" y="1339516"/>
                  </a:moveTo>
                  <a:cubicBezTo>
                    <a:pt x="570360" y="1337656"/>
                    <a:pt x="570980" y="1346178"/>
                    <a:pt x="562768" y="1358574"/>
                  </a:cubicBezTo>
                  <a:cubicBezTo>
                    <a:pt x="554711" y="1370815"/>
                    <a:pt x="540920" y="1382281"/>
                    <a:pt x="532089" y="1384140"/>
                  </a:cubicBezTo>
                  <a:cubicBezTo>
                    <a:pt x="523257" y="1386000"/>
                    <a:pt x="522638" y="1377478"/>
                    <a:pt x="530849" y="1365082"/>
                  </a:cubicBezTo>
                  <a:cubicBezTo>
                    <a:pt x="538907" y="1352841"/>
                    <a:pt x="552696" y="1341375"/>
                    <a:pt x="561528" y="1339516"/>
                  </a:cubicBezTo>
                  <a:close/>
                  <a:moveTo>
                    <a:pt x="4920804" y="1338896"/>
                  </a:moveTo>
                  <a:cubicBezTo>
                    <a:pt x="4932115" y="1338741"/>
                    <a:pt x="4940947" y="1348657"/>
                    <a:pt x="4940637" y="1361053"/>
                  </a:cubicBezTo>
                  <a:cubicBezTo>
                    <a:pt x="4940327" y="1373449"/>
                    <a:pt x="4930875" y="1383675"/>
                    <a:pt x="4919409" y="1383830"/>
                  </a:cubicBezTo>
                  <a:cubicBezTo>
                    <a:pt x="4908098" y="1383985"/>
                    <a:pt x="4899111" y="1374069"/>
                    <a:pt x="4899576" y="1361673"/>
                  </a:cubicBezTo>
                  <a:cubicBezTo>
                    <a:pt x="4900041" y="1349277"/>
                    <a:pt x="4909648" y="1339051"/>
                    <a:pt x="4920804" y="1338896"/>
                  </a:cubicBezTo>
                  <a:close/>
                  <a:moveTo>
                    <a:pt x="5702821" y="1338741"/>
                  </a:moveTo>
                  <a:cubicBezTo>
                    <a:pt x="5714132" y="1338896"/>
                    <a:pt x="5724359" y="1349122"/>
                    <a:pt x="5725599" y="1361518"/>
                  </a:cubicBezTo>
                  <a:cubicBezTo>
                    <a:pt x="5726838" y="1373914"/>
                    <a:pt x="5718626" y="1383830"/>
                    <a:pt x="5707315" y="1383675"/>
                  </a:cubicBezTo>
                  <a:cubicBezTo>
                    <a:pt x="5695849" y="1383520"/>
                    <a:pt x="5685777" y="1373294"/>
                    <a:pt x="5684538" y="1360898"/>
                  </a:cubicBezTo>
                  <a:cubicBezTo>
                    <a:pt x="5683298" y="1348502"/>
                    <a:pt x="5691510" y="1338586"/>
                    <a:pt x="5702821" y="1338741"/>
                  </a:cubicBezTo>
                  <a:close/>
                  <a:moveTo>
                    <a:pt x="4986037" y="1338122"/>
                  </a:moveTo>
                  <a:cubicBezTo>
                    <a:pt x="4997348" y="1337967"/>
                    <a:pt x="5006335" y="1347883"/>
                    <a:pt x="5006180" y="1360279"/>
                  </a:cubicBezTo>
                  <a:cubicBezTo>
                    <a:pt x="5006025" y="1372675"/>
                    <a:pt x="4996728" y="1382901"/>
                    <a:pt x="4985262" y="1383056"/>
                  </a:cubicBezTo>
                  <a:cubicBezTo>
                    <a:pt x="4973796" y="1383211"/>
                    <a:pt x="4964809" y="1373140"/>
                    <a:pt x="4965119" y="1360744"/>
                  </a:cubicBezTo>
                  <a:cubicBezTo>
                    <a:pt x="4965429" y="1348348"/>
                    <a:pt x="4974725" y="1338122"/>
                    <a:pt x="4986037" y="1338122"/>
                  </a:cubicBezTo>
                  <a:close/>
                  <a:moveTo>
                    <a:pt x="5637588" y="1337812"/>
                  </a:moveTo>
                  <a:cubicBezTo>
                    <a:pt x="5648899" y="1337967"/>
                    <a:pt x="5658971" y="1348193"/>
                    <a:pt x="5660056" y="1360589"/>
                  </a:cubicBezTo>
                  <a:cubicBezTo>
                    <a:pt x="5661295" y="1373140"/>
                    <a:pt x="5652928" y="1383056"/>
                    <a:pt x="5641617" y="1382901"/>
                  </a:cubicBezTo>
                  <a:cubicBezTo>
                    <a:pt x="5630306" y="1382746"/>
                    <a:pt x="5620234" y="1372520"/>
                    <a:pt x="5619150" y="1360124"/>
                  </a:cubicBezTo>
                  <a:cubicBezTo>
                    <a:pt x="5618220" y="1347728"/>
                    <a:pt x="5626432" y="1337657"/>
                    <a:pt x="5637588" y="1337812"/>
                  </a:cubicBezTo>
                  <a:close/>
                  <a:moveTo>
                    <a:pt x="878399" y="1337502"/>
                  </a:moveTo>
                  <a:cubicBezTo>
                    <a:pt x="887540" y="1335797"/>
                    <a:pt x="888624" y="1344320"/>
                    <a:pt x="880722" y="1356715"/>
                  </a:cubicBezTo>
                  <a:cubicBezTo>
                    <a:pt x="872821" y="1369111"/>
                    <a:pt x="859030" y="1380577"/>
                    <a:pt x="849889" y="1382282"/>
                  </a:cubicBezTo>
                  <a:cubicBezTo>
                    <a:pt x="840748" y="1383986"/>
                    <a:pt x="839663" y="1375464"/>
                    <a:pt x="847565" y="1363068"/>
                  </a:cubicBezTo>
                  <a:cubicBezTo>
                    <a:pt x="855313" y="1350672"/>
                    <a:pt x="869257" y="1339206"/>
                    <a:pt x="878399" y="1337502"/>
                  </a:cubicBezTo>
                  <a:close/>
                  <a:moveTo>
                    <a:pt x="1614183" y="1337501"/>
                  </a:moveTo>
                  <a:cubicBezTo>
                    <a:pt x="1623947" y="1335952"/>
                    <a:pt x="1626426" y="1344784"/>
                    <a:pt x="1619607" y="1357180"/>
                  </a:cubicBezTo>
                  <a:cubicBezTo>
                    <a:pt x="1612788" y="1369575"/>
                    <a:pt x="1599307" y="1380732"/>
                    <a:pt x="1589390" y="1382281"/>
                  </a:cubicBezTo>
                  <a:cubicBezTo>
                    <a:pt x="1579472" y="1383830"/>
                    <a:pt x="1576993" y="1374999"/>
                    <a:pt x="1583965" y="1362603"/>
                  </a:cubicBezTo>
                  <a:cubicBezTo>
                    <a:pt x="1590785" y="1350207"/>
                    <a:pt x="1604421" y="1338896"/>
                    <a:pt x="1614183" y="1337501"/>
                  </a:cubicBezTo>
                  <a:close/>
                  <a:moveTo>
                    <a:pt x="5572666" y="1337347"/>
                  </a:moveTo>
                  <a:cubicBezTo>
                    <a:pt x="5583977" y="1337347"/>
                    <a:pt x="5593894" y="1347574"/>
                    <a:pt x="5594978" y="1359969"/>
                  </a:cubicBezTo>
                  <a:cubicBezTo>
                    <a:pt x="5596063" y="1372365"/>
                    <a:pt x="5587541" y="1382437"/>
                    <a:pt x="5576230" y="1382282"/>
                  </a:cubicBezTo>
                  <a:cubicBezTo>
                    <a:pt x="5564764" y="1382127"/>
                    <a:pt x="5554847" y="1371900"/>
                    <a:pt x="5553918" y="1359504"/>
                  </a:cubicBezTo>
                  <a:cubicBezTo>
                    <a:pt x="5552988" y="1347109"/>
                    <a:pt x="5561355" y="1337037"/>
                    <a:pt x="5572666" y="1337347"/>
                  </a:cubicBezTo>
                  <a:close/>
                  <a:moveTo>
                    <a:pt x="5051269" y="1337192"/>
                  </a:moveTo>
                  <a:cubicBezTo>
                    <a:pt x="5062425" y="1337037"/>
                    <a:pt x="5071567" y="1347108"/>
                    <a:pt x="5071567" y="1359504"/>
                  </a:cubicBezTo>
                  <a:cubicBezTo>
                    <a:pt x="5071567" y="1372055"/>
                    <a:pt x="5062270" y="1382126"/>
                    <a:pt x="5050804" y="1382281"/>
                  </a:cubicBezTo>
                  <a:cubicBezTo>
                    <a:pt x="5039493" y="1382436"/>
                    <a:pt x="5030351" y="1372365"/>
                    <a:pt x="5030506" y="1359969"/>
                  </a:cubicBezTo>
                  <a:cubicBezTo>
                    <a:pt x="5030661" y="1347573"/>
                    <a:pt x="5039958" y="1337347"/>
                    <a:pt x="5051269" y="1337192"/>
                  </a:cubicBezTo>
                  <a:close/>
                  <a:moveTo>
                    <a:pt x="7976358" y="1336882"/>
                  </a:moveTo>
                  <a:cubicBezTo>
                    <a:pt x="7986585" y="1337967"/>
                    <a:pt x="7999600" y="1348968"/>
                    <a:pt x="8005488" y="1361364"/>
                  </a:cubicBezTo>
                  <a:cubicBezTo>
                    <a:pt x="8011376" y="1373759"/>
                    <a:pt x="8007658" y="1382901"/>
                    <a:pt x="7997277" y="1381817"/>
                  </a:cubicBezTo>
                  <a:cubicBezTo>
                    <a:pt x="7986895" y="1380732"/>
                    <a:pt x="7973880" y="1369731"/>
                    <a:pt x="7968147" y="1357335"/>
                  </a:cubicBezTo>
                  <a:cubicBezTo>
                    <a:pt x="7962414" y="1344939"/>
                    <a:pt x="7966132" y="1335642"/>
                    <a:pt x="7976358" y="1336882"/>
                  </a:cubicBezTo>
                  <a:close/>
                  <a:moveTo>
                    <a:pt x="5507589" y="1336727"/>
                  </a:moveTo>
                  <a:cubicBezTo>
                    <a:pt x="5518900" y="1336727"/>
                    <a:pt x="5528661" y="1346953"/>
                    <a:pt x="5529591" y="1359349"/>
                  </a:cubicBezTo>
                  <a:cubicBezTo>
                    <a:pt x="5530366" y="1371745"/>
                    <a:pt x="5521844" y="1381816"/>
                    <a:pt x="5510533" y="1381661"/>
                  </a:cubicBezTo>
                  <a:cubicBezTo>
                    <a:pt x="5499221" y="1381661"/>
                    <a:pt x="5489305" y="1371435"/>
                    <a:pt x="5488530" y="1359039"/>
                  </a:cubicBezTo>
                  <a:cubicBezTo>
                    <a:pt x="5487755" y="1346489"/>
                    <a:pt x="5496277" y="1336572"/>
                    <a:pt x="5507589" y="1336727"/>
                  </a:cubicBezTo>
                  <a:close/>
                  <a:moveTo>
                    <a:pt x="5116502" y="1336727"/>
                  </a:moveTo>
                  <a:cubicBezTo>
                    <a:pt x="5127813" y="1336572"/>
                    <a:pt x="5136955" y="1346643"/>
                    <a:pt x="5137110" y="1359039"/>
                  </a:cubicBezTo>
                  <a:cubicBezTo>
                    <a:pt x="5137265" y="1371435"/>
                    <a:pt x="5128123" y="1381507"/>
                    <a:pt x="5116657" y="1381661"/>
                  </a:cubicBezTo>
                  <a:cubicBezTo>
                    <a:pt x="5105191" y="1381816"/>
                    <a:pt x="5096049" y="1371745"/>
                    <a:pt x="5096049" y="1359349"/>
                  </a:cubicBezTo>
                  <a:cubicBezTo>
                    <a:pt x="5096049" y="1346953"/>
                    <a:pt x="5105191" y="1336727"/>
                    <a:pt x="5116502" y="1336727"/>
                  </a:cubicBezTo>
                  <a:close/>
                  <a:moveTo>
                    <a:pt x="5181735" y="1336417"/>
                  </a:moveTo>
                  <a:cubicBezTo>
                    <a:pt x="5193046" y="1336262"/>
                    <a:pt x="5202498" y="1346333"/>
                    <a:pt x="5202653" y="1358729"/>
                  </a:cubicBezTo>
                  <a:cubicBezTo>
                    <a:pt x="5202808" y="1371125"/>
                    <a:pt x="5193821" y="1381351"/>
                    <a:pt x="5182355" y="1381351"/>
                  </a:cubicBezTo>
                  <a:cubicBezTo>
                    <a:pt x="5170889" y="1381351"/>
                    <a:pt x="5161592" y="1371280"/>
                    <a:pt x="5161437" y="1358884"/>
                  </a:cubicBezTo>
                  <a:cubicBezTo>
                    <a:pt x="5161437" y="1346488"/>
                    <a:pt x="5170424" y="1336417"/>
                    <a:pt x="5181735" y="1336417"/>
                  </a:cubicBezTo>
                  <a:close/>
                  <a:moveTo>
                    <a:pt x="7215569" y="1336107"/>
                  </a:moveTo>
                  <a:cubicBezTo>
                    <a:pt x="7226415" y="1336882"/>
                    <a:pt x="7238656" y="1347573"/>
                    <a:pt x="7242994" y="1359969"/>
                  </a:cubicBezTo>
                  <a:cubicBezTo>
                    <a:pt x="7247333" y="1372365"/>
                    <a:pt x="7242064" y="1381816"/>
                    <a:pt x="7231218" y="1381042"/>
                  </a:cubicBezTo>
                  <a:cubicBezTo>
                    <a:pt x="7220372" y="1380112"/>
                    <a:pt x="7208131" y="1369421"/>
                    <a:pt x="7203793" y="1357025"/>
                  </a:cubicBezTo>
                  <a:cubicBezTo>
                    <a:pt x="7199454" y="1344629"/>
                    <a:pt x="7204722" y="1335177"/>
                    <a:pt x="7215569" y="1336107"/>
                  </a:cubicBezTo>
                  <a:close/>
                  <a:moveTo>
                    <a:pt x="5312200" y="1335952"/>
                  </a:moveTo>
                  <a:cubicBezTo>
                    <a:pt x="5323511" y="1335952"/>
                    <a:pt x="5333118" y="1346024"/>
                    <a:pt x="5333583" y="1358419"/>
                  </a:cubicBezTo>
                  <a:cubicBezTo>
                    <a:pt x="5334048" y="1370815"/>
                    <a:pt x="5325216" y="1380887"/>
                    <a:pt x="5313750" y="1380887"/>
                  </a:cubicBezTo>
                  <a:cubicBezTo>
                    <a:pt x="5302284" y="1380887"/>
                    <a:pt x="5292677" y="1370815"/>
                    <a:pt x="5292367" y="1358419"/>
                  </a:cubicBezTo>
                  <a:cubicBezTo>
                    <a:pt x="5292057" y="1346024"/>
                    <a:pt x="5300889" y="1335952"/>
                    <a:pt x="5312200" y="1335952"/>
                  </a:cubicBezTo>
                  <a:close/>
                  <a:moveTo>
                    <a:pt x="5246967" y="1335952"/>
                  </a:moveTo>
                  <a:cubicBezTo>
                    <a:pt x="5258278" y="1335952"/>
                    <a:pt x="5267730" y="1346024"/>
                    <a:pt x="5268040" y="1358419"/>
                  </a:cubicBezTo>
                  <a:cubicBezTo>
                    <a:pt x="5268350" y="1370970"/>
                    <a:pt x="5259518" y="1381042"/>
                    <a:pt x="5248052" y="1381042"/>
                  </a:cubicBezTo>
                  <a:cubicBezTo>
                    <a:pt x="5236741" y="1381042"/>
                    <a:pt x="5227289" y="1370970"/>
                    <a:pt x="5226979" y="1358574"/>
                  </a:cubicBezTo>
                  <a:cubicBezTo>
                    <a:pt x="5226669" y="1346178"/>
                    <a:pt x="5235656" y="1336107"/>
                    <a:pt x="5246967" y="1335952"/>
                  </a:cubicBezTo>
                  <a:close/>
                  <a:moveTo>
                    <a:pt x="2097222" y="1334403"/>
                  </a:moveTo>
                  <a:cubicBezTo>
                    <a:pt x="2107449" y="1333008"/>
                    <a:pt x="2110858" y="1341995"/>
                    <a:pt x="2104815" y="1354391"/>
                  </a:cubicBezTo>
                  <a:cubicBezTo>
                    <a:pt x="2098771" y="1366787"/>
                    <a:pt x="2085600" y="1377788"/>
                    <a:pt x="2075371" y="1379182"/>
                  </a:cubicBezTo>
                  <a:cubicBezTo>
                    <a:pt x="2065145" y="1380577"/>
                    <a:pt x="2061735" y="1371590"/>
                    <a:pt x="2067779" y="1359194"/>
                  </a:cubicBezTo>
                  <a:cubicBezTo>
                    <a:pt x="2073822" y="1346798"/>
                    <a:pt x="2086995" y="1335642"/>
                    <a:pt x="2097222" y="1334403"/>
                  </a:cubicBezTo>
                  <a:close/>
                  <a:moveTo>
                    <a:pt x="2665494" y="1334247"/>
                  </a:moveTo>
                  <a:cubicBezTo>
                    <a:pt x="2676033" y="1333163"/>
                    <a:pt x="2680681" y="1342305"/>
                    <a:pt x="2675722" y="1354700"/>
                  </a:cubicBezTo>
                  <a:cubicBezTo>
                    <a:pt x="2670763" y="1367096"/>
                    <a:pt x="2658212" y="1378097"/>
                    <a:pt x="2647518" y="1379182"/>
                  </a:cubicBezTo>
                  <a:cubicBezTo>
                    <a:pt x="2636826" y="1380267"/>
                    <a:pt x="2632332" y="1371125"/>
                    <a:pt x="2637291" y="1358729"/>
                  </a:cubicBezTo>
                  <a:cubicBezTo>
                    <a:pt x="2642250" y="1346333"/>
                    <a:pt x="2654957" y="1335332"/>
                    <a:pt x="2665494" y="1334247"/>
                  </a:cubicBezTo>
                  <a:close/>
                  <a:moveTo>
                    <a:pt x="7153125" y="1331458"/>
                  </a:moveTo>
                  <a:cubicBezTo>
                    <a:pt x="7163971" y="1332233"/>
                    <a:pt x="7176212" y="1342924"/>
                    <a:pt x="7180395" y="1355320"/>
                  </a:cubicBezTo>
                  <a:cubicBezTo>
                    <a:pt x="7184734" y="1367716"/>
                    <a:pt x="7179310" y="1377168"/>
                    <a:pt x="7168464" y="1376393"/>
                  </a:cubicBezTo>
                  <a:cubicBezTo>
                    <a:pt x="7157618" y="1375618"/>
                    <a:pt x="7145532" y="1364927"/>
                    <a:pt x="7141349" y="1352531"/>
                  </a:cubicBezTo>
                  <a:cubicBezTo>
                    <a:pt x="7137165" y="1340135"/>
                    <a:pt x="7142588" y="1330684"/>
                    <a:pt x="7153125" y="1331458"/>
                  </a:cubicBezTo>
                  <a:close/>
                  <a:moveTo>
                    <a:pt x="7917013" y="1330684"/>
                  </a:moveTo>
                  <a:cubicBezTo>
                    <a:pt x="7927240" y="1331614"/>
                    <a:pt x="7940255" y="1342615"/>
                    <a:pt x="7945989" y="1355011"/>
                  </a:cubicBezTo>
                  <a:cubicBezTo>
                    <a:pt x="7951722" y="1367561"/>
                    <a:pt x="7947848" y="1376703"/>
                    <a:pt x="7937466" y="1375619"/>
                  </a:cubicBezTo>
                  <a:cubicBezTo>
                    <a:pt x="7927085" y="1374534"/>
                    <a:pt x="7914069" y="1363533"/>
                    <a:pt x="7908491" y="1351137"/>
                  </a:cubicBezTo>
                  <a:cubicBezTo>
                    <a:pt x="7902913" y="1338741"/>
                    <a:pt x="7906632" y="1329444"/>
                    <a:pt x="7917013" y="1330684"/>
                  </a:cubicBezTo>
                  <a:close/>
                  <a:moveTo>
                    <a:pt x="1264728" y="1330219"/>
                  </a:moveTo>
                  <a:cubicBezTo>
                    <a:pt x="1274335" y="1328670"/>
                    <a:pt x="1276040" y="1337347"/>
                    <a:pt x="1268601" y="1349742"/>
                  </a:cubicBezTo>
                  <a:cubicBezTo>
                    <a:pt x="1261164" y="1361983"/>
                    <a:pt x="1247528" y="1373449"/>
                    <a:pt x="1237919" y="1374999"/>
                  </a:cubicBezTo>
                  <a:cubicBezTo>
                    <a:pt x="1228311" y="1376548"/>
                    <a:pt x="1226608" y="1367871"/>
                    <a:pt x="1234045" y="1355475"/>
                  </a:cubicBezTo>
                  <a:cubicBezTo>
                    <a:pt x="1241484" y="1343235"/>
                    <a:pt x="1255275" y="1331768"/>
                    <a:pt x="1264728" y="1330219"/>
                  </a:cubicBezTo>
                  <a:close/>
                  <a:moveTo>
                    <a:pt x="612504" y="1329135"/>
                  </a:moveTo>
                  <a:cubicBezTo>
                    <a:pt x="621336" y="1327275"/>
                    <a:pt x="621956" y="1335797"/>
                    <a:pt x="613898" y="1348193"/>
                  </a:cubicBezTo>
                  <a:cubicBezTo>
                    <a:pt x="605686" y="1360434"/>
                    <a:pt x="591897" y="1371900"/>
                    <a:pt x="583065" y="1373759"/>
                  </a:cubicBezTo>
                  <a:cubicBezTo>
                    <a:pt x="574079" y="1375619"/>
                    <a:pt x="573613" y="1367097"/>
                    <a:pt x="581670" y="1354701"/>
                  </a:cubicBezTo>
                  <a:cubicBezTo>
                    <a:pt x="589883" y="1342305"/>
                    <a:pt x="603518" y="1330839"/>
                    <a:pt x="612504" y="1329135"/>
                  </a:cubicBezTo>
                  <a:close/>
                  <a:moveTo>
                    <a:pt x="1670899" y="1328824"/>
                  </a:moveTo>
                  <a:cubicBezTo>
                    <a:pt x="1680662" y="1327275"/>
                    <a:pt x="1683296" y="1336107"/>
                    <a:pt x="1676479" y="1348503"/>
                  </a:cubicBezTo>
                  <a:cubicBezTo>
                    <a:pt x="1669660" y="1360898"/>
                    <a:pt x="1656179" y="1372055"/>
                    <a:pt x="1646261" y="1373604"/>
                  </a:cubicBezTo>
                  <a:cubicBezTo>
                    <a:pt x="1636343" y="1375153"/>
                    <a:pt x="1633864" y="1366322"/>
                    <a:pt x="1640683" y="1353926"/>
                  </a:cubicBezTo>
                  <a:cubicBezTo>
                    <a:pt x="1647501" y="1341530"/>
                    <a:pt x="1660983" y="1330374"/>
                    <a:pt x="1670899" y="1328824"/>
                  </a:cubicBezTo>
                  <a:close/>
                  <a:moveTo>
                    <a:pt x="8465216" y="1328205"/>
                  </a:moveTo>
                  <a:cubicBezTo>
                    <a:pt x="8475132" y="1329600"/>
                    <a:pt x="8488613" y="1340601"/>
                    <a:pt x="8495275" y="1352997"/>
                  </a:cubicBezTo>
                  <a:cubicBezTo>
                    <a:pt x="8501938" y="1365393"/>
                    <a:pt x="8499304" y="1374379"/>
                    <a:pt x="8489387" y="1373140"/>
                  </a:cubicBezTo>
                  <a:cubicBezTo>
                    <a:pt x="8479471" y="1371900"/>
                    <a:pt x="8465991" y="1360744"/>
                    <a:pt x="8459327" y="1348348"/>
                  </a:cubicBezTo>
                  <a:cubicBezTo>
                    <a:pt x="8452665" y="1335953"/>
                    <a:pt x="8455300" y="1326966"/>
                    <a:pt x="8465216" y="1328205"/>
                  </a:cubicBezTo>
                  <a:close/>
                  <a:moveTo>
                    <a:pt x="2726550" y="1327895"/>
                  </a:moveTo>
                  <a:cubicBezTo>
                    <a:pt x="2737243" y="1326811"/>
                    <a:pt x="2741892" y="1335953"/>
                    <a:pt x="2737087" y="1348348"/>
                  </a:cubicBezTo>
                  <a:cubicBezTo>
                    <a:pt x="2732284" y="1360744"/>
                    <a:pt x="2719732" y="1371745"/>
                    <a:pt x="2709039" y="1372830"/>
                  </a:cubicBezTo>
                  <a:cubicBezTo>
                    <a:pt x="2698347" y="1373915"/>
                    <a:pt x="2693542" y="1364773"/>
                    <a:pt x="2698502" y="1352377"/>
                  </a:cubicBezTo>
                  <a:cubicBezTo>
                    <a:pt x="2703460" y="1339981"/>
                    <a:pt x="2716013" y="1328980"/>
                    <a:pt x="2726550" y="1327895"/>
                  </a:cubicBezTo>
                  <a:close/>
                  <a:moveTo>
                    <a:pt x="931081" y="1327585"/>
                  </a:moveTo>
                  <a:cubicBezTo>
                    <a:pt x="940223" y="1325880"/>
                    <a:pt x="941308" y="1334403"/>
                    <a:pt x="933560" y="1346798"/>
                  </a:cubicBezTo>
                  <a:cubicBezTo>
                    <a:pt x="925811" y="1359039"/>
                    <a:pt x="911865" y="1370505"/>
                    <a:pt x="902724" y="1372210"/>
                  </a:cubicBezTo>
                  <a:cubicBezTo>
                    <a:pt x="893428" y="1373914"/>
                    <a:pt x="892343" y="1365392"/>
                    <a:pt x="900245" y="1352996"/>
                  </a:cubicBezTo>
                  <a:cubicBezTo>
                    <a:pt x="908147" y="1340755"/>
                    <a:pt x="921939" y="1329289"/>
                    <a:pt x="931081" y="1327585"/>
                  </a:cubicBezTo>
                  <a:close/>
                  <a:moveTo>
                    <a:pt x="9314634" y="1327430"/>
                  </a:moveTo>
                  <a:cubicBezTo>
                    <a:pt x="9323777" y="1328980"/>
                    <a:pt x="9337567" y="1340291"/>
                    <a:pt x="9345469" y="1352687"/>
                  </a:cubicBezTo>
                  <a:cubicBezTo>
                    <a:pt x="9353371" y="1364928"/>
                    <a:pt x="9352442" y="1373760"/>
                    <a:pt x="9343300" y="1372210"/>
                  </a:cubicBezTo>
                  <a:cubicBezTo>
                    <a:pt x="9334158" y="1370661"/>
                    <a:pt x="9320367" y="1359350"/>
                    <a:pt x="9312466" y="1346954"/>
                  </a:cubicBezTo>
                  <a:cubicBezTo>
                    <a:pt x="9304563" y="1334713"/>
                    <a:pt x="9305493" y="1325881"/>
                    <a:pt x="9314634" y="1327430"/>
                  </a:cubicBezTo>
                  <a:close/>
                  <a:moveTo>
                    <a:pt x="7091147" y="1327120"/>
                  </a:moveTo>
                  <a:cubicBezTo>
                    <a:pt x="7101838" y="1327895"/>
                    <a:pt x="7113924" y="1338586"/>
                    <a:pt x="7118107" y="1350982"/>
                  </a:cubicBezTo>
                  <a:cubicBezTo>
                    <a:pt x="7122291" y="1363378"/>
                    <a:pt x="7116713" y="1372830"/>
                    <a:pt x="7105866" y="1372055"/>
                  </a:cubicBezTo>
                  <a:cubicBezTo>
                    <a:pt x="7095020" y="1371280"/>
                    <a:pt x="7082935" y="1360589"/>
                    <a:pt x="7078906" y="1348193"/>
                  </a:cubicBezTo>
                  <a:cubicBezTo>
                    <a:pt x="7074877" y="1335797"/>
                    <a:pt x="7080300" y="1326346"/>
                    <a:pt x="7091147" y="1327120"/>
                  </a:cubicBezTo>
                  <a:close/>
                  <a:moveTo>
                    <a:pt x="2156108" y="1326966"/>
                  </a:moveTo>
                  <a:cubicBezTo>
                    <a:pt x="2166336" y="1325571"/>
                    <a:pt x="2169899" y="1334558"/>
                    <a:pt x="2164011" y="1346954"/>
                  </a:cubicBezTo>
                  <a:cubicBezTo>
                    <a:pt x="2158123" y="1359350"/>
                    <a:pt x="2144950" y="1370506"/>
                    <a:pt x="2134723" y="1371745"/>
                  </a:cubicBezTo>
                  <a:cubicBezTo>
                    <a:pt x="2124340" y="1372985"/>
                    <a:pt x="2120776" y="1363998"/>
                    <a:pt x="2126819" y="1351602"/>
                  </a:cubicBezTo>
                  <a:cubicBezTo>
                    <a:pt x="2132863" y="1339206"/>
                    <a:pt x="2145880" y="1328050"/>
                    <a:pt x="2156108" y="1326966"/>
                  </a:cubicBezTo>
                  <a:close/>
                  <a:moveTo>
                    <a:pt x="7857359" y="1324331"/>
                  </a:moveTo>
                  <a:cubicBezTo>
                    <a:pt x="7867741" y="1325416"/>
                    <a:pt x="7880756" y="1336262"/>
                    <a:pt x="7886334" y="1348658"/>
                  </a:cubicBezTo>
                  <a:cubicBezTo>
                    <a:pt x="7891913" y="1361053"/>
                    <a:pt x="7888039" y="1370350"/>
                    <a:pt x="7877657" y="1369266"/>
                  </a:cubicBezTo>
                  <a:cubicBezTo>
                    <a:pt x="7867121" y="1368181"/>
                    <a:pt x="7854261" y="1357335"/>
                    <a:pt x="7848682" y="1344939"/>
                  </a:cubicBezTo>
                  <a:cubicBezTo>
                    <a:pt x="7843104" y="1332543"/>
                    <a:pt x="7846978" y="1323401"/>
                    <a:pt x="7857359" y="1324331"/>
                  </a:cubicBezTo>
                  <a:close/>
                  <a:moveTo>
                    <a:pt x="7028857" y="1322936"/>
                  </a:moveTo>
                  <a:cubicBezTo>
                    <a:pt x="7039704" y="1323556"/>
                    <a:pt x="7051634" y="1334248"/>
                    <a:pt x="7055663" y="1346643"/>
                  </a:cubicBezTo>
                  <a:cubicBezTo>
                    <a:pt x="7059692" y="1359039"/>
                    <a:pt x="7053959" y="1368646"/>
                    <a:pt x="7043113" y="1367871"/>
                  </a:cubicBezTo>
                  <a:cubicBezTo>
                    <a:pt x="7032266" y="1367096"/>
                    <a:pt x="7020180" y="1356405"/>
                    <a:pt x="7016307" y="1344009"/>
                  </a:cubicBezTo>
                  <a:cubicBezTo>
                    <a:pt x="7012278" y="1331614"/>
                    <a:pt x="7017856" y="1322162"/>
                    <a:pt x="7028857" y="1322936"/>
                  </a:cubicBezTo>
                  <a:close/>
                  <a:moveTo>
                    <a:pt x="2787917" y="1321852"/>
                  </a:moveTo>
                  <a:cubicBezTo>
                    <a:pt x="2798454" y="1320768"/>
                    <a:pt x="2803258" y="1329910"/>
                    <a:pt x="2798609" y="1342305"/>
                  </a:cubicBezTo>
                  <a:cubicBezTo>
                    <a:pt x="2793960" y="1354701"/>
                    <a:pt x="2781408" y="1365547"/>
                    <a:pt x="2770715" y="1366632"/>
                  </a:cubicBezTo>
                  <a:cubicBezTo>
                    <a:pt x="2760023" y="1367717"/>
                    <a:pt x="2755220" y="1358575"/>
                    <a:pt x="2760023" y="1346179"/>
                  </a:cubicBezTo>
                  <a:cubicBezTo>
                    <a:pt x="2764826" y="1333783"/>
                    <a:pt x="2777224" y="1322937"/>
                    <a:pt x="2787917" y="1321852"/>
                  </a:cubicBezTo>
                  <a:close/>
                  <a:moveTo>
                    <a:pt x="8408040" y="1321078"/>
                  </a:moveTo>
                  <a:cubicBezTo>
                    <a:pt x="8417957" y="1322317"/>
                    <a:pt x="8431282" y="1333319"/>
                    <a:pt x="8437945" y="1345714"/>
                  </a:cubicBezTo>
                  <a:cubicBezTo>
                    <a:pt x="8444608" y="1358110"/>
                    <a:pt x="8441973" y="1367097"/>
                    <a:pt x="8431902" y="1365857"/>
                  </a:cubicBezTo>
                  <a:cubicBezTo>
                    <a:pt x="8421830" y="1364463"/>
                    <a:pt x="8408350" y="1353462"/>
                    <a:pt x="8401842" y="1341066"/>
                  </a:cubicBezTo>
                  <a:cubicBezTo>
                    <a:pt x="8395335" y="1328670"/>
                    <a:pt x="8397969" y="1319683"/>
                    <a:pt x="8408040" y="1321078"/>
                  </a:cubicBezTo>
                  <a:close/>
                  <a:moveTo>
                    <a:pt x="1319584" y="1320922"/>
                  </a:moveTo>
                  <a:cubicBezTo>
                    <a:pt x="1329191" y="1319373"/>
                    <a:pt x="1330896" y="1328050"/>
                    <a:pt x="1323612" y="1340445"/>
                  </a:cubicBezTo>
                  <a:cubicBezTo>
                    <a:pt x="1316330" y="1352841"/>
                    <a:pt x="1302692" y="1364152"/>
                    <a:pt x="1293086" y="1365702"/>
                  </a:cubicBezTo>
                  <a:cubicBezTo>
                    <a:pt x="1283477" y="1367251"/>
                    <a:pt x="1281618" y="1358574"/>
                    <a:pt x="1289056" y="1346178"/>
                  </a:cubicBezTo>
                  <a:cubicBezTo>
                    <a:pt x="1296339" y="1333937"/>
                    <a:pt x="1310131" y="1322626"/>
                    <a:pt x="1319584" y="1320922"/>
                  </a:cubicBezTo>
                  <a:close/>
                  <a:moveTo>
                    <a:pt x="1727771" y="1320612"/>
                  </a:moveTo>
                  <a:cubicBezTo>
                    <a:pt x="1737689" y="1319063"/>
                    <a:pt x="1740324" y="1327895"/>
                    <a:pt x="1733660" y="1340291"/>
                  </a:cubicBezTo>
                  <a:cubicBezTo>
                    <a:pt x="1726997" y="1352686"/>
                    <a:pt x="1713515" y="1363997"/>
                    <a:pt x="1703598" y="1365392"/>
                  </a:cubicBezTo>
                  <a:cubicBezTo>
                    <a:pt x="1693524" y="1366787"/>
                    <a:pt x="1691045" y="1357955"/>
                    <a:pt x="1697709" y="1345559"/>
                  </a:cubicBezTo>
                  <a:cubicBezTo>
                    <a:pt x="1704527" y="1333163"/>
                    <a:pt x="1718009" y="1321852"/>
                    <a:pt x="1727771" y="1320612"/>
                  </a:cubicBezTo>
                  <a:close/>
                  <a:moveTo>
                    <a:pt x="2215149" y="1319218"/>
                  </a:moveTo>
                  <a:cubicBezTo>
                    <a:pt x="2225377" y="1317979"/>
                    <a:pt x="2228942" y="1326966"/>
                    <a:pt x="2223207" y="1339361"/>
                  </a:cubicBezTo>
                  <a:cubicBezTo>
                    <a:pt x="2217474" y="1351757"/>
                    <a:pt x="2204457" y="1362913"/>
                    <a:pt x="2194075" y="1364153"/>
                  </a:cubicBezTo>
                  <a:cubicBezTo>
                    <a:pt x="2183691" y="1365393"/>
                    <a:pt x="2180127" y="1356406"/>
                    <a:pt x="2186016" y="1344010"/>
                  </a:cubicBezTo>
                  <a:cubicBezTo>
                    <a:pt x="2191904" y="1331614"/>
                    <a:pt x="2204922" y="1320613"/>
                    <a:pt x="2215149" y="1319218"/>
                  </a:cubicBezTo>
                  <a:close/>
                  <a:moveTo>
                    <a:pt x="6966104" y="1318753"/>
                  </a:moveTo>
                  <a:cubicBezTo>
                    <a:pt x="6976950" y="1319373"/>
                    <a:pt x="6988881" y="1330064"/>
                    <a:pt x="6992755" y="1342460"/>
                  </a:cubicBezTo>
                  <a:cubicBezTo>
                    <a:pt x="6996628" y="1354855"/>
                    <a:pt x="6991050" y="1364307"/>
                    <a:pt x="6980049" y="1363687"/>
                  </a:cubicBezTo>
                  <a:cubicBezTo>
                    <a:pt x="6969048" y="1363068"/>
                    <a:pt x="6957117" y="1352376"/>
                    <a:pt x="6953398" y="1339981"/>
                  </a:cubicBezTo>
                  <a:cubicBezTo>
                    <a:pt x="6949680" y="1327585"/>
                    <a:pt x="6955413" y="1317978"/>
                    <a:pt x="6966104" y="1318753"/>
                  </a:cubicBezTo>
                  <a:close/>
                  <a:moveTo>
                    <a:pt x="663634" y="1318598"/>
                  </a:moveTo>
                  <a:cubicBezTo>
                    <a:pt x="672621" y="1316738"/>
                    <a:pt x="673241" y="1325260"/>
                    <a:pt x="665184" y="1337656"/>
                  </a:cubicBezTo>
                  <a:cubicBezTo>
                    <a:pt x="657126" y="1349897"/>
                    <a:pt x="643337" y="1361363"/>
                    <a:pt x="634350" y="1363222"/>
                  </a:cubicBezTo>
                  <a:cubicBezTo>
                    <a:pt x="625363" y="1365082"/>
                    <a:pt x="624743" y="1356560"/>
                    <a:pt x="632801" y="1344164"/>
                  </a:cubicBezTo>
                  <a:cubicBezTo>
                    <a:pt x="641013" y="1331923"/>
                    <a:pt x="654648" y="1320457"/>
                    <a:pt x="663634" y="1318598"/>
                  </a:cubicBezTo>
                  <a:close/>
                  <a:moveTo>
                    <a:pt x="7797550" y="1318443"/>
                  </a:moveTo>
                  <a:cubicBezTo>
                    <a:pt x="7807931" y="1319528"/>
                    <a:pt x="7820792" y="1330374"/>
                    <a:pt x="7826370" y="1342770"/>
                  </a:cubicBezTo>
                  <a:cubicBezTo>
                    <a:pt x="7831793" y="1355166"/>
                    <a:pt x="7827764" y="1364462"/>
                    <a:pt x="7817383" y="1363378"/>
                  </a:cubicBezTo>
                  <a:cubicBezTo>
                    <a:pt x="7806846" y="1362293"/>
                    <a:pt x="7793986" y="1351447"/>
                    <a:pt x="7788563" y="1339051"/>
                  </a:cubicBezTo>
                  <a:cubicBezTo>
                    <a:pt x="7783139" y="1326655"/>
                    <a:pt x="7787168" y="1317513"/>
                    <a:pt x="7797550" y="1318443"/>
                  </a:cubicBezTo>
                  <a:close/>
                  <a:moveTo>
                    <a:pt x="984078" y="1317824"/>
                  </a:moveTo>
                  <a:cubicBezTo>
                    <a:pt x="993220" y="1316119"/>
                    <a:pt x="994460" y="1324641"/>
                    <a:pt x="986712" y="1337037"/>
                  </a:cubicBezTo>
                  <a:cubicBezTo>
                    <a:pt x="978964" y="1349278"/>
                    <a:pt x="965172" y="1360744"/>
                    <a:pt x="955875" y="1362449"/>
                  </a:cubicBezTo>
                  <a:cubicBezTo>
                    <a:pt x="946577" y="1364153"/>
                    <a:pt x="945492" y="1355631"/>
                    <a:pt x="953240" y="1343235"/>
                  </a:cubicBezTo>
                  <a:cubicBezTo>
                    <a:pt x="961143" y="1330839"/>
                    <a:pt x="974935" y="1319528"/>
                    <a:pt x="984078" y="1317824"/>
                  </a:cubicBezTo>
                  <a:close/>
                  <a:moveTo>
                    <a:pt x="2849280" y="1315809"/>
                  </a:moveTo>
                  <a:cubicBezTo>
                    <a:pt x="2859968" y="1314879"/>
                    <a:pt x="2864925" y="1324021"/>
                    <a:pt x="2860278" y="1336417"/>
                  </a:cubicBezTo>
                  <a:cubicBezTo>
                    <a:pt x="2855631" y="1348813"/>
                    <a:pt x="2843238" y="1359659"/>
                    <a:pt x="2832546" y="1360744"/>
                  </a:cubicBezTo>
                  <a:cubicBezTo>
                    <a:pt x="2821853" y="1361673"/>
                    <a:pt x="2816894" y="1352532"/>
                    <a:pt x="2821543" y="1340136"/>
                  </a:cubicBezTo>
                  <a:cubicBezTo>
                    <a:pt x="2826192" y="1327740"/>
                    <a:pt x="2838590" y="1316739"/>
                    <a:pt x="2849280" y="1315809"/>
                  </a:cubicBezTo>
                  <a:close/>
                  <a:moveTo>
                    <a:pt x="6903661" y="1314879"/>
                  </a:moveTo>
                  <a:cubicBezTo>
                    <a:pt x="6914507" y="1315654"/>
                    <a:pt x="6926438" y="1326190"/>
                    <a:pt x="6930156" y="1338586"/>
                  </a:cubicBezTo>
                  <a:cubicBezTo>
                    <a:pt x="6933875" y="1350982"/>
                    <a:pt x="6928142" y="1360434"/>
                    <a:pt x="6917141" y="1359814"/>
                  </a:cubicBezTo>
                  <a:cubicBezTo>
                    <a:pt x="6906140" y="1359194"/>
                    <a:pt x="6894364" y="1348503"/>
                    <a:pt x="6890645" y="1336107"/>
                  </a:cubicBezTo>
                  <a:cubicBezTo>
                    <a:pt x="6886926" y="1323556"/>
                    <a:pt x="6892814" y="1314105"/>
                    <a:pt x="6903661" y="1314879"/>
                  </a:cubicBezTo>
                  <a:close/>
                  <a:moveTo>
                    <a:pt x="8350555" y="1313795"/>
                  </a:moveTo>
                  <a:cubicBezTo>
                    <a:pt x="8360472" y="1315035"/>
                    <a:pt x="8373953" y="1326036"/>
                    <a:pt x="8380460" y="1338432"/>
                  </a:cubicBezTo>
                  <a:cubicBezTo>
                    <a:pt x="8386968" y="1350828"/>
                    <a:pt x="8384179" y="1359815"/>
                    <a:pt x="8374107" y="1358575"/>
                  </a:cubicBezTo>
                  <a:cubicBezTo>
                    <a:pt x="8364036" y="1357335"/>
                    <a:pt x="8350711" y="1346334"/>
                    <a:pt x="8344202" y="1333938"/>
                  </a:cubicBezTo>
                  <a:cubicBezTo>
                    <a:pt x="8337695" y="1321543"/>
                    <a:pt x="8340639" y="1312556"/>
                    <a:pt x="8350555" y="1313795"/>
                  </a:cubicBezTo>
                  <a:close/>
                  <a:moveTo>
                    <a:pt x="7737585" y="1312710"/>
                  </a:moveTo>
                  <a:cubicBezTo>
                    <a:pt x="7747966" y="1313795"/>
                    <a:pt x="7760827" y="1324641"/>
                    <a:pt x="7766250" y="1337037"/>
                  </a:cubicBezTo>
                  <a:cubicBezTo>
                    <a:pt x="7771673" y="1349432"/>
                    <a:pt x="7767645" y="1358729"/>
                    <a:pt x="7757108" y="1357645"/>
                  </a:cubicBezTo>
                  <a:cubicBezTo>
                    <a:pt x="7746572" y="1356560"/>
                    <a:pt x="7733712" y="1345714"/>
                    <a:pt x="7728443" y="1333318"/>
                  </a:cubicBezTo>
                  <a:cubicBezTo>
                    <a:pt x="7723020" y="1320922"/>
                    <a:pt x="7727204" y="1311625"/>
                    <a:pt x="7737585" y="1312710"/>
                  </a:cubicBezTo>
                  <a:close/>
                  <a:moveTo>
                    <a:pt x="1784952" y="1312091"/>
                  </a:moveTo>
                  <a:cubicBezTo>
                    <a:pt x="1794870" y="1310696"/>
                    <a:pt x="1797504" y="1319528"/>
                    <a:pt x="1790996" y="1331924"/>
                  </a:cubicBezTo>
                  <a:cubicBezTo>
                    <a:pt x="1784332" y="1344165"/>
                    <a:pt x="1770850" y="1355476"/>
                    <a:pt x="1760932" y="1356870"/>
                  </a:cubicBezTo>
                  <a:cubicBezTo>
                    <a:pt x="1751016" y="1358265"/>
                    <a:pt x="1748226" y="1349433"/>
                    <a:pt x="1754890" y="1337037"/>
                  </a:cubicBezTo>
                  <a:cubicBezTo>
                    <a:pt x="1761553" y="1324796"/>
                    <a:pt x="1775035" y="1313640"/>
                    <a:pt x="1784952" y="1312091"/>
                  </a:cubicBezTo>
                  <a:close/>
                  <a:moveTo>
                    <a:pt x="2274500" y="1312090"/>
                  </a:moveTo>
                  <a:cubicBezTo>
                    <a:pt x="2284882" y="1310851"/>
                    <a:pt x="2288602" y="1319838"/>
                    <a:pt x="2282868" y="1332233"/>
                  </a:cubicBezTo>
                  <a:cubicBezTo>
                    <a:pt x="2277135" y="1344474"/>
                    <a:pt x="2264117" y="1355630"/>
                    <a:pt x="2253735" y="1356870"/>
                  </a:cubicBezTo>
                  <a:cubicBezTo>
                    <a:pt x="2243352" y="1358110"/>
                    <a:pt x="2239633" y="1349123"/>
                    <a:pt x="2245367" y="1336727"/>
                  </a:cubicBezTo>
                  <a:cubicBezTo>
                    <a:pt x="2251256" y="1324331"/>
                    <a:pt x="2264272" y="1313330"/>
                    <a:pt x="2274500" y="1312090"/>
                  </a:cubicBezTo>
                  <a:close/>
                  <a:moveTo>
                    <a:pt x="1374750" y="1311781"/>
                  </a:moveTo>
                  <a:cubicBezTo>
                    <a:pt x="1384358" y="1310231"/>
                    <a:pt x="1386217" y="1318909"/>
                    <a:pt x="1378934" y="1331304"/>
                  </a:cubicBezTo>
                  <a:cubicBezTo>
                    <a:pt x="1371651" y="1343700"/>
                    <a:pt x="1358014" y="1355011"/>
                    <a:pt x="1348407" y="1356561"/>
                  </a:cubicBezTo>
                  <a:cubicBezTo>
                    <a:pt x="1338799" y="1358110"/>
                    <a:pt x="1336940" y="1349433"/>
                    <a:pt x="1344222" y="1337037"/>
                  </a:cubicBezTo>
                  <a:cubicBezTo>
                    <a:pt x="1351506" y="1324797"/>
                    <a:pt x="1365142" y="1313485"/>
                    <a:pt x="1374750" y="1311781"/>
                  </a:cubicBezTo>
                  <a:close/>
                  <a:moveTo>
                    <a:pt x="6840907" y="1311160"/>
                  </a:moveTo>
                  <a:cubicBezTo>
                    <a:pt x="6851908" y="1311780"/>
                    <a:pt x="6863684" y="1322317"/>
                    <a:pt x="6867248" y="1334712"/>
                  </a:cubicBezTo>
                  <a:cubicBezTo>
                    <a:pt x="6870812" y="1347108"/>
                    <a:pt x="6864924" y="1356560"/>
                    <a:pt x="6853922" y="1355940"/>
                  </a:cubicBezTo>
                  <a:cubicBezTo>
                    <a:pt x="6842921" y="1355165"/>
                    <a:pt x="6831146" y="1344629"/>
                    <a:pt x="6827582" y="1332233"/>
                  </a:cubicBezTo>
                  <a:cubicBezTo>
                    <a:pt x="6824018" y="1319837"/>
                    <a:pt x="6830061" y="1310386"/>
                    <a:pt x="6840907" y="1311160"/>
                  </a:cubicBezTo>
                  <a:close/>
                  <a:moveTo>
                    <a:pt x="2910784" y="1309766"/>
                  </a:moveTo>
                  <a:cubicBezTo>
                    <a:pt x="2921473" y="1308836"/>
                    <a:pt x="2926590" y="1317978"/>
                    <a:pt x="2922093" y="1330374"/>
                  </a:cubicBezTo>
                  <a:cubicBezTo>
                    <a:pt x="2917601" y="1342770"/>
                    <a:pt x="2905205" y="1353616"/>
                    <a:pt x="2894516" y="1354701"/>
                  </a:cubicBezTo>
                  <a:cubicBezTo>
                    <a:pt x="2883670" y="1355785"/>
                    <a:pt x="2878713" y="1346489"/>
                    <a:pt x="2883205" y="1334093"/>
                  </a:cubicBezTo>
                  <a:cubicBezTo>
                    <a:pt x="2887698" y="1321697"/>
                    <a:pt x="2900093" y="1310851"/>
                    <a:pt x="2910784" y="1309766"/>
                  </a:cubicBezTo>
                  <a:close/>
                  <a:moveTo>
                    <a:pt x="714920" y="1308372"/>
                  </a:moveTo>
                  <a:cubicBezTo>
                    <a:pt x="723907" y="1306512"/>
                    <a:pt x="724682" y="1315034"/>
                    <a:pt x="716625" y="1327430"/>
                  </a:cubicBezTo>
                  <a:cubicBezTo>
                    <a:pt x="708568" y="1339826"/>
                    <a:pt x="694778" y="1351292"/>
                    <a:pt x="685791" y="1352996"/>
                  </a:cubicBezTo>
                  <a:cubicBezTo>
                    <a:pt x="676960" y="1354856"/>
                    <a:pt x="676185" y="1346334"/>
                    <a:pt x="684242" y="1333938"/>
                  </a:cubicBezTo>
                  <a:cubicBezTo>
                    <a:pt x="692299" y="1321542"/>
                    <a:pt x="706089" y="1310076"/>
                    <a:pt x="714920" y="1308372"/>
                  </a:cubicBezTo>
                  <a:close/>
                  <a:moveTo>
                    <a:pt x="1037384" y="1307907"/>
                  </a:moveTo>
                  <a:cubicBezTo>
                    <a:pt x="1046681" y="1306357"/>
                    <a:pt x="1047921" y="1314879"/>
                    <a:pt x="1040173" y="1327275"/>
                  </a:cubicBezTo>
                  <a:cubicBezTo>
                    <a:pt x="1032425" y="1339671"/>
                    <a:pt x="1018633" y="1350982"/>
                    <a:pt x="1009336" y="1352686"/>
                  </a:cubicBezTo>
                  <a:cubicBezTo>
                    <a:pt x="1000038" y="1354236"/>
                    <a:pt x="998799" y="1345714"/>
                    <a:pt x="1006547" y="1333318"/>
                  </a:cubicBezTo>
                  <a:cubicBezTo>
                    <a:pt x="1014294" y="1321077"/>
                    <a:pt x="1028086" y="1309611"/>
                    <a:pt x="1037384" y="1307907"/>
                  </a:cubicBezTo>
                  <a:close/>
                  <a:moveTo>
                    <a:pt x="6778154" y="1307287"/>
                  </a:moveTo>
                  <a:cubicBezTo>
                    <a:pt x="6789000" y="1307907"/>
                    <a:pt x="6800621" y="1318444"/>
                    <a:pt x="6804185" y="1330839"/>
                  </a:cubicBezTo>
                  <a:cubicBezTo>
                    <a:pt x="6807593" y="1343235"/>
                    <a:pt x="6801551" y="1352842"/>
                    <a:pt x="6790549" y="1352222"/>
                  </a:cubicBezTo>
                  <a:cubicBezTo>
                    <a:pt x="6779548" y="1351602"/>
                    <a:pt x="6767927" y="1341066"/>
                    <a:pt x="6764518" y="1328670"/>
                  </a:cubicBezTo>
                  <a:cubicBezTo>
                    <a:pt x="6761109" y="1316274"/>
                    <a:pt x="6767153" y="1306822"/>
                    <a:pt x="6778154" y="1307287"/>
                  </a:cubicBezTo>
                  <a:close/>
                  <a:moveTo>
                    <a:pt x="7677465" y="1306977"/>
                  </a:moveTo>
                  <a:cubicBezTo>
                    <a:pt x="7688002" y="1307907"/>
                    <a:pt x="7700707" y="1318753"/>
                    <a:pt x="7705976" y="1331149"/>
                  </a:cubicBezTo>
                  <a:cubicBezTo>
                    <a:pt x="7711244" y="1343545"/>
                    <a:pt x="7707060" y="1352686"/>
                    <a:pt x="7696524" y="1351757"/>
                  </a:cubicBezTo>
                  <a:cubicBezTo>
                    <a:pt x="7685987" y="1350827"/>
                    <a:pt x="7673282" y="1339981"/>
                    <a:pt x="7668013" y="1327585"/>
                  </a:cubicBezTo>
                  <a:cubicBezTo>
                    <a:pt x="7662745" y="1315189"/>
                    <a:pt x="7667084" y="1305892"/>
                    <a:pt x="7677465" y="1306977"/>
                  </a:cubicBezTo>
                  <a:close/>
                  <a:moveTo>
                    <a:pt x="8292914" y="1306668"/>
                  </a:moveTo>
                  <a:cubicBezTo>
                    <a:pt x="8302831" y="1307907"/>
                    <a:pt x="8316156" y="1318908"/>
                    <a:pt x="8322665" y="1331304"/>
                  </a:cubicBezTo>
                  <a:cubicBezTo>
                    <a:pt x="8329172" y="1343700"/>
                    <a:pt x="8326228" y="1352842"/>
                    <a:pt x="8316156" y="1351602"/>
                  </a:cubicBezTo>
                  <a:cubicBezTo>
                    <a:pt x="8306085" y="1350363"/>
                    <a:pt x="8292759" y="1339361"/>
                    <a:pt x="8286407" y="1326966"/>
                  </a:cubicBezTo>
                  <a:cubicBezTo>
                    <a:pt x="8280054" y="1314570"/>
                    <a:pt x="8282998" y="1305428"/>
                    <a:pt x="8292914" y="1306668"/>
                  </a:cubicBezTo>
                  <a:close/>
                  <a:moveTo>
                    <a:pt x="2334007" y="1304808"/>
                  </a:moveTo>
                  <a:cubicBezTo>
                    <a:pt x="2344234" y="1303569"/>
                    <a:pt x="2348108" y="1312556"/>
                    <a:pt x="2342529" y="1324951"/>
                  </a:cubicBezTo>
                  <a:cubicBezTo>
                    <a:pt x="2336951" y="1337347"/>
                    <a:pt x="2323934" y="1348348"/>
                    <a:pt x="2313552" y="1349588"/>
                  </a:cubicBezTo>
                  <a:cubicBezTo>
                    <a:pt x="2303169" y="1350828"/>
                    <a:pt x="2299295" y="1341841"/>
                    <a:pt x="2305029" y="1329445"/>
                  </a:cubicBezTo>
                  <a:cubicBezTo>
                    <a:pt x="2310607" y="1317049"/>
                    <a:pt x="2323625" y="1306048"/>
                    <a:pt x="2334007" y="1304808"/>
                  </a:cubicBezTo>
                  <a:close/>
                  <a:moveTo>
                    <a:pt x="2972454" y="1304188"/>
                  </a:moveTo>
                  <a:cubicBezTo>
                    <a:pt x="2983144" y="1303258"/>
                    <a:pt x="2988259" y="1312400"/>
                    <a:pt x="2983919" y="1324796"/>
                  </a:cubicBezTo>
                  <a:cubicBezTo>
                    <a:pt x="2979578" y="1337192"/>
                    <a:pt x="2967340" y="1348038"/>
                    <a:pt x="2956493" y="1348968"/>
                  </a:cubicBezTo>
                  <a:cubicBezTo>
                    <a:pt x="2945801" y="1350052"/>
                    <a:pt x="2940531" y="1340756"/>
                    <a:pt x="2945027" y="1328360"/>
                  </a:cubicBezTo>
                  <a:cubicBezTo>
                    <a:pt x="2949366" y="1315964"/>
                    <a:pt x="2961609" y="1305118"/>
                    <a:pt x="2972454" y="1304188"/>
                  </a:cubicBezTo>
                  <a:close/>
                  <a:moveTo>
                    <a:pt x="6715090" y="1303878"/>
                  </a:moveTo>
                  <a:cubicBezTo>
                    <a:pt x="6725937" y="1304498"/>
                    <a:pt x="6737558" y="1315035"/>
                    <a:pt x="6740966" y="1327430"/>
                  </a:cubicBezTo>
                  <a:cubicBezTo>
                    <a:pt x="6744375" y="1339826"/>
                    <a:pt x="6738177" y="1349433"/>
                    <a:pt x="6727176" y="1348813"/>
                  </a:cubicBezTo>
                  <a:cubicBezTo>
                    <a:pt x="6716175" y="1348193"/>
                    <a:pt x="6704554" y="1337657"/>
                    <a:pt x="6701300" y="1325261"/>
                  </a:cubicBezTo>
                  <a:cubicBezTo>
                    <a:pt x="6697891" y="1312865"/>
                    <a:pt x="6704089" y="1303259"/>
                    <a:pt x="6715090" y="1303878"/>
                  </a:cubicBezTo>
                  <a:close/>
                  <a:moveTo>
                    <a:pt x="1842288" y="1303878"/>
                  </a:moveTo>
                  <a:cubicBezTo>
                    <a:pt x="1852206" y="1302483"/>
                    <a:pt x="1854995" y="1311315"/>
                    <a:pt x="1848486" y="1323711"/>
                  </a:cubicBezTo>
                  <a:cubicBezTo>
                    <a:pt x="1841978" y="1336107"/>
                    <a:pt x="1828651" y="1347263"/>
                    <a:pt x="1818579" y="1348657"/>
                  </a:cubicBezTo>
                  <a:cubicBezTo>
                    <a:pt x="1808661" y="1350052"/>
                    <a:pt x="1805872" y="1341220"/>
                    <a:pt x="1812381" y="1328824"/>
                  </a:cubicBezTo>
                  <a:cubicBezTo>
                    <a:pt x="1818889" y="1316428"/>
                    <a:pt x="1832371" y="1305272"/>
                    <a:pt x="1842288" y="1303878"/>
                  </a:cubicBezTo>
                  <a:close/>
                  <a:moveTo>
                    <a:pt x="1430072" y="1302794"/>
                  </a:moveTo>
                  <a:cubicBezTo>
                    <a:pt x="1439679" y="1301245"/>
                    <a:pt x="1441538" y="1309922"/>
                    <a:pt x="1434410" y="1322317"/>
                  </a:cubicBezTo>
                  <a:cubicBezTo>
                    <a:pt x="1427127" y="1334713"/>
                    <a:pt x="1413491" y="1346024"/>
                    <a:pt x="1403883" y="1347574"/>
                  </a:cubicBezTo>
                  <a:cubicBezTo>
                    <a:pt x="1394276" y="1349123"/>
                    <a:pt x="1392260" y="1340446"/>
                    <a:pt x="1399544" y="1328050"/>
                  </a:cubicBezTo>
                  <a:cubicBezTo>
                    <a:pt x="1406672" y="1315655"/>
                    <a:pt x="1420310" y="1304343"/>
                    <a:pt x="1430072" y="1302794"/>
                  </a:cubicBezTo>
                  <a:close/>
                  <a:moveTo>
                    <a:pt x="7617191" y="1301244"/>
                  </a:moveTo>
                  <a:cubicBezTo>
                    <a:pt x="7627727" y="1302174"/>
                    <a:pt x="7640433" y="1313020"/>
                    <a:pt x="7645546" y="1325416"/>
                  </a:cubicBezTo>
                  <a:cubicBezTo>
                    <a:pt x="7650659" y="1337811"/>
                    <a:pt x="7646321" y="1347108"/>
                    <a:pt x="7635784" y="1346179"/>
                  </a:cubicBezTo>
                  <a:cubicBezTo>
                    <a:pt x="7625248" y="1345249"/>
                    <a:pt x="7612542" y="1334403"/>
                    <a:pt x="7607429" y="1322007"/>
                  </a:cubicBezTo>
                  <a:cubicBezTo>
                    <a:pt x="7602316" y="1309611"/>
                    <a:pt x="7606654" y="1300314"/>
                    <a:pt x="7617191" y="1301244"/>
                  </a:cubicBezTo>
                  <a:close/>
                  <a:moveTo>
                    <a:pt x="6652026" y="1300779"/>
                  </a:moveTo>
                  <a:cubicBezTo>
                    <a:pt x="6663028" y="1301244"/>
                    <a:pt x="6674494" y="1311780"/>
                    <a:pt x="6677748" y="1324176"/>
                  </a:cubicBezTo>
                  <a:cubicBezTo>
                    <a:pt x="6681002" y="1336572"/>
                    <a:pt x="6674649" y="1346178"/>
                    <a:pt x="6663647" y="1345558"/>
                  </a:cubicBezTo>
                  <a:cubicBezTo>
                    <a:pt x="6652646" y="1344939"/>
                    <a:pt x="6641025" y="1334402"/>
                    <a:pt x="6637927" y="1322007"/>
                  </a:cubicBezTo>
                  <a:cubicBezTo>
                    <a:pt x="6634672" y="1309611"/>
                    <a:pt x="6641025" y="1300004"/>
                    <a:pt x="6652026" y="1300779"/>
                  </a:cubicBezTo>
                  <a:close/>
                  <a:moveTo>
                    <a:pt x="8235274" y="1299695"/>
                  </a:moveTo>
                  <a:cubicBezTo>
                    <a:pt x="8245191" y="1300934"/>
                    <a:pt x="8258516" y="1311935"/>
                    <a:pt x="8264869" y="1324331"/>
                  </a:cubicBezTo>
                  <a:cubicBezTo>
                    <a:pt x="8271222" y="1336727"/>
                    <a:pt x="8268123" y="1345869"/>
                    <a:pt x="8258051" y="1344629"/>
                  </a:cubicBezTo>
                  <a:cubicBezTo>
                    <a:pt x="8247980" y="1343390"/>
                    <a:pt x="8234809" y="1332388"/>
                    <a:pt x="8228457" y="1319993"/>
                  </a:cubicBezTo>
                  <a:cubicBezTo>
                    <a:pt x="8222103" y="1307597"/>
                    <a:pt x="8225202" y="1298610"/>
                    <a:pt x="8235274" y="1299695"/>
                  </a:cubicBezTo>
                  <a:close/>
                  <a:moveTo>
                    <a:pt x="1090689" y="1298300"/>
                  </a:moveTo>
                  <a:cubicBezTo>
                    <a:pt x="1099988" y="1296750"/>
                    <a:pt x="1101227" y="1305272"/>
                    <a:pt x="1093634" y="1317668"/>
                  </a:cubicBezTo>
                  <a:cubicBezTo>
                    <a:pt x="1086041" y="1330064"/>
                    <a:pt x="1072250" y="1341375"/>
                    <a:pt x="1062952" y="1343079"/>
                  </a:cubicBezTo>
                  <a:cubicBezTo>
                    <a:pt x="1053654" y="1344784"/>
                    <a:pt x="1052259" y="1336107"/>
                    <a:pt x="1060008" y="1323711"/>
                  </a:cubicBezTo>
                  <a:cubicBezTo>
                    <a:pt x="1067755" y="1311315"/>
                    <a:pt x="1081547" y="1300004"/>
                    <a:pt x="1090689" y="1298300"/>
                  </a:cubicBezTo>
                  <a:close/>
                  <a:moveTo>
                    <a:pt x="766670" y="1297991"/>
                  </a:moveTo>
                  <a:cubicBezTo>
                    <a:pt x="775502" y="1296131"/>
                    <a:pt x="776431" y="1304653"/>
                    <a:pt x="768374" y="1317049"/>
                  </a:cubicBezTo>
                  <a:cubicBezTo>
                    <a:pt x="760318" y="1329445"/>
                    <a:pt x="746527" y="1340911"/>
                    <a:pt x="737541" y="1342615"/>
                  </a:cubicBezTo>
                  <a:cubicBezTo>
                    <a:pt x="728555" y="1344475"/>
                    <a:pt x="727780" y="1335953"/>
                    <a:pt x="735836" y="1323557"/>
                  </a:cubicBezTo>
                  <a:cubicBezTo>
                    <a:pt x="743893" y="1311316"/>
                    <a:pt x="757683" y="1299850"/>
                    <a:pt x="766670" y="1297991"/>
                  </a:cubicBezTo>
                  <a:close/>
                  <a:moveTo>
                    <a:pt x="2393512" y="1297680"/>
                  </a:moveTo>
                  <a:cubicBezTo>
                    <a:pt x="2403894" y="1296441"/>
                    <a:pt x="2407769" y="1305428"/>
                    <a:pt x="2402345" y="1317823"/>
                  </a:cubicBezTo>
                  <a:cubicBezTo>
                    <a:pt x="2396766" y="1330219"/>
                    <a:pt x="2383904" y="1341220"/>
                    <a:pt x="2373522" y="1342460"/>
                  </a:cubicBezTo>
                  <a:cubicBezTo>
                    <a:pt x="2362984" y="1343700"/>
                    <a:pt x="2359111" y="1334713"/>
                    <a:pt x="2364689" y="1322317"/>
                  </a:cubicBezTo>
                  <a:cubicBezTo>
                    <a:pt x="2370268" y="1310076"/>
                    <a:pt x="2383130" y="1298920"/>
                    <a:pt x="2393512" y="1297680"/>
                  </a:cubicBezTo>
                  <a:close/>
                  <a:moveTo>
                    <a:pt x="6588808" y="1297215"/>
                  </a:moveTo>
                  <a:cubicBezTo>
                    <a:pt x="6599809" y="1297680"/>
                    <a:pt x="6611275" y="1308216"/>
                    <a:pt x="6614374" y="1320612"/>
                  </a:cubicBezTo>
                  <a:cubicBezTo>
                    <a:pt x="6617473" y="1333008"/>
                    <a:pt x="6610965" y="1342615"/>
                    <a:pt x="6599964" y="1342150"/>
                  </a:cubicBezTo>
                  <a:cubicBezTo>
                    <a:pt x="6588808" y="1341685"/>
                    <a:pt x="6577497" y="1331149"/>
                    <a:pt x="6574398" y="1318753"/>
                  </a:cubicBezTo>
                  <a:cubicBezTo>
                    <a:pt x="6571454" y="1306357"/>
                    <a:pt x="6577807" y="1296750"/>
                    <a:pt x="6588808" y="1297215"/>
                  </a:cubicBezTo>
                  <a:close/>
                  <a:moveTo>
                    <a:pt x="7556762" y="1295821"/>
                  </a:moveTo>
                  <a:cubicBezTo>
                    <a:pt x="7567298" y="1296751"/>
                    <a:pt x="7579849" y="1307597"/>
                    <a:pt x="7584962" y="1319993"/>
                  </a:cubicBezTo>
                  <a:cubicBezTo>
                    <a:pt x="7590075" y="1332389"/>
                    <a:pt x="7585581" y="1341685"/>
                    <a:pt x="7575045" y="1340756"/>
                  </a:cubicBezTo>
                  <a:cubicBezTo>
                    <a:pt x="7564509" y="1339826"/>
                    <a:pt x="7551803" y="1328980"/>
                    <a:pt x="7546845" y="1316584"/>
                  </a:cubicBezTo>
                  <a:cubicBezTo>
                    <a:pt x="7541732" y="1304188"/>
                    <a:pt x="7546225" y="1294891"/>
                    <a:pt x="7556762" y="1295821"/>
                  </a:cubicBezTo>
                  <a:close/>
                  <a:moveTo>
                    <a:pt x="1899624" y="1295821"/>
                  </a:moveTo>
                  <a:cubicBezTo>
                    <a:pt x="1909696" y="1294426"/>
                    <a:pt x="1912486" y="1303258"/>
                    <a:pt x="1906133" y="1315654"/>
                  </a:cubicBezTo>
                  <a:cubicBezTo>
                    <a:pt x="1899780" y="1328050"/>
                    <a:pt x="1886452" y="1339206"/>
                    <a:pt x="1876380" y="1340600"/>
                  </a:cubicBezTo>
                  <a:cubicBezTo>
                    <a:pt x="1866307" y="1341995"/>
                    <a:pt x="1863363" y="1333163"/>
                    <a:pt x="1869871" y="1320767"/>
                  </a:cubicBezTo>
                  <a:cubicBezTo>
                    <a:pt x="1876380" y="1308372"/>
                    <a:pt x="1889707" y="1297215"/>
                    <a:pt x="1899624" y="1295821"/>
                  </a:cubicBezTo>
                  <a:close/>
                  <a:moveTo>
                    <a:pt x="6525435" y="1294271"/>
                  </a:moveTo>
                  <a:cubicBezTo>
                    <a:pt x="6536436" y="1294891"/>
                    <a:pt x="6547747" y="1305272"/>
                    <a:pt x="6550691" y="1317668"/>
                  </a:cubicBezTo>
                  <a:cubicBezTo>
                    <a:pt x="6553790" y="1330064"/>
                    <a:pt x="6547127" y="1339671"/>
                    <a:pt x="6536126" y="1339206"/>
                  </a:cubicBezTo>
                  <a:cubicBezTo>
                    <a:pt x="6525125" y="1338741"/>
                    <a:pt x="6513814" y="1328205"/>
                    <a:pt x="6510870" y="1315809"/>
                  </a:cubicBezTo>
                  <a:cubicBezTo>
                    <a:pt x="6507926" y="1303413"/>
                    <a:pt x="6514588" y="1293806"/>
                    <a:pt x="6525435" y="1294271"/>
                  </a:cubicBezTo>
                  <a:close/>
                  <a:moveTo>
                    <a:pt x="1485392" y="1293962"/>
                  </a:moveTo>
                  <a:cubicBezTo>
                    <a:pt x="1495000" y="1292413"/>
                    <a:pt x="1497169" y="1301090"/>
                    <a:pt x="1490041" y="1313485"/>
                  </a:cubicBezTo>
                  <a:cubicBezTo>
                    <a:pt x="1482913" y="1325726"/>
                    <a:pt x="1469431" y="1337037"/>
                    <a:pt x="1459669" y="1338587"/>
                  </a:cubicBezTo>
                  <a:cubicBezTo>
                    <a:pt x="1449906" y="1340136"/>
                    <a:pt x="1447892" y="1331459"/>
                    <a:pt x="1455020" y="1319063"/>
                  </a:cubicBezTo>
                  <a:cubicBezTo>
                    <a:pt x="1462148" y="1306668"/>
                    <a:pt x="1475785" y="1295356"/>
                    <a:pt x="1485392" y="1293962"/>
                  </a:cubicBezTo>
                  <a:close/>
                  <a:moveTo>
                    <a:pt x="8177170" y="1292877"/>
                  </a:moveTo>
                  <a:cubicBezTo>
                    <a:pt x="8187241" y="1293961"/>
                    <a:pt x="8200567" y="1304963"/>
                    <a:pt x="8206764" y="1317358"/>
                  </a:cubicBezTo>
                  <a:cubicBezTo>
                    <a:pt x="8213118" y="1329754"/>
                    <a:pt x="8209863" y="1338896"/>
                    <a:pt x="8199792" y="1337656"/>
                  </a:cubicBezTo>
                  <a:cubicBezTo>
                    <a:pt x="8189565" y="1336572"/>
                    <a:pt x="8176395" y="1325570"/>
                    <a:pt x="8170197" y="1313175"/>
                  </a:cubicBezTo>
                  <a:cubicBezTo>
                    <a:pt x="8163999" y="1300779"/>
                    <a:pt x="8167098" y="1291792"/>
                    <a:pt x="8177170" y="1292877"/>
                  </a:cubicBezTo>
                  <a:close/>
                  <a:moveTo>
                    <a:pt x="6462216" y="1291482"/>
                  </a:moveTo>
                  <a:cubicBezTo>
                    <a:pt x="6473218" y="1291947"/>
                    <a:pt x="6484374" y="1302329"/>
                    <a:pt x="6487318" y="1314724"/>
                  </a:cubicBezTo>
                  <a:cubicBezTo>
                    <a:pt x="6490262" y="1327120"/>
                    <a:pt x="6483599" y="1336727"/>
                    <a:pt x="6472443" y="1336262"/>
                  </a:cubicBezTo>
                  <a:cubicBezTo>
                    <a:pt x="6461287" y="1335642"/>
                    <a:pt x="6450131" y="1325261"/>
                    <a:pt x="6447342" y="1312865"/>
                  </a:cubicBezTo>
                  <a:cubicBezTo>
                    <a:pt x="6444553" y="1300469"/>
                    <a:pt x="6451215" y="1290863"/>
                    <a:pt x="6462216" y="1291482"/>
                  </a:cubicBezTo>
                  <a:close/>
                  <a:moveTo>
                    <a:pt x="2453174" y="1291017"/>
                  </a:moveTo>
                  <a:cubicBezTo>
                    <a:pt x="2463556" y="1289778"/>
                    <a:pt x="2467585" y="1298765"/>
                    <a:pt x="2462161" y="1311160"/>
                  </a:cubicBezTo>
                  <a:cubicBezTo>
                    <a:pt x="2456738" y="1323401"/>
                    <a:pt x="2443876" y="1334402"/>
                    <a:pt x="2433494" y="1335642"/>
                  </a:cubicBezTo>
                  <a:cubicBezTo>
                    <a:pt x="2423110" y="1336727"/>
                    <a:pt x="2419081" y="1327740"/>
                    <a:pt x="2424505" y="1315344"/>
                  </a:cubicBezTo>
                  <a:cubicBezTo>
                    <a:pt x="2430084" y="1303103"/>
                    <a:pt x="2442946" y="1292102"/>
                    <a:pt x="2453174" y="1291017"/>
                  </a:cubicBezTo>
                  <a:close/>
                  <a:moveTo>
                    <a:pt x="7496177" y="1290553"/>
                  </a:moveTo>
                  <a:cubicBezTo>
                    <a:pt x="7506713" y="1291483"/>
                    <a:pt x="7519264" y="1302174"/>
                    <a:pt x="7524223" y="1314570"/>
                  </a:cubicBezTo>
                  <a:cubicBezTo>
                    <a:pt x="7529181" y="1326966"/>
                    <a:pt x="7524533" y="1336262"/>
                    <a:pt x="7513996" y="1335333"/>
                  </a:cubicBezTo>
                  <a:cubicBezTo>
                    <a:pt x="7503305" y="1334558"/>
                    <a:pt x="7490754" y="1323712"/>
                    <a:pt x="7485951" y="1311316"/>
                  </a:cubicBezTo>
                  <a:cubicBezTo>
                    <a:pt x="7480992" y="1298920"/>
                    <a:pt x="7485641" y="1289623"/>
                    <a:pt x="7496177" y="1290553"/>
                  </a:cubicBezTo>
                  <a:close/>
                  <a:moveTo>
                    <a:pt x="1144460" y="1288694"/>
                  </a:moveTo>
                  <a:cubicBezTo>
                    <a:pt x="1153758" y="1287144"/>
                    <a:pt x="1155153" y="1295666"/>
                    <a:pt x="1147559" y="1308062"/>
                  </a:cubicBezTo>
                  <a:cubicBezTo>
                    <a:pt x="1139967" y="1320458"/>
                    <a:pt x="1126175" y="1331769"/>
                    <a:pt x="1116878" y="1333473"/>
                  </a:cubicBezTo>
                  <a:cubicBezTo>
                    <a:pt x="1107580" y="1335178"/>
                    <a:pt x="1106185" y="1326501"/>
                    <a:pt x="1113778" y="1314105"/>
                  </a:cubicBezTo>
                  <a:cubicBezTo>
                    <a:pt x="1121371" y="1301709"/>
                    <a:pt x="1135162" y="1290398"/>
                    <a:pt x="1144460" y="1288694"/>
                  </a:cubicBezTo>
                  <a:close/>
                  <a:moveTo>
                    <a:pt x="6398689" y="1288693"/>
                  </a:moveTo>
                  <a:cubicBezTo>
                    <a:pt x="6409690" y="1289158"/>
                    <a:pt x="6420846" y="1299540"/>
                    <a:pt x="6423635" y="1311935"/>
                  </a:cubicBezTo>
                  <a:cubicBezTo>
                    <a:pt x="6426269" y="1324331"/>
                    <a:pt x="6419606" y="1333938"/>
                    <a:pt x="6408450" y="1333473"/>
                  </a:cubicBezTo>
                  <a:cubicBezTo>
                    <a:pt x="6397294" y="1333008"/>
                    <a:pt x="6386138" y="1322627"/>
                    <a:pt x="6383504" y="1310231"/>
                  </a:cubicBezTo>
                  <a:cubicBezTo>
                    <a:pt x="6380869" y="1297835"/>
                    <a:pt x="6387687" y="1288228"/>
                    <a:pt x="6398689" y="1288693"/>
                  </a:cubicBezTo>
                  <a:close/>
                  <a:moveTo>
                    <a:pt x="8652082" y="1288384"/>
                  </a:moveTo>
                  <a:cubicBezTo>
                    <a:pt x="8661843" y="1289624"/>
                    <a:pt x="8675324" y="1300780"/>
                    <a:pt x="8682451" y="1313175"/>
                  </a:cubicBezTo>
                  <a:cubicBezTo>
                    <a:pt x="8689579" y="1325571"/>
                    <a:pt x="8687410" y="1334558"/>
                    <a:pt x="8677648" y="1333164"/>
                  </a:cubicBezTo>
                  <a:cubicBezTo>
                    <a:pt x="8667886" y="1331924"/>
                    <a:pt x="8654251" y="1320768"/>
                    <a:pt x="8647278" y="1308372"/>
                  </a:cubicBezTo>
                  <a:cubicBezTo>
                    <a:pt x="8640306" y="1295976"/>
                    <a:pt x="8642475" y="1287144"/>
                    <a:pt x="8652082" y="1288384"/>
                  </a:cubicBezTo>
                  <a:close/>
                  <a:moveTo>
                    <a:pt x="1957427" y="1287919"/>
                  </a:moveTo>
                  <a:cubicBezTo>
                    <a:pt x="1967343" y="1286524"/>
                    <a:pt x="1970443" y="1295356"/>
                    <a:pt x="1964090" y="1307752"/>
                  </a:cubicBezTo>
                  <a:cubicBezTo>
                    <a:pt x="1957737" y="1319993"/>
                    <a:pt x="1944409" y="1331149"/>
                    <a:pt x="1934337" y="1332544"/>
                  </a:cubicBezTo>
                  <a:cubicBezTo>
                    <a:pt x="1924264" y="1333938"/>
                    <a:pt x="1921320" y="1325106"/>
                    <a:pt x="1927673" y="1312710"/>
                  </a:cubicBezTo>
                  <a:cubicBezTo>
                    <a:pt x="1934182" y="1300315"/>
                    <a:pt x="1947353" y="1289158"/>
                    <a:pt x="1957427" y="1287919"/>
                  </a:cubicBezTo>
                  <a:close/>
                  <a:moveTo>
                    <a:pt x="818575" y="1287764"/>
                  </a:moveTo>
                  <a:cubicBezTo>
                    <a:pt x="827562" y="1286059"/>
                    <a:pt x="828337" y="1294582"/>
                    <a:pt x="820434" y="1306977"/>
                  </a:cubicBezTo>
                  <a:cubicBezTo>
                    <a:pt x="812378" y="1319373"/>
                    <a:pt x="798588" y="1330839"/>
                    <a:pt x="789602" y="1332544"/>
                  </a:cubicBezTo>
                  <a:cubicBezTo>
                    <a:pt x="780615" y="1334248"/>
                    <a:pt x="779685" y="1325726"/>
                    <a:pt x="787743" y="1313330"/>
                  </a:cubicBezTo>
                  <a:cubicBezTo>
                    <a:pt x="795644" y="1301089"/>
                    <a:pt x="809434" y="1289623"/>
                    <a:pt x="818575" y="1287764"/>
                  </a:cubicBezTo>
                  <a:close/>
                  <a:moveTo>
                    <a:pt x="8119065" y="1286215"/>
                  </a:moveTo>
                  <a:cubicBezTo>
                    <a:pt x="8129136" y="1287299"/>
                    <a:pt x="8142307" y="1298301"/>
                    <a:pt x="8148504" y="1310696"/>
                  </a:cubicBezTo>
                  <a:cubicBezTo>
                    <a:pt x="8154702" y="1323092"/>
                    <a:pt x="8151448" y="1332079"/>
                    <a:pt x="8141222" y="1330994"/>
                  </a:cubicBezTo>
                  <a:cubicBezTo>
                    <a:pt x="8130996" y="1329910"/>
                    <a:pt x="8117825" y="1318908"/>
                    <a:pt x="8111782" y="1306513"/>
                  </a:cubicBezTo>
                  <a:cubicBezTo>
                    <a:pt x="8105740" y="1294117"/>
                    <a:pt x="8108993" y="1285130"/>
                    <a:pt x="8119065" y="1286215"/>
                  </a:cubicBezTo>
                  <a:close/>
                  <a:moveTo>
                    <a:pt x="6335005" y="1286059"/>
                  </a:moveTo>
                  <a:cubicBezTo>
                    <a:pt x="6346006" y="1286524"/>
                    <a:pt x="6357007" y="1296905"/>
                    <a:pt x="6359641" y="1309301"/>
                  </a:cubicBezTo>
                  <a:cubicBezTo>
                    <a:pt x="6362276" y="1321697"/>
                    <a:pt x="6355458" y="1331458"/>
                    <a:pt x="6344302" y="1330994"/>
                  </a:cubicBezTo>
                  <a:cubicBezTo>
                    <a:pt x="6333300" y="1330529"/>
                    <a:pt x="6322144" y="1320147"/>
                    <a:pt x="6319665" y="1307752"/>
                  </a:cubicBezTo>
                  <a:cubicBezTo>
                    <a:pt x="6317186" y="1295356"/>
                    <a:pt x="6324159" y="1285594"/>
                    <a:pt x="6335005" y="1286059"/>
                  </a:cubicBezTo>
                  <a:close/>
                  <a:moveTo>
                    <a:pt x="7435283" y="1285439"/>
                  </a:moveTo>
                  <a:cubicBezTo>
                    <a:pt x="7445820" y="1286369"/>
                    <a:pt x="7458370" y="1297060"/>
                    <a:pt x="7463174" y="1309456"/>
                  </a:cubicBezTo>
                  <a:cubicBezTo>
                    <a:pt x="7468132" y="1321852"/>
                    <a:pt x="7463484" y="1331148"/>
                    <a:pt x="7452792" y="1330219"/>
                  </a:cubicBezTo>
                  <a:cubicBezTo>
                    <a:pt x="7442101" y="1329289"/>
                    <a:pt x="7429705" y="1318598"/>
                    <a:pt x="7424902" y="1306202"/>
                  </a:cubicBezTo>
                  <a:cubicBezTo>
                    <a:pt x="7420098" y="1293806"/>
                    <a:pt x="7424902" y="1284509"/>
                    <a:pt x="7435283" y="1285439"/>
                  </a:cubicBezTo>
                  <a:close/>
                  <a:moveTo>
                    <a:pt x="1541178" y="1284975"/>
                  </a:moveTo>
                  <a:cubicBezTo>
                    <a:pt x="1550786" y="1283426"/>
                    <a:pt x="1552955" y="1292103"/>
                    <a:pt x="1545983" y="1304498"/>
                  </a:cubicBezTo>
                  <a:cubicBezTo>
                    <a:pt x="1538855" y="1316894"/>
                    <a:pt x="1525373" y="1328050"/>
                    <a:pt x="1515610" y="1329600"/>
                  </a:cubicBezTo>
                  <a:cubicBezTo>
                    <a:pt x="1505848" y="1331149"/>
                    <a:pt x="1503678" y="1322472"/>
                    <a:pt x="1510807" y="1310076"/>
                  </a:cubicBezTo>
                  <a:cubicBezTo>
                    <a:pt x="1517935" y="1297836"/>
                    <a:pt x="1531417" y="1286524"/>
                    <a:pt x="1541178" y="1284975"/>
                  </a:cubicBezTo>
                  <a:close/>
                  <a:moveTo>
                    <a:pt x="2513144" y="1284045"/>
                  </a:moveTo>
                  <a:cubicBezTo>
                    <a:pt x="2523527" y="1282960"/>
                    <a:pt x="2527711" y="1291947"/>
                    <a:pt x="2522442" y="1304343"/>
                  </a:cubicBezTo>
                  <a:cubicBezTo>
                    <a:pt x="2517173" y="1316738"/>
                    <a:pt x="2504466" y="1327585"/>
                    <a:pt x="2493929" y="1328824"/>
                  </a:cubicBezTo>
                  <a:cubicBezTo>
                    <a:pt x="2483392" y="1329909"/>
                    <a:pt x="2479208" y="1320922"/>
                    <a:pt x="2484631" y="1308526"/>
                  </a:cubicBezTo>
                  <a:cubicBezTo>
                    <a:pt x="2489900" y="1296131"/>
                    <a:pt x="2502762" y="1285284"/>
                    <a:pt x="2513144" y="1284045"/>
                  </a:cubicBezTo>
                  <a:close/>
                  <a:moveTo>
                    <a:pt x="6271476" y="1283735"/>
                  </a:moveTo>
                  <a:cubicBezTo>
                    <a:pt x="6282478" y="1284045"/>
                    <a:pt x="6293479" y="1294427"/>
                    <a:pt x="6295958" y="1306822"/>
                  </a:cubicBezTo>
                  <a:cubicBezTo>
                    <a:pt x="6298437" y="1319218"/>
                    <a:pt x="6291464" y="1328980"/>
                    <a:pt x="6280308" y="1328515"/>
                  </a:cubicBezTo>
                  <a:cubicBezTo>
                    <a:pt x="6269152" y="1328050"/>
                    <a:pt x="6258151" y="1317669"/>
                    <a:pt x="6255827" y="1305273"/>
                  </a:cubicBezTo>
                  <a:cubicBezTo>
                    <a:pt x="6253502" y="1292877"/>
                    <a:pt x="6260475" y="1283270"/>
                    <a:pt x="6271476" y="1283735"/>
                  </a:cubicBezTo>
                  <a:close/>
                  <a:moveTo>
                    <a:pt x="6207793" y="1281411"/>
                  </a:moveTo>
                  <a:cubicBezTo>
                    <a:pt x="6218949" y="1281721"/>
                    <a:pt x="6229795" y="1292102"/>
                    <a:pt x="6232120" y="1304498"/>
                  </a:cubicBezTo>
                  <a:cubicBezTo>
                    <a:pt x="6234444" y="1316894"/>
                    <a:pt x="6227317" y="1326656"/>
                    <a:pt x="6216161" y="1326191"/>
                  </a:cubicBezTo>
                  <a:cubicBezTo>
                    <a:pt x="6205004" y="1325881"/>
                    <a:pt x="6194158" y="1315499"/>
                    <a:pt x="6191834" y="1303104"/>
                  </a:cubicBezTo>
                  <a:cubicBezTo>
                    <a:pt x="6189664" y="1290708"/>
                    <a:pt x="6196792" y="1280946"/>
                    <a:pt x="6207793" y="1281411"/>
                  </a:cubicBezTo>
                  <a:close/>
                  <a:moveTo>
                    <a:pt x="8596145" y="1280791"/>
                  </a:moveTo>
                  <a:cubicBezTo>
                    <a:pt x="8605752" y="1282185"/>
                    <a:pt x="8619387" y="1293186"/>
                    <a:pt x="8626360" y="1305582"/>
                  </a:cubicBezTo>
                  <a:cubicBezTo>
                    <a:pt x="8633488" y="1317978"/>
                    <a:pt x="8631164" y="1326965"/>
                    <a:pt x="8621402" y="1325570"/>
                  </a:cubicBezTo>
                  <a:cubicBezTo>
                    <a:pt x="8611640" y="1324176"/>
                    <a:pt x="8598160" y="1313175"/>
                    <a:pt x="8591187" y="1300779"/>
                  </a:cubicBezTo>
                  <a:cubicBezTo>
                    <a:pt x="8584215" y="1288383"/>
                    <a:pt x="8586539" y="1279396"/>
                    <a:pt x="8596145" y="1280791"/>
                  </a:cubicBezTo>
                  <a:close/>
                  <a:moveTo>
                    <a:pt x="7374544" y="1280171"/>
                  </a:moveTo>
                  <a:cubicBezTo>
                    <a:pt x="7385080" y="1281101"/>
                    <a:pt x="7397476" y="1291792"/>
                    <a:pt x="7402279" y="1304188"/>
                  </a:cubicBezTo>
                  <a:cubicBezTo>
                    <a:pt x="7407083" y="1316584"/>
                    <a:pt x="7402279" y="1326035"/>
                    <a:pt x="7391588" y="1325106"/>
                  </a:cubicBezTo>
                  <a:cubicBezTo>
                    <a:pt x="7380896" y="1324176"/>
                    <a:pt x="7368501" y="1313485"/>
                    <a:pt x="7363852" y="1301089"/>
                  </a:cubicBezTo>
                  <a:cubicBezTo>
                    <a:pt x="7359204" y="1288693"/>
                    <a:pt x="7364007" y="1279396"/>
                    <a:pt x="7374544" y="1280171"/>
                  </a:cubicBezTo>
                  <a:close/>
                  <a:moveTo>
                    <a:pt x="2015226" y="1280017"/>
                  </a:moveTo>
                  <a:cubicBezTo>
                    <a:pt x="2025299" y="1278622"/>
                    <a:pt x="2028399" y="1287454"/>
                    <a:pt x="2022200" y="1299850"/>
                  </a:cubicBezTo>
                  <a:cubicBezTo>
                    <a:pt x="2016001" y="1312246"/>
                    <a:pt x="2002675" y="1323247"/>
                    <a:pt x="1992602" y="1324642"/>
                  </a:cubicBezTo>
                  <a:cubicBezTo>
                    <a:pt x="1982375" y="1326036"/>
                    <a:pt x="1979276" y="1317204"/>
                    <a:pt x="1985629" y="1304808"/>
                  </a:cubicBezTo>
                  <a:cubicBezTo>
                    <a:pt x="1991982" y="1292413"/>
                    <a:pt x="2005154" y="1281256"/>
                    <a:pt x="2015226" y="1280017"/>
                  </a:cubicBezTo>
                  <a:close/>
                  <a:moveTo>
                    <a:pt x="8060649" y="1279707"/>
                  </a:moveTo>
                  <a:cubicBezTo>
                    <a:pt x="8070721" y="1280946"/>
                    <a:pt x="8083891" y="1291793"/>
                    <a:pt x="8089934" y="1304188"/>
                  </a:cubicBezTo>
                  <a:cubicBezTo>
                    <a:pt x="8096133" y="1316429"/>
                    <a:pt x="8092723" y="1325571"/>
                    <a:pt x="8082497" y="1324486"/>
                  </a:cubicBezTo>
                  <a:cubicBezTo>
                    <a:pt x="8072270" y="1323402"/>
                    <a:pt x="8059255" y="1312400"/>
                    <a:pt x="8053212" y="1300005"/>
                  </a:cubicBezTo>
                  <a:cubicBezTo>
                    <a:pt x="8047324" y="1287609"/>
                    <a:pt x="8050578" y="1278467"/>
                    <a:pt x="8060649" y="1279707"/>
                  </a:cubicBezTo>
                  <a:close/>
                  <a:moveTo>
                    <a:pt x="1198388" y="1279242"/>
                  </a:moveTo>
                  <a:cubicBezTo>
                    <a:pt x="1207685" y="1277537"/>
                    <a:pt x="1209235" y="1286214"/>
                    <a:pt x="1201641" y="1298610"/>
                  </a:cubicBezTo>
                  <a:cubicBezTo>
                    <a:pt x="1194049" y="1310851"/>
                    <a:pt x="1180412" y="1322162"/>
                    <a:pt x="1170960" y="1323867"/>
                  </a:cubicBezTo>
                  <a:cubicBezTo>
                    <a:pt x="1161662" y="1325571"/>
                    <a:pt x="1160112" y="1316894"/>
                    <a:pt x="1167705" y="1304498"/>
                  </a:cubicBezTo>
                  <a:cubicBezTo>
                    <a:pt x="1175298" y="1292257"/>
                    <a:pt x="1188935" y="1280791"/>
                    <a:pt x="1198388" y="1279242"/>
                  </a:cubicBezTo>
                  <a:close/>
                  <a:moveTo>
                    <a:pt x="6143955" y="1279087"/>
                  </a:moveTo>
                  <a:cubicBezTo>
                    <a:pt x="6154956" y="1279552"/>
                    <a:pt x="6165803" y="1289778"/>
                    <a:pt x="6167972" y="1302174"/>
                  </a:cubicBezTo>
                  <a:cubicBezTo>
                    <a:pt x="6170296" y="1314570"/>
                    <a:pt x="6163013" y="1324331"/>
                    <a:pt x="6151857" y="1324021"/>
                  </a:cubicBezTo>
                  <a:cubicBezTo>
                    <a:pt x="6140701" y="1323712"/>
                    <a:pt x="6130010" y="1313330"/>
                    <a:pt x="6127841" y="1300934"/>
                  </a:cubicBezTo>
                  <a:cubicBezTo>
                    <a:pt x="6125671" y="1288539"/>
                    <a:pt x="6132954" y="1278932"/>
                    <a:pt x="6143955" y="1279087"/>
                  </a:cubicBezTo>
                  <a:close/>
                  <a:moveTo>
                    <a:pt x="870637" y="1277847"/>
                  </a:moveTo>
                  <a:cubicBezTo>
                    <a:pt x="879623" y="1276142"/>
                    <a:pt x="880552" y="1284665"/>
                    <a:pt x="872650" y="1297060"/>
                  </a:cubicBezTo>
                  <a:cubicBezTo>
                    <a:pt x="864749" y="1309301"/>
                    <a:pt x="850959" y="1320767"/>
                    <a:pt x="841818" y="1322472"/>
                  </a:cubicBezTo>
                  <a:cubicBezTo>
                    <a:pt x="832831" y="1324176"/>
                    <a:pt x="831901" y="1315654"/>
                    <a:pt x="839803" y="1303258"/>
                  </a:cubicBezTo>
                  <a:cubicBezTo>
                    <a:pt x="847705" y="1291017"/>
                    <a:pt x="861495" y="1279551"/>
                    <a:pt x="870637" y="1277847"/>
                  </a:cubicBezTo>
                  <a:close/>
                  <a:moveTo>
                    <a:pt x="2573116" y="1277383"/>
                  </a:moveTo>
                  <a:cubicBezTo>
                    <a:pt x="2583498" y="1276298"/>
                    <a:pt x="2587682" y="1285285"/>
                    <a:pt x="2582569" y="1297681"/>
                  </a:cubicBezTo>
                  <a:cubicBezTo>
                    <a:pt x="2577454" y="1310076"/>
                    <a:pt x="2564748" y="1321078"/>
                    <a:pt x="2554210" y="1322162"/>
                  </a:cubicBezTo>
                  <a:cubicBezTo>
                    <a:pt x="2543827" y="1323247"/>
                    <a:pt x="2539488" y="1314260"/>
                    <a:pt x="2544756" y="1301864"/>
                  </a:cubicBezTo>
                  <a:cubicBezTo>
                    <a:pt x="2550027" y="1289469"/>
                    <a:pt x="2562733" y="1278467"/>
                    <a:pt x="2573116" y="1277383"/>
                  </a:cubicBezTo>
                  <a:close/>
                  <a:moveTo>
                    <a:pt x="6080117" y="1277382"/>
                  </a:moveTo>
                  <a:cubicBezTo>
                    <a:pt x="6091273" y="1277692"/>
                    <a:pt x="6101810" y="1287918"/>
                    <a:pt x="6103979" y="1300314"/>
                  </a:cubicBezTo>
                  <a:cubicBezTo>
                    <a:pt x="6106148" y="1312710"/>
                    <a:pt x="6098711" y="1322471"/>
                    <a:pt x="6087554" y="1322162"/>
                  </a:cubicBezTo>
                  <a:cubicBezTo>
                    <a:pt x="6076398" y="1321697"/>
                    <a:pt x="6065707" y="1311470"/>
                    <a:pt x="6063692" y="1299074"/>
                  </a:cubicBezTo>
                  <a:cubicBezTo>
                    <a:pt x="6061678" y="1286679"/>
                    <a:pt x="6069116" y="1276917"/>
                    <a:pt x="6080117" y="1277382"/>
                  </a:cubicBezTo>
                  <a:close/>
                  <a:moveTo>
                    <a:pt x="1596965" y="1276298"/>
                  </a:moveTo>
                  <a:cubicBezTo>
                    <a:pt x="1606572" y="1274903"/>
                    <a:pt x="1608896" y="1283580"/>
                    <a:pt x="1601923" y="1295976"/>
                  </a:cubicBezTo>
                  <a:cubicBezTo>
                    <a:pt x="1594950" y="1308372"/>
                    <a:pt x="1581468" y="1319528"/>
                    <a:pt x="1571706" y="1321078"/>
                  </a:cubicBezTo>
                  <a:cubicBezTo>
                    <a:pt x="1561944" y="1322472"/>
                    <a:pt x="1559773" y="1313795"/>
                    <a:pt x="1566747" y="1301399"/>
                  </a:cubicBezTo>
                  <a:cubicBezTo>
                    <a:pt x="1573721" y="1289004"/>
                    <a:pt x="1587357" y="1277847"/>
                    <a:pt x="1596965" y="1276298"/>
                  </a:cubicBezTo>
                  <a:close/>
                  <a:moveTo>
                    <a:pt x="6016279" y="1275523"/>
                  </a:moveTo>
                  <a:cubicBezTo>
                    <a:pt x="6027280" y="1275833"/>
                    <a:pt x="6037817" y="1286060"/>
                    <a:pt x="6039831" y="1298455"/>
                  </a:cubicBezTo>
                  <a:cubicBezTo>
                    <a:pt x="6041690" y="1310851"/>
                    <a:pt x="6034253" y="1320613"/>
                    <a:pt x="6023097" y="1320303"/>
                  </a:cubicBezTo>
                  <a:cubicBezTo>
                    <a:pt x="6011940" y="1319993"/>
                    <a:pt x="6001404" y="1309766"/>
                    <a:pt x="5999545" y="1297371"/>
                  </a:cubicBezTo>
                  <a:cubicBezTo>
                    <a:pt x="5997685" y="1284975"/>
                    <a:pt x="6005123" y="1275213"/>
                    <a:pt x="6016279" y="1275523"/>
                  </a:cubicBezTo>
                  <a:close/>
                  <a:moveTo>
                    <a:pt x="7313495" y="1275368"/>
                  </a:moveTo>
                  <a:cubicBezTo>
                    <a:pt x="7324186" y="1276143"/>
                    <a:pt x="7336427" y="1286834"/>
                    <a:pt x="7341075" y="1299230"/>
                  </a:cubicBezTo>
                  <a:cubicBezTo>
                    <a:pt x="7345724" y="1311626"/>
                    <a:pt x="7340765" y="1320923"/>
                    <a:pt x="7330074" y="1320148"/>
                  </a:cubicBezTo>
                  <a:cubicBezTo>
                    <a:pt x="7319383" y="1319373"/>
                    <a:pt x="7306987" y="1308682"/>
                    <a:pt x="7302493" y="1296286"/>
                  </a:cubicBezTo>
                  <a:cubicBezTo>
                    <a:pt x="7298000" y="1283890"/>
                    <a:pt x="7302958" y="1274593"/>
                    <a:pt x="7313495" y="1275368"/>
                  </a:cubicBezTo>
                  <a:close/>
                  <a:moveTo>
                    <a:pt x="5952131" y="1273818"/>
                  </a:moveTo>
                  <a:cubicBezTo>
                    <a:pt x="5963288" y="1274128"/>
                    <a:pt x="5973669" y="1284355"/>
                    <a:pt x="5975528" y="1296750"/>
                  </a:cubicBezTo>
                  <a:cubicBezTo>
                    <a:pt x="5977388" y="1308991"/>
                    <a:pt x="5969795" y="1318908"/>
                    <a:pt x="5958639" y="1318598"/>
                  </a:cubicBezTo>
                  <a:cubicBezTo>
                    <a:pt x="5947483" y="1318288"/>
                    <a:pt x="5936946" y="1308061"/>
                    <a:pt x="5935242" y="1295666"/>
                  </a:cubicBezTo>
                  <a:cubicBezTo>
                    <a:pt x="5933537" y="1283270"/>
                    <a:pt x="5941130" y="1273508"/>
                    <a:pt x="5952131" y="1273818"/>
                  </a:cubicBezTo>
                  <a:close/>
                  <a:moveTo>
                    <a:pt x="8540055" y="1273199"/>
                  </a:moveTo>
                  <a:cubicBezTo>
                    <a:pt x="8549817" y="1274593"/>
                    <a:pt x="8563452" y="1285594"/>
                    <a:pt x="8570270" y="1297990"/>
                  </a:cubicBezTo>
                  <a:cubicBezTo>
                    <a:pt x="8577088" y="1310386"/>
                    <a:pt x="8574763" y="1319218"/>
                    <a:pt x="8565001" y="1317978"/>
                  </a:cubicBezTo>
                  <a:cubicBezTo>
                    <a:pt x="8555085" y="1316584"/>
                    <a:pt x="8541605" y="1305583"/>
                    <a:pt x="8534787" y="1293187"/>
                  </a:cubicBezTo>
                  <a:cubicBezTo>
                    <a:pt x="8527970" y="1280791"/>
                    <a:pt x="8530448" y="1271804"/>
                    <a:pt x="8540055" y="1273199"/>
                  </a:cubicBezTo>
                  <a:close/>
                  <a:moveTo>
                    <a:pt x="8002234" y="1273198"/>
                  </a:moveTo>
                  <a:cubicBezTo>
                    <a:pt x="8012306" y="1274283"/>
                    <a:pt x="8025476" y="1285129"/>
                    <a:pt x="8031364" y="1297525"/>
                  </a:cubicBezTo>
                  <a:cubicBezTo>
                    <a:pt x="8037252" y="1309921"/>
                    <a:pt x="8033844" y="1319063"/>
                    <a:pt x="8023617" y="1317978"/>
                  </a:cubicBezTo>
                  <a:cubicBezTo>
                    <a:pt x="8013391" y="1316739"/>
                    <a:pt x="8000375" y="1305892"/>
                    <a:pt x="7994486" y="1293497"/>
                  </a:cubicBezTo>
                  <a:cubicBezTo>
                    <a:pt x="7988599" y="1281256"/>
                    <a:pt x="7992008" y="1272114"/>
                    <a:pt x="8002234" y="1273198"/>
                  </a:cubicBezTo>
                  <a:close/>
                  <a:moveTo>
                    <a:pt x="4729600" y="1272424"/>
                  </a:moveTo>
                  <a:cubicBezTo>
                    <a:pt x="4740756" y="1272269"/>
                    <a:pt x="4749278" y="1282030"/>
                    <a:pt x="4748503" y="1294426"/>
                  </a:cubicBezTo>
                  <a:cubicBezTo>
                    <a:pt x="4747728" y="1306822"/>
                    <a:pt x="4738122" y="1317049"/>
                    <a:pt x="4726810" y="1317358"/>
                  </a:cubicBezTo>
                  <a:cubicBezTo>
                    <a:pt x="4715499" y="1317513"/>
                    <a:pt x="4707132" y="1307752"/>
                    <a:pt x="4707907" y="1295356"/>
                  </a:cubicBezTo>
                  <a:cubicBezTo>
                    <a:pt x="4708837" y="1283115"/>
                    <a:pt x="4718443" y="1272889"/>
                    <a:pt x="4729600" y="1272424"/>
                  </a:cubicBezTo>
                  <a:close/>
                  <a:moveTo>
                    <a:pt x="2073338" y="1272114"/>
                  </a:moveTo>
                  <a:cubicBezTo>
                    <a:pt x="2083411" y="1270874"/>
                    <a:pt x="2086509" y="1279706"/>
                    <a:pt x="2080467" y="1292102"/>
                  </a:cubicBezTo>
                  <a:cubicBezTo>
                    <a:pt x="2074423" y="1304498"/>
                    <a:pt x="2061096" y="1315499"/>
                    <a:pt x="2051023" y="1316894"/>
                  </a:cubicBezTo>
                  <a:cubicBezTo>
                    <a:pt x="2040951" y="1318133"/>
                    <a:pt x="2037697" y="1309301"/>
                    <a:pt x="2043895" y="1296905"/>
                  </a:cubicBezTo>
                  <a:cubicBezTo>
                    <a:pt x="2050094" y="1284510"/>
                    <a:pt x="2063265" y="1273509"/>
                    <a:pt x="2073338" y="1272114"/>
                  </a:cubicBezTo>
                  <a:close/>
                  <a:moveTo>
                    <a:pt x="4794213" y="1271185"/>
                  </a:moveTo>
                  <a:cubicBezTo>
                    <a:pt x="4805524" y="1271030"/>
                    <a:pt x="4814046" y="1280792"/>
                    <a:pt x="4813426" y="1293187"/>
                  </a:cubicBezTo>
                  <a:cubicBezTo>
                    <a:pt x="4812806" y="1305583"/>
                    <a:pt x="4803200" y="1315810"/>
                    <a:pt x="4791888" y="1315964"/>
                  </a:cubicBezTo>
                  <a:cubicBezTo>
                    <a:pt x="4780577" y="1316119"/>
                    <a:pt x="4771900" y="1306358"/>
                    <a:pt x="4772675" y="1293962"/>
                  </a:cubicBezTo>
                  <a:cubicBezTo>
                    <a:pt x="4773295" y="1281566"/>
                    <a:pt x="4782902" y="1271495"/>
                    <a:pt x="4794213" y="1271185"/>
                  </a:cubicBezTo>
                  <a:close/>
                  <a:moveTo>
                    <a:pt x="2633397" y="1270720"/>
                  </a:moveTo>
                  <a:cubicBezTo>
                    <a:pt x="2643780" y="1269635"/>
                    <a:pt x="2648273" y="1278622"/>
                    <a:pt x="2643159" y="1291018"/>
                  </a:cubicBezTo>
                  <a:cubicBezTo>
                    <a:pt x="2638046" y="1303413"/>
                    <a:pt x="2625494" y="1314415"/>
                    <a:pt x="2614956" y="1315499"/>
                  </a:cubicBezTo>
                  <a:cubicBezTo>
                    <a:pt x="2604418" y="1316584"/>
                    <a:pt x="2600080" y="1307597"/>
                    <a:pt x="2605194" y="1295201"/>
                  </a:cubicBezTo>
                  <a:cubicBezTo>
                    <a:pt x="2610307" y="1282806"/>
                    <a:pt x="2622859" y="1271959"/>
                    <a:pt x="2633397" y="1270720"/>
                  </a:cubicBezTo>
                  <a:close/>
                  <a:moveTo>
                    <a:pt x="7252291" y="1270564"/>
                  </a:moveTo>
                  <a:cubicBezTo>
                    <a:pt x="7262982" y="1271339"/>
                    <a:pt x="7275222" y="1282030"/>
                    <a:pt x="7279716" y="1294426"/>
                  </a:cubicBezTo>
                  <a:cubicBezTo>
                    <a:pt x="7284210" y="1306822"/>
                    <a:pt x="7279251" y="1316119"/>
                    <a:pt x="7268560" y="1315344"/>
                  </a:cubicBezTo>
                  <a:cubicBezTo>
                    <a:pt x="7257869" y="1314569"/>
                    <a:pt x="7245628" y="1303878"/>
                    <a:pt x="7241134" y="1291482"/>
                  </a:cubicBezTo>
                  <a:cubicBezTo>
                    <a:pt x="7236641" y="1279086"/>
                    <a:pt x="7241754" y="1269789"/>
                    <a:pt x="7252291" y="1270564"/>
                  </a:cubicBezTo>
                  <a:close/>
                  <a:moveTo>
                    <a:pt x="4858515" y="1269945"/>
                  </a:moveTo>
                  <a:cubicBezTo>
                    <a:pt x="4869671" y="1269790"/>
                    <a:pt x="4878348" y="1279552"/>
                    <a:pt x="4877883" y="1291947"/>
                  </a:cubicBezTo>
                  <a:cubicBezTo>
                    <a:pt x="4877418" y="1304343"/>
                    <a:pt x="4867967" y="1314570"/>
                    <a:pt x="4856656" y="1314724"/>
                  </a:cubicBezTo>
                  <a:cubicBezTo>
                    <a:pt x="4845345" y="1315034"/>
                    <a:pt x="4836668" y="1305118"/>
                    <a:pt x="4837287" y="1292722"/>
                  </a:cubicBezTo>
                  <a:cubicBezTo>
                    <a:pt x="4837907" y="1280326"/>
                    <a:pt x="4847359" y="1270255"/>
                    <a:pt x="4858515" y="1269945"/>
                  </a:cubicBezTo>
                  <a:close/>
                  <a:moveTo>
                    <a:pt x="1252468" y="1269790"/>
                  </a:moveTo>
                  <a:cubicBezTo>
                    <a:pt x="1261920" y="1268085"/>
                    <a:pt x="1263471" y="1276762"/>
                    <a:pt x="1256033" y="1289158"/>
                  </a:cubicBezTo>
                  <a:cubicBezTo>
                    <a:pt x="1248439" y="1301399"/>
                    <a:pt x="1234803" y="1312865"/>
                    <a:pt x="1225350" y="1314415"/>
                  </a:cubicBezTo>
                  <a:cubicBezTo>
                    <a:pt x="1215898" y="1316119"/>
                    <a:pt x="1214349" y="1307442"/>
                    <a:pt x="1221786" y="1295046"/>
                  </a:cubicBezTo>
                  <a:cubicBezTo>
                    <a:pt x="1229225" y="1282805"/>
                    <a:pt x="1243015" y="1271494"/>
                    <a:pt x="1252468" y="1269790"/>
                  </a:cubicBezTo>
                  <a:close/>
                  <a:moveTo>
                    <a:pt x="4923128" y="1269015"/>
                  </a:moveTo>
                  <a:cubicBezTo>
                    <a:pt x="4934284" y="1268705"/>
                    <a:pt x="4943116" y="1278622"/>
                    <a:pt x="4942806" y="1291018"/>
                  </a:cubicBezTo>
                  <a:cubicBezTo>
                    <a:pt x="4942341" y="1303413"/>
                    <a:pt x="4933045" y="1313640"/>
                    <a:pt x="4921734" y="1313795"/>
                  </a:cubicBezTo>
                  <a:cubicBezTo>
                    <a:pt x="4910422" y="1313950"/>
                    <a:pt x="4901590" y="1304033"/>
                    <a:pt x="4902056" y="1291637"/>
                  </a:cubicBezTo>
                  <a:cubicBezTo>
                    <a:pt x="4902365" y="1279242"/>
                    <a:pt x="4911817" y="1269170"/>
                    <a:pt x="4923128" y="1269015"/>
                  </a:cubicBezTo>
                  <a:close/>
                  <a:moveTo>
                    <a:pt x="4987431" y="1268086"/>
                  </a:moveTo>
                  <a:cubicBezTo>
                    <a:pt x="4998587" y="1267931"/>
                    <a:pt x="5007419" y="1277848"/>
                    <a:pt x="5007264" y="1290243"/>
                  </a:cubicBezTo>
                  <a:cubicBezTo>
                    <a:pt x="5007109" y="1302639"/>
                    <a:pt x="4997812" y="1312711"/>
                    <a:pt x="4986501" y="1312866"/>
                  </a:cubicBezTo>
                  <a:cubicBezTo>
                    <a:pt x="4975345" y="1313020"/>
                    <a:pt x="4966358" y="1303104"/>
                    <a:pt x="4966668" y="1290708"/>
                  </a:cubicBezTo>
                  <a:cubicBezTo>
                    <a:pt x="4966977" y="1278312"/>
                    <a:pt x="4976274" y="1268241"/>
                    <a:pt x="4987431" y="1268086"/>
                  </a:cubicBezTo>
                  <a:close/>
                  <a:moveTo>
                    <a:pt x="923007" y="1267776"/>
                  </a:moveTo>
                  <a:cubicBezTo>
                    <a:pt x="931995" y="1266071"/>
                    <a:pt x="933080" y="1274594"/>
                    <a:pt x="925176" y="1286989"/>
                  </a:cubicBezTo>
                  <a:cubicBezTo>
                    <a:pt x="917273" y="1299230"/>
                    <a:pt x="903483" y="1310696"/>
                    <a:pt x="894342" y="1312401"/>
                  </a:cubicBezTo>
                  <a:cubicBezTo>
                    <a:pt x="885200" y="1314105"/>
                    <a:pt x="884270" y="1305583"/>
                    <a:pt x="892173" y="1293187"/>
                  </a:cubicBezTo>
                  <a:cubicBezTo>
                    <a:pt x="900075" y="1280946"/>
                    <a:pt x="913709" y="1269480"/>
                    <a:pt x="923007" y="1267776"/>
                  </a:cubicBezTo>
                  <a:close/>
                  <a:moveTo>
                    <a:pt x="1653216" y="1267621"/>
                  </a:moveTo>
                  <a:cubicBezTo>
                    <a:pt x="1662978" y="1266227"/>
                    <a:pt x="1665303" y="1274904"/>
                    <a:pt x="1658485" y="1287299"/>
                  </a:cubicBezTo>
                  <a:cubicBezTo>
                    <a:pt x="1651511" y="1299695"/>
                    <a:pt x="1638030" y="1310851"/>
                    <a:pt x="1628267" y="1312401"/>
                  </a:cubicBezTo>
                  <a:cubicBezTo>
                    <a:pt x="1618349" y="1313795"/>
                    <a:pt x="1616024" y="1305118"/>
                    <a:pt x="1622998" y="1292722"/>
                  </a:cubicBezTo>
                  <a:cubicBezTo>
                    <a:pt x="1629817" y="1280327"/>
                    <a:pt x="1643298" y="1269171"/>
                    <a:pt x="1653216" y="1267621"/>
                  </a:cubicBezTo>
                  <a:close/>
                  <a:moveTo>
                    <a:pt x="5051889" y="1267311"/>
                  </a:moveTo>
                  <a:cubicBezTo>
                    <a:pt x="5063045" y="1267156"/>
                    <a:pt x="5072032" y="1277072"/>
                    <a:pt x="5072032" y="1289468"/>
                  </a:cubicBezTo>
                  <a:cubicBezTo>
                    <a:pt x="5072032" y="1301864"/>
                    <a:pt x="5062890" y="1311935"/>
                    <a:pt x="5051579" y="1312090"/>
                  </a:cubicBezTo>
                  <a:cubicBezTo>
                    <a:pt x="5040268" y="1312245"/>
                    <a:pt x="5031281" y="1302329"/>
                    <a:pt x="5031436" y="1289933"/>
                  </a:cubicBezTo>
                  <a:cubicBezTo>
                    <a:pt x="5031591" y="1277537"/>
                    <a:pt x="5040733" y="1267466"/>
                    <a:pt x="5051889" y="1267311"/>
                  </a:cubicBezTo>
                  <a:close/>
                  <a:moveTo>
                    <a:pt x="7943664" y="1266846"/>
                  </a:moveTo>
                  <a:cubicBezTo>
                    <a:pt x="7953736" y="1267931"/>
                    <a:pt x="7966751" y="1278777"/>
                    <a:pt x="7972639" y="1291173"/>
                  </a:cubicBezTo>
                  <a:cubicBezTo>
                    <a:pt x="7978528" y="1303569"/>
                    <a:pt x="7974964" y="1312711"/>
                    <a:pt x="7964737" y="1311626"/>
                  </a:cubicBezTo>
                  <a:cubicBezTo>
                    <a:pt x="7954356" y="1310541"/>
                    <a:pt x="7941340" y="1299695"/>
                    <a:pt x="7935607" y="1287299"/>
                  </a:cubicBezTo>
                  <a:cubicBezTo>
                    <a:pt x="7929719" y="1274904"/>
                    <a:pt x="7933283" y="1265762"/>
                    <a:pt x="7943664" y="1266846"/>
                  </a:cubicBezTo>
                  <a:close/>
                  <a:moveTo>
                    <a:pt x="5116347" y="1266846"/>
                  </a:moveTo>
                  <a:cubicBezTo>
                    <a:pt x="5127503" y="1266691"/>
                    <a:pt x="5136490" y="1276607"/>
                    <a:pt x="5136645" y="1289003"/>
                  </a:cubicBezTo>
                  <a:cubicBezTo>
                    <a:pt x="5136645" y="1301399"/>
                    <a:pt x="5127658" y="1311470"/>
                    <a:pt x="5116347" y="1311625"/>
                  </a:cubicBezTo>
                  <a:cubicBezTo>
                    <a:pt x="5105191" y="1311625"/>
                    <a:pt x="5096049" y="1301709"/>
                    <a:pt x="5096049" y="1289313"/>
                  </a:cubicBezTo>
                  <a:cubicBezTo>
                    <a:pt x="5096204" y="1276917"/>
                    <a:pt x="5105191" y="1266846"/>
                    <a:pt x="5116347" y="1266846"/>
                  </a:cubicBezTo>
                  <a:close/>
                  <a:moveTo>
                    <a:pt x="9321918" y="1266535"/>
                  </a:moveTo>
                  <a:cubicBezTo>
                    <a:pt x="9330904" y="1268085"/>
                    <a:pt x="9344694" y="1279396"/>
                    <a:pt x="9352752" y="1291792"/>
                  </a:cubicBezTo>
                  <a:cubicBezTo>
                    <a:pt x="9360810" y="1304188"/>
                    <a:pt x="9359880" y="1312865"/>
                    <a:pt x="9350893" y="1311315"/>
                  </a:cubicBezTo>
                  <a:cubicBezTo>
                    <a:pt x="9341906" y="1309766"/>
                    <a:pt x="9327961" y="1298455"/>
                    <a:pt x="9320058" y="1286059"/>
                  </a:cubicBezTo>
                  <a:cubicBezTo>
                    <a:pt x="9312156" y="1273818"/>
                    <a:pt x="9312931" y="1264986"/>
                    <a:pt x="9321918" y="1266535"/>
                  </a:cubicBezTo>
                  <a:close/>
                  <a:moveTo>
                    <a:pt x="5180805" y="1266381"/>
                  </a:moveTo>
                  <a:cubicBezTo>
                    <a:pt x="5191961" y="1266381"/>
                    <a:pt x="5201258" y="1276298"/>
                    <a:pt x="5201413" y="1288693"/>
                  </a:cubicBezTo>
                  <a:cubicBezTo>
                    <a:pt x="5201723" y="1301089"/>
                    <a:pt x="5192736" y="1311161"/>
                    <a:pt x="5181425" y="1311161"/>
                  </a:cubicBezTo>
                  <a:cubicBezTo>
                    <a:pt x="5170114" y="1311161"/>
                    <a:pt x="5160972" y="1301244"/>
                    <a:pt x="5160817" y="1288848"/>
                  </a:cubicBezTo>
                  <a:cubicBezTo>
                    <a:pt x="5160662" y="1276452"/>
                    <a:pt x="5169649" y="1266381"/>
                    <a:pt x="5180805" y="1266381"/>
                  </a:cubicBezTo>
                  <a:close/>
                  <a:moveTo>
                    <a:pt x="7190931" y="1266071"/>
                  </a:moveTo>
                  <a:cubicBezTo>
                    <a:pt x="7201623" y="1266846"/>
                    <a:pt x="7213864" y="1277537"/>
                    <a:pt x="7218202" y="1289933"/>
                  </a:cubicBezTo>
                  <a:cubicBezTo>
                    <a:pt x="7222541" y="1302329"/>
                    <a:pt x="7217428" y="1311626"/>
                    <a:pt x="7206736" y="1310851"/>
                  </a:cubicBezTo>
                  <a:cubicBezTo>
                    <a:pt x="7195890" y="1310076"/>
                    <a:pt x="7183804" y="1299385"/>
                    <a:pt x="7179465" y="1286989"/>
                  </a:cubicBezTo>
                  <a:cubicBezTo>
                    <a:pt x="7175282" y="1274593"/>
                    <a:pt x="7180395" y="1265141"/>
                    <a:pt x="7190931" y="1266071"/>
                  </a:cubicBezTo>
                  <a:close/>
                  <a:moveTo>
                    <a:pt x="8483809" y="1265916"/>
                  </a:moveTo>
                  <a:cubicBezTo>
                    <a:pt x="8493571" y="1267155"/>
                    <a:pt x="8507051" y="1278157"/>
                    <a:pt x="8513869" y="1290552"/>
                  </a:cubicBezTo>
                  <a:cubicBezTo>
                    <a:pt x="8520687" y="1302793"/>
                    <a:pt x="8518363" y="1311780"/>
                    <a:pt x="8508446" y="1310541"/>
                  </a:cubicBezTo>
                  <a:cubicBezTo>
                    <a:pt x="8498530" y="1309146"/>
                    <a:pt x="8485204" y="1298145"/>
                    <a:pt x="8478387" y="1285749"/>
                  </a:cubicBezTo>
                  <a:cubicBezTo>
                    <a:pt x="8471569" y="1273353"/>
                    <a:pt x="8474048" y="1264366"/>
                    <a:pt x="8483809" y="1265916"/>
                  </a:cubicBezTo>
                  <a:close/>
                  <a:moveTo>
                    <a:pt x="2693677" y="1264367"/>
                  </a:moveTo>
                  <a:cubicBezTo>
                    <a:pt x="2704215" y="1263282"/>
                    <a:pt x="2708709" y="1272269"/>
                    <a:pt x="2703750" y="1284665"/>
                  </a:cubicBezTo>
                  <a:cubicBezTo>
                    <a:pt x="2698791" y="1296906"/>
                    <a:pt x="2686239" y="1307907"/>
                    <a:pt x="2675701" y="1308991"/>
                  </a:cubicBezTo>
                  <a:cubicBezTo>
                    <a:pt x="2665009" y="1310231"/>
                    <a:pt x="2660670" y="1301089"/>
                    <a:pt x="2665629" y="1288693"/>
                  </a:cubicBezTo>
                  <a:cubicBezTo>
                    <a:pt x="2670588" y="1276453"/>
                    <a:pt x="2683140" y="1265451"/>
                    <a:pt x="2693677" y="1264367"/>
                  </a:cubicBezTo>
                  <a:close/>
                  <a:moveTo>
                    <a:pt x="2131449" y="1264367"/>
                  </a:moveTo>
                  <a:cubicBezTo>
                    <a:pt x="2141677" y="1263127"/>
                    <a:pt x="2144930" y="1271959"/>
                    <a:pt x="2138887" y="1284355"/>
                  </a:cubicBezTo>
                  <a:cubicBezTo>
                    <a:pt x="2132843" y="1296751"/>
                    <a:pt x="2119827" y="1307752"/>
                    <a:pt x="2109599" y="1309147"/>
                  </a:cubicBezTo>
                  <a:cubicBezTo>
                    <a:pt x="2099372" y="1310386"/>
                    <a:pt x="2096117" y="1301554"/>
                    <a:pt x="2102161" y="1289158"/>
                  </a:cubicBezTo>
                  <a:cubicBezTo>
                    <a:pt x="2108205" y="1276918"/>
                    <a:pt x="2121376" y="1265762"/>
                    <a:pt x="2131449" y="1264367"/>
                  </a:cubicBezTo>
                  <a:close/>
                  <a:moveTo>
                    <a:pt x="7129573" y="1261423"/>
                  </a:moveTo>
                  <a:cubicBezTo>
                    <a:pt x="7140109" y="1262198"/>
                    <a:pt x="7152195" y="1272734"/>
                    <a:pt x="7156534" y="1285130"/>
                  </a:cubicBezTo>
                  <a:cubicBezTo>
                    <a:pt x="7160717" y="1297526"/>
                    <a:pt x="7155449" y="1306978"/>
                    <a:pt x="7144758" y="1306203"/>
                  </a:cubicBezTo>
                  <a:cubicBezTo>
                    <a:pt x="7134066" y="1305583"/>
                    <a:pt x="7121980" y="1294892"/>
                    <a:pt x="7117797" y="1282496"/>
                  </a:cubicBezTo>
                  <a:cubicBezTo>
                    <a:pt x="7113613" y="1270100"/>
                    <a:pt x="7118881" y="1260803"/>
                    <a:pt x="7129573" y="1261423"/>
                  </a:cubicBezTo>
                  <a:close/>
                  <a:moveTo>
                    <a:pt x="7884629" y="1260648"/>
                  </a:moveTo>
                  <a:cubicBezTo>
                    <a:pt x="7894856" y="1261733"/>
                    <a:pt x="7907871" y="1272579"/>
                    <a:pt x="7913604" y="1284975"/>
                  </a:cubicBezTo>
                  <a:cubicBezTo>
                    <a:pt x="7919337" y="1297371"/>
                    <a:pt x="7915619" y="1306513"/>
                    <a:pt x="7905392" y="1305428"/>
                  </a:cubicBezTo>
                  <a:cubicBezTo>
                    <a:pt x="7895010" y="1304343"/>
                    <a:pt x="7882150" y="1293497"/>
                    <a:pt x="7876417" y="1281101"/>
                  </a:cubicBezTo>
                  <a:cubicBezTo>
                    <a:pt x="7870839" y="1268706"/>
                    <a:pt x="7874403" y="1259564"/>
                    <a:pt x="7884629" y="1260648"/>
                  </a:cubicBezTo>
                  <a:close/>
                  <a:moveTo>
                    <a:pt x="1306704" y="1260493"/>
                  </a:moveTo>
                  <a:cubicBezTo>
                    <a:pt x="1316157" y="1258788"/>
                    <a:pt x="1317861" y="1267465"/>
                    <a:pt x="1310423" y="1279861"/>
                  </a:cubicBezTo>
                  <a:cubicBezTo>
                    <a:pt x="1302985" y="1292257"/>
                    <a:pt x="1289349" y="1303568"/>
                    <a:pt x="1279896" y="1305118"/>
                  </a:cubicBezTo>
                  <a:cubicBezTo>
                    <a:pt x="1270444" y="1306822"/>
                    <a:pt x="1268739" y="1298145"/>
                    <a:pt x="1276178" y="1285749"/>
                  </a:cubicBezTo>
                  <a:cubicBezTo>
                    <a:pt x="1283615" y="1273353"/>
                    <a:pt x="1297252" y="1262042"/>
                    <a:pt x="1306704" y="1260493"/>
                  </a:cubicBezTo>
                  <a:close/>
                  <a:moveTo>
                    <a:pt x="1709312" y="1259253"/>
                  </a:moveTo>
                  <a:cubicBezTo>
                    <a:pt x="1719074" y="1257859"/>
                    <a:pt x="1721553" y="1266536"/>
                    <a:pt x="1714736" y="1278931"/>
                  </a:cubicBezTo>
                  <a:cubicBezTo>
                    <a:pt x="1707917" y="1291172"/>
                    <a:pt x="1694435" y="1302483"/>
                    <a:pt x="1684674" y="1303878"/>
                  </a:cubicBezTo>
                  <a:cubicBezTo>
                    <a:pt x="1674755" y="1305272"/>
                    <a:pt x="1672431" y="1296595"/>
                    <a:pt x="1679250" y="1284199"/>
                  </a:cubicBezTo>
                  <a:cubicBezTo>
                    <a:pt x="1686067" y="1271804"/>
                    <a:pt x="1699550" y="1260648"/>
                    <a:pt x="1709312" y="1259253"/>
                  </a:cubicBezTo>
                  <a:close/>
                  <a:moveTo>
                    <a:pt x="8427409" y="1258169"/>
                  </a:moveTo>
                  <a:cubicBezTo>
                    <a:pt x="8437170" y="1259408"/>
                    <a:pt x="8450651" y="1270410"/>
                    <a:pt x="8457314" y="1282805"/>
                  </a:cubicBezTo>
                  <a:cubicBezTo>
                    <a:pt x="8463977" y="1295201"/>
                    <a:pt x="8461497" y="1304188"/>
                    <a:pt x="8451580" y="1302948"/>
                  </a:cubicBezTo>
                  <a:cubicBezTo>
                    <a:pt x="8441820" y="1301709"/>
                    <a:pt x="8428338" y="1290708"/>
                    <a:pt x="8421676" y="1278312"/>
                  </a:cubicBezTo>
                  <a:cubicBezTo>
                    <a:pt x="8414858" y="1266071"/>
                    <a:pt x="8417493" y="1257084"/>
                    <a:pt x="8427409" y="1258169"/>
                  </a:cubicBezTo>
                  <a:close/>
                  <a:moveTo>
                    <a:pt x="2754114" y="1258169"/>
                  </a:moveTo>
                  <a:cubicBezTo>
                    <a:pt x="2764651" y="1257239"/>
                    <a:pt x="2769145" y="1266226"/>
                    <a:pt x="2764341" y="1278622"/>
                  </a:cubicBezTo>
                  <a:cubicBezTo>
                    <a:pt x="2759537" y="1291018"/>
                    <a:pt x="2746985" y="1301864"/>
                    <a:pt x="2736448" y="1302949"/>
                  </a:cubicBezTo>
                  <a:cubicBezTo>
                    <a:pt x="2725911" y="1304033"/>
                    <a:pt x="2721261" y="1294892"/>
                    <a:pt x="2726221" y="1282496"/>
                  </a:cubicBezTo>
                  <a:cubicBezTo>
                    <a:pt x="2731179" y="1270100"/>
                    <a:pt x="2743732" y="1259254"/>
                    <a:pt x="2754114" y="1258169"/>
                  </a:cubicBezTo>
                  <a:close/>
                  <a:moveTo>
                    <a:pt x="975384" y="1257859"/>
                  </a:moveTo>
                  <a:cubicBezTo>
                    <a:pt x="984526" y="1256154"/>
                    <a:pt x="985456" y="1264677"/>
                    <a:pt x="977708" y="1277072"/>
                  </a:cubicBezTo>
                  <a:cubicBezTo>
                    <a:pt x="969960" y="1289313"/>
                    <a:pt x="956169" y="1300779"/>
                    <a:pt x="947026" y="1302484"/>
                  </a:cubicBezTo>
                  <a:cubicBezTo>
                    <a:pt x="937884" y="1304188"/>
                    <a:pt x="936799" y="1295666"/>
                    <a:pt x="944702" y="1283270"/>
                  </a:cubicBezTo>
                  <a:cubicBezTo>
                    <a:pt x="952450" y="1271029"/>
                    <a:pt x="966241" y="1259563"/>
                    <a:pt x="975384" y="1257859"/>
                  </a:cubicBezTo>
                  <a:close/>
                  <a:moveTo>
                    <a:pt x="7067904" y="1257084"/>
                  </a:moveTo>
                  <a:cubicBezTo>
                    <a:pt x="7078595" y="1257859"/>
                    <a:pt x="7090526" y="1268395"/>
                    <a:pt x="7094710" y="1280791"/>
                  </a:cubicBezTo>
                  <a:cubicBezTo>
                    <a:pt x="7098894" y="1293187"/>
                    <a:pt x="7093625" y="1302639"/>
                    <a:pt x="7082779" y="1301864"/>
                  </a:cubicBezTo>
                  <a:cubicBezTo>
                    <a:pt x="7072088" y="1301089"/>
                    <a:pt x="7060002" y="1290553"/>
                    <a:pt x="7055973" y="1278157"/>
                  </a:cubicBezTo>
                  <a:cubicBezTo>
                    <a:pt x="7051945" y="1265761"/>
                    <a:pt x="7057368" y="1256464"/>
                    <a:pt x="7067904" y="1257084"/>
                  </a:cubicBezTo>
                  <a:close/>
                  <a:moveTo>
                    <a:pt x="2189715" y="1257084"/>
                  </a:moveTo>
                  <a:cubicBezTo>
                    <a:pt x="2199788" y="1255844"/>
                    <a:pt x="2203197" y="1264676"/>
                    <a:pt x="2197308" y="1277072"/>
                  </a:cubicBezTo>
                  <a:cubicBezTo>
                    <a:pt x="2191419" y="1289313"/>
                    <a:pt x="2178403" y="1300469"/>
                    <a:pt x="2168175" y="1301709"/>
                  </a:cubicBezTo>
                  <a:cubicBezTo>
                    <a:pt x="2157948" y="1302948"/>
                    <a:pt x="2154538" y="1294116"/>
                    <a:pt x="2160582" y="1281721"/>
                  </a:cubicBezTo>
                  <a:cubicBezTo>
                    <a:pt x="2166625" y="1269325"/>
                    <a:pt x="2179642" y="1258324"/>
                    <a:pt x="2189715" y="1257084"/>
                  </a:cubicBezTo>
                  <a:close/>
                  <a:moveTo>
                    <a:pt x="7825749" y="1254760"/>
                  </a:moveTo>
                  <a:cubicBezTo>
                    <a:pt x="7835976" y="1255689"/>
                    <a:pt x="7848991" y="1266535"/>
                    <a:pt x="7854569" y="1278931"/>
                  </a:cubicBezTo>
                  <a:cubicBezTo>
                    <a:pt x="7860147" y="1291327"/>
                    <a:pt x="7856429" y="1300469"/>
                    <a:pt x="7846047" y="1299384"/>
                  </a:cubicBezTo>
                  <a:cubicBezTo>
                    <a:pt x="7835666" y="1298300"/>
                    <a:pt x="7822805" y="1287453"/>
                    <a:pt x="7817227" y="1275058"/>
                  </a:cubicBezTo>
                  <a:cubicBezTo>
                    <a:pt x="7811649" y="1262662"/>
                    <a:pt x="7815368" y="1253520"/>
                    <a:pt x="7825749" y="1254760"/>
                  </a:cubicBezTo>
                  <a:close/>
                  <a:moveTo>
                    <a:pt x="7006236" y="1252900"/>
                  </a:moveTo>
                  <a:cubicBezTo>
                    <a:pt x="7016927" y="1253675"/>
                    <a:pt x="7028858" y="1264211"/>
                    <a:pt x="7032886" y="1276607"/>
                  </a:cubicBezTo>
                  <a:cubicBezTo>
                    <a:pt x="7036915" y="1289003"/>
                    <a:pt x="7031492" y="1298455"/>
                    <a:pt x="7020646" y="1297680"/>
                  </a:cubicBezTo>
                  <a:cubicBezTo>
                    <a:pt x="7009800" y="1296905"/>
                    <a:pt x="6997868" y="1286369"/>
                    <a:pt x="6993995" y="1273973"/>
                  </a:cubicBezTo>
                  <a:cubicBezTo>
                    <a:pt x="6990121" y="1261577"/>
                    <a:pt x="6995544" y="1252280"/>
                    <a:pt x="7006236" y="1252900"/>
                  </a:cubicBezTo>
                  <a:close/>
                  <a:moveTo>
                    <a:pt x="2814704" y="1251971"/>
                  </a:moveTo>
                  <a:cubicBezTo>
                    <a:pt x="2825242" y="1250887"/>
                    <a:pt x="2829891" y="1260029"/>
                    <a:pt x="2825242" y="1272424"/>
                  </a:cubicBezTo>
                  <a:cubicBezTo>
                    <a:pt x="2820593" y="1284820"/>
                    <a:pt x="2808041" y="1295666"/>
                    <a:pt x="2797503" y="1296751"/>
                  </a:cubicBezTo>
                  <a:cubicBezTo>
                    <a:pt x="2786811" y="1297836"/>
                    <a:pt x="2782163" y="1288694"/>
                    <a:pt x="2786967" y="1276298"/>
                  </a:cubicBezTo>
                  <a:cubicBezTo>
                    <a:pt x="2791770" y="1263902"/>
                    <a:pt x="2804167" y="1253056"/>
                    <a:pt x="2814704" y="1251971"/>
                  </a:cubicBezTo>
                  <a:close/>
                  <a:moveTo>
                    <a:pt x="1361251" y="1251196"/>
                  </a:moveTo>
                  <a:cubicBezTo>
                    <a:pt x="1370703" y="1249491"/>
                    <a:pt x="1372408" y="1258168"/>
                    <a:pt x="1365124" y="1270564"/>
                  </a:cubicBezTo>
                  <a:cubicBezTo>
                    <a:pt x="1357842" y="1282960"/>
                    <a:pt x="1344050" y="1294271"/>
                    <a:pt x="1334597" y="1295820"/>
                  </a:cubicBezTo>
                  <a:cubicBezTo>
                    <a:pt x="1324990" y="1297525"/>
                    <a:pt x="1323286" y="1288848"/>
                    <a:pt x="1330723" y="1276452"/>
                  </a:cubicBezTo>
                  <a:cubicBezTo>
                    <a:pt x="1338007" y="1264211"/>
                    <a:pt x="1351643" y="1252900"/>
                    <a:pt x="1361251" y="1251196"/>
                  </a:cubicBezTo>
                  <a:close/>
                  <a:moveTo>
                    <a:pt x="8370543" y="1251041"/>
                  </a:moveTo>
                  <a:cubicBezTo>
                    <a:pt x="8380460" y="1252281"/>
                    <a:pt x="8393785" y="1263282"/>
                    <a:pt x="8400448" y="1275678"/>
                  </a:cubicBezTo>
                  <a:cubicBezTo>
                    <a:pt x="8407110" y="1288074"/>
                    <a:pt x="8404476" y="1297061"/>
                    <a:pt x="8394560" y="1295821"/>
                  </a:cubicBezTo>
                  <a:cubicBezTo>
                    <a:pt x="8384644" y="1294581"/>
                    <a:pt x="8371163" y="1283580"/>
                    <a:pt x="8364655" y="1271184"/>
                  </a:cubicBezTo>
                  <a:cubicBezTo>
                    <a:pt x="8358147" y="1258789"/>
                    <a:pt x="8360781" y="1249802"/>
                    <a:pt x="8370543" y="1251041"/>
                  </a:cubicBezTo>
                  <a:close/>
                  <a:moveTo>
                    <a:pt x="1765718" y="1250732"/>
                  </a:moveTo>
                  <a:cubicBezTo>
                    <a:pt x="1775481" y="1249337"/>
                    <a:pt x="1777960" y="1258169"/>
                    <a:pt x="1771296" y="1270410"/>
                  </a:cubicBezTo>
                  <a:cubicBezTo>
                    <a:pt x="1764632" y="1282806"/>
                    <a:pt x="1751306" y="1293962"/>
                    <a:pt x="1741389" y="1295357"/>
                  </a:cubicBezTo>
                  <a:cubicBezTo>
                    <a:pt x="1731627" y="1296751"/>
                    <a:pt x="1728992" y="1288074"/>
                    <a:pt x="1735810" y="1275678"/>
                  </a:cubicBezTo>
                  <a:cubicBezTo>
                    <a:pt x="1742629" y="1263283"/>
                    <a:pt x="1755955" y="1252126"/>
                    <a:pt x="1765718" y="1250732"/>
                  </a:cubicBezTo>
                  <a:close/>
                  <a:moveTo>
                    <a:pt x="8832130" y="1250422"/>
                  </a:moveTo>
                  <a:cubicBezTo>
                    <a:pt x="8841582" y="1251816"/>
                    <a:pt x="8855217" y="1262973"/>
                    <a:pt x="8862654" y="1275368"/>
                  </a:cubicBezTo>
                  <a:cubicBezTo>
                    <a:pt x="8869936" y="1287764"/>
                    <a:pt x="8868232" y="1296596"/>
                    <a:pt x="8858781" y="1295201"/>
                  </a:cubicBezTo>
                  <a:cubicBezTo>
                    <a:pt x="8849329" y="1293807"/>
                    <a:pt x="8835539" y="1282651"/>
                    <a:pt x="8828257" y="1270255"/>
                  </a:cubicBezTo>
                  <a:cubicBezTo>
                    <a:pt x="8820974" y="1257859"/>
                    <a:pt x="8822678" y="1249027"/>
                    <a:pt x="8832130" y="1250422"/>
                  </a:cubicBezTo>
                  <a:close/>
                  <a:moveTo>
                    <a:pt x="2248446" y="1249647"/>
                  </a:moveTo>
                  <a:cubicBezTo>
                    <a:pt x="2258673" y="1248407"/>
                    <a:pt x="2262238" y="1257239"/>
                    <a:pt x="2256349" y="1269635"/>
                  </a:cubicBezTo>
                  <a:cubicBezTo>
                    <a:pt x="2250460" y="1282031"/>
                    <a:pt x="2237443" y="1293032"/>
                    <a:pt x="2227216" y="1294272"/>
                  </a:cubicBezTo>
                  <a:cubicBezTo>
                    <a:pt x="2216988" y="1295511"/>
                    <a:pt x="2213425" y="1286679"/>
                    <a:pt x="2219313" y="1274284"/>
                  </a:cubicBezTo>
                  <a:cubicBezTo>
                    <a:pt x="2225202" y="1261888"/>
                    <a:pt x="2238218" y="1250887"/>
                    <a:pt x="2248446" y="1249647"/>
                  </a:cubicBezTo>
                  <a:close/>
                  <a:moveTo>
                    <a:pt x="6944566" y="1248872"/>
                  </a:moveTo>
                  <a:cubicBezTo>
                    <a:pt x="6955257" y="1249492"/>
                    <a:pt x="6967189" y="1260029"/>
                    <a:pt x="6971062" y="1272424"/>
                  </a:cubicBezTo>
                  <a:cubicBezTo>
                    <a:pt x="6974936" y="1284665"/>
                    <a:pt x="6969358" y="1294117"/>
                    <a:pt x="6958511" y="1293497"/>
                  </a:cubicBezTo>
                  <a:cubicBezTo>
                    <a:pt x="6947665" y="1292877"/>
                    <a:pt x="6935889" y="1282341"/>
                    <a:pt x="6932015" y="1269945"/>
                  </a:cubicBezTo>
                  <a:cubicBezTo>
                    <a:pt x="6928142" y="1257550"/>
                    <a:pt x="6933720" y="1248098"/>
                    <a:pt x="6944566" y="1248872"/>
                  </a:cubicBezTo>
                  <a:close/>
                  <a:moveTo>
                    <a:pt x="9217484" y="1248717"/>
                  </a:moveTo>
                  <a:cubicBezTo>
                    <a:pt x="9226625" y="1250267"/>
                    <a:pt x="9240416" y="1261423"/>
                    <a:pt x="9248318" y="1273818"/>
                  </a:cubicBezTo>
                  <a:cubicBezTo>
                    <a:pt x="9256221" y="1286059"/>
                    <a:pt x="9255136" y="1294891"/>
                    <a:pt x="9245994" y="1293342"/>
                  </a:cubicBezTo>
                  <a:cubicBezTo>
                    <a:pt x="9236852" y="1291792"/>
                    <a:pt x="9223062" y="1280636"/>
                    <a:pt x="9215159" y="1268240"/>
                  </a:cubicBezTo>
                  <a:cubicBezTo>
                    <a:pt x="9207257" y="1255845"/>
                    <a:pt x="9208187" y="1247168"/>
                    <a:pt x="9217484" y="1248717"/>
                  </a:cubicBezTo>
                  <a:close/>
                  <a:moveTo>
                    <a:pt x="7766405" y="1248717"/>
                  </a:moveTo>
                  <a:cubicBezTo>
                    <a:pt x="7776632" y="1249647"/>
                    <a:pt x="7789492" y="1260493"/>
                    <a:pt x="7795071" y="1272889"/>
                  </a:cubicBezTo>
                  <a:cubicBezTo>
                    <a:pt x="7800648" y="1285130"/>
                    <a:pt x="7796775" y="1294427"/>
                    <a:pt x="7786394" y="1293342"/>
                  </a:cubicBezTo>
                  <a:cubicBezTo>
                    <a:pt x="7776012" y="1292413"/>
                    <a:pt x="7763152" y="1281566"/>
                    <a:pt x="7757728" y="1269170"/>
                  </a:cubicBezTo>
                  <a:cubicBezTo>
                    <a:pt x="7752305" y="1256775"/>
                    <a:pt x="7756179" y="1247633"/>
                    <a:pt x="7766405" y="1248717"/>
                  </a:cubicBezTo>
                  <a:close/>
                  <a:moveTo>
                    <a:pt x="1028070" y="1248097"/>
                  </a:moveTo>
                  <a:cubicBezTo>
                    <a:pt x="1037213" y="1246392"/>
                    <a:pt x="1038297" y="1254914"/>
                    <a:pt x="1030549" y="1267310"/>
                  </a:cubicBezTo>
                  <a:cubicBezTo>
                    <a:pt x="1022801" y="1279706"/>
                    <a:pt x="1009010" y="1291017"/>
                    <a:pt x="999867" y="1292722"/>
                  </a:cubicBezTo>
                  <a:cubicBezTo>
                    <a:pt x="990725" y="1294426"/>
                    <a:pt x="989640" y="1285904"/>
                    <a:pt x="997388" y="1273508"/>
                  </a:cubicBezTo>
                  <a:cubicBezTo>
                    <a:pt x="1005136" y="1261112"/>
                    <a:pt x="1018927" y="1249801"/>
                    <a:pt x="1028070" y="1248097"/>
                  </a:cubicBezTo>
                  <a:close/>
                  <a:moveTo>
                    <a:pt x="2875439" y="1246083"/>
                  </a:moveTo>
                  <a:cubicBezTo>
                    <a:pt x="2885973" y="1244999"/>
                    <a:pt x="2890776" y="1254141"/>
                    <a:pt x="2886128" y="1266536"/>
                  </a:cubicBezTo>
                  <a:cubicBezTo>
                    <a:pt x="2881481" y="1278777"/>
                    <a:pt x="2869243" y="1289624"/>
                    <a:pt x="2858554" y="1290708"/>
                  </a:cubicBezTo>
                  <a:cubicBezTo>
                    <a:pt x="2848019" y="1291793"/>
                    <a:pt x="2843217" y="1282651"/>
                    <a:pt x="2847865" y="1270255"/>
                  </a:cubicBezTo>
                  <a:cubicBezTo>
                    <a:pt x="2852512" y="1257859"/>
                    <a:pt x="2864905" y="1247013"/>
                    <a:pt x="2875439" y="1246083"/>
                  </a:cubicBezTo>
                  <a:close/>
                  <a:moveTo>
                    <a:pt x="6882433" y="1244844"/>
                  </a:moveTo>
                  <a:cubicBezTo>
                    <a:pt x="6893279" y="1245464"/>
                    <a:pt x="6905055" y="1256000"/>
                    <a:pt x="6908773" y="1268396"/>
                  </a:cubicBezTo>
                  <a:cubicBezTo>
                    <a:pt x="6912647" y="1280792"/>
                    <a:pt x="6906914" y="1290243"/>
                    <a:pt x="6896068" y="1289624"/>
                  </a:cubicBezTo>
                  <a:cubicBezTo>
                    <a:pt x="6885222" y="1289004"/>
                    <a:pt x="6873446" y="1278467"/>
                    <a:pt x="6869727" y="1266072"/>
                  </a:cubicBezTo>
                  <a:cubicBezTo>
                    <a:pt x="6866163" y="1253676"/>
                    <a:pt x="6871741" y="1244224"/>
                    <a:pt x="6882433" y="1244844"/>
                  </a:cubicBezTo>
                  <a:close/>
                  <a:moveTo>
                    <a:pt x="8313833" y="1243913"/>
                  </a:moveTo>
                  <a:cubicBezTo>
                    <a:pt x="8323748" y="1245153"/>
                    <a:pt x="8337075" y="1256154"/>
                    <a:pt x="8343582" y="1268550"/>
                  </a:cubicBezTo>
                  <a:cubicBezTo>
                    <a:pt x="8350090" y="1280946"/>
                    <a:pt x="8347301" y="1289933"/>
                    <a:pt x="8337384" y="1288693"/>
                  </a:cubicBezTo>
                  <a:cubicBezTo>
                    <a:pt x="8327468" y="1287453"/>
                    <a:pt x="8314142" y="1276452"/>
                    <a:pt x="8307634" y="1264056"/>
                  </a:cubicBezTo>
                  <a:cubicBezTo>
                    <a:pt x="8301127" y="1251661"/>
                    <a:pt x="8303761" y="1242674"/>
                    <a:pt x="8313833" y="1243913"/>
                  </a:cubicBezTo>
                  <a:close/>
                  <a:moveTo>
                    <a:pt x="7707215" y="1242674"/>
                  </a:moveTo>
                  <a:cubicBezTo>
                    <a:pt x="7717597" y="1243759"/>
                    <a:pt x="7730303" y="1254450"/>
                    <a:pt x="7735726" y="1266846"/>
                  </a:cubicBezTo>
                  <a:cubicBezTo>
                    <a:pt x="7741149" y="1279242"/>
                    <a:pt x="7737120" y="1288384"/>
                    <a:pt x="7726739" y="1287454"/>
                  </a:cubicBezTo>
                  <a:cubicBezTo>
                    <a:pt x="7716357" y="1286524"/>
                    <a:pt x="7703652" y="1275678"/>
                    <a:pt x="7698229" y="1263282"/>
                  </a:cubicBezTo>
                  <a:cubicBezTo>
                    <a:pt x="7692805" y="1251041"/>
                    <a:pt x="7696834" y="1241744"/>
                    <a:pt x="7707215" y="1242674"/>
                  </a:cubicBezTo>
                  <a:close/>
                  <a:moveTo>
                    <a:pt x="8777589" y="1242519"/>
                  </a:moveTo>
                  <a:cubicBezTo>
                    <a:pt x="8787040" y="1243914"/>
                    <a:pt x="8800676" y="1254915"/>
                    <a:pt x="8807958" y="1267311"/>
                  </a:cubicBezTo>
                  <a:cubicBezTo>
                    <a:pt x="8815241" y="1279707"/>
                    <a:pt x="8813537" y="1288539"/>
                    <a:pt x="8803930" y="1287144"/>
                  </a:cubicBezTo>
                  <a:cubicBezTo>
                    <a:pt x="8794323" y="1285750"/>
                    <a:pt x="8780688" y="1274593"/>
                    <a:pt x="8773405" y="1262198"/>
                  </a:cubicBezTo>
                  <a:cubicBezTo>
                    <a:pt x="8766123" y="1249802"/>
                    <a:pt x="8767982" y="1240970"/>
                    <a:pt x="8777589" y="1242519"/>
                  </a:cubicBezTo>
                  <a:close/>
                  <a:moveTo>
                    <a:pt x="1822434" y="1242364"/>
                  </a:moveTo>
                  <a:cubicBezTo>
                    <a:pt x="1832351" y="1240969"/>
                    <a:pt x="1834985" y="1249647"/>
                    <a:pt x="1828321" y="1262042"/>
                  </a:cubicBezTo>
                  <a:cubicBezTo>
                    <a:pt x="1821659" y="1274438"/>
                    <a:pt x="1808332" y="1285594"/>
                    <a:pt x="1798415" y="1286989"/>
                  </a:cubicBezTo>
                  <a:cubicBezTo>
                    <a:pt x="1788497" y="1288383"/>
                    <a:pt x="1785863" y="1279706"/>
                    <a:pt x="1792526" y="1267310"/>
                  </a:cubicBezTo>
                  <a:cubicBezTo>
                    <a:pt x="1799189" y="1255070"/>
                    <a:pt x="1812671" y="1243913"/>
                    <a:pt x="1822434" y="1242364"/>
                  </a:cubicBezTo>
                  <a:close/>
                  <a:moveTo>
                    <a:pt x="2307021" y="1242209"/>
                  </a:moveTo>
                  <a:cubicBezTo>
                    <a:pt x="2317249" y="1240970"/>
                    <a:pt x="2320813" y="1249957"/>
                    <a:pt x="2315080" y="1262197"/>
                  </a:cubicBezTo>
                  <a:cubicBezTo>
                    <a:pt x="2309345" y="1274593"/>
                    <a:pt x="2296329" y="1285594"/>
                    <a:pt x="2286101" y="1286834"/>
                  </a:cubicBezTo>
                  <a:cubicBezTo>
                    <a:pt x="2275874" y="1288074"/>
                    <a:pt x="2272310" y="1279242"/>
                    <a:pt x="2278043" y="1266846"/>
                  </a:cubicBezTo>
                  <a:cubicBezTo>
                    <a:pt x="2283932" y="1254605"/>
                    <a:pt x="2296794" y="1243604"/>
                    <a:pt x="2307021" y="1242209"/>
                  </a:cubicBezTo>
                  <a:close/>
                  <a:moveTo>
                    <a:pt x="1415797" y="1242209"/>
                  </a:moveTo>
                  <a:cubicBezTo>
                    <a:pt x="1425248" y="1240660"/>
                    <a:pt x="1427109" y="1249492"/>
                    <a:pt x="1419825" y="1261733"/>
                  </a:cubicBezTo>
                  <a:cubicBezTo>
                    <a:pt x="1412697" y="1273974"/>
                    <a:pt x="1399060" y="1285285"/>
                    <a:pt x="1389453" y="1286834"/>
                  </a:cubicBezTo>
                  <a:cubicBezTo>
                    <a:pt x="1379845" y="1288384"/>
                    <a:pt x="1378140" y="1279707"/>
                    <a:pt x="1385424" y="1267311"/>
                  </a:cubicBezTo>
                  <a:cubicBezTo>
                    <a:pt x="1392706" y="1255070"/>
                    <a:pt x="1406344" y="1243759"/>
                    <a:pt x="1415797" y="1242209"/>
                  </a:cubicBezTo>
                  <a:close/>
                  <a:moveTo>
                    <a:pt x="6820454" y="1241125"/>
                  </a:moveTo>
                  <a:cubicBezTo>
                    <a:pt x="6831146" y="1241745"/>
                    <a:pt x="6842767" y="1252281"/>
                    <a:pt x="6846485" y="1264677"/>
                  </a:cubicBezTo>
                  <a:cubicBezTo>
                    <a:pt x="6850204" y="1277073"/>
                    <a:pt x="6844316" y="1286524"/>
                    <a:pt x="6833470" y="1285904"/>
                  </a:cubicBezTo>
                  <a:cubicBezTo>
                    <a:pt x="6822623" y="1285285"/>
                    <a:pt x="6811002" y="1274748"/>
                    <a:pt x="6807438" y="1262353"/>
                  </a:cubicBezTo>
                  <a:cubicBezTo>
                    <a:pt x="6803875" y="1249957"/>
                    <a:pt x="6809763" y="1240505"/>
                    <a:pt x="6820454" y="1241125"/>
                  </a:cubicBezTo>
                  <a:close/>
                  <a:moveTo>
                    <a:pt x="9164801" y="1239885"/>
                  </a:moveTo>
                  <a:cubicBezTo>
                    <a:pt x="9173943" y="1241435"/>
                    <a:pt x="9187733" y="1252591"/>
                    <a:pt x="9195635" y="1264987"/>
                  </a:cubicBezTo>
                  <a:cubicBezTo>
                    <a:pt x="9203383" y="1277228"/>
                    <a:pt x="9202298" y="1286060"/>
                    <a:pt x="9193157" y="1284510"/>
                  </a:cubicBezTo>
                  <a:cubicBezTo>
                    <a:pt x="9183859" y="1282961"/>
                    <a:pt x="9170070" y="1271805"/>
                    <a:pt x="9162322" y="1259409"/>
                  </a:cubicBezTo>
                  <a:cubicBezTo>
                    <a:pt x="9154420" y="1247168"/>
                    <a:pt x="9155505" y="1238336"/>
                    <a:pt x="9164801" y="1239885"/>
                  </a:cubicBezTo>
                  <a:close/>
                  <a:moveTo>
                    <a:pt x="760458" y="1238646"/>
                  </a:moveTo>
                  <a:cubicBezTo>
                    <a:pt x="769290" y="1236786"/>
                    <a:pt x="770065" y="1245308"/>
                    <a:pt x="762008" y="1257704"/>
                  </a:cubicBezTo>
                  <a:cubicBezTo>
                    <a:pt x="753951" y="1270100"/>
                    <a:pt x="740316" y="1281566"/>
                    <a:pt x="731329" y="1283270"/>
                  </a:cubicBezTo>
                  <a:cubicBezTo>
                    <a:pt x="722343" y="1285130"/>
                    <a:pt x="721723" y="1276608"/>
                    <a:pt x="729780" y="1264212"/>
                  </a:cubicBezTo>
                  <a:cubicBezTo>
                    <a:pt x="737837" y="1251816"/>
                    <a:pt x="751626" y="1240350"/>
                    <a:pt x="760458" y="1238646"/>
                  </a:cubicBezTo>
                  <a:close/>
                  <a:moveTo>
                    <a:pt x="1081065" y="1238181"/>
                  </a:moveTo>
                  <a:cubicBezTo>
                    <a:pt x="1090208" y="1236476"/>
                    <a:pt x="1091447" y="1244998"/>
                    <a:pt x="1083700" y="1257394"/>
                  </a:cubicBezTo>
                  <a:cubicBezTo>
                    <a:pt x="1075952" y="1269790"/>
                    <a:pt x="1062315" y="1281101"/>
                    <a:pt x="1053018" y="1282806"/>
                  </a:cubicBezTo>
                  <a:cubicBezTo>
                    <a:pt x="1043875" y="1284510"/>
                    <a:pt x="1042635" y="1275988"/>
                    <a:pt x="1050384" y="1263592"/>
                  </a:cubicBezTo>
                  <a:cubicBezTo>
                    <a:pt x="1058131" y="1251351"/>
                    <a:pt x="1071767" y="1240040"/>
                    <a:pt x="1081065" y="1238181"/>
                  </a:cubicBezTo>
                  <a:close/>
                  <a:moveTo>
                    <a:pt x="6758320" y="1237561"/>
                  </a:moveTo>
                  <a:cubicBezTo>
                    <a:pt x="6769011" y="1238181"/>
                    <a:pt x="6780632" y="1248562"/>
                    <a:pt x="6784196" y="1260958"/>
                  </a:cubicBezTo>
                  <a:cubicBezTo>
                    <a:pt x="6787760" y="1273354"/>
                    <a:pt x="6781717" y="1282805"/>
                    <a:pt x="6770871" y="1282186"/>
                  </a:cubicBezTo>
                  <a:cubicBezTo>
                    <a:pt x="6760024" y="1281566"/>
                    <a:pt x="6748403" y="1271184"/>
                    <a:pt x="6744994" y="1258788"/>
                  </a:cubicBezTo>
                  <a:cubicBezTo>
                    <a:pt x="6741585" y="1246393"/>
                    <a:pt x="6747629" y="1236941"/>
                    <a:pt x="6758320" y="1237561"/>
                  </a:cubicBezTo>
                  <a:close/>
                  <a:moveTo>
                    <a:pt x="7647560" y="1237096"/>
                  </a:moveTo>
                  <a:cubicBezTo>
                    <a:pt x="7657942" y="1238181"/>
                    <a:pt x="7670647" y="1248872"/>
                    <a:pt x="7675916" y="1261268"/>
                  </a:cubicBezTo>
                  <a:cubicBezTo>
                    <a:pt x="7681339" y="1273664"/>
                    <a:pt x="7677155" y="1282805"/>
                    <a:pt x="7666774" y="1281876"/>
                  </a:cubicBezTo>
                  <a:cubicBezTo>
                    <a:pt x="7656392" y="1280791"/>
                    <a:pt x="7643686" y="1270100"/>
                    <a:pt x="7638418" y="1257704"/>
                  </a:cubicBezTo>
                  <a:cubicBezTo>
                    <a:pt x="7633150" y="1245308"/>
                    <a:pt x="7637334" y="1236166"/>
                    <a:pt x="7647560" y="1237096"/>
                  </a:cubicBezTo>
                  <a:close/>
                  <a:moveTo>
                    <a:pt x="8256658" y="1236941"/>
                  </a:moveTo>
                  <a:cubicBezTo>
                    <a:pt x="8266575" y="1238181"/>
                    <a:pt x="8279745" y="1249027"/>
                    <a:pt x="8286252" y="1261423"/>
                  </a:cubicBezTo>
                  <a:cubicBezTo>
                    <a:pt x="8292760" y="1273819"/>
                    <a:pt x="8289817" y="1282806"/>
                    <a:pt x="8279900" y="1281566"/>
                  </a:cubicBezTo>
                  <a:cubicBezTo>
                    <a:pt x="8269983" y="1280481"/>
                    <a:pt x="8256658" y="1269480"/>
                    <a:pt x="8250304" y="1257084"/>
                  </a:cubicBezTo>
                  <a:cubicBezTo>
                    <a:pt x="8243952" y="1244689"/>
                    <a:pt x="8246741" y="1235702"/>
                    <a:pt x="8256658" y="1236941"/>
                  </a:cubicBezTo>
                  <a:close/>
                  <a:moveTo>
                    <a:pt x="2365908" y="1235391"/>
                  </a:moveTo>
                  <a:cubicBezTo>
                    <a:pt x="2376135" y="1234152"/>
                    <a:pt x="2379854" y="1243139"/>
                    <a:pt x="2374276" y="1255379"/>
                  </a:cubicBezTo>
                  <a:cubicBezTo>
                    <a:pt x="2368697" y="1267620"/>
                    <a:pt x="2355680" y="1278621"/>
                    <a:pt x="2345453" y="1279861"/>
                  </a:cubicBezTo>
                  <a:cubicBezTo>
                    <a:pt x="2335070" y="1281101"/>
                    <a:pt x="2331351" y="1272114"/>
                    <a:pt x="2337085" y="1259718"/>
                  </a:cubicBezTo>
                  <a:cubicBezTo>
                    <a:pt x="2342818" y="1247322"/>
                    <a:pt x="2355680" y="1236321"/>
                    <a:pt x="2365908" y="1235391"/>
                  </a:cubicBezTo>
                  <a:close/>
                  <a:moveTo>
                    <a:pt x="8722584" y="1234307"/>
                  </a:moveTo>
                  <a:cubicBezTo>
                    <a:pt x="8732190" y="1235701"/>
                    <a:pt x="8745670" y="1246702"/>
                    <a:pt x="8752953" y="1259098"/>
                  </a:cubicBezTo>
                  <a:cubicBezTo>
                    <a:pt x="8760236" y="1271494"/>
                    <a:pt x="8758376" y="1280326"/>
                    <a:pt x="8748770" y="1278931"/>
                  </a:cubicBezTo>
                  <a:cubicBezTo>
                    <a:pt x="8739163" y="1277537"/>
                    <a:pt x="8725528" y="1266536"/>
                    <a:pt x="8718400" y="1254140"/>
                  </a:cubicBezTo>
                  <a:cubicBezTo>
                    <a:pt x="8711117" y="1241899"/>
                    <a:pt x="8713131" y="1232912"/>
                    <a:pt x="8722584" y="1234307"/>
                  </a:cubicBezTo>
                  <a:close/>
                  <a:moveTo>
                    <a:pt x="1879149" y="1234307"/>
                  </a:moveTo>
                  <a:cubicBezTo>
                    <a:pt x="1889067" y="1232912"/>
                    <a:pt x="1891702" y="1241744"/>
                    <a:pt x="1885193" y="1253985"/>
                  </a:cubicBezTo>
                  <a:cubicBezTo>
                    <a:pt x="1878684" y="1266226"/>
                    <a:pt x="1865358" y="1277382"/>
                    <a:pt x="1855440" y="1278777"/>
                  </a:cubicBezTo>
                  <a:cubicBezTo>
                    <a:pt x="1845523" y="1280326"/>
                    <a:pt x="1842888" y="1271494"/>
                    <a:pt x="1849397" y="1259098"/>
                  </a:cubicBezTo>
                  <a:cubicBezTo>
                    <a:pt x="1856060" y="1246703"/>
                    <a:pt x="1869387" y="1235701"/>
                    <a:pt x="1879149" y="1234307"/>
                  </a:cubicBezTo>
                  <a:close/>
                  <a:moveTo>
                    <a:pt x="6696186" y="1234152"/>
                  </a:moveTo>
                  <a:cubicBezTo>
                    <a:pt x="6707033" y="1234772"/>
                    <a:pt x="6718499" y="1245153"/>
                    <a:pt x="6721907" y="1257549"/>
                  </a:cubicBezTo>
                  <a:cubicBezTo>
                    <a:pt x="6725316" y="1269790"/>
                    <a:pt x="6719119" y="1279396"/>
                    <a:pt x="6708272" y="1278777"/>
                  </a:cubicBezTo>
                  <a:cubicBezTo>
                    <a:pt x="6697426" y="1278157"/>
                    <a:pt x="6685805" y="1267775"/>
                    <a:pt x="6682551" y="1255379"/>
                  </a:cubicBezTo>
                  <a:cubicBezTo>
                    <a:pt x="6679297" y="1242984"/>
                    <a:pt x="6685340" y="1233532"/>
                    <a:pt x="6696186" y="1234152"/>
                  </a:cubicBezTo>
                  <a:close/>
                  <a:moveTo>
                    <a:pt x="1470652" y="1233222"/>
                  </a:moveTo>
                  <a:cubicBezTo>
                    <a:pt x="1480105" y="1231673"/>
                    <a:pt x="1481964" y="1240505"/>
                    <a:pt x="1474836" y="1252746"/>
                  </a:cubicBezTo>
                  <a:cubicBezTo>
                    <a:pt x="1467708" y="1264987"/>
                    <a:pt x="1454072" y="1276298"/>
                    <a:pt x="1444464" y="1277847"/>
                  </a:cubicBezTo>
                  <a:cubicBezTo>
                    <a:pt x="1434856" y="1279397"/>
                    <a:pt x="1432997" y="1270565"/>
                    <a:pt x="1440279" y="1258324"/>
                  </a:cubicBezTo>
                  <a:cubicBezTo>
                    <a:pt x="1447563" y="1245928"/>
                    <a:pt x="1461199" y="1234772"/>
                    <a:pt x="1470652" y="1233222"/>
                  </a:cubicBezTo>
                  <a:close/>
                  <a:moveTo>
                    <a:pt x="7587906" y="1231518"/>
                  </a:moveTo>
                  <a:cubicBezTo>
                    <a:pt x="7598287" y="1232448"/>
                    <a:pt x="7610838" y="1243139"/>
                    <a:pt x="7616106" y="1255535"/>
                  </a:cubicBezTo>
                  <a:cubicBezTo>
                    <a:pt x="7621375" y="1267931"/>
                    <a:pt x="7617036" y="1277072"/>
                    <a:pt x="7606655" y="1276143"/>
                  </a:cubicBezTo>
                  <a:cubicBezTo>
                    <a:pt x="7596273" y="1275213"/>
                    <a:pt x="7583568" y="1264522"/>
                    <a:pt x="7578454" y="1252126"/>
                  </a:cubicBezTo>
                  <a:cubicBezTo>
                    <a:pt x="7573341" y="1239730"/>
                    <a:pt x="7577680" y="1230588"/>
                    <a:pt x="7587906" y="1231518"/>
                  </a:cubicBezTo>
                  <a:close/>
                  <a:moveTo>
                    <a:pt x="9111810" y="1231053"/>
                  </a:moveTo>
                  <a:cubicBezTo>
                    <a:pt x="9120951" y="1232603"/>
                    <a:pt x="9134742" y="1243759"/>
                    <a:pt x="9142489" y="1256154"/>
                  </a:cubicBezTo>
                  <a:cubicBezTo>
                    <a:pt x="9150237" y="1268550"/>
                    <a:pt x="9149152" y="1277382"/>
                    <a:pt x="9139855" y="1275833"/>
                  </a:cubicBezTo>
                  <a:cubicBezTo>
                    <a:pt x="9130713" y="1274283"/>
                    <a:pt x="9116923" y="1263127"/>
                    <a:pt x="9109175" y="1250731"/>
                  </a:cubicBezTo>
                  <a:cubicBezTo>
                    <a:pt x="9101428" y="1238336"/>
                    <a:pt x="9102668" y="1229659"/>
                    <a:pt x="9111810" y="1231053"/>
                  </a:cubicBezTo>
                  <a:close/>
                  <a:moveTo>
                    <a:pt x="6633743" y="1230588"/>
                  </a:moveTo>
                  <a:cubicBezTo>
                    <a:pt x="6644589" y="1231208"/>
                    <a:pt x="6656055" y="1241589"/>
                    <a:pt x="6659309" y="1253985"/>
                  </a:cubicBezTo>
                  <a:cubicBezTo>
                    <a:pt x="6662563" y="1266381"/>
                    <a:pt x="6656365" y="1275988"/>
                    <a:pt x="6645519" y="1275368"/>
                  </a:cubicBezTo>
                  <a:cubicBezTo>
                    <a:pt x="6634518" y="1274748"/>
                    <a:pt x="6623051" y="1264367"/>
                    <a:pt x="6619953" y="1251971"/>
                  </a:cubicBezTo>
                  <a:cubicBezTo>
                    <a:pt x="6616698" y="1239730"/>
                    <a:pt x="6622897" y="1230123"/>
                    <a:pt x="6633743" y="1230588"/>
                  </a:cubicBezTo>
                  <a:close/>
                  <a:moveTo>
                    <a:pt x="8199327" y="1229969"/>
                  </a:moveTo>
                  <a:cubicBezTo>
                    <a:pt x="8209244" y="1231208"/>
                    <a:pt x="8222569" y="1242055"/>
                    <a:pt x="8228921" y="1254450"/>
                  </a:cubicBezTo>
                  <a:cubicBezTo>
                    <a:pt x="8235430" y="1266691"/>
                    <a:pt x="8232486" y="1275833"/>
                    <a:pt x="8222414" y="1274593"/>
                  </a:cubicBezTo>
                  <a:cubicBezTo>
                    <a:pt x="8212343" y="1273354"/>
                    <a:pt x="8199172" y="1262508"/>
                    <a:pt x="8192819" y="1250112"/>
                  </a:cubicBezTo>
                  <a:cubicBezTo>
                    <a:pt x="8186466" y="1237871"/>
                    <a:pt x="8189410" y="1228729"/>
                    <a:pt x="8199327" y="1229969"/>
                  </a:cubicBezTo>
                  <a:close/>
                  <a:moveTo>
                    <a:pt x="1134217" y="1228729"/>
                  </a:moveTo>
                  <a:cubicBezTo>
                    <a:pt x="1143360" y="1227024"/>
                    <a:pt x="1144599" y="1235701"/>
                    <a:pt x="1137007" y="1247942"/>
                  </a:cubicBezTo>
                  <a:cubicBezTo>
                    <a:pt x="1129258" y="1260183"/>
                    <a:pt x="1115622" y="1271494"/>
                    <a:pt x="1106324" y="1273199"/>
                  </a:cubicBezTo>
                  <a:cubicBezTo>
                    <a:pt x="1097027" y="1274903"/>
                    <a:pt x="1095788" y="1266381"/>
                    <a:pt x="1103535" y="1253985"/>
                  </a:cubicBezTo>
                  <a:cubicBezTo>
                    <a:pt x="1111283" y="1241589"/>
                    <a:pt x="1124920" y="1230278"/>
                    <a:pt x="1134217" y="1228729"/>
                  </a:cubicBezTo>
                  <a:close/>
                  <a:moveTo>
                    <a:pt x="811899" y="1228264"/>
                  </a:moveTo>
                  <a:cubicBezTo>
                    <a:pt x="820886" y="1226404"/>
                    <a:pt x="821660" y="1234926"/>
                    <a:pt x="813603" y="1247322"/>
                  </a:cubicBezTo>
                  <a:cubicBezTo>
                    <a:pt x="805702" y="1259718"/>
                    <a:pt x="791911" y="1271184"/>
                    <a:pt x="782925" y="1272888"/>
                  </a:cubicBezTo>
                  <a:cubicBezTo>
                    <a:pt x="773939" y="1274748"/>
                    <a:pt x="773164" y="1266226"/>
                    <a:pt x="781221" y="1253830"/>
                  </a:cubicBezTo>
                  <a:cubicBezTo>
                    <a:pt x="789277" y="1241589"/>
                    <a:pt x="803068" y="1230123"/>
                    <a:pt x="811899" y="1228264"/>
                  </a:cubicBezTo>
                  <a:close/>
                  <a:moveTo>
                    <a:pt x="2424793" y="1228109"/>
                  </a:moveTo>
                  <a:cubicBezTo>
                    <a:pt x="2435021" y="1227024"/>
                    <a:pt x="2438894" y="1236011"/>
                    <a:pt x="2433316" y="1248252"/>
                  </a:cubicBezTo>
                  <a:cubicBezTo>
                    <a:pt x="2427737" y="1260493"/>
                    <a:pt x="2415031" y="1271494"/>
                    <a:pt x="2404648" y="1272733"/>
                  </a:cubicBezTo>
                  <a:cubicBezTo>
                    <a:pt x="2394421" y="1273973"/>
                    <a:pt x="2390547" y="1264831"/>
                    <a:pt x="2396125" y="1252590"/>
                  </a:cubicBezTo>
                  <a:cubicBezTo>
                    <a:pt x="2401859" y="1240350"/>
                    <a:pt x="2414566" y="1229348"/>
                    <a:pt x="2424793" y="1228109"/>
                  </a:cubicBezTo>
                  <a:close/>
                  <a:moveTo>
                    <a:pt x="6571299" y="1227489"/>
                  </a:moveTo>
                  <a:cubicBezTo>
                    <a:pt x="6582145" y="1227954"/>
                    <a:pt x="6593456" y="1238335"/>
                    <a:pt x="6596555" y="1250731"/>
                  </a:cubicBezTo>
                  <a:cubicBezTo>
                    <a:pt x="6599654" y="1263127"/>
                    <a:pt x="6593456" y="1272734"/>
                    <a:pt x="6582455" y="1272114"/>
                  </a:cubicBezTo>
                  <a:cubicBezTo>
                    <a:pt x="6571609" y="1271649"/>
                    <a:pt x="6560297" y="1261268"/>
                    <a:pt x="6557198" y="1248872"/>
                  </a:cubicBezTo>
                  <a:cubicBezTo>
                    <a:pt x="6554100" y="1236631"/>
                    <a:pt x="6560453" y="1227024"/>
                    <a:pt x="6571299" y="1227489"/>
                  </a:cubicBezTo>
                  <a:close/>
                  <a:moveTo>
                    <a:pt x="8667731" y="1226560"/>
                  </a:moveTo>
                  <a:cubicBezTo>
                    <a:pt x="8677183" y="1227954"/>
                    <a:pt x="8690818" y="1238956"/>
                    <a:pt x="8697946" y="1251351"/>
                  </a:cubicBezTo>
                  <a:cubicBezTo>
                    <a:pt x="8705074" y="1263592"/>
                    <a:pt x="8703059" y="1272579"/>
                    <a:pt x="8693453" y="1271185"/>
                  </a:cubicBezTo>
                  <a:cubicBezTo>
                    <a:pt x="8683691" y="1269790"/>
                    <a:pt x="8670210" y="1258789"/>
                    <a:pt x="8663083" y="1246393"/>
                  </a:cubicBezTo>
                  <a:cubicBezTo>
                    <a:pt x="8655955" y="1233997"/>
                    <a:pt x="8657969" y="1225165"/>
                    <a:pt x="8667731" y="1226560"/>
                  </a:cubicBezTo>
                  <a:close/>
                  <a:moveTo>
                    <a:pt x="1936331" y="1226405"/>
                  </a:moveTo>
                  <a:cubicBezTo>
                    <a:pt x="1946093" y="1225010"/>
                    <a:pt x="1949037" y="1233842"/>
                    <a:pt x="1942529" y="1246083"/>
                  </a:cubicBezTo>
                  <a:cubicBezTo>
                    <a:pt x="1936021" y="1258324"/>
                    <a:pt x="1922694" y="1269480"/>
                    <a:pt x="1912777" y="1270875"/>
                  </a:cubicBezTo>
                  <a:cubicBezTo>
                    <a:pt x="1902859" y="1272269"/>
                    <a:pt x="1900069" y="1263282"/>
                    <a:pt x="1906578" y="1251041"/>
                  </a:cubicBezTo>
                  <a:cubicBezTo>
                    <a:pt x="1913087" y="1238646"/>
                    <a:pt x="1926258" y="1227489"/>
                    <a:pt x="1936331" y="1226405"/>
                  </a:cubicBezTo>
                  <a:close/>
                  <a:moveTo>
                    <a:pt x="7528252" y="1226095"/>
                  </a:moveTo>
                  <a:cubicBezTo>
                    <a:pt x="7538633" y="1227025"/>
                    <a:pt x="7551183" y="1237716"/>
                    <a:pt x="7556297" y="1250112"/>
                  </a:cubicBezTo>
                  <a:cubicBezTo>
                    <a:pt x="7561410" y="1262353"/>
                    <a:pt x="7557072" y="1271650"/>
                    <a:pt x="7546535" y="1270720"/>
                  </a:cubicBezTo>
                  <a:cubicBezTo>
                    <a:pt x="7535999" y="1269790"/>
                    <a:pt x="7523448" y="1259099"/>
                    <a:pt x="7518490" y="1246703"/>
                  </a:cubicBezTo>
                  <a:cubicBezTo>
                    <a:pt x="7513377" y="1234462"/>
                    <a:pt x="7517715" y="1225165"/>
                    <a:pt x="7528252" y="1226095"/>
                  </a:cubicBezTo>
                  <a:close/>
                  <a:moveTo>
                    <a:pt x="6508856" y="1224545"/>
                  </a:moveTo>
                  <a:cubicBezTo>
                    <a:pt x="6519702" y="1225010"/>
                    <a:pt x="6531013" y="1235392"/>
                    <a:pt x="6533957" y="1247787"/>
                  </a:cubicBezTo>
                  <a:cubicBezTo>
                    <a:pt x="6536901" y="1260028"/>
                    <a:pt x="6530548" y="1269635"/>
                    <a:pt x="6519547" y="1269170"/>
                  </a:cubicBezTo>
                  <a:cubicBezTo>
                    <a:pt x="6508546" y="1268705"/>
                    <a:pt x="6497390" y="1258169"/>
                    <a:pt x="6494446" y="1245928"/>
                  </a:cubicBezTo>
                  <a:cubicBezTo>
                    <a:pt x="6491502" y="1233532"/>
                    <a:pt x="6497855" y="1224081"/>
                    <a:pt x="6508856" y="1224545"/>
                  </a:cubicBezTo>
                  <a:close/>
                  <a:moveTo>
                    <a:pt x="1525819" y="1224235"/>
                  </a:moveTo>
                  <a:cubicBezTo>
                    <a:pt x="1535426" y="1222686"/>
                    <a:pt x="1537441" y="1231518"/>
                    <a:pt x="1530312" y="1243759"/>
                  </a:cubicBezTo>
                  <a:cubicBezTo>
                    <a:pt x="1523184" y="1256154"/>
                    <a:pt x="1509548" y="1267311"/>
                    <a:pt x="1499940" y="1268860"/>
                  </a:cubicBezTo>
                  <a:cubicBezTo>
                    <a:pt x="1490178" y="1270410"/>
                    <a:pt x="1488318" y="1261578"/>
                    <a:pt x="1495446" y="1249337"/>
                  </a:cubicBezTo>
                  <a:cubicBezTo>
                    <a:pt x="1502729" y="1236941"/>
                    <a:pt x="1516212" y="1225785"/>
                    <a:pt x="1525819" y="1224235"/>
                  </a:cubicBezTo>
                  <a:close/>
                  <a:moveTo>
                    <a:pt x="8141996" y="1223305"/>
                  </a:moveTo>
                  <a:cubicBezTo>
                    <a:pt x="8151913" y="1224545"/>
                    <a:pt x="8165083" y="1235391"/>
                    <a:pt x="8171436" y="1247787"/>
                  </a:cubicBezTo>
                  <a:cubicBezTo>
                    <a:pt x="8177634" y="1260028"/>
                    <a:pt x="8174690" y="1269170"/>
                    <a:pt x="8164619" y="1267930"/>
                  </a:cubicBezTo>
                  <a:cubicBezTo>
                    <a:pt x="8154547" y="1266690"/>
                    <a:pt x="8141377" y="1255844"/>
                    <a:pt x="8135178" y="1243448"/>
                  </a:cubicBezTo>
                  <a:cubicBezTo>
                    <a:pt x="8128981" y="1231053"/>
                    <a:pt x="8131925" y="1222066"/>
                    <a:pt x="8141996" y="1223305"/>
                  </a:cubicBezTo>
                  <a:close/>
                  <a:moveTo>
                    <a:pt x="6446102" y="1221756"/>
                  </a:moveTo>
                  <a:cubicBezTo>
                    <a:pt x="6456948" y="1222376"/>
                    <a:pt x="6468105" y="1232603"/>
                    <a:pt x="6471049" y="1244998"/>
                  </a:cubicBezTo>
                  <a:cubicBezTo>
                    <a:pt x="6473993" y="1257239"/>
                    <a:pt x="6467485" y="1266846"/>
                    <a:pt x="6456484" y="1266381"/>
                  </a:cubicBezTo>
                  <a:cubicBezTo>
                    <a:pt x="6445482" y="1265916"/>
                    <a:pt x="6434326" y="1255535"/>
                    <a:pt x="6431537" y="1243139"/>
                  </a:cubicBezTo>
                  <a:cubicBezTo>
                    <a:pt x="6428748" y="1230743"/>
                    <a:pt x="6435256" y="1221137"/>
                    <a:pt x="6446102" y="1221756"/>
                  </a:cubicBezTo>
                  <a:close/>
                  <a:moveTo>
                    <a:pt x="2483989" y="1221137"/>
                  </a:moveTo>
                  <a:cubicBezTo>
                    <a:pt x="2494371" y="1219897"/>
                    <a:pt x="2498245" y="1229039"/>
                    <a:pt x="2492822" y="1241280"/>
                  </a:cubicBezTo>
                  <a:cubicBezTo>
                    <a:pt x="2487398" y="1253676"/>
                    <a:pt x="2474691" y="1264522"/>
                    <a:pt x="2464309" y="1265761"/>
                  </a:cubicBezTo>
                  <a:cubicBezTo>
                    <a:pt x="2453926" y="1267001"/>
                    <a:pt x="2450052" y="1257859"/>
                    <a:pt x="2455476" y="1245618"/>
                  </a:cubicBezTo>
                  <a:cubicBezTo>
                    <a:pt x="2460900" y="1233377"/>
                    <a:pt x="2473762" y="1222376"/>
                    <a:pt x="2483989" y="1221137"/>
                  </a:cubicBezTo>
                  <a:close/>
                  <a:moveTo>
                    <a:pt x="7468132" y="1220827"/>
                  </a:moveTo>
                  <a:cubicBezTo>
                    <a:pt x="7478514" y="1221757"/>
                    <a:pt x="7491064" y="1232448"/>
                    <a:pt x="7496022" y="1244844"/>
                  </a:cubicBezTo>
                  <a:cubicBezTo>
                    <a:pt x="7500981" y="1257085"/>
                    <a:pt x="7496642" y="1266382"/>
                    <a:pt x="7486106" y="1265452"/>
                  </a:cubicBezTo>
                  <a:cubicBezTo>
                    <a:pt x="7475570" y="1264522"/>
                    <a:pt x="7463174" y="1253676"/>
                    <a:pt x="7458215" y="1241435"/>
                  </a:cubicBezTo>
                  <a:cubicBezTo>
                    <a:pt x="7453257" y="1229194"/>
                    <a:pt x="7457750" y="1219897"/>
                    <a:pt x="7468132" y="1220827"/>
                  </a:cubicBezTo>
                  <a:close/>
                  <a:moveTo>
                    <a:pt x="1187523" y="1219122"/>
                  </a:moveTo>
                  <a:cubicBezTo>
                    <a:pt x="1196666" y="1217573"/>
                    <a:pt x="1198059" y="1226250"/>
                    <a:pt x="1190467" y="1238490"/>
                  </a:cubicBezTo>
                  <a:cubicBezTo>
                    <a:pt x="1182873" y="1250731"/>
                    <a:pt x="1169082" y="1262042"/>
                    <a:pt x="1159784" y="1263747"/>
                  </a:cubicBezTo>
                  <a:cubicBezTo>
                    <a:pt x="1150488" y="1265296"/>
                    <a:pt x="1149248" y="1256619"/>
                    <a:pt x="1156840" y="1244378"/>
                  </a:cubicBezTo>
                  <a:cubicBezTo>
                    <a:pt x="1164589" y="1231983"/>
                    <a:pt x="1178225" y="1220827"/>
                    <a:pt x="1187523" y="1219122"/>
                  </a:cubicBezTo>
                  <a:close/>
                  <a:moveTo>
                    <a:pt x="8612260" y="1218813"/>
                  </a:moveTo>
                  <a:cubicBezTo>
                    <a:pt x="8621867" y="1220207"/>
                    <a:pt x="8635347" y="1231209"/>
                    <a:pt x="8642474" y="1243604"/>
                  </a:cubicBezTo>
                  <a:cubicBezTo>
                    <a:pt x="8649602" y="1255845"/>
                    <a:pt x="8647433" y="1264832"/>
                    <a:pt x="8637826" y="1263438"/>
                  </a:cubicBezTo>
                  <a:cubicBezTo>
                    <a:pt x="8628220" y="1262043"/>
                    <a:pt x="8614584" y="1251042"/>
                    <a:pt x="8607611" y="1238646"/>
                  </a:cubicBezTo>
                  <a:cubicBezTo>
                    <a:pt x="8600639" y="1226250"/>
                    <a:pt x="8602653" y="1217418"/>
                    <a:pt x="8612260" y="1218813"/>
                  </a:cubicBezTo>
                  <a:close/>
                  <a:moveTo>
                    <a:pt x="6383348" y="1218812"/>
                  </a:moveTo>
                  <a:cubicBezTo>
                    <a:pt x="6394195" y="1219277"/>
                    <a:pt x="6405196" y="1229504"/>
                    <a:pt x="6407985" y="1241899"/>
                  </a:cubicBezTo>
                  <a:cubicBezTo>
                    <a:pt x="6410774" y="1254295"/>
                    <a:pt x="6404111" y="1263902"/>
                    <a:pt x="6393110" y="1263437"/>
                  </a:cubicBezTo>
                  <a:cubicBezTo>
                    <a:pt x="6382264" y="1262972"/>
                    <a:pt x="6371108" y="1252746"/>
                    <a:pt x="6368473" y="1240350"/>
                  </a:cubicBezTo>
                  <a:cubicBezTo>
                    <a:pt x="6365839" y="1228109"/>
                    <a:pt x="6372502" y="1218502"/>
                    <a:pt x="6383348" y="1218812"/>
                  </a:cubicBezTo>
                  <a:close/>
                  <a:moveTo>
                    <a:pt x="863495" y="1218347"/>
                  </a:moveTo>
                  <a:cubicBezTo>
                    <a:pt x="872481" y="1216488"/>
                    <a:pt x="873256" y="1225165"/>
                    <a:pt x="865354" y="1237406"/>
                  </a:cubicBezTo>
                  <a:cubicBezTo>
                    <a:pt x="857452" y="1249646"/>
                    <a:pt x="843663" y="1261112"/>
                    <a:pt x="834676" y="1262817"/>
                  </a:cubicBezTo>
                  <a:cubicBezTo>
                    <a:pt x="825689" y="1264676"/>
                    <a:pt x="824759" y="1256154"/>
                    <a:pt x="832817" y="1243758"/>
                  </a:cubicBezTo>
                  <a:cubicBezTo>
                    <a:pt x="840873" y="1231363"/>
                    <a:pt x="854663" y="1220052"/>
                    <a:pt x="863495" y="1218347"/>
                  </a:cubicBezTo>
                  <a:close/>
                  <a:moveTo>
                    <a:pt x="1993356" y="1218193"/>
                  </a:moveTo>
                  <a:cubicBezTo>
                    <a:pt x="2003274" y="1216798"/>
                    <a:pt x="2006219" y="1225785"/>
                    <a:pt x="1999865" y="1238026"/>
                  </a:cubicBezTo>
                  <a:cubicBezTo>
                    <a:pt x="1993511" y="1250422"/>
                    <a:pt x="1980185" y="1261423"/>
                    <a:pt x="1970267" y="1262817"/>
                  </a:cubicBezTo>
                  <a:cubicBezTo>
                    <a:pt x="1960195" y="1264212"/>
                    <a:pt x="1957406" y="1255225"/>
                    <a:pt x="1963758" y="1242984"/>
                  </a:cubicBezTo>
                  <a:cubicBezTo>
                    <a:pt x="1970267" y="1230588"/>
                    <a:pt x="1983439" y="1219587"/>
                    <a:pt x="1993356" y="1218193"/>
                  </a:cubicBezTo>
                  <a:close/>
                  <a:moveTo>
                    <a:pt x="8084356" y="1216488"/>
                  </a:moveTo>
                  <a:cubicBezTo>
                    <a:pt x="8094427" y="1217572"/>
                    <a:pt x="8107443" y="1228419"/>
                    <a:pt x="8113641" y="1240814"/>
                  </a:cubicBezTo>
                  <a:cubicBezTo>
                    <a:pt x="8119839" y="1253210"/>
                    <a:pt x="8116740" y="1262197"/>
                    <a:pt x="8106669" y="1261112"/>
                  </a:cubicBezTo>
                  <a:cubicBezTo>
                    <a:pt x="8096597" y="1260028"/>
                    <a:pt x="8083427" y="1249181"/>
                    <a:pt x="8077384" y="1236786"/>
                  </a:cubicBezTo>
                  <a:cubicBezTo>
                    <a:pt x="8071185" y="1224390"/>
                    <a:pt x="8074439" y="1215403"/>
                    <a:pt x="8084356" y="1216488"/>
                  </a:cubicBezTo>
                  <a:close/>
                  <a:moveTo>
                    <a:pt x="6320595" y="1216333"/>
                  </a:moveTo>
                  <a:cubicBezTo>
                    <a:pt x="6331441" y="1216798"/>
                    <a:pt x="6342442" y="1227024"/>
                    <a:pt x="6345076" y="1239420"/>
                  </a:cubicBezTo>
                  <a:cubicBezTo>
                    <a:pt x="6347711" y="1251816"/>
                    <a:pt x="6340893" y="1261423"/>
                    <a:pt x="6329892" y="1260958"/>
                  </a:cubicBezTo>
                  <a:cubicBezTo>
                    <a:pt x="6318890" y="1260493"/>
                    <a:pt x="6307889" y="1250266"/>
                    <a:pt x="6305410" y="1237871"/>
                  </a:cubicBezTo>
                  <a:cubicBezTo>
                    <a:pt x="6302931" y="1225630"/>
                    <a:pt x="6309594" y="1215868"/>
                    <a:pt x="6320595" y="1216333"/>
                  </a:cubicBezTo>
                  <a:close/>
                  <a:moveTo>
                    <a:pt x="7408168" y="1215558"/>
                  </a:moveTo>
                  <a:cubicBezTo>
                    <a:pt x="7418704" y="1216333"/>
                    <a:pt x="7431100" y="1227024"/>
                    <a:pt x="7435904" y="1239420"/>
                  </a:cubicBezTo>
                  <a:cubicBezTo>
                    <a:pt x="7440707" y="1251816"/>
                    <a:pt x="7436213" y="1261113"/>
                    <a:pt x="7425677" y="1260183"/>
                  </a:cubicBezTo>
                  <a:cubicBezTo>
                    <a:pt x="7415140" y="1259408"/>
                    <a:pt x="7402745" y="1248562"/>
                    <a:pt x="7397942" y="1236321"/>
                  </a:cubicBezTo>
                  <a:cubicBezTo>
                    <a:pt x="7393138" y="1224080"/>
                    <a:pt x="7397632" y="1214783"/>
                    <a:pt x="7408168" y="1215558"/>
                  </a:cubicBezTo>
                  <a:close/>
                  <a:moveTo>
                    <a:pt x="1580984" y="1215403"/>
                  </a:moveTo>
                  <a:cubicBezTo>
                    <a:pt x="1590592" y="1213854"/>
                    <a:pt x="1592605" y="1222686"/>
                    <a:pt x="1585633" y="1234927"/>
                  </a:cubicBezTo>
                  <a:cubicBezTo>
                    <a:pt x="1578659" y="1247323"/>
                    <a:pt x="1565024" y="1258479"/>
                    <a:pt x="1555416" y="1260028"/>
                  </a:cubicBezTo>
                  <a:cubicBezTo>
                    <a:pt x="1545807" y="1261578"/>
                    <a:pt x="1543638" y="1252746"/>
                    <a:pt x="1550767" y="1240505"/>
                  </a:cubicBezTo>
                  <a:cubicBezTo>
                    <a:pt x="1557895" y="1228109"/>
                    <a:pt x="1571377" y="1216953"/>
                    <a:pt x="1580984" y="1215403"/>
                  </a:cubicBezTo>
                  <a:close/>
                  <a:moveTo>
                    <a:pt x="2543340" y="1214474"/>
                  </a:moveTo>
                  <a:cubicBezTo>
                    <a:pt x="2553567" y="1213234"/>
                    <a:pt x="2557597" y="1222376"/>
                    <a:pt x="2552328" y="1234617"/>
                  </a:cubicBezTo>
                  <a:cubicBezTo>
                    <a:pt x="2547060" y="1246858"/>
                    <a:pt x="2534352" y="1257704"/>
                    <a:pt x="2523969" y="1258943"/>
                  </a:cubicBezTo>
                  <a:cubicBezTo>
                    <a:pt x="2513587" y="1260183"/>
                    <a:pt x="2509559" y="1251041"/>
                    <a:pt x="2514983" y="1238800"/>
                  </a:cubicBezTo>
                  <a:cubicBezTo>
                    <a:pt x="2520251" y="1226560"/>
                    <a:pt x="2532957" y="1215558"/>
                    <a:pt x="2543340" y="1214474"/>
                  </a:cubicBezTo>
                  <a:close/>
                  <a:moveTo>
                    <a:pt x="6257532" y="1214009"/>
                  </a:moveTo>
                  <a:cubicBezTo>
                    <a:pt x="6268533" y="1214474"/>
                    <a:pt x="6279379" y="1224701"/>
                    <a:pt x="6281859" y="1237096"/>
                  </a:cubicBezTo>
                  <a:cubicBezTo>
                    <a:pt x="6284492" y="1249337"/>
                    <a:pt x="6277520" y="1259099"/>
                    <a:pt x="6266519" y="1258634"/>
                  </a:cubicBezTo>
                  <a:cubicBezTo>
                    <a:pt x="6255517" y="1258169"/>
                    <a:pt x="6244516" y="1247788"/>
                    <a:pt x="6242192" y="1235547"/>
                  </a:cubicBezTo>
                  <a:cubicBezTo>
                    <a:pt x="6239868" y="1223151"/>
                    <a:pt x="6246686" y="1213544"/>
                    <a:pt x="6257532" y="1214009"/>
                  </a:cubicBezTo>
                  <a:close/>
                  <a:moveTo>
                    <a:pt x="6194623" y="1211530"/>
                  </a:moveTo>
                  <a:cubicBezTo>
                    <a:pt x="6205470" y="1211840"/>
                    <a:pt x="6216316" y="1222221"/>
                    <a:pt x="6218640" y="1234462"/>
                  </a:cubicBezTo>
                  <a:cubicBezTo>
                    <a:pt x="6220964" y="1246858"/>
                    <a:pt x="6213991" y="1256464"/>
                    <a:pt x="6202990" y="1256155"/>
                  </a:cubicBezTo>
                  <a:cubicBezTo>
                    <a:pt x="6191989" y="1255845"/>
                    <a:pt x="6181298" y="1245463"/>
                    <a:pt x="6178973" y="1233222"/>
                  </a:cubicBezTo>
                  <a:cubicBezTo>
                    <a:pt x="6176804" y="1220982"/>
                    <a:pt x="6183777" y="1211375"/>
                    <a:pt x="6194623" y="1211530"/>
                  </a:cubicBezTo>
                  <a:close/>
                  <a:moveTo>
                    <a:pt x="8556790" y="1210910"/>
                  </a:moveTo>
                  <a:cubicBezTo>
                    <a:pt x="8566397" y="1212150"/>
                    <a:pt x="8579877" y="1223151"/>
                    <a:pt x="8586850" y="1235547"/>
                  </a:cubicBezTo>
                  <a:cubicBezTo>
                    <a:pt x="8593977" y="1247943"/>
                    <a:pt x="8591808" y="1256930"/>
                    <a:pt x="8582046" y="1255535"/>
                  </a:cubicBezTo>
                  <a:cubicBezTo>
                    <a:pt x="8572440" y="1254295"/>
                    <a:pt x="8558959" y="1243294"/>
                    <a:pt x="8551987" y="1230898"/>
                  </a:cubicBezTo>
                  <a:cubicBezTo>
                    <a:pt x="8545014" y="1218658"/>
                    <a:pt x="8547183" y="1209671"/>
                    <a:pt x="8556790" y="1210910"/>
                  </a:cubicBezTo>
                  <a:close/>
                  <a:moveTo>
                    <a:pt x="7347893" y="1210600"/>
                  </a:moveTo>
                  <a:cubicBezTo>
                    <a:pt x="7358429" y="1211530"/>
                    <a:pt x="7370670" y="1222066"/>
                    <a:pt x="7375473" y="1234462"/>
                  </a:cubicBezTo>
                  <a:cubicBezTo>
                    <a:pt x="7380122" y="1246857"/>
                    <a:pt x="7375473" y="1256154"/>
                    <a:pt x="7364937" y="1255225"/>
                  </a:cubicBezTo>
                  <a:cubicBezTo>
                    <a:pt x="7354401" y="1254295"/>
                    <a:pt x="7342005" y="1243604"/>
                    <a:pt x="7337356" y="1231363"/>
                  </a:cubicBezTo>
                  <a:cubicBezTo>
                    <a:pt x="7332708" y="1218967"/>
                    <a:pt x="7337356" y="1209825"/>
                    <a:pt x="7347893" y="1210600"/>
                  </a:cubicBezTo>
                  <a:close/>
                  <a:moveTo>
                    <a:pt x="2050691" y="1210290"/>
                  </a:moveTo>
                  <a:cubicBezTo>
                    <a:pt x="2060610" y="1208895"/>
                    <a:pt x="2063554" y="1217882"/>
                    <a:pt x="2057355" y="1230123"/>
                  </a:cubicBezTo>
                  <a:cubicBezTo>
                    <a:pt x="2051157" y="1242519"/>
                    <a:pt x="2037984" y="1253520"/>
                    <a:pt x="2027912" y="1254914"/>
                  </a:cubicBezTo>
                  <a:cubicBezTo>
                    <a:pt x="2017994" y="1256309"/>
                    <a:pt x="2014896" y="1247322"/>
                    <a:pt x="2021249" y="1235081"/>
                  </a:cubicBezTo>
                  <a:cubicBezTo>
                    <a:pt x="2027603" y="1222686"/>
                    <a:pt x="2040775" y="1211684"/>
                    <a:pt x="2050691" y="1210290"/>
                  </a:cubicBezTo>
                  <a:close/>
                  <a:moveTo>
                    <a:pt x="8026560" y="1209981"/>
                  </a:moveTo>
                  <a:cubicBezTo>
                    <a:pt x="8036632" y="1211065"/>
                    <a:pt x="8049648" y="1222067"/>
                    <a:pt x="8055690" y="1234307"/>
                  </a:cubicBezTo>
                  <a:cubicBezTo>
                    <a:pt x="8061734" y="1246703"/>
                    <a:pt x="8058479" y="1255690"/>
                    <a:pt x="8048408" y="1254605"/>
                  </a:cubicBezTo>
                  <a:cubicBezTo>
                    <a:pt x="8038336" y="1253521"/>
                    <a:pt x="8025321" y="1242520"/>
                    <a:pt x="8019278" y="1230279"/>
                  </a:cubicBezTo>
                  <a:cubicBezTo>
                    <a:pt x="8013235" y="1217883"/>
                    <a:pt x="8016489" y="1208896"/>
                    <a:pt x="8026560" y="1209981"/>
                  </a:cubicBezTo>
                  <a:close/>
                  <a:moveTo>
                    <a:pt x="1240984" y="1209670"/>
                  </a:moveTo>
                  <a:cubicBezTo>
                    <a:pt x="1250281" y="1208121"/>
                    <a:pt x="1251830" y="1216798"/>
                    <a:pt x="1244238" y="1229038"/>
                  </a:cubicBezTo>
                  <a:cubicBezTo>
                    <a:pt x="1236800" y="1241279"/>
                    <a:pt x="1223008" y="1252590"/>
                    <a:pt x="1213711" y="1254295"/>
                  </a:cubicBezTo>
                  <a:cubicBezTo>
                    <a:pt x="1204258" y="1255844"/>
                    <a:pt x="1202864" y="1247167"/>
                    <a:pt x="1210456" y="1234926"/>
                  </a:cubicBezTo>
                  <a:cubicBezTo>
                    <a:pt x="1218050" y="1222531"/>
                    <a:pt x="1231686" y="1211220"/>
                    <a:pt x="1240984" y="1209670"/>
                  </a:cubicBezTo>
                  <a:close/>
                  <a:moveTo>
                    <a:pt x="6131714" y="1209515"/>
                  </a:moveTo>
                  <a:cubicBezTo>
                    <a:pt x="6142715" y="1209825"/>
                    <a:pt x="6153407" y="1220207"/>
                    <a:pt x="6155576" y="1232447"/>
                  </a:cubicBezTo>
                  <a:cubicBezTo>
                    <a:pt x="6157745" y="1244843"/>
                    <a:pt x="6150618" y="1254450"/>
                    <a:pt x="6139617" y="1254140"/>
                  </a:cubicBezTo>
                  <a:cubicBezTo>
                    <a:pt x="6128615" y="1253830"/>
                    <a:pt x="6117924" y="1243449"/>
                    <a:pt x="6115755" y="1231208"/>
                  </a:cubicBezTo>
                  <a:cubicBezTo>
                    <a:pt x="6113585" y="1218967"/>
                    <a:pt x="6120713" y="1209205"/>
                    <a:pt x="6131714" y="1209515"/>
                  </a:cubicBezTo>
                  <a:close/>
                  <a:moveTo>
                    <a:pt x="915400" y="1208276"/>
                  </a:moveTo>
                  <a:cubicBezTo>
                    <a:pt x="924388" y="1206571"/>
                    <a:pt x="925317" y="1215248"/>
                    <a:pt x="917415" y="1227489"/>
                  </a:cubicBezTo>
                  <a:cubicBezTo>
                    <a:pt x="909512" y="1239730"/>
                    <a:pt x="895722" y="1251196"/>
                    <a:pt x="886736" y="1252900"/>
                  </a:cubicBezTo>
                  <a:cubicBezTo>
                    <a:pt x="877594" y="1254605"/>
                    <a:pt x="876819" y="1245928"/>
                    <a:pt x="884721" y="1233687"/>
                  </a:cubicBezTo>
                  <a:cubicBezTo>
                    <a:pt x="892623" y="1221291"/>
                    <a:pt x="906413" y="1209980"/>
                    <a:pt x="915400" y="1208276"/>
                  </a:cubicBezTo>
                  <a:close/>
                  <a:moveTo>
                    <a:pt x="2602691" y="1207811"/>
                  </a:moveTo>
                  <a:cubicBezTo>
                    <a:pt x="2613073" y="1206571"/>
                    <a:pt x="2617258" y="1215713"/>
                    <a:pt x="2611990" y="1227954"/>
                  </a:cubicBezTo>
                  <a:cubicBezTo>
                    <a:pt x="2606875" y="1240195"/>
                    <a:pt x="2594169" y="1251196"/>
                    <a:pt x="2583786" y="1252280"/>
                  </a:cubicBezTo>
                  <a:cubicBezTo>
                    <a:pt x="2573404" y="1253520"/>
                    <a:pt x="2569219" y="1244378"/>
                    <a:pt x="2574488" y="1232137"/>
                  </a:cubicBezTo>
                  <a:cubicBezTo>
                    <a:pt x="2579757" y="1219897"/>
                    <a:pt x="2592463" y="1208895"/>
                    <a:pt x="2602691" y="1207811"/>
                  </a:cubicBezTo>
                  <a:close/>
                  <a:moveTo>
                    <a:pt x="6068497" y="1207656"/>
                  </a:moveTo>
                  <a:cubicBezTo>
                    <a:pt x="6079343" y="1208121"/>
                    <a:pt x="6089879" y="1218348"/>
                    <a:pt x="6092048" y="1230588"/>
                  </a:cubicBezTo>
                  <a:cubicBezTo>
                    <a:pt x="6094217" y="1242829"/>
                    <a:pt x="6086935" y="1252591"/>
                    <a:pt x="6075934" y="1252281"/>
                  </a:cubicBezTo>
                  <a:cubicBezTo>
                    <a:pt x="6064933" y="1251971"/>
                    <a:pt x="6054396" y="1241590"/>
                    <a:pt x="6052382" y="1229349"/>
                  </a:cubicBezTo>
                  <a:cubicBezTo>
                    <a:pt x="6050368" y="1216953"/>
                    <a:pt x="6057650" y="1207346"/>
                    <a:pt x="6068497" y="1207656"/>
                  </a:cubicBezTo>
                  <a:close/>
                  <a:moveTo>
                    <a:pt x="1636614" y="1206726"/>
                  </a:moveTo>
                  <a:cubicBezTo>
                    <a:pt x="1646222" y="1205177"/>
                    <a:pt x="1648391" y="1214009"/>
                    <a:pt x="1641419" y="1226250"/>
                  </a:cubicBezTo>
                  <a:cubicBezTo>
                    <a:pt x="1634445" y="1238491"/>
                    <a:pt x="1620964" y="1249647"/>
                    <a:pt x="1611202" y="1251196"/>
                  </a:cubicBezTo>
                  <a:cubicBezTo>
                    <a:pt x="1601594" y="1252746"/>
                    <a:pt x="1599424" y="1243914"/>
                    <a:pt x="1606398" y="1231673"/>
                  </a:cubicBezTo>
                  <a:cubicBezTo>
                    <a:pt x="1613371" y="1219432"/>
                    <a:pt x="1626851" y="1208276"/>
                    <a:pt x="1636614" y="1206726"/>
                  </a:cubicBezTo>
                  <a:close/>
                  <a:moveTo>
                    <a:pt x="7287464" y="1205797"/>
                  </a:moveTo>
                  <a:cubicBezTo>
                    <a:pt x="7298000" y="1206727"/>
                    <a:pt x="7310241" y="1217418"/>
                    <a:pt x="7314889" y="1229659"/>
                  </a:cubicBezTo>
                  <a:cubicBezTo>
                    <a:pt x="7319538" y="1241900"/>
                    <a:pt x="7314735" y="1251197"/>
                    <a:pt x="7304199" y="1250422"/>
                  </a:cubicBezTo>
                  <a:cubicBezTo>
                    <a:pt x="7293507" y="1249492"/>
                    <a:pt x="7281266" y="1238801"/>
                    <a:pt x="7276773" y="1226560"/>
                  </a:cubicBezTo>
                  <a:cubicBezTo>
                    <a:pt x="7272279" y="1214164"/>
                    <a:pt x="7277083" y="1204867"/>
                    <a:pt x="7287464" y="1205797"/>
                  </a:cubicBezTo>
                  <a:close/>
                  <a:moveTo>
                    <a:pt x="6005277" y="1205797"/>
                  </a:moveTo>
                  <a:cubicBezTo>
                    <a:pt x="6016279" y="1206107"/>
                    <a:pt x="6026660" y="1216334"/>
                    <a:pt x="6028675" y="1228574"/>
                  </a:cubicBezTo>
                  <a:cubicBezTo>
                    <a:pt x="6030689" y="1240815"/>
                    <a:pt x="6023251" y="1250577"/>
                    <a:pt x="6012250" y="1250267"/>
                  </a:cubicBezTo>
                  <a:cubicBezTo>
                    <a:pt x="6001249" y="1249957"/>
                    <a:pt x="5990712" y="1239731"/>
                    <a:pt x="5988853" y="1227490"/>
                  </a:cubicBezTo>
                  <a:cubicBezTo>
                    <a:pt x="5986994" y="1215249"/>
                    <a:pt x="5994431" y="1205487"/>
                    <a:pt x="6005277" y="1205797"/>
                  </a:cubicBezTo>
                  <a:close/>
                  <a:moveTo>
                    <a:pt x="5942214" y="1204093"/>
                  </a:moveTo>
                  <a:cubicBezTo>
                    <a:pt x="5953216" y="1204403"/>
                    <a:pt x="5963597" y="1214629"/>
                    <a:pt x="5965456" y="1226870"/>
                  </a:cubicBezTo>
                  <a:cubicBezTo>
                    <a:pt x="5967316" y="1239266"/>
                    <a:pt x="5959724" y="1249027"/>
                    <a:pt x="5948722" y="1248718"/>
                  </a:cubicBezTo>
                  <a:cubicBezTo>
                    <a:pt x="5937566" y="1248408"/>
                    <a:pt x="5927185" y="1238181"/>
                    <a:pt x="5925480" y="1225940"/>
                  </a:cubicBezTo>
                  <a:cubicBezTo>
                    <a:pt x="5923621" y="1213700"/>
                    <a:pt x="5931213" y="1203938"/>
                    <a:pt x="5942214" y="1204093"/>
                  </a:cubicBezTo>
                  <a:close/>
                  <a:moveTo>
                    <a:pt x="8501163" y="1203473"/>
                  </a:moveTo>
                  <a:cubicBezTo>
                    <a:pt x="8510925" y="1204713"/>
                    <a:pt x="8524250" y="1215869"/>
                    <a:pt x="8531223" y="1228110"/>
                  </a:cubicBezTo>
                  <a:cubicBezTo>
                    <a:pt x="8538041" y="1240505"/>
                    <a:pt x="8535871" y="1249337"/>
                    <a:pt x="8526111" y="1248098"/>
                  </a:cubicBezTo>
                  <a:cubicBezTo>
                    <a:pt x="8516349" y="1246858"/>
                    <a:pt x="8502869" y="1235702"/>
                    <a:pt x="8496051" y="1223461"/>
                  </a:cubicBezTo>
                  <a:cubicBezTo>
                    <a:pt x="8489233" y="1211065"/>
                    <a:pt x="8491557" y="1202233"/>
                    <a:pt x="8501163" y="1203473"/>
                  </a:cubicBezTo>
                  <a:close/>
                  <a:moveTo>
                    <a:pt x="7968765" y="1203472"/>
                  </a:moveTo>
                  <a:cubicBezTo>
                    <a:pt x="7978682" y="1204557"/>
                    <a:pt x="7991697" y="1215558"/>
                    <a:pt x="7997740" y="1227799"/>
                  </a:cubicBezTo>
                  <a:cubicBezTo>
                    <a:pt x="8003628" y="1240040"/>
                    <a:pt x="8000220" y="1249182"/>
                    <a:pt x="7990148" y="1248097"/>
                  </a:cubicBezTo>
                  <a:cubicBezTo>
                    <a:pt x="7980076" y="1247013"/>
                    <a:pt x="7967061" y="1236011"/>
                    <a:pt x="7961173" y="1223771"/>
                  </a:cubicBezTo>
                  <a:cubicBezTo>
                    <a:pt x="7955285" y="1211530"/>
                    <a:pt x="7958539" y="1202388"/>
                    <a:pt x="7968765" y="1203472"/>
                  </a:cubicBezTo>
                  <a:close/>
                  <a:moveTo>
                    <a:pt x="5878841" y="1202698"/>
                  </a:moveTo>
                  <a:cubicBezTo>
                    <a:pt x="5889842" y="1203008"/>
                    <a:pt x="5900068" y="1213235"/>
                    <a:pt x="5901773" y="1225475"/>
                  </a:cubicBezTo>
                  <a:cubicBezTo>
                    <a:pt x="5903477" y="1237716"/>
                    <a:pt x="5895730" y="1247633"/>
                    <a:pt x="5884729" y="1247323"/>
                  </a:cubicBezTo>
                  <a:cubicBezTo>
                    <a:pt x="5873728" y="1247013"/>
                    <a:pt x="5863346" y="1236786"/>
                    <a:pt x="5861797" y="1224546"/>
                  </a:cubicBezTo>
                  <a:cubicBezTo>
                    <a:pt x="5860247" y="1212150"/>
                    <a:pt x="5867840" y="1202388"/>
                    <a:pt x="5878841" y="1202698"/>
                  </a:cubicBezTo>
                  <a:close/>
                  <a:moveTo>
                    <a:pt x="2108183" y="1202698"/>
                  </a:moveTo>
                  <a:cubicBezTo>
                    <a:pt x="2118256" y="1201303"/>
                    <a:pt x="2121354" y="1210290"/>
                    <a:pt x="2115156" y="1222531"/>
                  </a:cubicBezTo>
                  <a:cubicBezTo>
                    <a:pt x="2109113" y="1234772"/>
                    <a:pt x="2095941" y="1245773"/>
                    <a:pt x="2085868" y="1247167"/>
                  </a:cubicBezTo>
                  <a:cubicBezTo>
                    <a:pt x="2075796" y="1248562"/>
                    <a:pt x="2072697" y="1239575"/>
                    <a:pt x="2078895" y="1227334"/>
                  </a:cubicBezTo>
                  <a:cubicBezTo>
                    <a:pt x="2085094" y="1214939"/>
                    <a:pt x="2098265" y="1203937"/>
                    <a:pt x="2108183" y="1202698"/>
                  </a:cubicBezTo>
                  <a:close/>
                  <a:moveTo>
                    <a:pt x="2662196" y="1201459"/>
                  </a:moveTo>
                  <a:cubicBezTo>
                    <a:pt x="2672424" y="1200219"/>
                    <a:pt x="2676763" y="1209361"/>
                    <a:pt x="2671650" y="1221602"/>
                  </a:cubicBezTo>
                  <a:cubicBezTo>
                    <a:pt x="2666535" y="1233997"/>
                    <a:pt x="2653984" y="1244844"/>
                    <a:pt x="2643601" y="1245928"/>
                  </a:cubicBezTo>
                  <a:cubicBezTo>
                    <a:pt x="2633219" y="1247013"/>
                    <a:pt x="2629035" y="1237871"/>
                    <a:pt x="2634149" y="1225630"/>
                  </a:cubicBezTo>
                  <a:cubicBezTo>
                    <a:pt x="2639417" y="1213235"/>
                    <a:pt x="2651969" y="1202388"/>
                    <a:pt x="2662196" y="1201459"/>
                  </a:cubicBezTo>
                  <a:close/>
                  <a:moveTo>
                    <a:pt x="7227035" y="1200993"/>
                  </a:moveTo>
                  <a:cubicBezTo>
                    <a:pt x="7237571" y="1201768"/>
                    <a:pt x="7249812" y="1212459"/>
                    <a:pt x="7254305" y="1224700"/>
                  </a:cubicBezTo>
                  <a:cubicBezTo>
                    <a:pt x="7258799" y="1236941"/>
                    <a:pt x="7253841" y="1246238"/>
                    <a:pt x="7243304" y="1245463"/>
                  </a:cubicBezTo>
                  <a:cubicBezTo>
                    <a:pt x="7232612" y="1244688"/>
                    <a:pt x="7220527" y="1233997"/>
                    <a:pt x="7216033" y="1221756"/>
                  </a:cubicBezTo>
                  <a:cubicBezTo>
                    <a:pt x="7211540" y="1209515"/>
                    <a:pt x="7216498" y="1200218"/>
                    <a:pt x="7227035" y="1200993"/>
                  </a:cubicBezTo>
                  <a:close/>
                  <a:moveTo>
                    <a:pt x="1294754" y="1200219"/>
                  </a:moveTo>
                  <a:cubicBezTo>
                    <a:pt x="1304207" y="1198670"/>
                    <a:pt x="1305602" y="1207347"/>
                    <a:pt x="1298163" y="1219587"/>
                  </a:cubicBezTo>
                  <a:cubicBezTo>
                    <a:pt x="1290726" y="1231983"/>
                    <a:pt x="1277090" y="1243294"/>
                    <a:pt x="1267637" y="1244844"/>
                  </a:cubicBezTo>
                  <a:cubicBezTo>
                    <a:pt x="1258184" y="1246393"/>
                    <a:pt x="1256635" y="1237716"/>
                    <a:pt x="1264227" y="1225475"/>
                  </a:cubicBezTo>
                  <a:cubicBezTo>
                    <a:pt x="1271820" y="1213080"/>
                    <a:pt x="1285457" y="1201924"/>
                    <a:pt x="1294754" y="1200219"/>
                  </a:cubicBezTo>
                  <a:close/>
                  <a:moveTo>
                    <a:pt x="5752095" y="1200064"/>
                  </a:moveTo>
                  <a:cubicBezTo>
                    <a:pt x="5763096" y="1200219"/>
                    <a:pt x="5773167" y="1210445"/>
                    <a:pt x="5774562" y="1222686"/>
                  </a:cubicBezTo>
                  <a:cubicBezTo>
                    <a:pt x="5775957" y="1235082"/>
                    <a:pt x="5768209" y="1244843"/>
                    <a:pt x="5757053" y="1244689"/>
                  </a:cubicBezTo>
                  <a:cubicBezTo>
                    <a:pt x="5746052" y="1244534"/>
                    <a:pt x="5735980" y="1234307"/>
                    <a:pt x="5734586" y="1222066"/>
                  </a:cubicBezTo>
                  <a:cubicBezTo>
                    <a:pt x="5733191" y="1209826"/>
                    <a:pt x="5741094" y="1199909"/>
                    <a:pt x="5752095" y="1200064"/>
                  </a:cubicBezTo>
                  <a:close/>
                  <a:moveTo>
                    <a:pt x="4925143" y="1199289"/>
                  </a:moveTo>
                  <a:cubicBezTo>
                    <a:pt x="4936144" y="1199134"/>
                    <a:pt x="4944821" y="1209050"/>
                    <a:pt x="4944511" y="1221291"/>
                  </a:cubicBezTo>
                  <a:cubicBezTo>
                    <a:pt x="4944201" y="1233687"/>
                    <a:pt x="4934904" y="1243758"/>
                    <a:pt x="4923748" y="1243913"/>
                  </a:cubicBezTo>
                  <a:cubicBezTo>
                    <a:pt x="4912592" y="1244068"/>
                    <a:pt x="4903915" y="1234152"/>
                    <a:pt x="4904380" y="1221911"/>
                  </a:cubicBezTo>
                  <a:cubicBezTo>
                    <a:pt x="4904845" y="1209670"/>
                    <a:pt x="4914142" y="1199444"/>
                    <a:pt x="4925143" y="1199289"/>
                  </a:cubicBezTo>
                  <a:close/>
                  <a:moveTo>
                    <a:pt x="4988826" y="1198514"/>
                  </a:moveTo>
                  <a:cubicBezTo>
                    <a:pt x="4999982" y="1198359"/>
                    <a:pt x="5008659" y="1208276"/>
                    <a:pt x="5008504" y="1220516"/>
                  </a:cubicBezTo>
                  <a:cubicBezTo>
                    <a:pt x="5008349" y="1232757"/>
                    <a:pt x="4999207" y="1242829"/>
                    <a:pt x="4988051" y="1242984"/>
                  </a:cubicBezTo>
                  <a:cubicBezTo>
                    <a:pt x="4976895" y="1243139"/>
                    <a:pt x="4968063" y="1233222"/>
                    <a:pt x="4968373" y="1220981"/>
                  </a:cubicBezTo>
                  <a:cubicBezTo>
                    <a:pt x="4968683" y="1208585"/>
                    <a:pt x="4977824" y="1198669"/>
                    <a:pt x="4988826" y="1198514"/>
                  </a:cubicBezTo>
                  <a:close/>
                  <a:moveTo>
                    <a:pt x="5625193" y="1198359"/>
                  </a:moveTo>
                  <a:cubicBezTo>
                    <a:pt x="5636194" y="1198514"/>
                    <a:pt x="5645956" y="1208585"/>
                    <a:pt x="5647195" y="1220826"/>
                  </a:cubicBezTo>
                  <a:cubicBezTo>
                    <a:pt x="5648435" y="1233067"/>
                    <a:pt x="5640378" y="1242984"/>
                    <a:pt x="5629222" y="1242829"/>
                  </a:cubicBezTo>
                  <a:cubicBezTo>
                    <a:pt x="5618065" y="1242674"/>
                    <a:pt x="5608304" y="1232602"/>
                    <a:pt x="5607219" y="1220361"/>
                  </a:cubicBezTo>
                  <a:cubicBezTo>
                    <a:pt x="5606134" y="1207966"/>
                    <a:pt x="5614192" y="1198204"/>
                    <a:pt x="5625193" y="1198359"/>
                  </a:cubicBezTo>
                  <a:close/>
                  <a:moveTo>
                    <a:pt x="967466" y="1198205"/>
                  </a:moveTo>
                  <a:cubicBezTo>
                    <a:pt x="976609" y="1196500"/>
                    <a:pt x="977539" y="1205177"/>
                    <a:pt x="969635" y="1217418"/>
                  </a:cubicBezTo>
                  <a:cubicBezTo>
                    <a:pt x="961733" y="1229659"/>
                    <a:pt x="948097" y="1241125"/>
                    <a:pt x="938954" y="1242829"/>
                  </a:cubicBezTo>
                  <a:cubicBezTo>
                    <a:pt x="929812" y="1244534"/>
                    <a:pt x="928881" y="1235857"/>
                    <a:pt x="936785" y="1223616"/>
                  </a:cubicBezTo>
                  <a:cubicBezTo>
                    <a:pt x="944688" y="1211220"/>
                    <a:pt x="958479" y="1199909"/>
                    <a:pt x="967466" y="1198205"/>
                  </a:cubicBezTo>
                  <a:close/>
                  <a:moveTo>
                    <a:pt x="1692090" y="1198204"/>
                  </a:moveTo>
                  <a:cubicBezTo>
                    <a:pt x="1701698" y="1196655"/>
                    <a:pt x="1703867" y="1205487"/>
                    <a:pt x="1697049" y="1217728"/>
                  </a:cubicBezTo>
                  <a:cubicBezTo>
                    <a:pt x="1690231" y="1229969"/>
                    <a:pt x="1676749" y="1241125"/>
                    <a:pt x="1666987" y="1242674"/>
                  </a:cubicBezTo>
                  <a:cubicBezTo>
                    <a:pt x="1657380" y="1244224"/>
                    <a:pt x="1655055" y="1235392"/>
                    <a:pt x="1662028" y="1223151"/>
                  </a:cubicBezTo>
                  <a:cubicBezTo>
                    <a:pt x="1669001" y="1210755"/>
                    <a:pt x="1682483" y="1199599"/>
                    <a:pt x="1692090" y="1198204"/>
                  </a:cubicBezTo>
                  <a:close/>
                  <a:moveTo>
                    <a:pt x="5052509" y="1197740"/>
                  </a:moveTo>
                  <a:cubicBezTo>
                    <a:pt x="5063510" y="1197585"/>
                    <a:pt x="5072342" y="1207501"/>
                    <a:pt x="5072342" y="1219742"/>
                  </a:cubicBezTo>
                  <a:cubicBezTo>
                    <a:pt x="5072342" y="1231983"/>
                    <a:pt x="5063200" y="1242055"/>
                    <a:pt x="5052044" y="1242209"/>
                  </a:cubicBezTo>
                  <a:cubicBezTo>
                    <a:pt x="5040888" y="1242364"/>
                    <a:pt x="5032056" y="1232448"/>
                    <a:pt x="5032211" y="1220207"/>
                  </a:cubicBezTo>
                  <a:cubicBezTo>
                    <a:pt x="5032366" y="1207811"/>
                    <a:pt x="5041508" y="1197895"/>
                    <a:pt x="5052509" y="1197740"/>
                  </a:cubicBezTo>
                  <a:close/>
                  <a:moveTo>
                    <a:pt x="7910506" y="1197429"/>
                  </a:moveTo>
                  <a:cubicBezTo>
                    <a:pt x="7920732" y="1198514"/>
                    <a:pt x="7933592" y="1209360"/>
                    <a:pt x="7939481" y="1221601"/>
                  </a:cubicBezTo>
                  <a:cubicBezTo>
                    <a:pt x="7945369" y="1233842"/>
                    <a:pt x="7941960" y="1242984"/>
                    <a:pt x="7931734" y="1241899"/>
                  </a:cubicBezTo>
                  <a:cubicBezTo>
                    <a:pt x="7921507" y="1240659"/>
                    <a:pt x="7908492" y="1229813"/>
                    <a:pt x="7902758" y="1217572"/>
                  </a:cubicBezTo>
                  <a:cubicBezTo>
                    <a:pt x="7897025" y="1205177"/>
                    <a:pt x="7900434" y="1196190"/>
                    <a:pt x="7910506" y="1197429"/>
                  </a:cubicBezTo>
                  <a:close/>
                  <a:moveTo>
                    <a:pt x="5116192" y="1197120"/>
                  </a:moveTo>
                  <a:cubicBezTo>
                    <a:pt x="5127193" y="1197120"/>
                    <a:pt x="5136335" y="1207037"/>
                    <a:pt x="5136335" y="1219277"/>
                  </a:cubicBezTo>
                  <a:cubicBezTo>
                    <a:pt x="5136490" y="1231673"/>
                    <a:pt x="5127503" y="1241590"/>
                    <a:pt x="5116347" y="1241745"/>
                  </a:cubicBezTo>
                  <a:cubicBezTo>
                    <a:pt x="5105191" y="1241745"/>
                    <a:pt x="5096204" y="1231828"/>
                    <a:pt x="5096204" y="1219587"/>
                  </a:cubicBezTo>
                  <a:cubicBezTo>
                    <a:pt x="5096204" y="1207192"/>
                    <a:pt x="5105191" y="1197275"/>
                    <a:pt x="5116192" y="1197120"/>
                  </a:cubicBezTo>
                  <a:close/>
                  <a:moveTo>
                    <a:pt x="5180030" y="1196810"/>
                  </a:moveTo>
                  <a:cubicBezTo>
                    <a:pt x="5191032" y="1196810"/>
                    <a:pt x="5200174" y="1206727"/>
                    <a:pt x="5200329" y="1218967"/>
                  </a:cubicBezTo>
                  <a:cubicBezTo>
                    <a:pt x="5200483" y="1231208"/>
                    <a:pt x="5191651" y="1241280"/>
                    <a:pt x="5180495" y="1241280"/>
                  </a:cubicBezTo>
                  <a:cubicBezTo>
                    <a:pt x="5169494" y="1241280"/>
                    <a:pt x="5160352" y="1231363"/>
                    <a:pt x="5160197" y="1219122"/>
                  </a:cubicBezTo>
                  <a:cubicBezTo>
                    <a:pt x="5160042" y="1206727"/>
                    <a:pt x="5168874" y="1196810"/>
                    <a:pt x="5180030" y="1196810"/>
                  </a:cubicBezTo>
                  <a:close/>
                  <a:moveTo>
                    <a:pt x="7166296" y="1196345"/>
                  </a:moveTo>
                  <a:cubicBezTo>
                    <a:pt x="7176677" y="1197120"/>
                    <a:pt x="7188918" y="1207811"/>
                    <a:pt x="7193257" y="1220052"/>
                  </a:cubicBezTo>
                  <a:cubicBezTo>
                    <a:pt x="7197750" y="1232448"/>
                    <a:pt x="7192637" y="1241745"/>
                    <a:pt x="7182100" y="1240970"/>
                  </a:cubicBezTo>
                  <a:cubicBezTo>
                    <a:pt x="7171564" y="1240195"/>
                    <a:pt x="7159478" y="1229504"/>
                    <a:pt x="7155139" y="1217263"/>
                  </a:cubicBezTo>
                  <a:cubicBezTo>
                    <a:pt x="7150801" y="1204867"/>
                    <a:pt x="7155759" y="1195570"/>
                    <a:pt x="7166296" y="1196345"/>
                  </a:cubicBezTo>
                  <a:close/>
                  <a:moveTo>
                    <a:pt x="8445383" y="1196035"/>
                  </a:moveTo>
                  <a:cubicBezTo>
                    <a:pt x="8454990" y="1197274"/>
                    <a:pt x="8468470" y="1208431"/>
                    <a:pt x="8475288" y="1220672"/>
                  </a:cubicBezTo>
                  <a:cubicBezTo>
                    <a:pt x="8482105" y="1233067"/>
                    <a:pt x="8479781" y="1241899"/>
                    <a:pt x="8470019" y="1240660"/>
                  </a:cubicBezTo>
                  <a:cubicBezTo>
                    <a:pt x="8460258" y="1239420"/>
                    <a:pt x="8446932" y="1228264"/>
                    <a:pt x="8440114" y="1216023"/>
                  </a:cubicBezTo>
                  <a:cubicBezTo>
                    <a:pt x="8433297" y="1203627"/>
                    <a:pt x="8435621" y="1194795"/>
                    <a:pt x="8445383" y="1196035"/>
                  </a:cubicBezTo>
                  <a:close/>
                  <a:moveTo>
                    <a:pt x="2165828" y="1194951"/>
                  </a:moveTo>
                  <a:cubicBezTo>
                    <a:pt x="2175747" y="1193556"/>
                    <a:pt x="2179001" y="1202543"/>
                    <a:pt x="2172958" y="1214784"/>
                  </a:cubicBezTo>
                  <a:cubicBezTo>
                    <a:pt x="2166914" y="1227025"/>
                    <a:pt x="2153897" y="1238181"/>
                    <a:pt x="2143825" y="1239420"/>
                  </a:cubicBezTo>
                  <a:cubicBezTo>
                    <a:pt x="2133751" y="1240815"/>
                    <a:pt x="2130497" y="1231828"/>
                    <a:pt x="2136696" y="1219587"/>
                  </a:cubicBezTo>
                  <a:cubicBezTo>
                    <a:pt x="2142739" y="1207346"/>
                    <a:pt x="2155910" y="1196345"/>
                    <a:pt x="2165828" y="1194951"/>
                  </a:cubicBezTo>
                  <a:close/>
                  <a:moveTo>
                    <a:pt x="2722013" y="1194950"/>
                  </a:moveTo>
                  <a:cubicBezTo>
                    <a:pt x="2732394" y="1193866"/>
                    <a:pt x="2736734" y="1203008"/>
                    <a:pt x="2731776" y="1215248"/>
                  </a:cubicBezTo>
                  <a:cubicBezTo>
                    <a:pt x="2726817" y="1227489"/>
                    <a:pt x="2714264" y="1238335"/>
                    <a:pt x="2703882" y="1239420"/>
                  </a:cubicBezTo>
                  <a:cubicBezTo>
                    <a:pt x="2693500" y="1240505"/>
                    <a:pt x="2689006" y="1231363"/>
                    <a:pt x="2694119" y="1219122"/>
                  </a:cubicBezTo>
                  <a:cubicBezTo>
                    <a:pt x="2699078" y="1206881"/>
                    <a:pt x="2711630" y="1196035"/>
                    <a:pt x="2722013" y="1194950"/>
                  </a:cubicBezTo>
                  <a:close/>
                  <a:moveTo>
                    <a:pt x="7105556" y="1191851"/>
                  </a:moveTo>
                  <a:cubicBezTo>
                    <a:pt x="7116092" y="1192626"/>
                    <a:pt x="7128023" y="1203318"/>
                    <a:pt x="7132361" y="1215558"/>
                  </a:cubicBezTo>
                  <a:cubicBezTo>
                    <a:pt x="7136700" y="1227954"/>
                    <a:pt x="7131587" y="1237251"/>
                    <a:pt x="7120895" y="1236476"/>
                  </a:cubicBezTo>
                  <a:cubicBezTo>
                    <a:pt x="7110359" y="1235701"/>
                    <a:pt x="7098273" y="1225010"/>
                    <a:pt x="7094089" y="1212769"/>
                  </a:cubicBezTo>
                  <a:cubicBezTo>
                    <a:pt x="7089906" y="1200529"/>
                    <a:pt x="7095019" y="1191077"/>
                    <a:pt x="7105556" y="1191851"/>
                  </a:cubicBezTo>
                  <a:close/>
                  <a:moveTo>
                    <a:pt x="1348680" y="1191077"/>
                  </a:moveTo>
                  <a:cubicBezTo>
                    <a:pt x="1358133" y="1189528"/>
                    <a:pt x="1359682" y="1198205"/>
                    <a:pt x="1352244" y="1210445"/>
                  </a:cubicBezTo>
                  <a:cubicBezTo>
                    <a:pt x="1344806" y="1222686"/>
                    <a:pt x="1331170" y="1233997"/>
                    <a:pt x="1321717" y="1235547"/>
                  </a:cubicBezTo>
                  <a:cubicBezTo>
                    <a:pt x="1312264" y="1237096"/>
                    <a:pt x="1310715" y="1228419"/>
                    <a:pt x="1318153" y="1216178"/>
                  </a:cubicBezTo>
                  <a:cubicBezTo>
                    <a:pt x="1325746" y="1203783"/>
                    <a:pt x="1339383" y="1192627"/>
                    <a:pt x="1348680" y="1191077"/>
                  </a:cubicBezTo>
                  <a:close/>
                  <a:moveTo>
                    <a:pt x="7852400" y="1191076"/>
                  </a:moveTo>
                  <a:cubicBezTo>
                    <a:pt x="7862627" y="1192161"/>
                    <a:pt x="7875488" y="1203007"/>
                    <a:pt x="7881221" y="1215248"/>
                  </a:cubicBezTo>
                  <a:cubicBezTo>
                    <a:pt x="7886954" y="1227489"/>
                    <a:pt x="7883390" y="1236631"/>
                    <a:pt x="7873164" y="1235546"/>
                  </a:cubicBezTo>
                  <a:cubicBezTo>
                    <a:pt x="7862937" y="1234461"/>
                    <a:pt x="7850076" y="1223615"/>
                    <a:pt x="7844343" y="1211374"/>
                  </a:cubicBezTo>
                  <a:cubicBezTo>
                    <a:pt x="7838610" y="1199134"/>
                    <a:pt x="7842174" y="1189992"/>
                    <a:pt x="7852400" y="1191076"/>
                  </a:cubicBezTo>
                  <a:close/>
                  <a:moveTo>
                    <a:pt x="1747876" y="1189527"/>
                  </a:moveTo>
                  <a:cubicBezTo>
                    <a:pt x="1757639" y="1187978"/>
                    <a:pt x="1759963" y="1196810"/>
                    <a:pt x="1753146" y="1209051"/>
                  </a:cubicBezTo>
                  <a:cubicBezTo>
                    <a:pt x="1746482" y="1221447"/>
                    <a:pt x="1733000" y="1232603"/>
                    <a:pt x="1723238" y="1233997"/>
                  </a:cubicBezTo>
                  <a:cubicBezTo>
                    <a:pt x="1713475" y="1235547"/>
                    <a:pt x="1711151" y="1226715"/>
                    <a:pt x="1717970" y="1214474"/>
                  </a:cubicBezTo>
                  <a:cubicBezTo>
                    <a:pt x="1724787" y="1202233"/>
                    <a:pt x="1738270" y="1191077"/>
                    <a:pt x="1747876" y="1189527"/>
                  </a:cubicBezTo>
                  <a:close/>
                  <a:moveTo>
                    <a:pt x="8389292" y="1188908"/>
                  </a:moveTo>
                  <a:cubicBezTo>
                    <a:pt x="8399054" y="1190147"/>
                    <a:pt x="8412379" y="1201149"/>
                    <a:pt x="8419197" y="1213389"/>
                  </a:cubicBezTo>
                  <a:cubicBezTo>
                    <a:pt x="8426014" y="1225630"/>
                    <a:pt x="8423535" y="1234617"/>
                    <a:pt x="8413774" y="1233378"/>
                  </a:cubicBezTo>
                  <a:cubicBezTo>
                    <a:pt x="8403857" y="1231983"/>
                    <a:pt x="8390532" y="1220982"/>
                    <a:pt x="8383868" y="1208741"/>
                  </a:cubicBezTo>
                  <a:cubicBezTo>
                    <a:pt x="8377051" y="1196345"/>
                    <a:pt x="8379530" y="1187513"/>
                    <a:pt x="8389292" y="1188908"/>
                  </a:cubicBezTo>
                  <a:close/>
                  <a:moveTo>
                    <a:pt x="2781829" y="1188597"/>
                  </a:moveTo>
                  <a:cubicBezTo>
                    <a:pt x="2792366" y="1187513"/>
                    <a:pt x="2796706" y="1196655"/>
                    <a:pt x="2791901" y="1208895"/>
                  </a:cubicBezTo>
                  <a:cubicBezTo>
                    <a:pt x="2787097" y="1221136"/>
                    <a:pt x="2774700" y="1231983"/>
                    <a:pt x="2764163" y="1233067"/>
                  </a:cubicBezTo>
                  <a:cubicBezTo>
                    <a:pt x="2753625" y="1234152"/>
                    <a:pt x="2749132" y="1225010"/>
                    <a:pt x="2754090" y="1212769"/>
                  </a:cubicBezTo>
                  <a:cubicBezTo>
                    <a:pt x="2759048" y="1200528"/>
                    <a:pt x="2771446" y="1189682"/>
                    <a:pt x="2781829" y="1188597"/>
                  </a:cubicBezTo>
                  <a:close/>
                  <a:moveTo>
                    <a:pt x="1019688" y="1188288"/>
                  </a:moveTo>
                  <a:cubicBezTo>
                    <a:pt x="1028830" y="1186583"/>
                    <a:pt x="1029915" y="1195260"/>
                    <a:pt x="1022012" y="1207501"/>
                  </a:cubicBezTo>
                  <a:cubicBezTo>
                    <a:pt x="1014109" y="1219897"/>
                    <a:pt x="1000472" y="1231208"/>
                    <a:pt x="991330" y="1232912"/>
                  </a:cubicBezTo>
                  <a:cubicBezTo>
                    <a:pt x="982188" y="1234617"/>
                    <a:pt x="981103" y="1225940"/>
                    <a:pt x="989006" y="1213699"/>
                  </a:cubicBezTo>
                  <a:cubicBezTo>
                    <a:pt x="996909" y="1201303"/>
                    <a:pt x="1010700" y="1189992"/>
                    <a:pt x="1019688" y="1188288"/>
                  </a:cubicBezTo>
                  <a:close/>
                  <a:moveTo>
                    <a:pt x="7044817" y="1187513"/>
                  </a:moveTo>
                  <a:cubicBezTo>
                    <a:pt x="7055353" y="1188288"/>
                    <a:pt x="7067284" y="1198824"/>
                    <a:pt x="7071468" y="1211065"/>
                  </a:cubicBezTo>
                  <a:cubicBezTo>
                    <a:pt x="7075651" y="1223306"/>
                    <a:pt x="7070383" y="1232758"/>
                    <a:pt x="7059692" y="1231983"/>
                  </a:cubicBezTo>
                  <a:cubicBezTo>
                    <a:pt x="7049001" y="1231363"/>
                    <a:pt x="7037069" y="1220672"/>
                    <a:pt x="7033041" y="1208431"/>
                  </a:cubicBezTo>
                  <a:cubicBezTo>
                    <a:pt x="7028857" y="1196190"/>
                    <a:pt x="7034125" y="1186893"/>
                    <a:pt x="7044817" y="1187513"/>
                  </a:cubicBezTo>
                  <a:close/>
                  <a:moveTo>
                    <a:pt x="2223629" y="1187513"/>
                  </a:moveTo>
                  <a:cubicBezTo>
                    <a:pt x="2233702" y="1186118"/>
                    <a:pt x="2236955" y="1195105"/>
                    <a:pt x="2231068" y="1207346"/>
                  </a:cubicBezTo>
                  <a:cubicBezTo>
                    <a:pt x="2225024" y="1219742"/>
                    <a:pt x="2212007" y="1230743"/>
                    <a:pt x="2201934" y="1231983"/>
                  </a:cubicBezTo>
                  <a:cubicBezTo>
                    <a:pt x="2191707" y="1233377"/>
                    <a:pt x="2188453" y="1224390"/>
                    <a:pt x="2194497" y="1212149"/>
                  </a:cubicBezTo>
                  <a:cubicBezTo>
                    <a:pt x="2200540" y="1199754"/>
                    <a:pt x="2213556" y="1188752"/>
                    <a:pt x="2223629" y="1187513"/>
                  </a:cubicBezTo>
                  <a:close/>
                  <a:moveTo>
                    <a:pt x="7793830" y="1184879"/>
                  </a:moveTo>
                  <a:cubicBezTo>
                    <a:pt x="7804057" y="1185964"/>
                    <a:pt x="7816762" y="1196810"/>
                    <a:pt x="7822495" y="1209051"/>
                  </a:cubicBezTo>
                  <a:cubicBezTo>
                    <a:pt x="7828228" y="1221447"/>
                    <a:pt x="7824510" y="1230588"/>
                    <a:pt x="7814283" y="1229504"/>
                  </a:cubicBezTo>
                  <a:cubicBezTo>
                    <a:pt x="7804057" y="1228419"/>
                    <a:pt x="7791196" y="1217573"/>
                    <a:pt x="7785618" y="1205332"/>
                  </a:cubicBezTo>
                  <a:cubicBezTo>
                    <a:pt x="7780040" y="1193091"/>
                    <a:pt x="7783758" y="1183949"/>
                    <a:pt x="7793830" y="1184879"/>
                  </a:cubicBezTo>
                  <a:close/>
                  <a:moveTo>
                    <a:pt x="6983613" y="1183484"/>
                  </a:moveTo>
                  <a:cubicBezTo>
                    <a:pt x="6994149" y="1184259"/>
                    <a:pt x="7006080" y="1194795"/>
                    <a:pt x="7010109" y="1207036"/>
                  </a:cubicBezTo>
                  <a:cubicBezTo>
                    <a:pt x="7014292" y="1219277"/>
                    <a:pt x="7008869" y="1228729"/>
                    <a:pt x="6998178" y="1227954"/>
                  </a:cubicBezTo>
                  <a:cubicBezTo>
                    <a:pt x="6987487" y="1227179"/>
                    <a:pt x="6975710" y="1216643"/>
                    <a:pt x="6971682" y="1204402"/>
                  </a:cubicBezTo>
                  <a:cubicBezTo>
                    <a:pt x="6967808" y="1192006"/>
                    <a:pt x="6973076" y="1182709"/>
                    <a:pt x="6983613" y="1183484"/>
                  </a:cubicBezTo>
                  <a:close/>
                  <a:moveTo>
                    <a:pt x="2841799" y="1182554"/>
                  </a:moveTo>
                  <a:cubicBezTo>
                    <a:pt x="2852179" y="1181470"/>
                    <a:pt x="2856826" y="1190612"/>
                    <a:pt x="2852024" y="1202852"/>
                  </a:cubicBezTo>
                  <a:cubicBezTo>
                    <a:pt x="2847221" y="1215093"/>
                    <a:pt x="2834981" y="1225940"/>
                    <a:pt x="2824443" y="1227024"/>
                  </a:cubicBezTo>
                  <a:cubicBezTo>
                    <a:pt x="2813907" y="1228109"/>
                    <a:pt x="2809412" y="1218967"/>
                    <a:pt x="2814217" y="1206726"/>
                  </a:cubicBezTo>
                  <a:cubicBezTo>
                    <a:pt x="2819020" y="1194330"/>
                    <a:pt x="2831417" y="1183639"/>
                    <a:pt x="2841799" y="1182554"/>
                  </a:cubicBezTo>
                  <a:close/>
                  <a:moveTo>
                    <a:pt x="1402760" y="1181780"/>
                  </a:moveTo>
                  <a:cubicBezTo>
                    <a:pt x="1412213" y="1180231"/>
                    <a:pt x="1413762" y="1188908"/>
                    <a:pt x="1406480" y="1201148"/>
                  </a:cubicBezTo>
                  <a:cubicBezTo>
                    <a:pt x="1399196" y="1213389"/>
                    <a:pt x="1385560" y="1224700"/>
                    <a:pt x="1376107" y="1226250"/>
                  </a:cubicBezTo>
                  <a:cubicBezTo>
                    <a:pt x="1366656" y="1227799"/>
                    <a:pt x="1364951" y="1219122"/>
                    <a:pt x="1372389" y="1206882"/>
                  </a:cubicBezTo>
                  <a:cubicBezTo>
                    <a:pt x="1379827" y="1194641"/>
                    <a:pt x="1393463" y="1183330"/>
                    <a:pt x="1402760" y="1181780"/>
                  </a:cubicBezTo>
                  <a:close/>
                  <a:moveTo>
                    <a:pt x="8333201" y="1181470"/>
                  </a:moveTo>
                  <a:cubicBezTo>
                    <a:pt x="8342963" y="1182710"/>
                    <a:pt x="8356288" y="1193711"/>
                    <a:pt x="8362950" y="1205952"/>
                  </a:cubicBezTo>
                  <a:cubicBezTo>
                    <a:pt x="8369613" y="1218193"/>
                    <a:pt x="8366979" y="1227180"/>
                    <a:pt x="8357217" y="1225940"/>
                  </a:cubicBezTo>
                  <a:cubicBezTo>
                    <a:pt x="8347456" y="1224701"/>
                    <a:pt x="8334130" y="1213699"/>
                    <a:pt x="8327468" y="1201458"/>
                  </a:cubicBezTo>
                  <a:cubicBezTo>
                    <a:pt x="8320805" y="1189218"/>
                    <a:pt x="8323439" y="1180231"/>
                    <a:pt x="8333201" y="1181470"/>
                  </a:cubicBezTo>
                  <a:close/>
                  <a:moveTo>
                    <a:pt x="1803972" y="1181315"/>
                  </a:moveTo>
                  <a:cubicBezTo>
                    <a:pt x="1813735" y="1179920"/>
                    <a:pt x="1816059" y="1188752"/>
                    <a:pt x="1809395" y="1200993"/>
                  </a:cubicBezTo>
                  <a:cubicBezTo>
                    <a:pt x="1802578" y="1213234"/>
                    <a:pt x="1789251" y="1224390"/>
                    <a:pt x="1779489" y="1225785"/>
                  </a:cubicBezTo>
                  <a:cubicBezTo>
                    <a:pt x="1769726" y="1227179"/>
                    <a:pt x="1767247" y="1218347"/>
                    <a:pt x="1774065" y="1206106"/>
                  </a:cubicBezTo>
                  <a:cubicBezTo>
                    <a:pt x="1780728" y="1193866"/>
                    <a:pt x="1794210" y="1182709"/>
                    <a:pt x="1803972" y="1181315"/>
                  </a:cubicBezTo>
                  <a:close/>
                  <a:moveTo>
                    <a:pt x="2281585" y="1180230"/>
                  </a:moveTo>
                  <a:cubicBezTo>
                    <a:pt x="2291657" y="1178991"/>
                    <a:pt x="2295067" y="1187978"/>
                    <a:pt x="2289178" y="1200218"/>
                  </a:cubicBezTo>
                  <a:cubicBezTo>
                    <a:pt x="2283290" y="1212459"/>
                    <a:pt x="2270273" y="1223461"/>
                    <a:pt x="2260201" y="1224700"/>
                  </a:cubicBezTo>
                  <a:cubicBezTo>
                    <a:pt x="2250128" y="1225940"/>
                    <a:pt x="2246719" y="1216953"/>
                    <a:pt x="2252608" y="1204712"/>
                  </a:cubicBezTo>
                  <a:cubicBezTo>
                    <a:pt x="2258652" y="1192316"/>
                    <a:pt x="2271513" y="1181470"/>
                    <a:pt x="2281585" y="1180230"/>
                  </a:cubicBezTo>
                  <a:close/>
                  <a:moveTo>
                    <a:pt x="6922563" y="1179455"/>
                  </a:moveTo>
                  <a:cubicBezTo>
                    <a:pt x="6933255" y="1180075"/>
                    <a:pt x="6945030" y="1190612"/>
                    <a:pt x="6948904" y="1202852"/>
                  </a:cubicBezTo>
                  <a:cubicBezTo>
                    <a:pt x="6952778" y="1215248"/>
                    <a:pt x="6947355" y="1224545"/>
                    <a:pt x="6936664" y="1223925"/>
                  </a:cubicBezTo>
                  <a:cubicBezTo>
                    <a:pt x="6925972" y="1223150"/>
                    <a:pt x="6914196" y="1212614"/>
                    <a:pt x="6910323" y="1200373"/>
                  </a:cubicBezTo>
                  <a:cubicBezTo>
                    <a:pt x="6906449" y="1188132"/>
                    <a:pt x="6912027" y="1178681"/>
                    <a:pt x="6922563" y="1179455"/>
                  </a:cubicBezTo>
                  <a:close/>
                  <a:moveTo>
                    <a:pt x="7735260" y="1179145"/>
                  </a:moveTo>
                  <a:cubicBezTo>
                    <a:pt x="7745487" y="1180075"/>
                    <a:pt x="7758193" y="1190921"/>
                    <a:pt x="7763771" y="1203162"/>
                  </a:cubicBezTo>
                  <a:cubicBezTo>
                    <a:pt x="7769349" y="1215558"/>
                    <a:pt x="7765475" y="1224700"/>
                    <a:pt x="7755249" y="1223615"/>
                  </a:cubicBezTo>
                  <a:cubicBezTo>
                    <a:pt x="7745022" y="1222531"/>
                    <a:pt x="7732162" y="1211684"/>
                    <a:pt x="7726738" y="1199444"/>
                  </a:cubicBezTo>
                  <a:cubicBezTo>
                    <a:pt x="7721315" y="1187203"/>
                    <a:pt x="7725034" y="1178061"/>
                    <a:pt x="7735260" y="1179145"/>
                  </a:cubicBezTo>
                  <a:close/>
                  <a:moveTo>
                    <a:pt x="1072218" y="1178371"/>
                  </a:moveTo>
                  <a:cubicBezTo>
                    <a:pt x="1081360" y="1176666"/>
                    <a:pt x="1082445" y="1185343"/>
                    <a:pt x="1074697" y="1197584"/>
                  </a:cubicBezTo>
                  <a:cubicBezTo>
                    <a:pt x="1066949" y="1209980"/>
                    <a:pt x="1053158" y="1221291"/>
                    <a:pt x="1044015" y="1222995"/>
                  </a:cubicBezTo>
                  <a:cubicBezTo>
                    <a:pt x="1034718" y="1224700"/>
                    <a:pt x="1033789" y="1216023"/>
                    <a:pt x="1041536" y="1203782"/>
                  </a:cubicBezTo>
                  <a:cubicBezTo>
                    <a:pt x="1049284" y="1191541"/>
                    <a:pt x="1063075" y="1180230"/>
                    <a:pt x="1072218" y="1178371"/>
                  </a:cubicBezTo>
                  <a:close/>
                  <a:moveTo>
                    <a:pt x="2901908" y="1176666"/>
                  </a:moveTo>
                  <a:cubicBezTo>
                    <a:pt x="2912443" y="1175582"/>
                    <a:pt x="2917092" y="1184724"/>
                    <a:pt x="2912443" y="1196964"/>
                  </a:cubicBezTo>
                  <a:cubicBezTo>
                    <a:pt x="2907795" y="1209205"/>
                    <a:pt x="2895555" y="1219897"/>
                    <a:pt x="2885019" y="1220981"/>
                  </a:cubicBezTo>
                  <a:cubicBezTo>
                    <a:pt x="2874485" y="1222066"/>
                    <a:pt x="2869838" y="1212924"/>
                    <a:pt x="2874485" y="1200683"/>
                  </a:cubicBezTo>
                  <a:cubicBezTo>
                    <a:pt x="2879133" y="1188442"/>
                    <a:pt x="2891372" y="1177596"/>
                    <a:pt x="2901908" y="1176666"/>
                  </a:cubicBezTo>
                  <a:close/>
                  <a:moveTo>
                    <a:pt x="6861360" y="1175427"/>
                  </a:moveTo>
                  <a:cubicBezTo>
                    <a:pt x="6871896" y="1176047"/>
                    <a:pt x="6883673" y="1186583"/>
                    <a:pt x="6887391" y="1198824"/>
                  </a:cubicBezTo>
                  <a:cubicBezTo>
                    <a:pt x="6891110" y="1211065"/>
                    <a:pt x="6885532" y="1220516"/>
                    <a:pt x="6874840" y="1219897"/>
                  </a:cubicBezTo>
                  <a:cubicBezTo>
                    <a:pt x="6864149" y="1219277"/>
                    <a:pt x="6852528" y="1208740"/>
                    <a:pt x="6848810" y="1196500"/>
                  </a:cubicBezTo>
                  <a:cubicBezTo>
                    <a:pt x="6845091" y="1184259"/>
                    <a:pt x="6850669" y="1174807"/>
                    <a:pt x="6861360" y="1175427"/>
                  </a:cubicBezTo>
                  <a:close/>
                  <a:moveTo>
                    <a:pt x="8276645" y="1174342"/>
                  </a:moveTo>
                  <a:cubicBezTo>
                    <a:pt x="8286407" y="1175582"/>
                    <a:pt x="8299732" y="1186583"/>
                    <a:pt x="8306240" y="1198824"/>
                  </a:cubicBezTo>
                  <a:cubicBezTo>
                    <a:pt x="8312903" y="1211065"/>
                    <a:pt x="8310268" y="1220052"/>
                    <a:pt x="8300352" y="1218812"/>
                  </a:cubicBezTo>
                  <a:cubicBezTo>
                    <a:pt x="8290591" y="1217573"/>
                    <a:pt x="8277265" y="1206571"/>
                    <a:pt x="8270757" y="1194330"/>
                  </a:cubicBezTo>
                  <a:cubicBezTo>
                    <a:pt x="8264249" y="1182090"/>
                    <a:pt x="8266883" y="1173103"/>
                    <a:pt x="8276645" y="1174342"/>
                  </a:cubicBezTo>
                  <a:close/>
                  <a:moveTo>
                    <a:pt x="7676536" y="1173258"/>
                  </a:moveTo>
                  <a:cubicBezTo>
                    <a:pt x="7686762" y="1174188"/>
                    <a:pt x="7699468" y="1185034"/>
                    <a:pt x="7704891" y="1197275"/>
                  </a:cubicBezTo>
                  <a:cubicBezTo>
                    <a:pt x="7710470" y="1209516"/>
                    <a:pt x="7706441" y="1218658"/>
                    <a:pt x="7696214" y="1217728"/>
                  </a:cubicBezTo>
                  <a:cubicBezTo>
                    <a:pt x="7685988" y="1216798"/>
                    <a:pt x="7673282" y="1205952"/>
                    <a:pt x="7667859" y="1193711"/>
                  </a:cubicBezTo>
                  <a:cubicBezTo>
                    <a:pt x="7662436" y="1181470"/>
                    <a:pt x="7666310" y="1172328"/>
                    <a:pt x="7676536" y="1173258"/>
                  </a:cubicBezTo>
                  <a:close/>
                  <a:moveTo>
                    <a:pt x="2339696" y="1172948"/>
                  </a:moveTo>
                  <a:cubicBezTo>
                    <a:pt x="2349768" y="1171709"/>
                    <a:pt x="2353333" y="1180696"/>
                    <a:pt x="2347599" y="1192936"/>
                  </a:cubicBezTo>
                  <a:cubicBezTo>
                    <a:pt x="2341865" y="1205177"/>
                    <a:pt x="2329003" y="1216178"/>
                    <a:pt x="2318776" y="1217418"/>
                  </a:cubicBezTo>
                  <a:cubicBezTo>
                    <a:pt x="2308549" y="1218658"/>
                    <a:pt x="2304985" y="1209671"/>
                    <a:pt x="2310874" y="1197430"/>
                  </a:cubicBezTo>
                  <a:cubicBezTo>
                    <a:pt x="2316762" y="1185034"/>
                    <a:pt x="2329623" y="1174188"/>
                    <a:pt x="2339696" y="1172948"/>
                  </a:cubicBezTo>
                  <a:close/>
                  <a:moveTo>
                    <a:pt x="1860068" y="1172948"/>
                  </a:moveTo>
                  <a:cubicBezTo>
                    <a:pt x="1869676" y="1171553"/>
                    <a:pt x="1872310" y="1180385"/>
                    <a:pt x="1865646" y="1192626"/>
                  </a:cubicBezTo>
                  <a:cubicBezTo>
                    <a:pt x="1858984" y="1204867"/>
                    <a:pt x="1845657" y="1216023"/>
                    <a:pt x="1835894" y="1217418"/>
                  </a:cubicBezTo>
                  <a:cubicBezTo>
                    <a:pt x="1826132" y="1218812"/>
                    <a:pt x="1823653" y="1209980"/>
                    <a:pt x="1830315" y="1197739"/>
                  </a:cubicBezTo>
                  <a:cubicBezTo>
                    <a:pt x="1836979" y="1185499"/>
                    <a:pt x="1850305" y="1174497"/>
                    <a:pt x="1860068" y="1172948"/>
                  </a:cubicBezTo>
                  <a:close/>
                  <a:moveTo>
                    <a:pt x="8736218" y="1172638"/>
                  </a:moveTo>
                  <a:cubicBezTo>
                    <a:pt x="8745670" y="1174032"/>
                    <a:pt x="8759305" y="1185189"/>
                    <a:pt x="8766587" y="1197430"/>
                  </a:cubicBezTo>
                  <a:cubicBezTo>
                    <a:pt x="8773870" y="1209825"/>
                    <a:pt x="8772165" y="1218657"/>
                    <a:pt x="8762714" y="1217263"/>
                  </a:cubicBezTo>
                  <a:cubicBezTo>
                    <a:pt x="8753262" y="1215868"/>
                    <a:pt x="8739627" y="1204712"/>
                    <a:pt x="8732345" y="1192471"/>
                  </a:cubicBezTo>
                  <a:cubicBezTo>
                    <a:pt x="8725062" y="1180230"/>
                    <a:pt x="8726766" y="1171398"/>
                    <a:pt x="8736218" y="1172638"/>
                  </a:cubicBezTo>
                  <a:close/>
                  <a:moveTo>
                    <a:pt x="1457152" y="1172638"/>
                  </a:moveTo>
                  <a:cubicBezTo>
                    <a:pt x="1466605" y="1171089"/>
                    <a:pt x="1468308" y="1179766"/>
                    <a:pt x="1461025" y="1192006"/>
                  </a:cubicBezTo>
                  <a:cubicBezTo>
                    <a:pt x="1453742" y="1204247"/>
                    <a:pt x="1440105" y="1215558"/>
                    <a:pt x="1430653" y="1217108"/>
                  </a:cubicBezTo>
                  <a:cubicBezTo>
                    <a:pt x="1421201" y="1218657"/>
                    <a:pt x="1419497" y="1209980"/>
                    <a:pt x="1426779" y="1197740"/>
                  </a:cubicBezTo>
                  <a:cubicBezTo>
                    <a:pt x="1434063" y="1185499"/>
                    <a:pt x="1447699" y="1174343"/>
                    <a:pt x="1457152" y="1172638"/>
                  </a:cubicBezTo>
                  <a:close/>
                  <a:moveTo>
                    <a:pt x="6800156" y="1171709"/>
                  </a:moveTo>
                  <a:cubicBezTo>
                    <a:pt x="6810693" y="1172329"/>
                    <a:pt x="6822314" y="1182865"/>
                    <a:pt x="6826032" y="1195106"/>
                  </a:cubicBezTo>
                  <a:cubicBezTo>
                    <a:pt x="6829596" y="1207347"/>
                    <a:pt x="6823863" y="1216798"/>
                    <a:pt x="6813172" y="1216179"/>
                  </a:cubicBezTo>
                  <a:cubicBezTo>
                    <a:pt x="6802480" y="1215559"/>
                    <a:pt x="6790859" y="1205022"/>
                    <a:pt x="6787295" y="1192782"/>
                  </a:cubicBezTo>
                  <a:cubicBezTo>
                    <a:pt x="6783731" y="1180541"/>
                    <a:pt x="6789465" y="1171089"/>
                    <a:pt x="6800156" y="1171709"/>
                  </a:cubicBezTo>
                  <a:close/>
                  <a:moveTo>
                    <a:pt x="2962030" y="1170933"/>
                  </a:moveTo>
                  <a:cubicBezTo>
                    <a:pt x="2972409" y="1169849"/>
                    <a:pt x="2977208" y="1178991"/>
                    <a:pt x="2972719" y="1191231"/>
                  </a:cubicBezTo>
                  <a:cubicBezTo>
                    <a:pt x="2968226" y="1203472"/>
                    <a:pt x="2955982" y="1214319"/>
                    <a:pt x="2945450" y="1215248"/>
                  </a:cubicBezTo>
                  <a:cubicBezTo>
                    <a:pt x="2934912" y="1216178"/>
                    <a:pt x="2930111" y="1207036"/>
                    <a:pt x="2934756" y="1194795"/>
                  </a:cubicBezTo>
                  <a:cubicBezTo>
                    <a:pt x="2939405" y="1182554"/>
                    <a:pt x="2951644" y="1171708"/>
                    <a:pt x="2962030" y="1170933"/>
                  </a:cubicBezTo>
                  <a:close/>
                  <a:moveTo>
                    <a:pt x="9120487" y="1170314"/>
                  </a:moveTo>
                  <a:cubicBezTo>
                    <a:pt x="9129628" y="1171863"/>
                    <a:pt x="9143264" y="1183175"/>
                    <a:pt x="9151166" y="1195415"/>
                  </a:cubicBezTo>
                  <a:cubicBezTo>
                    <a:pt x="9159069" y="1207656"/>
                    <a:pt x="9157984" y="1216488"/>
                    <a:pt x="9148841" y="1214939"/>
                  </a:cubicBezTo>
                  <a:cubicBezTo>
                    <a:pt x="9139700" y="1213389"/>
                    <a:pt x="9125910" y="1202078"/>
                    <a:pt x="9118162" y="1189837"/>
                  </a:cubicBezTo>
                  <a:cubicBezTo>
                    <a:pt x="9110260" y="1177442"/>
                    <a:pt x="9111345" y="1168765"/>
                    <a:pt x="9120487" y="1170314"/>
                  </a:cubicBezTo>
                  <a:close/>
                  <a:moveTo>
                    <a:pt x="1124903" y="1168765"/>
                  </a:moveTo>
                  <a:cubicBezTo>
                    <a:pt x="1134046" y="1167060"/>
                    <a:pt x="1135285" y="1175737"/>
                    <a:pt x="1127537" y="1187978"/>
                  </a:cubicBezTo>
                  <a:cubicBezTo>
                    <a:pt x="1119790" y="1200219"/>
                    <a:pt x="1105998" y="1211530"/>
                    <a:pt x="1096856" y="1213235"/>
                  </a:cubicBezTo>
                  <a:cubicBezTo>
                    <a:pt x="1087559" y="1214939"/>
                    <a:pt x="1086474" y="1206262"/>
                    <a:pt x="1094221" y="1194021"/>
                  </a:cubicBezTo>
                  <a:cubicBezTo>
                    <a:pt x="1101969" y="1181780"/>
                    <a:pt x="1115606" y="1170469"/>
                    <a:pt x="1124903" y="1168765"/>
                  </a:cubicBezTo>
                  <a:close/>
                  <a:moveTo>
                    <a:pt x="6738642" y="1168299"/>
                  </a:moveTo>
                  <a:cubicBezTo>
                    <a:pt x="6749333" y="1168919"/>
                    <a:pt x="6760799" y="1179301"/>
                    <a:pt x="6764363" y="1191541"/>
                  </a:cubicBezTo>
                  <a:cubicBezTo>
                    <a:pt x="6767927" y="1203782"/>
                    <a:pt x="6762039" y="1213234"/>
                    <a:pt x="6751347" y="1212614"/>
                  </a:cubicBezTo>
                  <a:cubicBezTo>
                    <a:pt x="6740656" y="1211994"/>
                    <a:pt x="6729035" y="1201458"/>
                    <a:pt x="6725626" y="1189217"/>
                  </a:cubicBezTo>
                  <a:cubicBezTo>
                    <a:pt x="6722063" y="1176976"/>
                    <a:pt x="6727951" y="1167525"/>
                    <a:pt x="6738642" y="1168299"/>
                  </a:cubicBezTo>
                  <a:close/>
                  <a:moveTo>
                    <a:pt x="7617656" y="1167680"/>
                  </a:moveTo>
                  <a:cubicBezTo>
                    <a:pt x="7627882" y="1168765"/>
                    <a:pt x="7640433" y="1179456"/>
                    <a:pt x="7645856" y="1191697"/>
                  </a:cubicBezTo>
                  <a:cubicBezTo>
                    <a:pt x="7651124" y="1203938"/>
                    <a:pt x="7647096" y="1213080"/>
                    <a:pt x="7636869" y="1212150"/>
                  </a:cubicBezTo>
                  <a:cubicBezTo>
                    <a:pt x="7626488" y="1211220"/>
                    <a:pt x="7613937" y="1200374"/>
                    <a:pt x="7608669" y="1188133"/>
                  </a:cubicBezTo>
                  <a:cubicBezTo>
                    <a:pt x="7603401" y="1175892"/>
                    <a:pt x="7607429" y="1166595"/>
                    <a:pt x="7617656" y="1167680"/>
                  </a:cubicBezTo>
                  <a:close/>
                  <a:moveTo>
                    <a:pt x="8220399" y="1167370"/>
                  </a:moveTo>
                  <a:cubicBezTo>
                    <a:pt x="8230161" y="1168610"/>
                    <a:pt x="8243332" y="1179611"/>
                    <a:pt x="8249840" y="1191852"/>
                  </a:cubicBezTo>
                  <a:cubicBezTo>
                    <a:pt x="8256347" y="1204248"/>
                    <a:pt x="8253558" y="1213235"/>
                    <a:pt x="8243642" y="1211995"/>
                  </a:cubicBezTo>
                  <a:cubicBezTo>
                    <a:pt x="8233725" y="1210755"/>
                    <a:pt x="8220399" y="1199754"/>
                    <a:pt x="8214047" y="1187513"/>
                  </a:cubicBezTo>
                  <a:cubicBezTo>
                    <a:pt x="8207694" y="1175118"/>
                    <a:pt x="8210328" y="1166131"/>
                    <a:pt x="8220399" y="1167370"/>
                  </a:cubicBezTo>
                  <a:close/>
                  <a:moveTo>
                    <a:pt x="2397961" y="1165665"/>
                  </a:moveTo>
                  <a:cubicBezTo>
                    <a:pt x="2408033" y="1164426"/>
                    <a:pt x="2411598" y="1173413"/>
                    <a:pt x="2406020" y="1185653"/>
                  </a:cubicBezTo>
                  <a:cubicBezTo>
                    <a:pt x="2400441" y="1197894"/>
                    <a:pt x="2387579" y="1208895"/>
                    <a:pt x="2377351" y="1210135"/>
                  </a:cubicBezTo>
                  <a:cubicBezTo>
                    <a:pt x="2367124" y="1211375"/>
                    <a:pt x="2363559" y="1202388"/>
                    <a:pt x="2369293" y="1190147"/>
                  </a:cubicBezTo>
                  <a:cubicBezTo>
                    <a:pt x="2375026" y="1177906"/>
                    <a:pt x="2387889" y="1167060"/>
                    <a:pt x="2397961" y="1165665"/>
                  </a:cubicBezTo>
                  <a:close/>
                  <a:moveTo>
                    <a:pt x="3022458" y="1165046"/>
                  </a:moveTo>
                  <a:cubicBezTo>
                    <a:pt x="3032994" y="1164116"/>
                    <a:pt x="3037796" y="1173258"/>
                    <a:pt x="3033458" y="1185499"/>
                  </a:cubicBezTo>
                  <a:cubicBezTo>
                    <a:pt x="3028965" y="1197740"/>
                    <a:pt x="3016877" y="1208586"/>
                    <a:pt x="3006341" y="1209516"/>
                  </a:cubicBezTo>
                  <a:cubicBezTo>
                    <a:pt x="2995808" y="1210446"/>
                    <a:pt x="2990849" y="1201304"/>
                    <a:pt x="2995340" y="1189063"/>
                  </a:cubicBezTo>
                  <a:cubicBezTo>
                    <a:pt x="2999680" y="1176667"/>
                    <a:pt x="3011918" y="1165976"/>
                    <a:pt x="3022458" y="1165046"/>
                  </a:cubicBezTo>
                  <a:close/>
                  <a:moveTo>
                    <a:pt x="1916319" y="1164891"/>
                  </a:moveTo>
                  <a:cubicBezTo>
                    <a:pt x="1926081" y="1163496"/>
                    <a:pt x="1928715" y="1172328"/>
                    <a:pt x="1922207" y="1184569"/>
                  </a:cubicBezTo>
                  <a:cubicBezTo>
                    <a:pt x="1915699" y="1196810"/>
                    <a:pt x="1902527" y="1207966"/>
                    <a:pt x="1892610" y="1209361"/>
                  </a:cubicBezTo>
                  <a:cubicBezTo>
                    <a:pt x="1882692" y="1210755"/>
                    <a:pt x="1880058" y="1201923"/>
                    <a:pt x="1886721" y="1189682"/>
                  </a:cubicBezTo>
                  <a:cubicBezTo>
                    <a:pt x="1893230" y="1177287"/>
                    <a:pt x="1906556" y="1166285"/>
                    <a:pt x="1916319" y="1164891"/>
                  </a:cubicBezTo>
                  <a:close/>
                  <a:moveTo>
                    <a:pt x="8681677" y="1164736"/>
                  </a:moveTo>
                  <a:cubicBezTo>
                    <a:pt x="8691128" y="1166131"/>
                    <a:pt x="8704609" y="1177287"/>
                    <a:pt x="8711892" y="1189528"/>
                  </a:cubicBezTo>
                  <a:cubicBezTo>
                    <a:pt x="8719174" y="1201923"/>
                    <a:pt x="8717314" y="1210755"/>
                    <a:pt x="8707863" y="1209361"/>
                  </a:cubicBezTo>
                  <a:cubicBezTo>
                    <a:pt x="8698411" y="1207966"/>
                    <a:pt x="8684776" y="1196810"/>
                    <a:pt x="8677648" y="1184569"/>
                  </a:cubicBezTo>
                  <a:cubicBezTo>
                    <a:pt x="8670366" y="1172329"/>
                    <a:pt x="8672225" y="1163496"/>
                    <a:pt x="8681677" y="1164736"/>
                  </a:cubicBezTo>
                  <a:close/>
                  <a:moveTo>
                    <a:pt x="6677128" y="1164580"/>
                  </a:moveTo>
                  <a:cubicBezTo>
                    <a:pt x="6687819" y="1165200"/>
                    <a:pt x="6699285" y="1175582"/>
                    <a:pt x="6702694" y="1187822"/>
                  </a:cubicBezTo>
                  <a:cubicBezTo>
                    <a:pt x="6706103" y="1200218"/>
                    <a:pt x="6700215" y="1209670"/>
                    <a:pt x="6689369" y="1209050"/>
                  </a:cubicBezTo>
                  <a:cubicBezTo>
                    <a:pt x="6678523" y="1208585"/>
                    <a:pt x="6667056" y="1198049"/>
                    <a:pt x="6663802" y="1185808"/>
                  </a:cubicBezTo>
                  <a:cubicBezTo>
                    <a:pt x="6660393" y="1173567"/>
                    <a:pt x="6666437" y="1164116"/>
                    <a:pt x="6677128" y="1164580"/>
                  </a:cubicBezTo>
                  <a:close/>
                  <a:moveTo>
                    <a:pt x="1511542" y="1163651"/>
                  </a:moveTo>
                  <a:cubicBezTo>
                    <a:pt x="1520995" y="1162102"/>
                    <a:pt x="1522854" y="1170779"/>
                    <a:pt x="1515570" y="1183019"/>
                  </a:cubicBezTo>
                  <a:cubicBezTo>
                    <a:pt x="1508442" y="1195415"/>
                    <a:pt x="1494807" y="1206571"/>
                    <a:pt x="1485354" y="1208121"/>
                  </a:cubicBezTo>
                  <a:cubicBezTo>
                    <a:pt x="1475901" y="1209670"/>
                    <a:pt x="1474042" y="1200993"/>
                    <a:pt x="1481324" y="1188753"/>
                  </a:cubicBezTo>
                  <a:cubicBezTo>
                    <a:pt x="1488608" y="1176512"/>
                    <a:pt x="1502089" y="1165356"/>
                    <a:pt x="1511542" y="1163651"/>
                  </a:cubicBezTo>
                  <a:close/>
                  <a:moveTo>
                    <a:pt x="7558466" y="1162256"/>
                  </a:moveTo>
                  <a:cubicBezTo>
                    <a:pt x="7568692" y="1163186"/>
                    <a:pt x="7581243" y="1173877"/>
                    <a:pt x="7586512" y="1186118"/>
                  </a:cubicBezTo>
                  <a:cubicBezTo>
                    <a:pt x="7591780" y="1198359"/>
                    <a:pt x="7587751" y="1207501"/>
                    <a:pt x="7577369" y="1206571"/>
                  </a:cubicBezTo>
                  <a:cubicBezTo>
                    <a:pt x="7566988" y="1205487"/>
                    <a:pt x="7554438" y="1194795"/>
                    <a:pt x="7549324" y="1182554"/>
                  </a:cubicBezTo>
                  <a:cubicBezTo>
                    <a:pt x="7544211" y="1170314"/>
                    <a:pt x="7548394" y="1161172"/>
                    <a:pt x="7558466" y="1162256"/>
                  </a:cubicBezTo>
                  <a:close/>
                  <a:moveTo>
                    <a:pt x="9067959" y="1161637"/>
                  </a:moveTo>
                  <a:cubicBezTo>
                    <a:pt x="9077102" y="1163031"/>
                    <a:pt x="9090891" y="1174343"/>
                    <a:pt x="9098639" y="1186583"/>
                  </a:cubicBezTo>
                  <a:cubicBezTo>
                    <a:pt x="9106386" y="1198824"/>
                    <a:pt x="9105301" y="1207656"/>
                    <a:pt x="9096160" y="1206107"/>
                  </a:cubicBezTo>
                  <a:cubicBezTo>
                    <a:pt x="9087017" y="1204712"/>
                    <a:pt x="9073228" y="1193401"/>
                    <a:pt x="9065481" y="1181160"/>
                  </a:cubicBezTo>
                  <a:cubicBezTo>
                    <a:pt x="9057733" y="1168765"/>
                    <a:pt x="9058817" y="1160088"/>
                    <a:pt x="9067959" y="1161637"/>
                  </a:cubicBezTo>
                  <a:close/>
                  <a:moveTo>
                    <a:pt x="6615459" y="1161326"/>
                  </a:moveTo>
                  <a:cubicBezTo>
                    <a:pt x="6626150" y="1161946"/>
                    <a:pt x="6637461" y="1172328"/>
                    <a:pt x="6640715" y="1184568"/>
                  </a:cubicBezTo>
                  <a:cubicBezTo>
                    <a:pt x="6643969" y="1196809"/>
                    <a:pt x="6637926" y="1206416"/>
                    <a:pt x="6627080" y="1205796"/>
                  </a:cubicBezTo>
                  <a:cubicBezTo>
                    <a:pt x="6616388" y="1205176"/>
                    <a:pt x="6605077" y="1194795"/>
                    <a:pt x="6601823" y="1182554"/>
                  </a:cubicBezTo>
                  <a:cubicBezTo>
                    <a:pt x="6598570" y="1170313"/>
                    <a:pt x="6604767" y="1160862"/>
                    <a:pt x="6615459" y="1161326"/>
                  </a:cubicBezTo>
                  <a:close/>
                  <a:moveTo>
                    <a:pt x="8163379" y="1160398"/>
                  </a:moveTo>
                  <a:cubicBezTo>
                    <a:pt x="8173296" y="1161482"/>
                    <a:pt x="8186466" y="1172484"/>
                    <a:pt x="8192820" y="1184724"/>
                  </a:cubicBezTo>
                  <a:cubicBezTo>
                    <a:pt x="8199172" y="1197120"/>
                    <a:pt x="8196383" y="1206107"/>
                    <a:pt x="8186466" y="1204868"/>
                  </a:cubicBezTo>
                  <a:cubicBezTo>
                    <a:pt x="8176549" y="1203783"/>
                    <a:pt x="8163379" y="1192782"/>
                    <a:pt x="8157027" y="1180541"/>
                  </a:cubicBezTo>
                  <a:cubicBezTo>
                    <a:pt x="8150829" y="1168300"/>
                    <a:pt x="8153618" y="1159313"/>
                    <a:pt x="8163379" y="1160398"/>
                  </a:cubicBezTo>
                  <a:close/>
                  <a:moveTo>
                    <a:pt x="3082884" y="1159468"/>
                  </a:moveTo>
                  <a:cubicBezTo>
                    <a:pt x="3093420" y="1158538"/>
                    <a:pt x="3098534" y="1167680"/>
                    <a:pt x="3094195" y="1179921"/>
                  </a:cubicBezTo>
                  <a:cubicBezTo>
                    <a:pt x="3089857" y="1192162"/>
                    <a:pt x="3077770" y="1202853"/>
                    <a:pt x="3067234" y="1203783"/>
                  </a:cubicBezTo>
                  <a:cubicBezTo>
                    <a:pt x="3056544" y="1204713"/>
                    <a:pt x="3051585" y="1195571"/>
                    <a:pt x="3055924" y="1183330"/>
                  </a:cubicBezTo>
                  <a:cubicBezTo>
                    <a:pt x="3060263" y="1171089"/>
                    <a:pt x="3072347" y="1160398"/>
                    <a:pt x="3082884" y="1159468"/>
                  </a:cubicBezTo>
                  <a:close/>
                  <a:moveTo>
                    <a:pt x="1177590" y="1159158"/>
                  </a:moveTo>
                  <a:cubicBezTo>
                    <a:pt x="1186887" y="1157453"/>
                    <a:pt x="1187971" y="1166130"/>
                    <a:pt x="1180379" y="1178371"/>
                  </a:cubicBezTo>
                  <a:cubicBezTo>
                    <a:pt x="1172785" y="1190612"/>
                    <a:pt x="1158995" y="1201923"/>
                    <a:pt x="1149852" y="1203628"/>
                  </a:cubicBezTo>
                  <a:cubicBezTo>
                    <a:pt x="1140554" y="1205332"/>
                    <a:pt x="1139315" y="1196655"/>
                    <a:pt x="1147063" y="1184414"/>
                  </a:cubicBezTo>
                  <a:cubicBezTo>
                    <a:pt x="1154810" y="1172173"/>
                    <a:pt x="1168447" y="1160862"/>
                    <a:pt x="1177590" y="1159158"/>
                  </a:cubicBezTo>
                  <a:close/>
                  <a:moveTo>
                    <a:pt x="2456381" y="1158848"/>
                  </a:moveTo>
                  <a:cubicBezTo>
                    <a:pt x="2466609" y="1157609"/>
                    <a:pt x="2470328" y="1166596"/>
                    <a:pt x="2464749" y="1178836"/>
                  </a:cubicBezTo>
                  <a:cubicBezTo>
                    <a:pt x="2459171" y="1191077"/>
                    <a:pt x="2446464" y="1201924"/>
                    <a:pt x="2436236" y="1203163"/>
                  </a:cubicBezTo>
                  <a:cubicBezTo>
                    <a:pt x="2426010" y="1204403"/>
                    <a:pt x="2422290" y="1195416"/>
                    <a:pt x="2427869" y="1183175"/>
                  </a:cubicBezTo>
                  <a:cubicBezTo>
                    <a:pt x="2433447" y="1170934"/>
                    <a:pt x="2446309" y="1159933"/>
                    <a:pt x="2456381" y="1158848"/>
                  </a:cubicBezTo>
                  <a:close/>
                  <a:moveTo>
                    <a:pt x="857282" y="1158848"/>
                  </a:moveTo>
                  <a:cubicBezTo>
                    <a:pt x="866114" y="1156989"/>
                    <a:pt x="866889" y="1165666"/>
                    <a:pt x="858832" y="1177907"/>
                  </a:cubicBezTo>
                  <a:cubicBezTo>
                    <a:pt x="850774" y="1190147"/>
                    <a:pt x="837140" y="1201614"/>
                    <a:pt x="828153" y="1203318"/>
                  </a:cubicBezTo>
                  <a:cubicBezTo>
                    <a:pt x="819321" y="1205177"/>
                    <a:pt x="818546" y="1196500"/>
                    <a:pt x="826604" y="1184259"/>
                  </a:cubicBezTo>
                  <a:cubicBezTo>
                    <a:pt x="834661" y="1172019"/>
                    <a:pt x="848450" y="1160553"/>
                    <a:pt x="857282" y="1158848"/>
                  </a:cubicBezTo>
                  <a:close/>
                  <a:moveTo>
                    <a:pt x="6553635" y="1158383"/>
                  </a:moveTo>
                  <a:cubicBezTo>
                    <a:pt x="6564326" y="1158848"/>
                    <a:pt x="6575637" y="1169229"/>
                    <a:pt x="6578736" y="1181470"/>
                  </a:cubicBezTo>
                  <a:cubicBezTo>
                    <a:pt x="6581990" y="1193711"/>
                    <a:pt x="6575792" y="1203162"/>
                    <a:pt x="6564946" y="1202698"/>
                  </a:cubicBezTo>
                  <a:cubicBezTo>
                    <a:pt x="6554100" y="1202078"/>
                    <a:pt x="6542944" y="1191696"/>
                    <a:pt x="6539844" y="1179456"/>
                  </a:cubicBezTo>
                  <a:cubicBezTo>
                    <a:pt x="6536746" y="1167215"/>
                    <a:pt x="6542944" y="1157608"/>
                    <a:pt x="6553635" y="1158383"/>
                  </a:cubicBezTo>
                  <a:close/>
                  <a:moveTo>
                    <a:pt x="8627135" y="1156989"/>
                  </a:moveTo>
                  <a:cubicBezTo>
                    <a:pt x="8636587" y="1158228"/>
                    <a:pt x="8650222" y="1169385"/>
                    <a:pt x="8657350" y="1181625"/>
                  </a:cubicBezTo>
                  <a:cubicBezTo>
                    <a:pt x="8664478" y="1193866"/>
                    <a:pt x="8662618" y="1202853"/>
                    <a:pt x="8653011" y="1201459"/>
                  </a:cubicBezTo>
                  <a:cubicBezTo>
                    <a:pt x="8643404" y="1200219"/>
                    <a:pt x="8629924" y="1189063"/>
                    <a:pt x="8622797" y="1176822"/>
                  </a:cubicBezTo>
                  <a:cubicBezTo>
                    <a:pt x="8615669" y="1164426"/>
                    <a:pt x="8617683" y="1155594"/>
                    <a:pt x="8627135" y="1156989"/>
                  </a:cubicBezTo>
                  <a:close/>
                  <a:moveTo>
                    <a:pt x="7499431" y="1156679"/>
                  </a:moveTo>
                  <a:cubicBezTo>
                    <a:pt x="7509657" y="1157609"/>
                    <a:pt x="7522208" y="1168300"/>
                    <a:pt x="7527322" y="1180541"/>
                  </a:cubicBezTo>
                  <a:cubicBezTo>
                    <a:pt x="7532435" y="1192937"/>
                    <a:pt x="7528251" y="1202079"/>
                    <a:pt x="7517870" y="1201149"/>
                  </a:cubicBezTo>
                  <a:cubicBezTo>
                    <a:pt x="7507488" y="1200219"/>
                    <a:pt x="7495092" y="1189528"/>
                    <a:pt x="7489979" y="1177287"/>
                  </a:cubicBezTo>
                  <a:cubicBezTo>
                    <a:pt x="7484866" y="1164891"/>
                    <a:pt x="7489204" y="1155749"/>
                    <a:pt x="7499431" y="1156679"/>
                  </a:cubicBezTo>
                  <a:close/>
                  <a:moveTo>
                    <a:pt x="1972879" y="1156679"/>
                  </a:moveTo>
                  <a:cubicBezTo>
                    <a:pt x="1982641" y="1155284"/>
                    <a:pt x="1985431" y="1164116"/>
                    <a:pt x="1978923" y="1176357"/>
                  </a:cubicBezTo>
                  <a:cubicBezTo>
                    <a:pt x="1972413" y="1188753"/>
                    <a:pt x="1959242" y="1199754"/>
                    <a:pt x="1949324" y="1201149"/>
                  </a:cubicBezTo>
                  <a:cubicBezTo>
                    <a:pt x="1939563" y="1202543"/>
                    <a:pt x="1936773" y="1193711"/>
                    <a:pt x="1943281" y="1181470"/>
                  </a:cubicBezTo>
                  <a:cubicBezTo>
                    <a:pt x="1949790" y="1169230"/>
                    <a:pt x="1962962" y="1158228"/>
                    <a:pt x="1972879" y="1156679"/>
                  </a:cubicBezTo>
                  <a:close/>
                  <a:moveTo>
                    <a:pt x="6491811" y="1155284"/>
                  </a:moveTo>
                  <a:cubicBezTo>
                    <a:pt x="6502503" y="1155749"/>
                    <a:pt x="6513659" y="1166130"/>
                    <a:pt x="6516758" y="1178371"/>
                  </a:cubicBezTo>
                  <a:cubicBezTo>
                    <a:pt x="6519857" y="1190612"/>
                    <a:pt x="6513504" y="1200063"/>
                    <a:pt x="6502658" y="1199599"/>
                  </a:cubicBezTo>
                  <a:cubicBezTo>
                    <a:pt x="6491811" y="1199134"/>
                    <a:pt x="6480655" y="1188752"/>
                    <a:pt x="6477711" y="1176512"/>
                  </a:cubicBezTo>
                  <a:cubicBezTo>
                    <a:pt x="6474768" y="1164116"/>
                    <a:pt x="6481120" y="1154664"/>
                    <a:pt x="6491811" y="1155284"/>
                  </a:cubicBezTo>
                  <a:close/>
                  <a:moveTo>
                    <a:pt x="1566242" y="1154974"/>
                  </a:moveTo>
                  <a:cubicBezTo>
                    <a:pt x="1575850" y="1153425"/>
                    <a:pt x="1577709" y="1162102"/>
                    <a:pt x="1570581" y="1174342"/>
                  </a:cubicBezTo>
                  <a:cubicBezTo>
                    <a:pt x="1563453" y="1186583"/>
                    <a:pt x="1549972" y="1197739"/>
                    <a:pt x="1540364" y="1199289"/>
                  </a:cubicBezTo>
                  <a:cubicBezTo>
                    <a:pt x="1530757" y="1200838"/>
                    <a:pt x="1528898" y="1192161"/>
                    <a:pt x="1536025" y="1179921"/>
                  </a:cubicBezTo>
                  <a:cubicBezTo>
                    <a:pt x="1543154" y="1167525"/>
                    <a:pt x="1556789" y="1156369"/>
                    <a:pt x="1566242" y="1154974"/>
                  </a:cubicBezTo>
                  <a:close/>
                  <a:moveTo>
                    <a:pt x="3143155" y="1154044"/>
                  </a:moveTo>
                  <a:cubicBezTo>
                    <a:pt x="3153692" y="1153114"/>
                    <a:pt x="3158805" y="1162256"/>
                    <a:pt x="3154621" y="1174497"/>
                  </a:cubicBezTo>
                  <a:cubicBezTo>
                    <a:pt x="3150438" y="1186738"/>
                    <a:pt x="3138508" y="1197429"/>
                    <a:pt x="3127971" y="1198359"/>
                  </a:cubicBezTo>
                  <a:cubicBezTo>
                    <a:pt x="3117436" y="1199289"/>
                    <a:pt x="3112323" y="1190147"/>
                    <a:pt x="3116507" y="1177906"/>
                  </a:cubicBezTo>
                  <a:cubicBezTo>
                    <a:pt x="3120845" y="1165665"/>
                    <a:pt x="3132775" y="1154974"/>
                    <a:pt x="3143155" y="1154044"/>
                  </a:cubicBezTo>
                  <a:close/>
                  <a:moveTo>
                    <a:pt x="8106668" y="1153735"/>
                  </a:moveTo>
                  <a:cubicBezTo>
                    <a:pt x="8116584" y="1154974"/>
                    <a:pt x="8129600" y="1165821"/>
                    <a:pt x="8135953" y="1178061"/>
                  </a:cubicBezTo>
                  <a:cubicBezTo>
                    <a:pt x="8142151" y="1190302"/>
                    <a:pt x="8139207" y="1199444"/>
                    <a:pt x="8129290" y="1198205"/>
                  </a:cubicBezTo>
                  <a:cubicBezTo>
                    <a:pt x="8119374" y="1197120"/>
                    <a:pt x="8106203" y="1186119"/>
                    <a:pt x="8100006" y="1173878"/>
                  </a:cubicBezTo>
                  <a:cubicBezTo>
                    <a:pt x="8093808" y="1161637"/>
                    <a:pt x="8096752" y="1152650"/>
                    <a:pt x="8106668" y="1153735"/>
                  </a:cubicBezTo>
                  <a:close/>
                  <a:moveTo>
                    <a:pt x="9015277" y="1152959"/>
                  </a:moveTo>
                  <a:cubicBezTo>
                    <a:pt x="9024419" y="1154354"/>
                    <a:pt x="9038055" y="1165665"/>
                    <a:pt x="9045802" y="1177906"/>
                  </a:cubicBezTo>
                  <a:cubicBezTo>
                    <a:pt x="9053549" y="1190147"/>
                    <a:pt x="9052309" y="1198979"/>
                    <a:pt x="9043168" y="1197429"/>
                  </a:cubicBezTo>
                  <a:cubicBezTo>
                    <a:pt x="9033871" y="1196035"/>
                    <a:pt x="9020235" y="1184724"/>
                    <a:pt x="9012488" y="1172483"/>
                  </a:cubicBezTo>
                  <a:cubicBezTo>
                    <a:pt x="9004896" y="1160242"/>
                    <a:pt x="9005980" y="1151410"/>
                    <a:pt x="9015277" y="1152959"/>
                  </a:cubicBezTo>
                  <a:close/>
                  <a:moveTo>
                    <a:pt x="6429988" y="1152185"/>
                  </a:moveTo>
                  <a:cubicBezTo>
                    <a:pt x="6440679" y="1152650"/>
                    <a:pt x="6451680" y="1163032"/>
                    <a:pt x="6454624" y="1175272"/>
                  </a:cubicBezTo>
                  <a:cubicBezTo>
                    <a:pt x="6457413" y="1187513"/>
                    <a:pt x="6451060" y="1197120"/>
                    <a:pt x="6440214" y="1196655"/>
                  </a:cubicBezTo>
                  <a:cubicBezTo>
                    <a:pt x="6429523" y="1196190"/>
                    <a:pt x="6418367" y="1185809"/>
                    <a:pt x="6415578" y="1173568"/>
                  </a:cubicBezTo>
                  <a:cubicBezTo>
                    <a:pt x="6412789" y="1161327"/>
                    <a:pt x="6419141" y="1151875"/>
                    <a:pt x="6429988" y="1152185"/>
                  </a:cubicBezTo>
                  <a:close/>
                  <a:moveTo>
                    <a:pt x="2514957" y="1151875"/>
                  </a:moveTo>
                  <a:cubicBezTo>
                    <a:pt x="2525030" y="1150636"/>
                    <a:pt x="2528904" y="1159623"/>
                    <a:pt x="2523480" y="1171863"/>
                  </a:cubicBezTo>
                  <a:cubicBezTo>
                    <a:pt x="2518056" y="1184104"/>
                    <a:pt x="2505350" y="1194951"/>
                    <a:pt x="2495122" y="1196190"/>
                  </a:cubicBezTo>
                  <a:cubicBezTo>
                    <a:pt x="2484895" y="1197430"/>
                    <a:pt x="2481020" y="1188443"/>
                    <a:pt x="2486599" y="1176202"/>
                  </a:cubicBezTo>
                  <a:cubicBezTo>
                    <a:pt x="2492023" y="1163961"/>
                    <a:pt x="2504730" y="1153115"/>
                    <a:pt x="2514957" y="1151875"/>
                  </a:cubicBezTo>
                  <a:close/>
                  <a:moveTo>
                    <a:pt x="7440242" y="1151410"/>
                  </a:moveTo>
                  <a:cubicBezTo>
                    <a:pt x="7450623" y="1152340"/>
                    <a:pt x="7463019" y="1163031"/>
                    <a:pt x="7467977" y="1175272"/>
                  </a:cubicBezTo>
                  <a:cubicBezTo>
                    <a:pt x="7472935" y="1187513"/>
                    <a:pt x="7468597" y="1196810"/>
                    <a:pt x="7458215" y="1195880"/>
                  </a:cubicBezTo>
                  <a:cubicBezTo>
                    <a:pt x="7447834" y="1194950"/>
                    <a:pt x="7435438" y="1184259"/>
                    <a:pt x="7430480" y="1172018"/>
                  </a:cubicBezTo>
                  <a:cubicBezTo>
                    <a:pt x="7425521" y="1159777"/>
                    <a:pt x="7429860" y="1150480"/>
                    <a:pt x="7440242" y="1151410"/>
                  </a:cubicBezTo>
                  <a:close/>
                  <a:moveTo>
                    <a:pt x="9690226" y="1151256"/>
                  </a:moveTo>
                  <a:cubicBezTo>
                    <a:pt x="9698903" y="1152960"/>
                    <a:pt x="9712538" y="1164271"/>
                    <a:pt x="9720906" y="1176667"/>
                  </a:cubicBezTo>
                  <a:cubicBezTo>
                    <a:pt x="9729273" y="1189063"/>
                    <a:pt x="9728963" y="1197740"/>
                    <a:pt x="9720441" y="1196035"/>
                  </a:cubicBezTo>
                  <a:cubicBezTo>
                    <a:pt x="9711764" y="1194331"/>
                    <a:pt x="9698128" y="1183020"/>
                    <a:pt x="9689761" y="1170624"/>
                  </a:cubicBezTo>
                  <a:cubicBezTo>
                    <a:pt x="9681549" y="1158228"/>
                    <a:pt x="9681704" y="1149551"/>
                    <a:pt x="9690226" y="1151256"/>
                  </a:cubicBezTo>
                  <a:close/>
                  <a:moveTo>
                    <a:pt x="6367854" y="1149705"/>
                  </a:moveTo>
                  <a:cubicBezTo>
                    <a:pt x="6378545" y="1150170"/>
                    <a:pt x="6389547" y="1160397"/>
                    <a:pt x="6392336" y="1172638"/>
                  </a:cubicBezTo>
                  <a:cubicBezTo>
                    <a:pt x="6395125" y="1184878"/>
                    <a:pt x="6388617" y="1194485"/>
                    <a:pt x="6377771" y="1194020"/>
                  </a:cubicBezTo>
                  <a:cubicBezTo>
                    <a:pt x="6366924" y="1193555"/>
                    <a:pt x="6355923" y="1183174"/>
                    <a:pt x="6353289" y="1170933"/>
                  </a:cubicBezTo>
                  <a:cubicBezTo>
                    <a:pt x="6350655" y="1158692"/>
                    <a:pt x="6357163" y="1149241"/>
                    <a:pt x="6367854" y="1149705"/>
                  </a:cubicBezTo>
                  <a:close/>
                  <a:moveTo>
                    <a:pt x="1230584" y="1149551"/>
                  </a:moveTo>
                  <a:cubicBezTo>
                    <a:pt x="1239883" y="1147846"/>
                    <a:pt x="1241122" y="1156523"/>
                    <a:pt x="1233529" y="1168764"/>
                  </a:cubicBezTo>
                  <a:cubicBezTo>
                    <a:pt x="1225936" y="1181005"/>
                    <a:pt x="1212299" y="1192316"/>
                    <a:pt x="1203002" y="1194021"/>
                  </a:cubicBezTo>
                  <a:cubicBezTo>
                    <a:pt x="1193705" y="1195725"/>
                    <a:pt x="1192465" y="1187048"/>
                    <a:pt x="1200058" y="1174807"/>
                  </a:cubicBezTo>
                  <a:cubicBezTo>
                    <a:pt x="1207806" y="1162566"/>
                    <a:pt x="1221442" y="1151255"/>
                    <a:pt x="1230584" y="1149551"/>
                  </a:cubicBezTo>
                  <a:close/>
                  <a:moveTo>
                    <a:pt x="8572284" y="1149241"/>
                  </a:moveTo>
                  <a:cubicBezTo>
                    <a:pt x="8581736" y="1150635"/>
                    <a:pt x="8595216" y="1161637"/>
                    <a:pt x="8602344" y="1173877"/>
                  </a:cubicBezTo>
                  <a:cubicBezTo>
                    <a:pt x="8609471" y="1186118"/>
                    <a:pt x="8607457" y="1195105"/>
                    <a:pt x="8597850" y="1193711"/>
                  </a:cubicBezTo>
                  <a:cubicBezTo>
                    <a:pt x="8588243" y="1192471"/>
                    <a:pt x="8574763" y="1181315"/>
                    <a:pt x="8567790" y="1169074"/>
                  </a:cubicBezTo>
                  <a:cubicBezTo>
                    <a:pt x="8560818" y="1156678"/>
                    <a:pt x="8562833" y="1147846"/>
                    <a:pt x="8572284" y="1149241"/>
                  </a:cubicBezTo>
                  <a:close/>
                  <a:moveTo>
                    <a:pt x="3203527" y="1148931"/>
                  </a:moveTo>
                  <a:cubicBezTo>
                    <a:pt x="3214063" y="1148001"/>
                    <a:pt x="3219331" y="1157143"/>
                    <a:pt x="3215303" y="1169384"/>
                  </a:cubicBezTo>
                  <a:cubicBezTo>
                    <a:pt x="3211274" y="1181625"/>
                    <a:pt x="3199343" y="1192316"/>
                    <a:pt x="3188807" y="1193246"/>
                  </a:cubicBezTo>
                  <a:cubicBezTo>
                    <a:pt x="3178116" y="1194021"/>
                    <a:pt x="3172847" y="1184879"/>
                    <a:pt x="3177031" y="1172638"/>
                  </a:cubicBezTo>
                  <a:cubicBezTo>
                    <a:pt x="3181215" y="1160397"/>
                    <a:pt x="3192990" y="1149706"/>
                    <a:pt x="3203527" y="1148931"/>
                  </a:cubicBezTo>
                  <a:close/>
                  <a:moveTo>
                    <a:pt x="2029440" y="1148931"/>
                  </a:moveTo>
                  <a:cubicBezTo>
                    <a:pt x="2039357" y="1147536"/>
                    <a:pt x="2042145" y="1156368"/>
                    <a:pt x="2035792" y="1168609"/>
                  </a:cubicBezTo>
                  <a:cubicBezTo>
                    <a:pt x="2029440" y="1180850"/>
                    <a:pt x="2016268" y="1191851"/>
                    <a:pt x="2006351" y="1193246"/>
                  </a:cubicBezTo>
                  <a:cubicBezTo>
                    <a:pt x="1996433" y="1194640"/>
                    <a:pt x="1993644" y="1185808"/>
                    <a:pt x="1999997" y="1173567"/>
                  </a:cubicBezTo>
                  <a:cubicBezTo>
                    <a:pt x="2006506" y="1161327"/>
                    <a:pt x="2019676" y="1150325"/>
                    <a:pt x="2029440" y="1148931"/>
                  </a:cubicBezTo>
                  <a:close/>
                  <a:moveTo>
                    <a:pt x="8049494" y="1147072"/>
                  </a:moveTo>
                  <a:cubicBezTo>
                    <a:pt x="8059409" y="1148311"/>
                    <a:pt x="8072425" y="1159158"/>
                    <a:pt x="8078624" y="1171398"/>
                  </a:cubicBezTo>
                  <a:cubicBezTo>
                    <a:pt x="8084821" y="1183639"/>
                    <a:pt x="8081722" y="1192626"/>
                    <a:pt x="8071806" y="1191542"/>
                  </a:cubicBezTo>
                  <a:cubicBezTo>
                    <a:pt x="8061889" y="1190302"/>
                    <a:pt x="8048718" y="1179456"/>
                    <a:pt x="8042676" y="1167215"/>
                  </a:cubicBezTo>
                  <a:cubicBezTo>
                    <a:pt x="8036633" y="1154974"/>
                    <a:pt x="8039577" y="1145987"/>
                    <a:pt x="8049494" y="1147072"/>
                  </a:cubicBezTo>
                  <a:close/>
                  <a:moveTo>
                    <a:pt x="6305875" y="1147072"/>
                  </a:moveTo>
                  <a:cubicBezTo>
                    <a:pt x="6316721" y="1147537"/>
                    <a:pt x="6327568" y="1157764"/>
                    <a:pt x="6330201" y="1170004"/>
                  </a:cubicBezTo>
                  <a:cubicBezTo>
                    <a:pt x="6332836" y="1182245"/>
                    <a:pt x="6326173" y="1191852"/>
                    <a:pt x="6315327" y="1191387"/>
                  </a:cubicBezTo>
                  <a:cubicBezTo>
                    <a:pt x="6304480" y="1190922"/>
                    <a:pt x="6293479" y="1180696"/>
                    <a:pt x="6291000" y="1168455"/>
                  </a:cubicBezTo>
                  <a:cubicBezTo>
                    <a:pt x="6288521" y="1156214"/>
                    <a:pt x="6295183" y="1146607"/>
                    <a:pt x="6305875" y="1147072"/>
                  </a:cubicBezTo>
                  <a:close/>
                  <a:moveTo>
                    <a:pt x="7380588" y="1146452"/>
                  </a:moveTo>
                  <a:cubicBezTo>
                    <a:pt x="7390969" y="1147227"/>
                    <a:pt x="7403210" y="1157918"/>
                    <a:pt x="7408168" y="1170159"/>
                  </a:cubicBezTo>
                  <a:cubicBezTo>
                    <a:pt x="7413127" y="1182400"/>
                    <a:pt x="7408633" y="1191697"/>
                    <a:pt x="7398251" y="1190767"/>
                  </a:cubicBezTo>
                  <a:cubicBezTo>
                    <a:pt x="7387870" y="1189837"/>
                    <a:pt x="7375474" y="1179146"/>
                    <a:pt x="7370671" y="1166905"/>
                  </a:cubicBezTo>
                  <a:cubicBezTo>
                    <a:pt x="7365867" y="1154664"/>
                    <a:pt x="7370361" y="1145367"/>
                    <a:pt x="7380588" y="1146452"/>
                  </a:cubicBezTo>
                  <a:close/>
                  <a:moveTo>
                    <a:pt x="1620943" y="1146142"/>
                  </a:moveTo>
                  <a:cubicBezTo>
                    <a:pt x="1630550" y="1144747"/>
                    <a:pt x="1632564" y="1153425"/>
                    <a:pt x="1625437" y="1165665"/>
                  </a:cubicBezTo>
                  <a:cubicBezTo>
                    <a:pt x="1618463" y="1177906"/>
                    <a:pt x="1604982" y="1189062"/>
                    <a:pt x="1595375" y="1190612"/>
                  </a:cubicBezTo>
                  <a:cubicBezTo>
                    <a:pt x="1585767" y="1192006"/>
                    <a:pt x="1583752" y="1183329"/>
                    <a:pt x="1590880" y="1171089"/>
                  </a:cubicBezTo>
                  <a:cubicBezTo>
                    <a:pt x="1598008" y="1158848"/>
                    <a:pt x="1611490" y="1147537"/>
                    <a:pt x="1620943" y="1146142"/>
                  </a:cubicBezTo>
                  <a:close/>
                  <a:moveTo>
                    <a:pt x="9334313" y="1145368"/>
                  </a:moveTo>
                  <a:cubicBezTo>
                    <a:pt x="9343145" y="1147072"/>
                    <a:pt x="9356936" y="1158228"/>
                    <a:pt x="9364992" y="1170624"/>
                  </a:cubicBezTo>
                  <a:cubicBezTo>
                    <a:pt x="9373205" y="1182865"/>
                    <a:pt x="9372431" y="1191542"/>
                    <a:pt x="9363598" y="1189993"/>
                  </a:cubicBezTo>
                  <a:cubicBezTo>
                    <a:pt x="9354766" y="1188288"/>
                    <a:pt x="9340976" y="1177132"/>
                    <a:pt x="9332918" y="1164736"/>
                  </a:cubicBezTo>
                  <a:cubicBezTo>
                    <a:pt x="9324862" y="1152495"/>
                    <a:pt x="9325481" y="1143663"/>
                    <a:pt x="9334313" y="1145368"/>
                  </a:cubicBezTo>
                  <a:close/>
                  <a:moveTo>
                    <a:pt x="2573533" y="1145212"/>
                  </a:moveTo>
                  <a:cubicBezTo>
                    <a:pt x="2583761" y="1143973"/>
                    <a:pt x="2587634" y="1152960"/>
                    <a:pt x="2582365" y="1165200"/>
                  </a:cubicBezTo>
                  <a:cubicBezTo>
                    <a:pt x="2577097" y="1177441"/>
                    <a:pt x="2564390" y="1188442"/>
                    <a:pt x="2554163" y="1189527"/>
                  </a:cubicBezTo>
                  <a:cubicBezTo>
                    <a:pt x="2543780" y="1190612"/>
                    <a:pt x="2539906" y="1181625"/>
                    <a:pt x="2545330" y="1169384"/>
                  </a:cubicBezTo>
                  <a:cubicBezTo>
                    <a:pt x="2550754" y="1157143"/>
                    <a:pt x="2563461" y="1146297"/>
                    <a:pt x="2573533" y="1145212"/>
                  </a:cubicBezTo>
                  <a:close/>
                  <a:moveTo>
                    <a:pt x="6243742" y="1144747"/>
                  </a:moveTo>
                  <a:cubicBezTo>
                    <a:pt x="6254433" y="1145212"/>
                    <a:pt x="6265279" y="1155439"/>
                    <a:pt x="6267758" y="1167679"/>
                  </a:cubicBezTo>
                  <a:cubicBezTo>
                    <a:pt x="6270238" y="1179920"/>
                    <a:pt x="6263420" y="1189527"/>
                    <a:pt x="6252573" y="1189062"/>
                  </a:cubicBezTo>
                  <a:cubicBezTo>
                    <a:pt x="6241727" y="1188597"/>
                    <a:pt x="6231036" y="1178371"/>
                    <a:pt x="6228557" y="1166130"/>
                  </a:cubicBezTo>
                  <a:cubicBezTo>
                    <a:pt x="6226233" y="1153889"/>
                    <a:pt x="6232895" y="1144282"/>
                    <a:pt x="6243742" y="1144747"/>
                  </a:cubicBezTo>
                  <a:close/>
                  <a:moveTo>
                    <a:pt x="6181452" y="1142423"/>
                  </a:moveTo>
                  <a:cubicBezTo>
                    <a:pt x="6192298" y="1142733"/>
                    <a:pt x="6202990" y="1152960"/>
                    <a:pt x="6205314" y="1165201"/>
                  </a:cubicBezTo>
                  <a:cubicBezTo>
                    <a:pt x="6207793" y="1177441"/>
                    <a:pt x="6200820" y="1187048"/>
                    <a:pt x="6189974" y="1186738"/>
                  </a:cubicBezTo>
                  <a:cubicBezTo>
                    <a:pt x="6179128" y="1186273"/>
                    <a:pt x="6168436" y="1176047"/>
                    <a:pt x="6166112" y="1163806"/>
                  </a:cubicBezTo>
                  <a:cubicBezTo>
                    <a:pt x="6163788" y="1151565"/>
                    <a:pt x="6170761" y="1142113"/>
                    <a:pt x="6181452" y="1142423"/>
                  </a:cubicBezTo>
                  <a:close/>
                  <a:moveTo>
                    <a:pt x="8517278" y="1141649"/>
                  </a:moveTo>
                  <a:cubicBezTo>
                    <a:pt x="8526885" y="1143043"/>
                    <a:pt x="8540365" y="1154045"/>
                    <a:pt x="8547338" y="1166285"/>
                  </a:cubicBezTo>
                  <a:cubicBezTo>
                    <a:pt x="8554465" y="1178526"/>
                    <a:pt x="8552295" y="1187358"/>
                    <a:pt x="8542689" y="1186119"/>
                  </a:cubicBezTo>
                  <a:cubicBezTo>
                    <a:pt x="8533082" y="1184724"/>
                    <a:pt x="8519602" y="1173723"/>
                    <a:pt x="8512629" y="1161482"/>
                  </a:cubicBezTo>
                  <a:cubicBezTo>
                    <a:pt x="8505657" y="1149086"/>
                    <a:pt x="8507672" y="1140254"/>
                    <a:pt x="8517278" y="1141649"/>
                  </a:cubicBezTo>
                  <a:close/>
                  <a:moveTo>
                    <a:pt x="9640644" y="1141494"/>
                  </a:moveTo>
                  <a:cubicBezTo>
                    <a:pt x="9649321" y="1143198"/>
                    <a:pt x="9662956" y="1154509"/>
                    <a:pt x="9671323" y="1166905"/>
                  </a:cubicBezTo>
                  <a:cubicBezTo>
                    <a:pt x="9679690" y="1179301"/>
                    <a:pt x="9679534" y="1187978"/>
                    <a:pt x="9670857" y="1186273"/>
                  </a:cubicBezTo>
                  <a:cubicBezTo>
                    <a:pt x="9662180" y="1184569"/>
                    <a:pt x="9648545" y="1173258"/>
                    <a:pt x="9640178" y="1160862"/>
                  </a:cubicBezTo>
                  <a:cubicBezTo>
                    <a:pt x="9631811" y="1148466"/>
                    <a:pt x="9632121" y="1139944"/>
                    <a:pt x="9640644" y="1141494"/>
                  </a:cubicBezTo>
                  <a:close/>
                  <a:moveTo>
                    <a:pt x="7321088" y="1141339"/>
                  </a:moveTo>
                  <a:cubicBezTo>
                    <a:pt x="7331469" y="1142269"/>
                    <a:pt x="7343710" y="1152805"/>
                    <a:pt x="7348513" y="1165046"/>
                  </a:cubicBezTo>
                  <a:cubicBezTo>
                    <a:pt x="7353317" y="1177287"/>
                    <a:pt x="7348668" y="1186584"/>
                    <a:pt x="7338287" y="1185654"/>
                  </a:cubicBezTo>
                  <a:cubicBezTo>
                    <a:pt x="7327750" y="1184879"/>
                    <a:pt x="7315510" y="1174188"/>
                    <a:pt x="7310861" y="1161947"/>
                  </a:cubicBezTo>
                  <a:cubicBezTo>
                    <a:pt x="7306213" y="1149706"/>
                    <a:pt x="7310706" y="1140409"/>
                    <a:pt x="7321088" y="1141339"/>
                  </a:cubicBezTo>
                  <a:close/>
                  <a:moveTo>
                    <a:pt x="2086310" y="1141029"/>
                  </a:moveTo>
                  <a:cubicBezTo>
                    <a:pt x="2096227" y="1139634"/>
                    <a:pt x="2099017" y="1148466"/>
                    <a:pt x="2092818" y="1160707"/>
                  </a:cubicBezTo>
                  <a:cubicBezTo>
                    <a:pt x="2086620" y="1172948"/>
                    <a:pt x="2073449" y="1183949"/>
                    <a:pt x="2063531" y="1185344"/>
                  </a:cubicBezTo>
                  <a:cubicBezTo>
                    <a:pt x="2053613" y="1186738"/>
                    <a:pt x="2050668" y="1177906"/>
                    <a:pt x="2057022" y="1165665"/>
                  </a:cubicBezTo>
                  <a:cubicBezTo>
                    <a:pt x="2063221" y="1153425"/>
                    <a:pt x="2076392" y="1142423"/>
                    <a:pt x="2086310" y="1141029"/>
                  </a:cubicBezTo>
                  <a:close/>
                  <a:moveTo>
                    <a:pt x="7992318" y="1140564"/>
                  </a:moveTo>
                  <a:cubicBezTo>
                    <a:pt x="8002234" y="1141648"/>
                    <a:pt x="8015250" y="1152495"/>
                    <a:pt x="8021293" y="1164735"/>
                  </a:cubicBezTo>
                  <a:cubicBezTo>
                    <a:pt x="8027336" y="1176976"/>
                    <a:pt x="8024237" y="1185963"/>
                    <a:pt x="8014165" y="1184879"/>
                  </a:cubicBezTo>
                  <a:cubicBezTo>
                    <a:pt x="8004249" y="1183794"/>
                    <a:pt x="7991234" y="1172948"/>
                    <a:pt x="7985190" y="1160707"/>
                  </a:cubicBezTo>
                  <a:cubicBezTo>
                    <a:pt x="7979302" y="1148466"/>
                    <a:pt x="7982401" y="1139479"/>
                    <a:pt x="7992318" y="1140564"/>
                  </a:cubicBezTo>
                  <a:close/>
                  <a:moveTo>
                    <a:pt x="6119164" y="1140254"/>
                  </a:moveTo>
                  <a:cubicBezTo>
                    <a:pt x="6129855" y="1140564"/>
                    <a:pt x="6140392" y="1150791"/>
                    <a:pt x="6142716" y="1163032"/>
                  </a:cubicBezTo>
                  <a:cubicBezTo>
                    <a:pt x="6145040" y="1175272"/>
                    <a:pt x="6137912" y="1184879"/>
                    <a:pt x="6127066" y="1184569"/>
                  </a:cubicBezTo>
                  <a:cubicBezTo>
                    <a:pt x="6116220" y="1184259"/>
                    <a:pt x="6105684" y="1174033"/>
                    <a:pt x="6103514" y="1161792"/>
                  </a:cubicBezTo>
                  <a:cubicBezTo>
                    <a:pt x="6101345" y="1149551"/>
                    <a:pt x="6108473" y="1139944"/>
                    <a:pt x="6119164" y="1140254"/>
                  </a:cubicBezTo>
                  <a:close/>
                  <a:moveTo>
                    <a:pt x="1283891" y="1140254"/>
                  </a:moveTo>
                  <a:cubicBezTo>
                    <a:pt x="1293188" y="1138549"/>
                    <a:pt x="1294583" y="1147226"/>
                    <a:pt x="1286990" y="1159467"/>
                  </a:cubicBezTo>
                  <a:cubicBezTo>
                    <a:pt x="1279397" y="1171708"/>
                    <a:pt x="1265760" y="1182864"/>
                    <a:pt x="1256464" y="1184569"/>
                  </a:cubicBezTo>
                  <a:cubicBezTo>
                    <a:pt x="1247166" y="1186273"/>
                    <a:pt x="1245771" y="1177596"/>
                    <a:pt x="1253364" y="1165355"/>
                  </a:cubicBezTo>
                  <a:cubicBezTo>
                    <a:pt x="1260957" y="1153114"/>
                    <a:pt x="1274593" y="1141803"/>
                    <a:pt x="1283891" y="1140254"/>
                  </a:cubicBezTo>
                  <a:close/>
                  <a:moveTo>
                    <a:pt x="960323" y="1138705"/>
                  </a:moveTo>
                  <a:cubicBezTo>
                    <a:pt x="969311" y="1136846"/>
                    <a:pt x="970085" y="1145523"/>
                    <a:pt x="962182" y="1157764"/>
                  </a:cubicBezTo>
                  <a:cubicBezTo>
                    <a:pt x="954280" y="1170004"/>
                    <a:pt x="940489" y="1181470"/>
                    <a:pt x="931502" y="1183175"/>
                  </a:cubicBezTo>
                  <a:cubicBezTo>
                    <a:pt x="922514" y="1185034"/>
                    <a:pt x="921739" y="1176357"/>
                    <a:pt x="929641" y="1164116"/>
                  </a:cubicBezTo>
                  <a:cubicBezTo>
                    <a:pt x="937699" y="1151721"/>
                    <a:pt x="951336" y="1140410"/>
                    <a:pt x="960323" y="1138705"/>
                  </a:cubicBezTo>
                  <a:close/>
                  <a:moveTo>
                    <a:pt x="2632418" y="1138550"/>
                  </a:moveTo>
                  <a:cubicBezTo>
                    <a:pt x="2642646" y="1137465"/>
                    <a:pt x="2646674" y="1146452"/>
                    <a:pt x="2641406" y="1158693"/>
                  </a:cubicBezTo>
                  <a:cubicBezTo>
                    <a:pt x="2636292" y="1170934"/>
                    <a:pt x="2623585" y="1181780"/>
                    <a:pt x="2613359" y="1182864"/>
                  </a:cubicBezTo>
                  <a:cubicBezTo>
                    <a:pt x="2603131" y="1183949"/>
                    <a:pt x="2599102" y="1174962"/>
                    <a:pt x="2604371" y="1162721"/>
                  </a:cubicBezTo>
                  <a:cubicBezTo>
                    <a:pt x="2609639" y="1150481"/>
                    <a:pt x="2622192" y="1139789"/>
                    <a:pt x="2632418" y="1138550"/>
                  </a:cubicBezTo>
                  <a:close/>
                  <a:moveTo>
                    <a:pt x="6056875" y="1138395"/>
                  </a:moveTo>
                  <a:cubicBezTo>
                    <a:pt x="6067721" y="1138705"/>
                    <a:pt x="6078103" y="1148932"/>
                    <a:pt x="6080272" y="1161173"/>
                  </a:cubicBezTo>
                  <a:cubicBezTo>
                    <a:pt x="6082441" y="1173413"/>
                    <a:pt x="6075159" y="1183020"/>
                    <a:pt x="6064312" y="1182710"/>
                  </a:cubicBezTo>
                  <a:cubicBezTo>
                    <a:pt x="6053466" y="1182400"/>
                    <a:pt x="6042929" y="1172174"/>
                    <a:pt x="6040916" y="1159933"/>
                  </a:cubicBezTo>
                  <a:cubicBezTo>
                    <a:pt x="6038901" y="1147692"/>
                    <a:pt x="6046029" y="1138085"/>
                    <a:pt x="6056875" y="1138395"/>
                  </a:cubicBezTo>
                  <a:close/>
                  <a:moveTo>
                    <a:pt x="1676108" y="1137310"/>
                  </a:moveTo>
                  <a:cubicBezTo>
                    <a:pt x="1685715" y="1135915"/>
                    <a:pt x="1687730" y="1144593"/>
                    <a:pt x="1680757" y="1156833"/>
                  </a:cubicBezTo>
                  <a:cubicBezTo>
                    <a:pt x="1673784" y="1169074"/>
                    <a:pt x="1660303" y="1180230"/>
                    <a:pt x="1650695" y="1181780"/>
                  </a:cubicBezTo>
                  <a:cubicBezTo>
                    <a:pt x="1641087" y="1183174"/>
                    <a:pt x="1639073" y="1174497"/>
                    <a:pt x="1646047" y="1162257"/>
                  </a:cubicBezTo>
                  <a:cubicBezTo>
                    <a:pt x="1653019" y="1150016"/>
                    <a:pt x="1666501" y="1138705"/>
                    <a:pt x="1676108" y="1137310"/>
                  </a:cubicBezTo>
                  <a:close/>
                  <a:moveTo>
                    <a:pt x="5994431" y="1136690"/>
                  </a:moveTo>
                  <a:cubicBezTo>
                    <a:pt x="6005277" y="1137000"/>
                    <a:pt x="6015659" y="1147071"/>
                    <a:pt x="6017673" y="1159312"/>
                  </a:cubicBezTo>
                  <a:cubicBezTo>
                    <a:pt x="6019687" y="1171553"/>
                    <a:pt x="6012405" y="1181315"/>
                    <a:pt x="6001559" y="1181005"/>
                  </a:cubicBezTo>
                  <a:cubicBezTo>
                    <a:pt x="5990558" y="1180695"/>
                    <a:pt x="5980176" y="1170468"/>
                    <a:pt x="5978317" y="1158228"/>
                  </a:cubicBezTo>
                  <a:cubicBezTo>
                    <a:pt x="5976457" y="1145987"/>
                    <a:pt x="5983585" y="1136225"/>
                    <a:pt x="5994431" y="1136690"/>
                  </a:cubicBezTo>
                  <a:close/>
                  <a:moveTo>
                    <a:pt x="7261433" y="1136535"/>
                  </a:moveTo>
                  <a:cubicBezTo>
                    <a:pt x="7271814" y="1137465"/>
                    <a:pt x="7284055" y="1148001"/>
                    <a:pt x="7288704" y="1160242"/>
                  </a:cubicBezTo>
                  <a:cubicBezTo>
                    <a:pt x="7293352" y="1172483"/>
                    <a:pt x="7288549" y="1181625"/>
                    <a:pt x="7278167" y="1180850"/>
                  </a:cubicBezTo>
                  <a:cubicBezTo>
                    <a:pt x="7267631" y="1179920"/>
                    <a:pt x="7255545" y="1169384"/>
                    <a:pt x="7250897" y="1157143"/>
                  </a:cubicBezTo>
                  <a:cubicBezTo>
                    <a:pt x="7246403" y="1144902"/>
                    <a:pt x="7251052" y="1135605"/>
                    <a:pt x="7261433" y="1136535"/>
                  </a:cubicBezTo>
                  <a:close/>
                  <a:moveTo>
                    <a:pt x="4675833" y="1135296"/>
                  </a:moveTo>
                  <a:cubicBezTo>
                    <a:pt x="4686679" y="1135141"/>
                    <a:pt x="4694891" y="1144748"/>
                    <a:pt x="4693961" y="1156988"/>
                  </a:cubicBezTo>
                  <a:cubicBezTo>
                    <a:pt x="4693032" y="1169229"/>
                    <a:pt x="4683425" y="1179301"/>
                    <a:pt x="4672424" y="1179611"/>
                  </a:cubicBezTo>
                  <a:cubicBezTo>
                    <a:pt x="4661422" y="1179921"/>
                    <a:pt x="4653365" y="1170159"/>
                    <a:pt x="4654295" y="1157918"/>
                  </a:cubicBezTo>
                  <a:cubicBezTo>
                    <a:pt x="4655225" y="1145677"/>
                    <a:pt x="4664831" y="1135606"/>
                    <a:pt x="4675833" y="1135296"/>
                  </a:cubicBezTo>
                  <a:close/>
                  <a:moveTo>
                    <a:pt x="5931987" y="1134831"/>
                  </a:moveTo>
                  <a:cubicBezTo>
                    <a:pt x="5942834" y="1135141"/>
                    <a:pt x="5953060" y="1145212"/>
                    <a:pt x="5954920" y="1157453"/>
                  </a:cubicBezTo>
                  <a:cubicBezTo>
                    <a:pt x="5956779" y="1169694"/>
                    <a:pt x="5949496" y="1179456"/>
                    <a:pt x="5938495" y="1179146"/>
                  </a:cubicBezTo>
                  <a:cubicBezTo>
                    <a:pt x="5927649" y="1178836"/>
                    <a:pt x="5917268" y="1168764"/>
                    <a:pt x="5915563" y="1156523"/>
                  </a:cubicBezTo>
                  <a:cubicBezTo>
                    <a:pt x="5913704" y="1144283"/>
                    <a:pt x="5921141" y="1134676"/>
                    <a:pt x="5931987" y="1134831"/>
                  </a:cubicBezTo>
                  <a:close/>
                  <a:moveTo>
                    <a:pt x="7934987" y="1134212"/>
                  </a:moveTo>
                  <a:cubicBezTo>
                    <a:pt x="7944904" y="1135296"/>
                    <a:pt x="7957764" y="1146143"/>
                    <a:pt x="7963807" y="1158384"/>
                  </a:cubicBezTo>
                  <a:cubicBezTo>
                    <a:pt x="7969851" y="1170624"/>
                    <a:pt x="7966596" y="1179611"/>
                    <a:pt x="7956525" y="1178527"/>
                  </a:cubicBezTo>
                  <a:cubicBezTo>
                    <a:pt x="7946608" y="1177442"/>
                    <a:pt x="7933593" y="1166596"/>
                    <a:pt x="7927705" y="1154355"/>
                  </a:cubicBezTo>
                  <a:cubicBezTo>
                    <a:pt x="7921662" y="1142114"/>
                    <a:pt x="7925071" y="1133127"/>
                    <a:pt x="7934987" y="1134212"/>
                  </a:cubicBezTo>
                  <a:close/>
                  <a:moveTo>
                    <a:pt x="8462117" y="1134211"/>
                  </a:moveTo>
                  <a:cubicBezTo>
                    <a:pt x="8471724" y="1135450"/>
                    <a:pt x="8485049" y="1146452"/>
                    <a:pt x="8492022" y="1158692"/>
                  </a:cubicBezTo>
                  <a:cubicBezTo>
                    <a:pt x="8498840" y="1170933"/>
                    <a:pt x="8496670" y="1179765"/>
                    <a:pt x="8487064" y="1178526"/>
                  </a:cubicBezTo>
                  <a:cubicBezTo>
                    <a:pt x="8477457" y="1177131"/>
                    <a:pt x="8463977" y="1166130"/>
                    <a:pt x="8457159" y="1153889"/>
                  </a:cubicBezTo>
                  <a:cubicBezTo>
                    <a:pt x="8450341" y="1141648"/>
                    <a:pt x="8452511" y="1132816"/>
                    <a:pt x="8462117" y="1134211"/>
                  </a:cubicBezTo>
                  <a:close/>
                  <a:moveTo>
                    <a:pt x="4738586" y="1133747"/>
                  </a:moveTo>
                  <a:cubicBezTo>
                    <a:pt x="4749587" y="1133592"/>
                    <a:pt x="4757800" y="1143199"/>
                    <a:pt x="4757025" y="1155439"/>
                  </a:cubicBezTo>
                  <a:cubicBezTo>
                    <a:pt x="4756250" y="1167680"/>
                    <a:pt x="4746798" y="1177752"/>
                    <a:pt x="4735797" y="1178062"/>
                  </a:cubicBezTo>
                  <a:cubicBezTo>
                    <a:pt x="4724796" y="1178372"/>
                    <a:pt x="4716584" y="1168610"/>
                    <a:pt x="4717359" y="1156369"/>
                  </a:cubicBezTo>
                  <a:cubicBezTo>
                    <a:pt x="4718288" y="1144128"/>
                    <a:pt x="4727740" y="1134057"/>
                    <a:pt x="4738586" y="1133747"/>
                  </a:cubicBezTo>
                  <a:close/>
                  <a:moveTo>
                    <a:pt x="5869390" y="1133437"/>
                  </a:moveTo>
                  <a:cubicBezTo>
                    <a:pt x="5880236" y="1133747"/>
                    <a:pt x="5890462" y="1143818"/>
                    <a:pt x="5892167" y="1156059"/>
                  </a:cubicBezTo>
                  <a:cubicBezTo>
                    <a:pt x="5893871" y="1168300"/>
                    <a:pt x="5886434" y="1178062"/>
                    <a:pt x="5875432" y="1177752"/>
                  </a:cubicBezTo>
                  <a:cubicBezTo>
                    <a:pt x="5864431" y="1177442"/>
                    <a:pt x="5854205" y="1167370"/>
                    <a:pt x="5852655" y="1155129"/>
                  </a:cubicBezTo>
                  <a:cubicBezTo>
                    <a:pt x="5851106" y="1142889"/>
                    <a:pt x="5858543" y="1133282"/>
                    <a:pt x="5869390" y="1133437"/>
                  </a:cubicBezTo>
                  <a:close/>
                  <a:moveTo>
                    <a:pt x="2143180" y="1133437"/>
                  </a:moveTo>
                  <a:cubicBezTo>
                    <a:pt x="2152942" y="1132042"/>
                    <a:pt x="2156042" y="1140874"/>
                    <a:pt x="2149843" y="1153115"/>
                  </a:cubicBezTo>
                  <a:cubicBezTo>
                    <a:pt x="2143799" y="1165356"/>
                    <a:pt x="2130629" y="1176357"/>
                    <a:pt x="2120710" y="1177752"/>
                  </a:cubicBezTo>
                  <a:cubicBezTo>
                    <a:pt x="2110794" y="1178991"/>
                    <a:pt x="2107850" y="1170159"/>
                    <a:pt x="2114048" y="1157919"/>
                  </a:cubicBezTo>
                  <a:cubicBezTo>
                    <a:pt x="2120246" y="1145678"/>
                    <a:pt x="2133263" y="1134676"/>
                    <a:pt x="2143180" y="1133437"/>
                  </a:cubicBezTo>
                  <a:close/>
                  <a:moveTo>
                    <a:pt x="4801650" y="1132352"/>
                  </a:moveTo>
                  <a:cubicBezTo>
                    <a:pt x="4812496" y="1132042"/>
                    <a:pt x="4820863" y="1141804"/>
                    <a:pt x="4820243" y="1154045"/>
                  </a:cubicBezTo>
                  <a:cubicBezTo>
                    <a:pt x="4819624" y="1166285"/>
                    <a:pt x="4810172" y="1176512"/>
                    <a:pt x="4799171" y="1176667"/>
                  </a:cubicBezTo>
                  <a:cubicBezTo>
                    <a:pt x="4788169" y="1176977"/>
                    <a:pt x="4779802" y="1167215"/>
                    <a:pt x="4780577" y="1154974"/>
                  </a:cubicBezTo>
                  <a:cubicBezTo>
                    <a:pt x="4781197" y="1142734"/>
                    <a:pt x="4790649" y="1132662"/>
                    <a:pt x="4801650" y="1132352"/>
                  </a:cubicBezTo>
                  <a:close/>
                  <a:moveTo>
                    <a:pt x="5806946" y="1132197"/>
                  </a:moveTo>
                  <a:cubicBezTo>
                    <a:pt x="5817792" y="1132352"/>
                    <a:pt x="5827864" y="1142424"/>
                    <a:pt x="5829413" y="1154664"/>
                  </a:cubicBezTo>
                  <a:cubicBezTo>
                    <a:pt x="5830962" y="1166750"/>
                    <a:pt x="5823370" y="1176512"/>
                    <a:pt x="5812369" y="1176357"/>
                  </a:cubicBezTo>
                  <a:cubicBezTo>
                    <a:pt x="5801523" y="1176202"/>
                    <a:pt x="5791451" y="1166131"/>
                    <a:pt x="5789902" y="1153890"/>
                  </a:cubicBezTo>
                  <a:cubicBezTo>
                    <a:pt x="5788352" y="1141649"/>
                    <a:pt x="5795944" y="1131887"/>
                    <a:pt x="5806946" y="1132197"/>
                  </a:cubicBezTo>
                  <a:close/>
                  <a:moveTo>
                    <a:pt x="2691305" y="1132042"/>
                  </a:moveTo>
                  <a:cubicBezTo>
                    <a:pt x="2701532" y="1130957"/>
                    <a:pt x="2705716" y="1139944"/>
                    <a:pt x="2700602" y="1152185"/>
                  </a:cubicBezTo>
                  <a:cubicBezTo>
                    <a:pt x="2695489" y="1164426"/>
                    <a:pt x="2683092" y="1175272"/>
                    <a:pt x="2672709" y="1176357"/>
                  </a:cubicBezTo>
                  <a:cubicBezTo>
                    <a:pt x="2662327" y="1177441"/>
                    <a:pt x="2658298" y="1168454"/>
                    <a:pt x="2663412" y="1156214"/>
                  </a:cubicBezTo>
                  <a:cubicBezTo>
                    <a:pt x="2668680" y="1143973"/>
                    <a:pt x="2681077" y="1133281"/>
                    <a:pt x="2691305" y="1132042"/>
                  </a:cubicBezTo>
                  <a:close/>
                  <a:moveTo>
                    <a:pt x="7201468" y="1131887"/>
                  </a:moveTo>
                  <a:cubicBezTo>
                    <a:pt x="7211849" y="1132662"/>
                    <a:pt x="7223935" y="1143198"/>
                    <a:pt x="7228429" y="1155439"/>
                  </a:cubicBezTo>
                  <a:cubicBezTo>
                    <a:pt x="7233077" y="1167680"/>
                    <a:pt x="7228274" y="1176977"/>
                    <a:pt x="7217738" y="1176202"/>
                  </a:cubicBezTo>
                  <a:cubicBezTo>
                    <a:pt x="7207356" y="1175272"/>
                    <a:pt x="7195270" y="1164736"/>
                    <a:pt x="7190777" y="1152495"/>
                  </a:cubicBezTo>
                  <a:cubicBezTo>
                    <a:pt x="7186438" y="1140254"/>
                    <a:pt x="7191242" y="1130957"/>
                    <a:pt x="7201468" y="1131887"/>
                  </a:cubicBezTo>
                  <a:close/>
                  <a:moveTo>
                    <a:pt x="4864404" y="1131422"/>
                  </a:moveTo>
                  <a:cubicBezTo>
                    <a:pt x="4875250" y="1131112"/>
                    <a:pt x="4883772" y="1140874"/>
                    <a:pt x="4883307" y="1153115"/>
                  </a:cubicBezTo>
                  <a:cubicBezTo>
                    <a:pt x="4882842" y="1165356"/>
                    <a:pt x="4873545" y="1175427"/>
                    <a:pt x="4862544" y="1175582"/>
                  </a:cubicBezTo>
                  <a:cubicBezTo>
                    <a:pt x="4851543" y="1175737"/>
                    <a:pt x="4843021" y="1165975"/>
                    <a:pt x="4843641" y="1153735"/>
                  </a:cubicBezTo>
                  <a:cubicBezTo>
                    <a:pt x="4844261" y="1141494"/>
                    <a:pt x="4853558" y="1131422"/>
                    <a:pt x="4864404" y="1131422"/>
                  </a:cubicBezTo>
                  <a:close/>
                  <a:moveTo>
                    <a:pt x="5744192" y="1130958"/>
                  </a:moveTo>
                  <a:cubicBezTo>
                    <a:pt x="5755039" y="1131113"/>
                    <a:pt x="5765110" y="1141184"/>
                    <a:pt x="5766505" y="1153425"/>
                  </a:cubicBezTo>
                  <a:cubicBezTo>
                    <a:pt x="5768054" y="1165666"/>
                    <a:pt x="5760307" y="1175428"/>
                    <a:pt x="5749306" y="1175273"/>
                  </a:cubicBezTo>
                  <a:cubicBezTo>
                    <a:pt x="5738304" y="1175118"/>
                    <a:pt x="5728388" y="1165046"/>
                    <a:pt x="5726993" y="1152805"/>
                  </a:cubicBezTo>
                  <a:cubicBezTo>
                    <a:pt x="5725599" y="1140565"/>
                    <a:pt x="5733346" y="1130803"/>
                    <a:pt x="5744192" y="1130958"/>
                  </a:cubicBezTo>
                  <a:close/>
                  <a:moveTo>
                    <a:pt x="1337196" y="1130958"/>
                  </a:moveTo>
                  <a:cubicBezTo>
                    <a:pt x="1346494" y="1129253"/>
                    <a:pt x="1347888" y="1137930"/>
                    <a:pt x="1340451" y="1150171"/>
                  </a:cubicBezTo>
                  <a:cubicBezTo>
                    <a:pt x="1333012" y="1162412"/>
                    <a:pt x="1319376" y="1173723"/>
                    <a:pt x="1310079" y="1175273"/>
                  </a:cubicBezTo>
                  <a:cubicBezTo>
                    <a:pt x="1300781" y="1176977"/>
                    <a:pt x="1299231" y="1168300"/>
                    <a:pt x="1306824" y="1156059"/>
                  </a:cubicBezTo>
                  <a:cubicBezTo>
                    <a:pt x="1314263" y="1143818"/>
                    <a:pt x="1327899" y="1132507"/>
                    <a:pt x="1337196" y="1130958"/>
                  </a:cubicBezTo>
                  <a:close/>
                  <a:moveTo>
                    <a:pt x="1731274" y="1128943"/>
                  </a:moveTo>
                  <a:cubicBezTo>
                    <a:pt x="1740727" y="1127548"/>
                    <a:pt x="1742896" y="1136226"/>
                    <a:pt x="1736078" y="1148466"/>
                  </a:cubicBezTo>
                  <a:cubicBezTo>
                    <a:pt x="1729260" y="1160707"/>
                    <a:pt x="1715779" y="1171708"/>
                    <a:pt x="1706172" y="1173258"/>
                  </a:cubicBezTo>
                  <a:cubicBezTo>
                    <a:pt x="1696563" y="1174652"/>
                    <a:pt x="1694394" y="1165975"/>
                    <a:pt x="1701367" y="1153735"/>
                  </a:cubicBezTo>
                  <a:cubicBezTo>
                    <a:pt x="1708185" y="1141494"/>
                    <a:pt x="1721667" y="1130338"/>
                    <a:pt x="1731274" y="1128943"/>
                  </a:cubicBezTo>
                  <a:close/>
                  <a:moveTo>
                    <a:pt x="1012234" y="1128788"/>
                  </a:moveTo>
                  <a:cubicBezTo>
                    <a:pt x="1021221" y="1126929"/>
                    <a:pt x="1022151" y="1135606"/>
                    <a:pt x="1014247" y="1147847"/>
                  </a:cubicBezTo>
                  <a:cubicBezTo>
                    <a:pt x="1006345" y="1160242"/>
                    <a:pt x="992554" y="1171553"/>
                    <a:pt x="983567" y="1173258"/>
                  </a:cubicBezTo>
                  <a:cubicBezTo>
                    <a:pt x="974579" y="1174962"/>
                    <a:pt x="973650" y="1166285"/>
                    <a:pt x="981552" y="1154045"/>
                  </a:cubicBezTo>
                  <a:cubicBezTo>
                    <a:pt x="989455" y="1141804"/>
                    <a:pt x="1003091" y="1130493"/>
                    <a:pt x="1012234" y="1128788"/>
                  </a:cubicBezTo>
                  <a:close/>
                  <a:moveTo>
                    <a:pt x="5556087" y="1128323"/>
                  </a:moveTo>
                  <a:cubicBezTo>
                    <a:pt x="5566933" y="1128478"/>
                    <a:pt x="5576540" y="1138395"/>
                    <a:pt x="5577624" y="1150635"/>
                  </a:cubicBezTo>
                  <a:cubicBezTo>
                    <a:pt x="5578709" y="1162876"/>
                    <a:pt x="5570652" y="1172793"/>
                    <a:pt x="5559650" y="1172638"/>
                  </a:cubicBezTo>
                  <a:cubicBezTo>
                    <a:pt x="5548649" y="1172483"/>
                    <a:pt x="5539043" y="1162566"/>
                    <a:pt x="5538113" y="1150325"/>
                  </a:cubicBezTo>
                  <a:cubicBezTo>
                    <a:pt x="5537183" y="1138085"/>
                    <a:pt x="5545240" y="1128323"/>
                    <a:pt x="5556087" y="1128323"/>
                  </a:cubicBezTo>
                  <a:close/>
                  <a:moveTo>
                    <a:pt x="7877502" y="1127858"/>
                  </a:moveTo>
                  <a:cubicBezTo>
                    <a:pt x="7887574" y="1128943"/>
                    <a:pt x="7900434" y="1139789"/>
                    <a:pt x="7906322" y="1152030"/>
                  </a:cubicBezTo>
                  <a:cubicBezTo>
                    <a:pt x="7912210" y="1164271"/>
                    <a:pt x="7908802" y="1173413"/>
                    <a:pt x="7898730" y="1172328"/>
                  </a:cubicBezTo>
                  <a:cubicBezTo>
                    <a:pt x="7888659" y="1171243"/>
                    <a:pt x="7875798" y="1160397"/>
                    <a:pt x="7869910" y="1148156"/>
                  </a:cubicBezTo>
                  <a:cubicBezTo>
                    <a:pt x="7864022" y="1135915"/>
                    <a:pt x="7867430" y="1126928"/>
                    <a:pt x="7877502" y="1127858"/>
                  </a:cubicBezTo>
                  <a:close/>
                  <a:moveTo>
                    <a:pt x="5493333" y="1127858"/>
                  </a:moveTo>
                  <a:cubicBezTo>
                    <a:pt x="5504335" y="1128013"/>
                    <a:pt x="5513786" y="1137930"/>
                    <a:pt x="5514716" y="1150170"/>
                  </a:cubicBezTo>
                  <a:cubicBezTo>
                    <a:pt x="5515646" y="1162411"/>
                    <a:pt x="5507433" y="1172173"/>
                    <a:pt x="5496432" y="1172173"/>
                  </a:cubicBezTo>
                  <a:cubicBezTo>
                    <a:pt x="5485431" y="1172018"/>
                    <a:pt x="5475825" y="1162101"/>
                    <a:pt x="5475050" y="1149860"/>
                  </a:cubicBezTo>
                  <a:cubicBezTo>
                    <a:pt x="5474275" y="1137620"/>
                    <a:pt x="5482487" y="1127858"/>
                    <a:pt x="5493333" y="1127858"/>
                  </a:cubicBezTo>
                  <a:close/>
                  <a:moveTo>
                    <a:pt x="5241854" y="1127549"/>
                  </a:moveTo>
                  <a:cubicBezTo>
                    <a:pt x="5252700" y="1127394"/>
                    <a:pt x="5261842" y="1137311"/>
                    <a:pt x="5262152" y="1149551"/>
                  </a:cubicBezTo>
                  <a:cubicBezTo>
                    <a:pt x="5262617" y="1161792"/>
                    <a:pt x="5253940" y="1171709"/>
                    <a:pt x="5242939" y="1171709"/>
                  </a:cubicBezTo>
                  <a:cubicBezTo>
                    <a:pt x="5231937" y="1171709"/>
                    <a:pt x="5222950" y="1161792"/>
                    <a:pt x="5222640" y="1149551"/>
                  </a:cubicBezTo>
                  <a:cubicBezTo>
                    <a:pt x="5222330" y="1137311"/>
                    <a:pt x="5231007" y="1127394"/>
                    <a:pt x="5241854" y="1127549"/>
                  </a:cubicBezTo>
                  <a:close/>
                  <a:moveTo>
                    <a:pt x="7141659" y="1127084"/>
                  </a:moveTo>
                  <a:cubicBezTo>
                    <a:pt x="7152041" y="1127859"/>
                    <a:pt x="7163972" y="1138395"/>
                    <a:pt x="7168465" y="1150636"/>
                  </a:cubicBezTo>
                  <a:cubicBezTo>
                    <a:pt x="7172804" y="1162877"/>
                    <a:pt x="7168000" y="1172174"/>
                    <a:pt x="7157464" y="1171399"/>
                  </a:cubicBezTo>
                  <a:cubicBezTo>
                    <a:pt x="7147082" y="1170624"/>
                    <a:pt x="7134997" y="1160088"/>
                    <a:pt x="7130658" y="1147847"/>
                  </a:cubicBezTo>
                  <a:cubicBezTo>
                    <a:pt x="7126320" y="1135606"/>
                    <a:pt x="7131123" y="1126309"/>
                    <a:pt x="7141659" y="1127084"/>
                  </a:cubicBezTo>
                  <a:close/>
                  <a:moveTo>
                    <a:pt x="8406801" y="1126774"/>
                  </a:moveTo>
                  <a:cubicBezTo>
                    <a:pt x="8416408" y="1128013"/>
                    <a:pt x="8429733" y="1139015"/>
                    <a:pt x="8436551" y="1151255"/>
                  </a:cubicBezTo>
                  <a:cubicBezTo>
                    <a:pt x="8443368" y="1163496"/>
                    <a:pt x="8441044" y="1172328"/>
                    <a:pt x="8431437" y="1171089"/>
                  </a:cubicBezTo>
                  <a:cubicBezTo>
                    <a:pt x="8421830" y="1169849"/>
                    <a:pt x="8408505" y="1158848"/>
                    <a:pt x="8401688" y="1146607"/>
                  </a:cubicBezTo>
                  <a:cubicBezTo>
                    <a:pt x="8394870" y="1134366"/>
                    <a:pt x="8397194" y="1125379"/>
                    <a:pt x="8406801" y="1126774"/>
                  </a:cubicBezTo>
                  <a:close/>
                  <a:moveTo>
                    <a:pt x="2200361" y="1125844"/>
                  </a:moveTo>
                  <a:cubicBezTo>
                    <a:pt x="2210277" y="1124604"/>
                    <a:pt x="2213378" y="1133436"/>
                    <a:pt x="2207334" y="1145677"/>
                  </a:cubicBezTo>
                  <a:cubicBezTo>
                    <a:pt x="2201135" y="1157918"/>
                    <a:pt x="2188118" y="1168919"/>
                    <a:pt x="2178202" y="1170159"/>
                  </a:cubicBezTo>
                  <a:cubicBezTo>
                    <a:pt x="2168129" y="1171398"/>
                    <a:pt x="2165029" y="1162566"/>
                    <a:pt x="2171228" y="1150326"/>
                  </a:cubicBezTo>
                  <a:cubicBezTo>
                    <a:pt x="2177426" y="1138085"/>
                    <a:pt x="2190443" y="1127084"/>
                    <a:pt x="2200361" y="1125844"/>
                  </a:cubicBezTo>
                  <a:close/>
                  <a:moveTo>
                    <a:pt x="2750345" y="1125690"/>
                  </a:moveTo>
                  <a:cubicBezTo>
                    <a:pt x="2760571" y="1124605"/>
                    <a:pt x="2764756" y="1133592"/>
                    <a:pt x="2759797" y="1145833"/>
                  </a:cubicBezTo>
                  <a:cubicBezTo>
                    <a:pt x="2754838" y="1158074"/>
                    <a:pt x="2742441" y="1168920"/>
                    <a:pt x="2732059" y="1170005"/>
                  </a:cubicBezTo>
                  <a:cubicBezTo>
                    <a:pt x="2721831" y="1171089"/>
                    <a:pt x="2717492" y="1162102"/>
                    <a:pt x="2722606" y="1149861"/>
                  </a:cubicBezTo>
                  <a:cubicBezTo>
                    <a:pt x="2727720" y="1137621"/>
                    <a:pt x="2740117" y="1126929"/>
                    <a:pt x="2750345" y="1125690"/>
                  </a:cubicBezTo>
                  <a:close/>
                  <a:moveTo>
                    <a:pt x="7081540" y="1122745"/>
                  </a:moveTo>
                  <a:cubicBezTo>
                    <a:pt x="7091921" y="1123520"/>
                    <a:pt x="7103852" y="1134056"/>
                    <a:pt x="7108190" y="1146297"/>
                  </a:cubicBezTo>
                  <a:cubicBezTo>
                    <a:pt x="7112374" y="1158538"/>
                    <a:pt x="7107416" y="1167835"/>
                    <a:pt x="7096880" y="1167060"/>
                  </a:cubicBezTo>
                  <a:cubicBezTo>
                    <a:pt x="7086343" y="1166285"/>
                    <a:pt x="7074412" y="1155749"/>
                    <a:pt x="7070229" y="1143508"/>
                  </a:cubicBezTo>
                  <a:cubicBezTo>
                    <a:pt x="7066045" y="1131267"/>
                    <a:pt x="7071158" y="1121970"/>
                    <a:pt x="7081540" y="1122745"/>
                  </a:cubicBezTo>
                  <a:close/>
                  <a:moveTo>
                    <a:pt x="9541167" y="1122280"/>
                  </a:moveTo>
                  <a:cubicBezTo>
                    <a:pt x="9549844" y="1123985"/>
                    <a:pt x="9563635" y="1135296"/>
                    <a:pt x="9571847" y="1147691"/>
                  </a:cubicBezTo>
                  <a:cubicBezTo>
                    <a:pt x="9580059" y="1160087"/>
                    <a:pt x="9579750" y="1168764"/>
                    <a:pt x="9571072" y="1167060"/>
                  </a:cubicBezTo>
                  <a:cubicBezTo>
                    <a:pt x="9562395" y="1165355"/>
                    <a:pt x="9548605" y="1154044"/>
                    <a:pt x="9540393" y="1141648"/>
                  </a:cubicBezTo>
                  <a:cubicBezTo>
                    <a:pt x="9532181" y="1129408"/>
                    <a:pt x="9532490" y="1120731"/>
                    <a:pt x="9541167" y="1122280"/>
                  </a:cubicBezTo>
                  <a:close/>
                  <a:moveTo>
                    <a:pt x="7819707" y="1121815"/>
                  </a:moveTo>
                  <a:cubicBezTo>
                    <a:pt x="7829779" y="1122900"/>
                    <a:pt x="7842640" y="1133591"/>
                    <a:pt x="7848372" y="1145832"/>
                  </a:cubicBezTo>
                  <a:cubicBezTo>
                    <a:pt x="7854261" y="1158073"/>
                    <a:pt x="7850697" y="1167215"/>
                    <a:pt x="7840625" y="1166130"/>
                  </a:cubicBezTo>
                  <a:cubicBezTo>
                    <a:pt x="7830554" y="1165200"/>
                    <a:pt x="7817693" y="1154354"/>
                    <a:pt x="7811960" y="1142113"/>
                  </a:cubicBezTo>
                  <a:cubicBezTo>
                    <a:pt x="7806227" y="1129873"/>
                    <a:pt x="7809790" y="1120731"/>
                    <a:pt x="7819707" y="1121815"/>
                  </a:cubicBezTo>
                  <a:close/>
                  <a:moveTo>
                    <a:pt x="1390812" y="1121660"/>
                  </a:moveTo>
                  <a:cubicBezTo>
                    <a:pt x="1400110" y="1120111"/>
                    <a:pt x="1401659" y="1128788"/>
                    <a:pt x="1394221" y="1141028"/>
                  </a:cubicBezTo>
                  <a:cubicBezTo>
                    <a:pt x="1386783" y="1153269"/>
                    <a:pt x="1373147" y="1164580"/>
                    <a:pt x="1363849" y="1166130"/>
                  </a:cubicBezTo>
                  <a:cubicBezTo>
                    <a:pt x="1354551" y="1167679"/>
                    <a:pt x="1353002" y="1159002"/>
                    <a:pt x="1360440" y="1146762"/>
                  </a:cubicBezTo>
                  <a:cubicBezTo>
                    <a:pt x="1367878" y="1134521"/>
                    <a:pt x="1381514" y="1123210"/>
                    <a:pt x="1390812" y="1121660"/>
                  </a:cubicBezTo>
                  <a:close/>
                  <a:moveTo>
                    <a:pt x="1786593" y="1120421"/>
                  </a:moveTo>
                  <a:cubicBezTo>
                    <a:pt x="1796201" y="1119027"/>
                    <a:pt x="1798525" y="1127704"/>
                    <a:pt x="1791708" y="1139944"/>
                  </a:cubicBezTo>
                  <a:cubicBezTo>
                    <a:pt x="1784889" y="1152185"/>
                    <a:pt x="1771408" y="1163341"/>
                    <a:pt x="1761801" y="1164736"/>
                  </a:cubicBezTo>
                  <a:cubicBezTo>
                    <a:pt x="1752038" y="1166130"/>
                    <a:pt x="1749869" y="1157453"/>
                    <a:pt x="1756687" y="1145213"/>
                  </a:cubicBezTo>
                  <a:cubicBezTo>
                    <a:pt x="1763660" y="1132972"/>
                    <a:pt x="1776987" y="1121971"/>
                    <a:pt x="1786593" y="1120421"/>
                  </a:cubicBezTo>
                  <a:close/>
                  <a:moveTo>
                    <a:pt x="2809540" y="1119647"/>
                  </a:moveTo>
                  <a:cubicBezTo>
                    <a:pt x="2819767" y="1118562"/>
                    <a:pt x="2824260" y="1127549"/>
                    <a:pt x="2819302" y="1139790"/>
                  </a:cubicBezTo>
                  <a:cubicBezTo>
                    <a:pt x="2814499" y="1152031"/>
                    <a:pt x="2802101" y="1162722"/>
                    <a:pt x="2791719" y="1163807"/>
                  </a:cubicBezTo>
                  <a:cubicBezTo>
                    <a:pt x="2781337" y="1164891"/>
                    <a:pt x="2776999" y="1155904"/>
                    <a:pt x="2781957" y="1143663"/>
                  </a:cubicBezTo>
                  <a:cubicBezTo>
                    <a:pt x="2786915" y="1131423"/>
                    <a:pt x="2799312" y="1120576"/>
                    <a:pt x="2809540" y="1119647"/>
                  </a:cubicBezTo>
                  <a:close/>
                  <a:moveTo>
                    <a:pt x="8351175" y="1119336"/>
                  </a:moveTo>
                  <a:cubicBezTo>
                    <a:pt x="8360781" y="1120576"/>
                    <a:pt x="8374106" y="1131577"/>
                    <a:pt x="8380924" y="1143818"/>
                  </a:cubicBezTo>
                  <a:cubicBezTo>
                    <a:pt x="8387742" y="1156214"/>
                    <a:pt x="8385418" y="1165046"/>
                    <a:pt x="8375657" y="1163806"/>
                  </a:cubicBezTo>
                  <a:cubicBezTo>
                    <a:pt x="8365895" y="1162566"/>
                    <a:pt x="8352570" y="1151565"/>
                    <a:pt x="8345907" y="1139324"/>
                  </a:cubicBezTo>
                  <a:cubicBezTo>
                    <a:pt x="8339243" y="1127084"/>
                    <a:pt x="8341568" y="1118097"/>
                    <a:pt x="8351175" y="1119336"/>
                  </a:cubicBezTo>
                  <a:close/>
                  <a:moveTo>
                    <a:pt x="1063989" y="1118872"/>
                  </a:moveTo>
                  <a:cubicBezTo>
                    <a:pt x="1072976" y="1117167"/>
                    <a:pt x="1074061" y="1125844"/>
                    <a:pt x="1066159" y="1138085"/>
                  </a:cubicBezTo>
                  <a:cubicBezTo>
                    <a:pt x="1058410" y="1150326"/>
                    <a:pt x="1044619" y="1161637"/>
                    <a:pt x="1035632" y="1163342"/>
                  </a:cubicBezTo>
                  <a:cubicBezTo>
                    <a:pt x="1026490" y="1165046"/>
                    <a:pt x="1025559" y="1156369"/>
                    <a:pt x="1033463" y="1144128"/>
                  </a:cubicBezTo>
                  <a:cubicBezTo>
                    <a:pt x="1041366" y="1131887"/>
                    <a:pt x="1055001" y="1120576"/>
                    <a:pt x="1063989" y="1118872"/>
                  </a:cubicBezTo>
                  <a:close/>
                  <a:moveTo>
                    <a:pt x="7021265" y="1118407"/>
                  </a:moveTo>
                  <a:cubicBezTo>
                    <a:pt x="7031646" y="1119027"/>
                    <a:pt x="7043578" y="1129563"/>
                    <a:pt x="7047761" y="1141804"/>
                  </a:cubicBezTo>
                  <a:cubicBezTo>
                    <a:pt x="7051945" y="1154045"/>
                    <a:pt x="7046831" y="1163342"/>
                    <a:pt x="7036295" y="1162567"/>
                  </a:cubicBezTo>
                  <a:cubicBezTo>
                    <a:pt x="7025759" y="1161947"/>
                    <a:pt x="7013828" y="1151411"/>
                    <a:pt x="7009799" y="1139170"/>
                  </a:cubicBezTo>
                  <a:cubicBezTo>
                    <a:pt x="7005770" y="1126929"/>
                    <a:pt x="7010884" y="1117632"/>
                    <a:pt x="7021265" y="1118407"/>
                  </a:cubicBezTo>
                  <a:close/>
                  <a:moveTo>
                    <a:pt x="2257540" y="1118407"/>
                  </a:moveTo>
                  <a:cubicBezTo>
                    <a:pt x="2267459" y="1117167"/>
                    <a:pt x="2270713" y="1125999"/>
                    <a:pt x="2264669" y="1138240"/>
                  </a:cubicBezTo>
                  <a:cubicBezTo>
                    <a:pt x="2258626" y="1150481"/>
                    <a:pt x="2245763" y="1161482"/>
                    <a:pt x="2235692" y="1162722"/>
                  </a:cubicBezTo>
                  <a:cubicBezTo>
                    <a:pt x="2225774" y="1163961"/>
                    <a:pt x="2222520" y="1155130"/>
                    <a:pt x="2228563" y="1142889"/>
                  </a:cubicBezTo>
                  <a:cubicBezTo>
                    <a:pt x="2234607" y="1130648"/>
                    <a:pt x="2247624" y="1119647"/>
                    <a:pt x="2257540" y="1118407"/>
                  </a:cubicBezTo>
                  <a:close/>
                  <a:moveTo>
                    <a:pt x="7761911" y="1115773"/>
                  </a:moveTo>
                  <a:cubicBezTo>
                    <a:pt x="7771983" y="1116858"/>
                    <a:pt x="7784688" y="1127549"/>
                    <a:pt x="7790421" y="1139790"/>
                  </a:cubicBezTo>
                  <a:cubicBezTo>
                    <a:pt x="7796000" y="1152031"/>
                    <a:pt x="7792436" y="1161173"/>
                    <a:pt x="7782364" y="1160088"/>
                  </a:cubicBezTo>
                  <a:cubicBezTo>
                    <a:pt x="7772138" y="1159003"/>
                    <a:pt x="7759432" y="1148312"/>
                    <a:pt x="7753854" y="1136071"/>
                  </a:cubicBezTo>
                  <a:cubicBezTo>
                    <a:pt x="7748276" y="1123830"/>
                    <a:pt x="7751840" y="1114843"/>
                    <a:pt x="7761911" y="1115773"/>
                  </a:cubicBezTo>
                  <a:close/>
                  <a:moveTo>
                    <a:pt x="6960991" y="1114223"/>
                  </a:moveTo>
                  <a:cubicBezTo>
                    <a:pt x="6971528" y="1114998"/>
                    <a:pt x="6983303" y="1125379"/>
                    <a:pt x="6987332" y="1137620"/>
                  </a:cubicBezTo>
                  <a:cubicBezTo>
                    <a:pt x="6991361" y="1149861"/>
                    <a:pt x="6986093" y="1159313"/>
                    <a:pt x="6975556" y="1158538"/>
                  </a:cubicBezTo>
                  <a:cubicBezTo>
                    <a:pt x="6965020" y="1157918"/>
                    <a:pt x="6953244" y="1147382"/>
                    <a:pt x="6949215" y="1135141"/>
                  </a:cubicBezTo>
                  <a:cubicBezTo>
                    <a:pt x="6945342" y="1122900"/>
                    <a:pt x="6950610" y="1113603"/>
                    <a:pt x="6960991" y="1114223"/>
                  </a:cubicBezTo>
                  <a:close/>
                  <a:moveTo>
                    <a:pt x="2868882" y="1113604"/>
                  </a:moveTo>
                  <a:cubicBezTo>
                    <a:pt x="2879263" y="1112519"/>
                    <a:pt x="2883755" y="1121506"/>
                    <a:pt x="2878952" y="1133747"/>
                  </a:cubicBezTo>
                  <a:cubicBezTo>
                    <a:pt x="2874150" y="1145988"/>
                    <a:pt x="2861912" y="1156679"/>
                    <a:pt x="2851532" y="1157764"/>
                  </a:cubicBezTo>
                  <a:cubicBezTo>
                    <a:pt x="2841152" y="1158693"/>
                    <a:pt x="2836658" y="1149706"/>
                    <a:pt x="2841462" y="1137466"/>
                  </a:cubicBezTo>
                  <a:cubicBezTo>
                    <a:pt x="2846420" y="1125225"/>
                    <a:pt x="2858658" y="1114533"/>
                    <a:pt x="2868882" y="1113604"/>
                  </a:cubicBezTo>
                  <a:close/>
                  <a:moveTo>
                    <a:pt x="1444582" y="1112519"/>
                  </a:moveTo>
                  <a:cubicBezTo>
                    <a:pt x="1453879" y="1110970"/>
                    <a:pt x="1455429" y="1119647"/>
                    <a:pt x="1448146" y="1131887"/>
                  </a:cubicBezTo>
                  <a:cubicBezTo>
                    <a:pt x="1440708" y="1144128"/>
                    <a:pt x="1427227" y="1155439"/>
                    <a:pt x="1417774" y="1156989"/>
                  </a:cubicBezTo>
                  <a:cubicBezTo>
                    <a:pt x="1408476" y="1158538"/>
                    <a:pt x="1406772" y="1149861"/>
                    <a:pt x="1414210" y="1137620"/>
                  </a:cubicBezTo>
                  <a:cubicBezTo>
                    <a:pt x="1421648" y="1125225"/>
                    <a:pt x="1435129" y="1114069"/>
                    <a:pt x="1444582" y="1112519"/>
                  </a:cubicBezTo>
                  <a:close/>
                  <a:moveTo>
                    <a:pt x="8295549" y="1112364"/>
                  </a:moveTo>
                  <a:cubicBezTo>
                    <a:pt x="8305156" y="1113448"/>
                    <a:pt x="8318481" y="1124450"/>
                    <a:pt x="8325144" y="1136690"/>
                  </a:cubicBezTo>
                  <a:cubicBezTo>
                    <a:pt x="8331807" y="1148931"/>
                    <a:pt x="8329328" y="1157918"/>
                    <a:pt x="8319566" y="1156679"/>
                  </a:cubicBezTo>
                  <a:cubicBezTo>
                    <a:pt x="8309804" y="1155439"/>
                    <a:pt x="8296633" y="1144438"/>
                    <a:pt x="8289971" y="1132197"/>
                  </a:cubicBezTo>
                  <a:cubicBezTo>
                    <a:pt x="8283463" y="1119956"/>
                    <a:pt x="8285943" y="1110969"/>
                    <a:pt x="8295549" y="1112364"/>
                  </a:cubicBezTo>
                  <a:close/>
                  <a:moveTo>
                    <a:pt x="1842069" y="1112054"/>
                  </a:moveTo>
                  <a:cubicBezTo>
                    <a:pt x="1851678" y="1110660"/>
                    <a:pt x="1854002" y="1119337"/>
                    <a:pt x="1847340" y="1131577"/>
                  </a:cubicBezTo>
                  <a:cubicBezTo>
                    <a:pt x="1840676" y="1143818"/>
                    <a:pt x="1827349" y="1154974"/>
                    <a:pt x="1817587" y="1156369"/>
                  </a:cubicBezTo>
                  <a:cubicBezTo>
                    <a:pt x="1807824" y="1157763"/>
                    <a:pt x="1805500" y="1149086"/>
                    <a:pt x="1812319" y="1136846"/>
                  </a:cubicBezTo>
                  <a:cubicBezTo>
                    <a:pt x="1819136" y="1124605"/>
                    <a:pt x="1832463" y="1113604"/>
                    <a:pt x="1842069" y="1112054"/>
                  </a:cubicBezTo>
                  <a:close/>
                  <a:moveTo>
                    <a:pt x="2315032" y="1110969"/>
                  </a:moveTo>
                  <a:cubicBezTo>
                    <a:pt x="2325104" y="1109730"/>
                    <a:pt x="2328359" y="1118561"/>
                    <a:pt x="2322470" y="1130802"/>
                  </a:cubicBezTo>
                  <a:cubicBezTo>
                    <a:pt x="2316581" y="1143043"/>
                    <a:pt x="2303720" y="1154044"/>
                    <a:pt x="2293647" y="1155284"/>
                  </a:cubicBezTo>
                  <a:cubicBezTo>
                    <a:pt x="2283575" y="1156523"/>
                    <a:pt x="2280321" y="1147691"/>
                    <a:pt x="2286209" y="1135451"/>
                  </a:cubicBezTo>
                  <a:cubicBezTo>
                    <a:pt x="2292098" y="1123210"/>
                    <a:pt x="2304959" y="1112364"/>
                    <a:pt x="2315032" y="1110969"/>
                  </a:cubicBezTo>
                  <a:close/>
                  <a:moveTo>
                    <a:pt x="6900872" y="1110194"/>
                  </a:moveTo>
                  <a:cubicBezTo>
                    <a:pt x="6911253" y="1110969"/>
                    <a:pt x="6923029" y="1121350"/>
                    <a:pt x="6926903" y="1133591"/>
                  </a:cubicBezTo>
                  <a:cubicBezTo>
                    <a:pt x="6930776" y="1145832"/>
                    <a:pt x="6925353" y="1155129"/>
                    <a:pt x="6914817" y="1154509"/>
                  </a:cubicBezTo>
                  <a:cubicBezTo>
                    <a:pt x="6904125" y="1153734"/>
                    <a:pt x="6892504" y="1143353"/>
                    <a:pt x="6888631" y="1131112"/>
                  </a:cubicBezTo>
                  <a:cubicBezTo>
                    <a:pt x="6884757" y="1118871"/>
                    <a:pt x="6890180" y="1109574"/>
                    <a:pt x="6900872" y="1110194"/>
                  </a:cubicBezTo>
                  <a:close/>
                  <a:moveTo>
                    <a:pt x="7703961" y="1109884"/>
                  </a:moveTo>
                  <a:cubicBezTo>
                    <a:pt x="7714033" y="1110969"/>
                    <a:pt x="7726738" y="1121660"/>
                    <a:pt x="7732316" y="1133901"/>
                  </a:cubicBezTo>
                  <a:cubicBezTo>
                    <a:pt x="7737895" y="1146142"/>
                    <a:pt x="7734176" y="1155284"/>
                    <a:pt x="7724104" y="1154199"/>
                  </a:cubicBezTo>
                  <a:cubicBezTo>
                    <a:pt x="7713878" y="1153114"/>
                    <a:pt x="7701172" y="1142423"/>
                    <a:pt x="7695749" y="1130182"/>
                  </a:cubicBezTo>
                  <a:cubicBezTo>
                    <a:pt x="7690171" y="1117941"/>
                    <a:pt x="7693890" y="1108954"/>
                    <a:pt x="7703961" y="1109884"/>
                  </a:cubicBezTo>
                  <a:close/>
                  <a:moveTo>
                    <a:pt x="9128079" y="1109575"/>
                  </a:moveTo>
                  <a:cubicBezTo>
                    <a:pt x="9137221" y="1110970"/>
                    <a:pt x="9150856" y="1122281"/>
                    <a:pt x="9158759" y="1134522"/>
                  </a:cubicBezTo>
                  <a:cubicBezTo>
                    <a:pt x="9166661" y="1146762"/>
                    <a:pt x="9165731" y="1155594"/>
                    <a:pt x="9156744" y="1154045"/>
                  </a:cubicBezTo>
                  <a:cubicBezTo>
                    <a:pt x="9147603" y="1152495"/>
                    <a:pt x="9133967" y="1141184"/>
                    <a:pt x="9126065" y="1128943"/>
                  </a:cubicBezTo>
                  <a:cubicBezTo>
                    <a:pt x="9118318" y="1116703"/>
                    <a:pt x="9119247" y="1108026"/>
                    <a:pt x="9128079" y="1109575"/>
                  </a:cubicBezTo>
                  <a:close/>
                  <a:moveTo>
                    <a:pt x="1116210" y="1109110"/>
                  </a:moveTo>
                  <a:cubicBezTo>
                    <a:pt x="1125196" y="1107405"/>
                    <a:pt x="1126282" y="1116082"/>
                    <a:pt x="1118534" y="1128323"/>
                  </a:cubicBezTo>
                  <a:cubicBezTo>
                    <a:pt x="1110786" y="1140564"/>
                    <a:pt x="1097150" y="1151875"/>
                    <a:pt x="1088007" y="1153580"/>
                  </a:cubicBezTo>
                  <a:cubicBezTo>
                    <a:pt x="1078865" y="1155284"/>
                    <a:pt x="1077936" y="1146607"/>
                    <a:pt x="1085683" y="1134366"/>
                  </a:cubicBezTo>
                  <a:cubicBezTo>
                    <a:pt x="1093431" y="1122125"/>
                    <a:pt x="1107223" y="1110814"/>
                    <a:pt x="1116210" y="1109110"/>
                  </a:cubicBezTo>
                  <a:close/>
                  <a:moveTo>
                    <a:pt x="2928379" y="1107405"/>
                  </a:moveTo>
                  <a:cubicBezTo>
                    <a:pt x="2938602" y="1106475"/>
                    <a:pt x="2943253" y="1115462"/>
                    <a:pt x="2938602" y="1127703"/>
                  </a:cubicBezTo>
                  <a:cubicBezTo>
                    <a:pt x="2933957" y="1139944"/>
                    <a:pt x="2921714" y="1150635"/>
                    <a:pt x="2911335" y="1151720"/>
                  </a:cubicBezTo>
                  <a:cubicBezTo>
                    <a:pt x="2900952" y="1152650"/>
                    <a:pt x="2896305" y="1143663"/>
                    <a:pt x="2901108" y="1131422"/>
                  </a:cubicBezTo>
                  <a:cubicBezTo>
                    <a:pt x="2905756" y="1119336"/>
                    <a:pt x="2917994" y="1108645"/>
                    <a:pt x="2928379" y="1107405"/>
                  </a:cubicBezTo>
                  <a:close/>
                  <a:moveTo>
                    <a:pt x="6839977" y="1106321"/>
                  </a:moveTo>
                  <a:cubicBezTo>
                    <a:pt x="6850514" y="1106941"/>
                    <a:pt x="6861980" y="1117322"/>
                    <a:pt x="6865854" y="1129563"/>
                  </a:cubicBezTo>
                  <a:cubicBezTo>
                    <a:pt x="6869727" y="1141804"/>
                    <a:pt x="6864149" y="1151100"/>
                    <a:pt x="6853613" y="1150481"/>
                  </a:cubicBezTo>
                  <a:cubicBezTo>
                    <a:pt x="6843076" y="1149861"/>
                    <a:pt x="6831455" y="1139479"/>
                    <a:pt x="6827737" y="1127239"/>
                  </a:cubicBezTo>
                  <a:cubicBezTo>
                    <a:pt x="6824173" y="1115153"/>
                    <a:pt x="6829596" y="1105701"/>
                    <a:pt x="6839977" y="1106321"/>
                  </a:cubicBezTo>
                  <a:close/>
                  <a:moveTo>
                    <a:pt x="8239613" y="1105081"/>
                  </a:moveTo>
                  <a:cubicBezTo>
                    <a:pt x="8249220" y="1106321"/>
                    <a:pt x="8262391" y="1117167"/>
                    <a:pt x="8269053" y="1129408"/>
                  </a:cubicBezTo>
                  <a:cubicBezTo>
                    <a:pt x="8275716" y="1141649"/>
                    <a:pt x="8273082" y="1150636"/>
                    <a:pt x="8263320" y="1149396"/>
                  </a:cubicBezTo>
                  <a:cubicBezTo>
                    <a:pt x="8253559" y="1148156"/>
                    <a:pt x="8240388" y="1137310"/>
                    <a:pt x="8233880" y="1125069"/>
                  </a:cubicBezTo>
                  <a:cubicBezTo>
                    <a:pt x="8227372" y="1112828"/>
                    <a:pt x="8230006" y="1103996"/>
                    <a:pt x="8239613" y="1105081"/>
                  </a:cubicBezTo>
                  <a:close/>
                  <a:moveTo>
                    <a:pt x="7645857" y="1104151"/>
                  </a:moveTo>
                  <a:cubicBezTo>
                    <a:pt x="7655928" y="1105081"/>
                    <a:pt x="7668634" y="1115772"/>
                    <a:pt x="7674057" y="1128013"/>
                  </a:cubicBezTo>
                  <a:cubicBezTo>
                    <a:pt x="7679480" y="1140254"/>
                    <a:pt x="7675761" y="1149241"/>
                    <a:pt x="7665535" y="1148311"/>
                  </a:cubicBezTo>
                  <a:cubicBezTo>
                    <a:pt x="7655308" y="1147381"/>
                    <a:pt x="7642758" y="1136690"/>
                    <a:pt x="7637335" y="1124449"/>
                  </a:cubicBezTo>
                  <a:cubicBezTo>
                    <a:pt x="7631912" y="1112208"/>
                    <a:pt x="7635785" y="1103221"/>
                    <a:pt x="7645857" y="1104151"/>
                  </a:cubicBezTo>
                  <a:close/>
                  <a:moveTo>
                    <a:pt x="1897700" y="1103997"/>
                  </a:moveTo>
                  <a:cubicBezTo>
                    <a:pt x="1907307" y="1102603"/>
                    <a:pt x="1909786" y="1111280"/>
                    <a:pt x="1903123" y="1123520"/>
                  </a:cubicBezTo>
                  <a:cubicBezTo>
                    <a:pt x="1896460" y="1135606"/>
                    <a:pt x="1883289" y="1146762"/>
                    <a:pt x="1873527" y="1148157"/>
                  </a:cubicBezTo>
                  <a:cubicBezTo>
                    <a:pt x="1863764" y="1149551"/>
                    <a:pt x="1861440" y="1140874"/>
                    <a:pt x="1868103" y="1128634"/>
                  </a:cubicBezTo>
                  <a:cubicBezTo>
                    <a:pt x="1874766" y="1116393"/>
                    <a:pt x="1888093" y="1105237"/>
                    <a:pt x="1897700" y="1103997"/>
                  </a:cubicBezTo>
                  <a:close/>
                  <a:moveTo>
                    <a:pt x="2372523" y="1103842"/>
                  </a:moveTo>
                  <a:cubicBezTo>
                    <a:pt x="2382439" y="1102603"/>
                    <a:pt x="2385849" y="1111434"/>
                    <a:pt x="2380115" y="1123675"/>
                  </a:cubicBezTo>
                  <a:cubicBezTo>
                    <a:pt x="2374382" y="1135916"/>
                    <a:pt x="2361521" y="1146762"/>
                    <a:pt x="2351448" y="1148002"/>
                  </a:cubicBezTo>
                  <a:cubicBezTo>
                    <a:pt x="2341375" y="1149241"/>
                    <a:pt x="2337967" y="1140410"/>
                    <a:pt x="2343855" y="1128169"/>
                  </a:cubicBezTo>
                  <a:cubicBezTo>
                    <a:pt x="2349744" y="1115928"/>
                    <a:pt x="2362450" y="1105082"/>
                    <a:pt x="2372523" y="1103842"/>
                  </a:cubicBezTo>
                  <a:close/>
                  <a:moveTo>
                    <a:pt x="9440607" y="1103532"/>
                  </a:moveTo>
                  <a:cubicBezTo>
                    <a:pt x="9449284" y="1105081"/>
                    <a:pt x="9463074" y="1116392"/>
                    <a:pt x="9471287" y="1128788"/>
                  </a:cubicBezTo>
                  <a:cubicBezTo>
                    <a:pt x="9479499" y="1141184"/>
                    <a:pt x="9479189" y="1149861"/>
                    <a:pt x="9470356" y="1148156"/>
                  </a:cubicBezTo>
                  <a:cubicBezTo>
                    <a:pt x="9461525" y="1146452"/>
                    <a:pt x="9447890" y="1135296"/>
                    <a:pt x="9439677" y="1122900"/>
                  </a:cubicBezTo>
                  <a:cubicBezTo>
                    <a:pt x="9431466" y="1110504"/>
                    <a:pt x="9431930" y="1101827"/>
                    <a:pt x="9440607" y="1103532"/>
                  </a:cubicBezTo>
                  <a:close/>
                  <a:moveTo>
                    <a:pt x="1498353" y="1103532"/>
                  </a:moveTo>
                  <a:cubicBezTo>
                    <a:pt x="1507650" y="1101983"/>
                    <a:pt x="1509355" y="1110660"/>
                    <a:pt x="1502071" y="1122900"/>
                  </a:cubicBezTo>
                  <a:cubicBezTo>
                    <a:pt x="1494789" y="1135141"/>
                    <a:pt x="1481308" y="1146297"/>
                    <a:pt x="1471855" y="1147847"/>
                  </a:cubicBezTo>
                  <a:cubicBezTo>
                    <a:pt x="1462402" y="1149396"/>
                    <a:pt x="1460853" y="1140719"/>
                    <a:pt x="1468136" y="1128479"/>
                  </a:cubicBezTo>
                  <a:cubicBezTo>
                    <a:pt x="1475573" y="1116238"/>
                    <a:pt x="1489055" y="1105082"/>
                    <a:pt x="1498353" y="1103532"/>
                  </a:cubicBezTo>
                  <a:close/>
                  <a:moveTo>
                    <a:pt x="8694847" y="1103377"/>
                  </a:moveTo>
                  <a:cubicBezTo>
                    <a:pt x="8704144" y="1104771"/>
                    <a:pt x="8717780" y="1115773"/>
                    <a:pt x="8725062" y="1128013"/>
                  </a:cubicBezTo>
                  <a:cubicBezTo>
                    <a:pt x="8732345" y="1140254"/>
                    <a:pt x="8730795" y="1149086"/>
                    <a:pt x="8721343" y="1147692"/>
                  </a:cubicBezTo>
                  <a:cubicBezTo>
                    <a:pt x="8711891" y="1146297"/>
                    <a:pt x="8698411" y="1135296"/>
                    <a:pt x="8691128" y="1123055"/>
                  </a:cubicBezTo>
                  <a:cubicBezTo>
                    <a:pt x="8683846" y="1110814"/>
                    <a:pt x="8685550" y="1101982"/>
                    <a:pt x="8694847" y="1103377"/>
                  </a:cubicBezTo>
                  <a:close/>
                  <a:moveTo>
                    <a:pt x="6779548" y="1102602"/>
                  </a:moveTo>
                  <a:cubicBezTo>
                    <a:pt x="6790084" y="1103222"/>
                    <a:pt x="6801551" y="1113603"/>
                    <a:pt x="6805269" y="1125844"/>
                  </a:cubicBezTo>
                  <a:cubicBezTo>
                    <a:pt x="6808988" y="1137930"/>
                    <a:pt x="6803255" y="1147381"/>
                    <a:pt x="6792719" y="1146762"/>
                  </a:cubicBezTo>
                  <a:cubicBezTo>
                    <a:pt x="6782182" y="1146142"/>
                    <a:pt x="6770561" y="1135760"/>
                    <a:pt x="6766997" y="1123520"/>
                  </a:cubicBezTo>
                  <a:cubicBezTo>
                    <a:pt x="6763279" y="1111434"/>
                    <a:pt x="6769012" y="1101982"/>
                    <a:pt x="6779548" y="1102602"/>
                  </a:cubicBezTo>
                  <a:close/>
                  <a:moveTo>
                    <a:pt x="2987879" y="1101827"/>
                  </a:moveTo>
                  <a:cubicBezTo>
                    <a:pt x="2998261" y="1100897"/>
                    <a:pt x="3002908" y="1109884"/>
                    <a:pt x="2998415" y="1122125"/>
                  </a:cubicBezTo>
                  <a:cubicBezTo>
                    <a:pt x="2993765" y="1134211"/>
                    <a:pt x="2981678" y="1145057"/>
                    <a:pt x="2971301" y="1145987"/>
                  </a:cubicBezTo>
                  <a:cubicBezTo>
                    <a:pt x="2960762" y="1146917"/>
                    <a:pt x="2956110" y="1137930"/>
                    <a:pt x="2960762" y="1125689"/>
                  </a:cubicBezTo>
                  <a:cubicBezTo>
                    <a:pt x="2965412" y="1113448"/>
                    <a:pt x="2977495" y="1102757"/>
                    <a:pt x="2987879" y="1101827"/>
                  </a:cubicBezTo>
                  <a:close/>
                  <a:moveTo>
                    <a:pt x="9076017" y="1100742"/>
                  </a:moveTo>
                  <a:cubicBezTo>
                    <a:pt x="9085003" y="1102292"/>
                    <a:pt x="9098639" y="1113448"/>
                    <a:pt x="9106541" y="1125689"/>
                  </a:cubicBezTo>
                  <a:cubicBezTo>
                    <a:pt x="9114443" y="1137930"/>
                    <a:pt x="9113514" y="1146762"/>
                    <a:pt x="9104372" y="1145212"/>
                  </a:cubicBezTo>
                  <a:cubicBezTo>
                    <a:pt x="9095385" y="1143663"/>
                    <a:pt x="9081595" y="1132507"/>
                    <a:pt x="9073847" y="1120266"/>
                  </a:cubicBezTo>
                  <a:cubicBezTo>
                    <a:pt x="9066100" y="1108025"/>
                    <a:pt x="9067030" y="1099193"/>
                    <a:pt x="9076017" y="1100742"/>
                  </a:cubicBezTo>
                  <a:close/>
                  <a:moveTo>
                    <a:pt x="1168585" y="1099348"/>
                  </a:moveTo>
                  <a:cubicBezTo>
                    <a:pt x="1177728" y="1097643"/>
                    <a:pt x="1178812" y="1106320"/>
                    <a:pt x="1171064" y="1118561"/>
                  </a:cubicBezTo>
                  <a:cubicBezTo>
                    <a:pt x="1163317" y="1130802"/>
                    <a:pt x="1149681" y="1142113"/>
                    <a:pt x="1140538" y="1143818"/>
                  </a:cubicBezTo>
                  <a:cubicBezTo>
                    <a:pt x="1131396" y="1145522"/>
                    <a:pt x="1130311" y="1136845"/>
                    <a:pt x="1138059" y="1124604"/>
                  </a:cubicBezTo>
                  <a:cubicBezTo>
                    <a:pt x="1145807" y="1112363"/>
                    <a:pt x="1159443" y="1101052"/>
                    <a:pt x="1168585" y="1099348"/>
                  </a:cubicBezTo>
                  <a:close/>
                  <a:moveTo>
                    <a:pt x="6718808" y="1099193"/>
                  </a:moveTo>
                  <a:cubicBezTo>
                    <a:pt x="6729345" y="1099813"/>
                    <a:pt x="6740811" y="1110195"/>
                    <a:pt x="6744375" y="1122435"/>
                  </a:cubicBezTo>
                  <a:cubicBezTo>
                    <a:pt x="6747938" y="1134521"/>
                    <a:pt x="6742205" y="1143973"/>
                    <a:pt x="6731514" y="1143353"/>
                  </a:cubicBezTo>
                  <a:cubicBezTo>
                    <a:pt x="6720822" y="1142733"/>
                    <a:pt x="6709356" y="1132352"/>
                    <a:pt x="6705947" y="1120111"/>
                  </a:cubicBezTo>
                  <a:cubicBezTo>
                    <a:pt x="6702539" y="1107870"/>
                    <a:pt x="6708272" y="1098419"/>
                    <a:pt x="6718808" y="1099193"/>
                  </a:cubicBezTo>
                  <a:close/>
                  <a:moveTo>
                    <a:pt x="7587441" y="1098573"/>
                  </a:moveTo>
                  <a:cubicBezTo>
                    <a:pt x="7597512" y="1099503"/>
                    <a:pt x="7610063" y="1110194"/>
                    <a:pt x="7615486" y="1122435"/>
                  </a:cubicBezTo>
                  <a:cubicBezTo>
                    <a:pt x="7620909" y="1134521"/>
                    <a:pt x="7617035" y="1143663"/>
                    <a:pt x="7606809" y="1142733"/>
                  </a:cubicBezTo>
                  <a:cubicBezTo>
                    <a:pt x="7596583" y="1141803"/>
                    <a:pt x="7584032" y="1131112"/>
                    <a:pt x="7578764" y="1118871"/>
                  </a:cubicBezTo>
                  <a:cubicBezTo>
                    <a:pt x="7573495" y="1106630"/>
                    <a:pt x="7577369" y="1097643"/>
                    <a:pt x="7587441" y="1098573"/>
                  </a:cubicBezTo>
                  <a:close/>
                  <a:moveTo>
                    <a:pt x="8183522" y="1098109"/>
                  </a:moveTo>
                  <a:cubicBezTo>
                    <a:pt x="8193283" y="1099348"/>
                    <a:pt x="8206454" y="1110195"/>
                    <a:pt x="8212962" y="1122435"/>
                  </a:cubicBezTo>
                  <a:cubicBezTo>
                    <a:pt x="8219469" y="1134676"/>
                    <a:pt x="8216836" y="1143663"/>
                    <a:pt x="8207074" y="1142424"/>
                  </a:cubicBezTo>
                  <a:cubicBezTo>
                    <a:pt x="8197157" y="1141184"/>
                    <a:pt x="8184142" y="1130338"/>
                    <a:pt x="8177634" y="1118097"/>
                  </a:cubicBezTo>
                  <a:cubicBezTo>
                    <a:pt x="8171281" y="1106011"/>
                    <a:pt x="8173915" y="1097024"/>
                    <a:pt x="8183522" y="1098109"/>
                  </a:cubicBezTo>
                  <a:close/>
                  <a:moveTo>
                    <a:pt x="2430168" y="1096714"/>
                  </a:moveTo>
                  <a:cubicBezTo>
                    <a:pt x="2440240" y="1095474"/>
                    <a:pt x="2443804" y="1104306"/>
                    <a:pt x="2438070" y="1116547"/>
                  </a:cubicBezTo>
                  <a:cubicBezTo>
                    <a:pt x="2432492" y="1128788"/>
                    <a:pt x="2419630" y="1139634"/>
                    <a:pt x="2409558" y="1140874"/>
                  </a:cubicBezTo>
                  <a:cubicBezTo>
                    <a:pt x="2399485" y="1142113"/>
                    <a:pt x="2395922" y="1133282"/>
                    <a:pt x="2401656" y="1121041"/>
                  </a:cubicBezTo>
                  <a:cubicBezTo>
                    <a:pt x="2407388" y="1108800"/>
                    <a:pt x="2420250" y="1097954"/>
                    <a:pt x="2430168" y="1096714"/>
                  </a:cubicBezTo>
                  <a:close/>
                  <a:moveTo>
                    <a:pt x="3047532" y="1096094"/>
                  </a:moveTo>
                  <a:cubicBezTo>
                    <a:pt x="3057913" y="1095164"/>
                    <a:pt x="3062560" y="1104151"/>
                    <a:pt x="3058223" y="1116392"/>
                  </a:cubicBezTo>
                  <a:cubicBezTo>
                    <a:pt x="3053728" y="1128633"/>
                    <a:pt x="3041643" y="1139324"/>
                    <a:pt x="3031263" y="1140254"/>
                  </a:cubicBezTo>
                  <a:cubicBezTo>
                    <a:pt x="3020883" y="1141184"/>
                    <a:pt x="3016077" y="1132197"/>
                    <a:pt x="3020574" y="1119956"/>
                  </a:cubicBezTo>
                  <a:cubicBezTo>
                    <a:pt x="3025066" y="1107715"/>
                    <a:pt x="3037151" y="1097024"/>
                    <a:pt x="3047532" y="1096094"/>
                  </a:cubicBezTo>
                  <a:close/>
                  <a:moveTo>
                    <a:pt x="1953641" y="1095784"/>
                  </a:moveTo>
                  <a:cubicBezTo>
                    <a:pt x="1963402" y="1094389"/>
                    <a:pt x="1965882" y="1103067"/>
                    <a:pt x="1959374" y="1115307"/>
                  </a:cubicBezTo>
                  <a:cubicBezTo>
                    <a:pt x="1952711" y="1127548"/>
                    <a:pt x="1939539" y="1138549"/>
                    <a:pt x="1929777" y="1139944"/>
                  </a:cubicBezTo>
                  <a:cubicBezTo>
                    <a:pt x="1920014" y="1141339"/>
                    <a:pt x="1917380" y="1132661"/>
                    <a:pt x="1924043" y="1120421"/>
                  </a:cubicBezTo>
                  <a:cubicBezTo>
                    <a:pt x="1930707" y="1108180"/>
                    <a:pt x="1943878" y="1097179"/>
                    <a:pt x="1953641" y="1095784"/>
                  </a:cubicBezTo>
                  <a:close/>
                  <a:moveTo>
                    <a:pt x="6657915" y="1095630"/>
                  </a:moveTo>
                  <a:cubicBezTo>
                    <a:pt x="6668451" y="1096250"/>
                    <a:pt x="6679762" y="1106476"/>
                    <a:pt x="6683171" y="1118717"/>
                  </a:cubicBezTo>
                  <a:cubicBezTo>
                    <a:pt x="6686580" y="1130958"/>
                    <a:pt x="6680847" y="1140409"/>
                    <a:pt x="6670156" y="1139790"/>
                  </a:cubicBezTo>
                  <a:cubicBezTo>
                    <a:pt x="6659619" y="1139325"/>
                    <a:pt x="6648308" y="1128943"/>
                    <a:pt x="6644899" y="1116703"/>
                  </a:cubicBezTo>
                  <a:cubicBezTo>
                    <a:pt x="6641490" y="1104462"/>
                    <a:pt x="6647378" y="1095010"/>
                    <a:pt x="6657915" y="1095630"/>
                  </a:cubicBezTo>
                  <a:close/>
                  <a:moveTo>
                    <a:pt x="8640771" y="1095475"/>
                  </a:moveTo>
                  <a:cubicBezTo>
                    <a:pt x="8650222" y="1096869"/>
                    <a:pt x="8663702" y="1107871"/>
                    <a:pt x="8670985" y="1120111"/>
                  </a:cubicBezTo>
                  <a:cubicBezTo>
                    <a:pt x="8678267" y="1132352"/>
                    <a:pt x="8676563" y="1141184"/>
                    <a:pt x="8667112" y="1139790"/>
                  </a:cubicBezTo>
                  <a:cubicBezTo>
                    <a:pt x="8657660" y="1138395"/>
                    <a:pt x="8644180" y="1127394"/>
                    <a:pt x="8636897" y="1115153"/>
                  </a:cubicBezTo>
                  <a:cubicBezTo>
                    <a:pt x="8629615" y="1102912"/>
                    <a:pt x="8631474" y="1094080"/>
                    <a:pt x="8640771" y="1095475"/>
                  </a:cubicBezTo>
                  <a:close/>
                  <a:moveTo>
                    <a:pt x="1552588" y="1094545"/>
                  </a:moveTo>
                  <a:cubicBezTo>
                    <a:pt x="1561885" y="1092996"/>
                    <a:pt x="1563744" y="1101673"/>
                    <a:pt x="1556461" y="1113913"/>
                  </a:cubicBezTo>
                  <a:cubicBezTo>
                    <a:pt x="1549178" y="1126154"/>
                    <a:pt x="1535697" y="1137310"/>
                    <a:pt x="1526244" y="1138860"/>
                  </a:cubicBezTo>
                  <a:cubicBezTo>
                    <a:pt x="1516792" y="1140409"/>
                    <a:pt x="1515088" y="1131732"/>
                    <a:pt x="1522370" y="1119492"/>
                  </a:cubicBezTo>
                  <a:cubicBezTo>
                    <a:pt x="1529654" y="1107251"/>
                    <a:pt x="1543135" y="1096095"/>
                    <a:pt x="1552588" y="1094545"/>
                  </a:cubicBezTo>
                  <a:close/>
                  <a:moveTo>
                    <a:pt x="7529181" y="1092995"/>
                  </a:moveTo>
                  <a:cubicBezTo>
                    <a:pt x="7539408" y="1094080"/>
                    <a:pt x="7551803" y="1104616"/>
                    <a:pt x="7557071" y="1116857"/>
                  </a:cubicBezTo>
                  <a:cubicBezTo>
                    <a:pt x="7562340" y="1129098"/>
                    <a:pt x="7558311" y="1138240"/>
                    <a:pt x="7548085" y="1137310"/>
                  </a:cubicBezTo>
                  <a:cubicBezTo>
                    <a:pt x="7537858" y="1136380"/>
                    <a:pt x="7525307" y="1125689"/>
                    <a:pt x="7520194" y="1113448"/>
                  </a:cubicBezTo>
                  <a:cubicBezTo>
                    <a:pt x="7514926" y="1101207"/>
                    <a:pt x="7518955" y="1092065"/>
                    <a:pt x="7529181" y="1092995"/>
                  </a:cubicBezTo>
                  <a:close/>
                  <a:moveTo>
                    <a:pt x="6597020" y="1092376"/>
                  </a:moveTo>
                  <a:cubicBezTo>
                    <a:pt x="6607556" y="1092996"/>
                    <a:pt x="6618868" y="1103222"/>
                    <a:pt x="6622121" y="1115463"/>
                  </a:cubicBezTo>
                  <a:cubicBezTo>
                    <a:pt x="6625375" y="1127704"/>
                    <a:pt x="6619488" y="1137155"/>
                    <a:pt x="6608796" y="1136536"/>
                  </a:cubicBezTo>
                  <a:cubicBezTo>
                    <a:pt x="6598105" y="1135916"/>
                    <a:pt x="6586949" y="1125689"/>
                    <a:pt x="6583695" y="1113449"/>
                  </a:cubicBezTo>
                  <a:cubicBezTo>
                    <a:pt x="6580441" y="1101208"/>
                    <a:pt x="6586484" y="1091756"/>
                    <a:pt x="6597020" y="1092376"/>
                  </a:cubicBezTo>
                  <a:close/>
                  <a:moveTo>
                    <a:pt x="9023800" y="1092066"/>
                  </a:moveTo>
                  <a:cubicBezTo>
                    <a:pt x="9032786" y="1093616"/>
                    <a:pt x="9046576" y="1104772"/>
                    <a:pt x="9054324" y="1117012"/>
                  </a:cubicBezTo>
                  <a:cubicBezTo>
                    <a:pt x="9062226" y="1129253"/>
                    <a:pt x="9061142" y="1138085"/>
                    <a:pt x="9051999" y="1136536"/>
                  </a:cubicBezTo>
                  <a:cubicBezTo>
                    <a:pt x="9042858" y="1134986"/>
                    <a:pt x="9029223" y="1123830"/>
                    <a:pt x="9021475" y="1111589"/>
                  </a:cubicBezTo>
                  <a:cubicBezTo>
                    <a:pt x="9013728" y="1099348"/>
                    <a:pt x="9014813" y="1090671"/>
                    <a:pt x="9023800" y="1092066"/>
                  </a:cubicBezTo>
                  <a:close/>
                  <a:moveTo>
                    <a:pt x="8127431" y="1091601"/>
                  </a:moveTo>
                  <a:cubicBezTo>
                    <a:pt x="8137193" y="1092685"/>
                    <a:pt x="8150364" y="1103532"/>
                    <a:pt x="8156716" y="1115773"/>
                  </a:cubicBezTo>
                  <a:cubicBezTo>
                    <a:pt x="8163068" y="1128013"/>
                    <a:pt x="8160280" y="1137000"/>
                    <a:pt x="8150518" y="1135761"/>
                  </a:cubicBezTo>
                  <a:cubicBezTo>
                    <a:pt x="8140602" y="1134521"/>
                    <a:pt x="8127586" y="1123675"/>
                    <a:pt x="8121234" y="1111434"/>
                  </a:cubicBezTo>
                  <a:cubicBezTo>
                    <a:pt x="8114880" y="1099193"/>
                    <a:pt x="8117669" y="1090206"/>
                    <a:pt x="8127431" y="1091601"/>
                  </a:cubicBezTo>
                  <a:close/>
                  <a:moveTo>
                    <a:pt x="2487968" y="1090051"/>
                  </a:moveTo>
                  <a:cubicBezTo>
                    <a:pt x="2498041" y="1088811"/>
                    <a:pt x="2501604" y="1097643"/>
                    <a:pt x="2496026" y="1109884"/>
                  </a:cubicBezTo>
                  <a:cubicBezTo>
                    <a:pt x="2490447" y="1121970"/>
                    <a:pt x="2477741" y="1132816"/>
                    <a:pt x="2467668" y="1134056"/>
                  </a:cubicBezTo>
                  <a:cubicBezTo>
                    <a:pt x="2457596" y="1135141"/>
                    <a:pt x="2454032" y="1126309"/>
                    <a:pt x="2459611" y="1114068"/>
                  </a:cubicBezTo>
                  <a:cubicBezTo>
                    <a:pt x="2465189" y="1101827"/>
                    <a:pt x="2477896" y="1090981"/>
                    <a:pt x="2487968" y="1090051"/>
                  </a:cubicBezTo>
                  <a:close/>
                  <a:moveTo>
                    <a:pt x="1221115" y="1089742"/>
                  </a:moveTo>
                  <a:cubicBezTo>
                    <a:pt x="1230257" y="1088192"/>
                    <a:pt x="1231496" y="1096714"/>
                    <a:pt x="1223749" y="1108955"/>
                  </a:cubicBezTo>
                  <a:cubicBezTo>
                    <a:pt x="1216002" y="1121196"/>
                    <a:pt x="1202365" y="1132507"/>
                    <a:pt x="1193223" y="1134211"/>
                  </a:cubicBezTo>
                  <a:cubicBezTo>
                    <a:pt x="1184081" y="1135916"/>
                    <a:pt x="1182841" y="1127239"/>
                    <a:pt x="1190588" y="1114998"/>
                  </a:cubicBezTo>
                  <a:cubicBezTo>
                    <a:pt x="1198337" y="1102757"/>
                    <a:pt x="1211972" y="1091446"/>
                    <a:pt x="1221115" y="1089742"/>
                  </a:cubicBezTo>
                  <a:close/>
                  <a:moveTo>
                    <a:pt x="6536126" y="1089431"/>
                  </a:moveTo>
                  <a:cubicBezTo>
                    <a:pt x="6546817" y="1089896"/>
                    <a:pt x="6557818" y="1100123"/>
                    <a:pt x="6561072" y="1112364"/>
                  </a:cubicBezTo>
                  <a:cubicBezTo>
                    <a:pt x="6564171" y="1124449"/>
                    <a:pt x="6558128" y="1133901"/>
                    <a:pt x="6547437" y="1133436"/>
                  </a:cubicBezTo>
                  <a:cubicBezTo>
                    <a:pt x="6536746" y="1132817"/>
                    <a:pt x="6525589" y="1122590"/>
                    <a:pt x="6522490" y="1110349"/>
                  </a:cubicBezTo>
                  <a:cubicBezTo>
                    <a:pt x="6519391" y="1098109"/>
                    <a:pt x="6525434" y="1088657"/>
                    <a:pt x="6536126" y="1089431"/>
                  </a:cubicBezTo>
                  <a:close/>
                  <a:moveTo>
                    <a:pt x="2009581" y="1087882"/>
                  </a:moveTo>
                  <a:cubicBezTo>
                    <a:pt x="2019344" y="1086488"/>
                    <a:pt x="2021978" y="1095165"/>
                    <a:pt x="2015469" y="1107405"/>
                  </a:cubicBezTo>
                  <a:cubicBezTo>
                    <a:pt x="2008961" y="1119646"/>
                    <a:pt x="1995790" y="1130647"/>
                    <a:pt x="1986027" y="1132042"/>
                  </a:cubicBezTo>
                  <a:cubicBezTo>
                    <a:pt x="1976264" y="1133282"/>
                    <a:pt x="1973630" y="1124605"/>
                    <a:pt x="1980139" y="1112364"/>
                  </a:cubicBezTo>
                  <a:cubicBezTo>
                    <a:pt x="1986647" y="1100123"/>
                    <a:pt x="1999819" y="1089122"/>
                    <a:pt x="2009581" y="1087882"/>
                  </a:cubicBezTo>
                  <a:close/>
                  <a:moveTo>
                    <a:pt x="8586694" y="1087727"/>
                  </a:moveTo>
                  <a:cubicBezTo>
                    <a:pt x="8596146" y="1089121"/>
                    <a:pt x="8609626" y="1100123"/>
                    <a:pt x="8616754" y="1112363"/>
                  </a:cubicBezTo>
                  <a:cubicBezTo>
                    <a:pt x="8623882" y="1124604"/>
                    <a:pt x="8622022" y="1133436"/>
                    <a:pt x="8612570" y="1132042"/>
                  </a:cubicBezTo>
                  <a:cubicBezTo>
                    <a:pt x="8603119" y="1130647"/>
                    <a:pt x="8589638" y="1119646"/>
                    <a:pt x="8582510" y="1107405"/>
                  </a:cubicBezTo>
                  <a:cubicBezTo>
                    <a:pt x="8575384" y="1095164"/>
                    <a:pt x="8577243" y="1086332"/>
                    <a:pt x="8586694" y="1087727"/>
                  </a:cubicBezTo>
                  <a:close/>
                  <a:moveTo>
                    <a:pt x="7470611" y="1087572"/>
                  </a:moveTo>
                  <a:cubicBezTo>
                    <a:pt x="7480838" y="1088501"/>
                    <a:pt x="7493233" y="1099038"/>
                    <a:pt x="7498347" y="1111279"/>
                  </a:cubicBezTo>
                  <a:cubicBezTo>
                    <a:pt x="7503460" y="1123520"/>
                    <a:pt x="7499276" y="1132661"/>
                    <a:pt x="7489050" y="1131732"/>
                  </a:cubicBezTo>
                  <a:cubicBezTo>
                    <a:pt x="7478823" y="1130802"/>
                    <a:pt x="7466428" y="1120266"/>
                    <a:pt x="7461314" y="1108025"/>
                  </a:cubicBezTo>
                  <a:cubicBezTo>
                    <a:pt x="7456356" y="1095939"/>
                    <a:pt x="7460540" y="1086797"/>
                    <a:pt x="7470611" y="1087572"/>
                  </a:cubicBezTo>
                  <a:close/>
                  <a:moveTo>
                    <a:pt x="6474922" y="1086333"/>
                  </a:moveTo>
                  <a:cubicBezTo>
                    <a:pt x="6485458" y="1086798"/>
                    <a:pt x="6496459" y="1097024"/>
                    <a:pt x="6499558" y="1109265"/>
                  </a:cubicBezTo>
                  <a:cubicBezTo>
                    <a:pt x="6502657" y="1121351"/>
                    <a:pt x="6496459" y="1130803"/>
                    <a:pt x="6485768" y="1130338"/>
                  </a:cubicBezTo>
                  <a:cubicBezTo>
                    <a:pt x="6475077" y="1129873"/>
                    <a:pt x="6464076" y="1119646"/>
                    <a:pt x="6461132" y="1107406"/>
                  </a:cubicBezTo>
                  <a:cubicBezTo>
                    <a:pt x="6458187" y="1095165"/>
                    <a:pt x="6464385" y="1085713"/>
                    <a:pt x="6474922" y="1086333"/>
                  </a:cubicBezTo>
                  <a:close/>
                  <a:moveTo>
                    <a:pt x="1606669" y="1085713"/>
                  </a:moveTo>
                  <a:cubicBezTo>
                    <a:pt x="1616121" y="1084164"/>
                    <a:pt x="1617980" y="1092841"/>
                    <a:pt x="1610852" y="1105081"/>
                  </a:cubicBezTo>
                  <a:cubicBezTo>
                    <a:pt x="1603724" y="1117322"/>
                    <a:pt x="1590242" y="1128478"/>
                    <a:pt x="1580791" y="1130028"/>
                  </a:cubicBezTo>
                  <a:cubicBezTo>
                    <a:pt x="1571183" y="1131577"/>
                    <a:pt x="1569479" y="1122900"/>
                    <a:pt x="1576606" y="1110660"/>
                  </a:cubicBezTo>
                  <a:cubicBezTo>
                    <a:pt x="1583890" y="1098419"/>
                    <a:pt x="1597216" y="1087263"/>
                    <a:pt x="1606669" y="1085713"/>
                  </a:cubicBezTo>
                  <a:close/>
                  <a:moveTo>
                    <a:pt x="9339582" y="1085093"/>
                  </a:moveTo>
                  <a:cubicBezTo>
                    <a:pt x="9348413" y="1086642"/>
                    <a:pt x="9362203" y="1097953"/>
                    <a:pt x="9370261" y="1110194"/>
                  </a:cubicBezTo>
                  <a:cubicBezTo>
                    <a:pt x="9378473" y="1122435"/>
                    <a:pt x="9377853" y="1131112"/>
                    <a:pt x="9369021" y="1129563"/>
                  </a:cubicBezTo>
                  <a:cubicBezTo>
                    <a:pt x="9360189" y="1127858"/>
                    <a:pt x="9346398" y="1116547"/>
                    <a:pt x="9338342" y="1104306"/>
                  </a:cubicBezTo>
                  <a:cubicBezTo>
                    <a:pt x="9330129" y="1092065"/>
                    <a:pt x="9330750" y="1083388"/>
                    <a:pt x="9339582" y="1085093"/>
                  </a:cubicBezTo>
                  <a:close/>
                  <a:moveTo>
                    <a:pt x="8071030" y="1084629"/>
                  </a:moveTo>
                  <a:cubicBezTo>
                    <a:pt x="8080792" y="1085713"/>
                    <a:pt x="8093808" y="1096560"/>
                    <a:pt x="8100160" y="1108800"/>
                  </a:cubicBezTo>
                  <a:cubicBezTo>
                    <a:pt x="8106514" y="1121041"/>
                    <a:pt x="8103725" y="1129873"/>
                    <a:pt x="8093808" y="1128789"/>
                  </a:cubicBezTo>
                  <a:cubicBezTo>
                    <a:pt x="8083891" y="1127704"/>
                    <a:pt x="8070876" y="1116858"/>
                    <a:pt x="8064678" y="1104617"/>
                  </a:cubicBezTo>
                  <a:cubicBezTo>
                    <a:pt x="8058479" y="1092531"/>
                    <a:pt x="8061423" y="1083544"/>
                    <a:pt x="8071030" y="1084629"/>
                  </a:cubicBezTo>
                  <a:close/>
                  <a:moveTo>
                    <a:pt x="6413718" y="1083388"/>
                  </a:moveTo>
                  <a:cubicBezTo>
                    <a:pt x="6424255" y="1083853"/>
                    <a:pt x="6435256" y="1094080"/>
                    <a:pt x="6438200" y="1106321"/>
                  </a:cubicBezTo>
                  <a:cubicBezTo>
                    <a:pt x="6441144" y="1118561"/>
                    <a:pt x="6434791" y="1128013"/>
                    <a:pt x="6424100" y="1127548"/>
                  </a:cubicBezTo>
                  <a:cubicBezTo>
                    <a:pt x="6413408" y="1127083"/>
                    <a:pt x="6402407" y="1116857"/>
                    <a:pt x="6399618" y="1104616"/>
                  </a:cubicBezTo>
                  <a:cubicBezTo>
                    <a:pt x="6396829" y="1092375"/>
                    <a:pt x="6403182" y="1082924"/>
                    <a:pt x="6413718" y="1083388"/>
                  </a:cubicBezTo>
                  <a:close/>
                  <a:moveTo>
                    <a:pt x="2545923" y="1083079"/>
                  </a:moveTo>
                  <a:cubicBezTo>
                    <a:pt x="2555996" y="1081994"/>
                    <a:pt x="2559715" y="1090826"/>
                    <a:pt x="2554292" y="1103067"/>
                  </a:cubicBezTo>
                  <a:cubicBezTo>
                    <a:pt x="2548867" y="1115153"/>
                    <a:pt x="2536161" y="1125999"/>
                    <a:pt x="2526089" y="1127239"/>
                  </a:cubicBezTo>
                  <a:cubicBezTo>
                    <a:pt x="2515861" y="1128324"/>
                    <a:pt x="2512142" y="1119492"/>
                    <a:pt x="2517720" y="1107251"/>
                  </a:cubicBezTo>
                  <a:cubicBezTo>
                    <a:pt x="2523299" y="1095010"/>
                    <a:pt x="2535851" y="1084164"/>
                    <a:pt x="2545923" y="1083079"/>
                  </a:cubicBezTo>
                  <a:close/>
                  <a:moveTo>
                    <a:pt x="7411886" y="1082459"/>
                  </a:moveTo>
                  <a:cubicBezTo>
                    <a:pt x="7422113" y="1083389"/>
                    <a:pt x="7434508" y="1093925"/>
                    <a:pt x="7439467" y="1106166"/>
                  </a:cubicBezTo>
                  <a:cubicBezTo>
                    <a:pt x="7444580" y="1118407"/>
                    <a:pt x="7440242" y="1127549"/>
                    <a:pt x="7430015" y="1126619"/>
                  </a:cubicBezTo>
                  <a:cubicBezTo>
                    <a:pt x="7419634" y="1125689"/>
                    <a:pt x="7407393" y="1115153"/>
                    <a:pt x="7402435" y="1102912"/>
                  </a:cubicBezTo>
                  <a:cubicBezTo>
                    <a:pt x="7397476" y="1090671"/>
                    <a:pt x="7401815" y="1081529"/>
                    <a:pt x="7411886" y="1082459"/>
                  </a:cubicBezTo>
                  <a:close/>
                  <a:moveTo>
                    <a:pt x="6352514" y="1080910"/>
                  </a:moveTo>
                  <a:cubicBezTo>
                    <a:pt x="6363205" y="1081375"/>
                    <a:pt x="6374051" y="1091446"/>
                    <a:pt x="6376840" y="1103687"/>
                  </a:cubicBezTo>
                  <a:cubicBezTo>
                    <a:pt x="6379629" y="1115928"/>
                    <a:pt x="6373121" y="1125380"/>
                    <a:pt x="6362430" y="1124915"/>
                  </a:cubicBezTo>
                  <a:cubicBezTo>
                    <a:pt x="6351739" y="1124450"/>
                    <a:pt x="6340737" y="1114223"/>
                    <a:pt x="6338104" y="1101983"/>
                  </a:cubicBezTo>
                  <a:cubicBezTo>
                    <a:pt x="6335469" y="1089742"/>
                    <a:pt x="6341822" y="1080290"/>
                    <a:pt x="6352514" y="1080910"/>
                  </a:cubicBezTo>
                  <a:close/>
                  <a:moveTo>
                    <a:pt x="1273645" y="1080445"/>
                  </a:moveTo>
                  <a:cubicBezTo>
                    <a:pt x="1282787" y="1078895"/>
                    <a:pt x="1284028" y="1087417"/>
                    <a:pt x="1276434" y="1099658"/>
                  </a:cubicBezTo>
                  <a:cubicBezTo>
                    <a:pt x="1268842" y="1111899"/>
                    <a:pt x="1255205" y="1123055"/>
                    <a:pt x="1246064" y="1124760"/>
                  </a:cubicBezTo>
                  <a:cubicBezTo>
                    <a:pt x="1236921" y="1126464"/>
                    <a:pt x="1235681" y="1117787"/>
                    <a:pt x="1243274" y="1105546"/>
                  </a:cubicBezTo>
                  <a:cubicBezTo>
                    <a:pt x="1251022" y="1093305"/>
                    <a:pt x="1264658" y="1081994"/>
                    <a:pt x="1273645" y="1080445"/>
                  </a:cubicBezTo>
                  <a:close/>
                  <a:moveTo>
                    <a:pt x="8532308" y="1080135"/>
                  </a:moveTo>
                  <a:cubicBezTo>
                    <a:pt x="8541605" y="1081374"/>
                    <a:pt x="8555086" y="1092376"/>
                    <a:pt x="8562213" y="1104616"/>
                  </a:cubicBezTo>
                  <a:cubicBezTo>
                    <a:pt x="8569341" y="1116702"/>
                    <a:pt x="8567326" y="1125689"/>
                    <a:pt x="8557875" y="1124295"/>
                  </a:cubicBezTo>
                  <a:cubicBezTo>
                    <a:pt x="8548422" y="1123055"/>
                    <a:pt x="8535097" y="1112054"/>
                    <a:pt x="8527970" y="1099813"/>
                  </a:cubicBezTo>
                  <a:cubicBezTo>
                    <a:pt x="8520842" y="1087572"/>
                    <a:pt x="8522856" y="1078740"/>
                    <a:pt x="8532308" y="1080135"/>
                  </a:cubicBezTo>
                  <a:close/>
                  <a:moveTo>
                    <a:pt x="2065677" y="1079980"/>
                  </a:moveTo>
                  <a:cubicBezTo>
                    <a:pt x="2075438" y="1078740"/>
                    <a:pt x="2078072" y="1087417"/>
                    <a:pt x="2071719" y="1099658"/>
                  </a:cubicBezTo>
                  <a:cubicBezTo>
                    <a:pt x="2065367" y="1111744"/>
                    <a:pt x="2052194" y="1122745"/>
                    <a:pt x="2042433" y="1124140"/>
                  </a:cubicBezTo>
                  <a:cubicBezTo>
                    <a:pt x="2032670" y="1125379"/>
                    <a:pt x="2029881" y="1116702"/>
                    <a:pt x="2036388" y="1104461"/>
                  </a:cubicBezTo>
                  <a:cubicBezTo>
                    <a:pt x="2042742" y="1092221"/>
                    <a:pt x="2055914" y="1081219"/>
                    <a:pt x="2065677" y="1079980"/>
                  </a:cubicBezTo>
                  <a:close/>
                  <a:moveTo>
                    <a:pt x="3226768" y="1079825"/>
                  </a:moveTo>
                  <a:cubicBezTo>
                    <a:pt x="3237150" y="1079050"/>
                    <a:pt x="3242263" y="1088192"/>
                    <a:pt x="3238234" y="1100278"/>
                  </a:cubicBezTo>
                  <a:cubicBezTo>
                    <a:pt x="3234206" y="1112519"/>
                    <a:pt x="3222430" y="1123055"/>
                    <a:pt x="3211893" y="1123985"/>
                  </a:cubicBezTo>
                  <a:cubicBezTo>
                    <a:pt x="3201357" y="1124914"/>
                    <a:pt x="3196244" y="1115773"/>
                    <a:pt x="3200428" y="1103532"/>
                  </a:cubicBezTo>
                  <a:cubicBezTo>
                    <a:pt x="3204456" y="1091446"/>
                    <a:pt x="3216387" y="1080909"/>
                    <a:pt x="3226768" y="1079825"/>
                  </a:cubicBezTo>
                  <a:close/>
                  <a:moveTo>
                    <a:pt x="6291155" y="1078275"/>
                  </a:moveTo>
                  <a:cubicBezTo>
                    <a:pt x="6301691" y="1078740"/>
                    <a:pt x="6312538" y="1088812"/>
                    <a:pt x="6315172" y="1101053"/>
                  </a:cubicBezTo>
                  <a:cubicBezTo>
                    <a:pt x="6317806" y="1113139"/>
                    <a:pt x="6311298" y="1122745"/>
                    <a:pt x="6300607" y="1122280"/>
                  </a:cubicBezTo>
                  <a:cubicBezTo>
                    <a:pt x="6289915" y="1121971"/>
                    <a:pt x="6279224" y="1111744"/>
                    <a:pt x="6276590" y="1099503"/>
                  </a:cubicBezTo>
                  <a:cubicBezTo>
                    <a:pt x="6273956" y="1087262"/>
                    <a:pt x="6280464" y="1077811"/>
                    <a:pt x="6291155" y="1078275"/>
                  </a:cubicBezTo>
                  <a:close/>
                  <a:moveTo>
                    <a:pt x="8014630" y="1078120"/>
                  </a:moveTo>
                  <a:cubicBezTo>
                    <a:pt x="8024392" y="1079360"/>
                    <a:pt x="8037407" y="1090051"/>
                    <a:pt x="8043605" y="1102292"/>
                  </a:cubicBezTo>
                  <a:cubicBezTo>
                    <a:pt x="8049802" y="1114378"/>
                    <a:pt x="8046858" y="1123365"/>
                    <a:pt x="8036943" y="1122280"/>
                  </a:cubicBezTo>
                  <a:cubicBezTo>
                    <a:pt x="8027026" y="1121196"/>
                    <a:pt x="8014165" y="1110349"/>
                    <a:pt x="8007968" y="1098108"/>
                  </a:cubicBezTo>
                  <a:cubicBezTo>
                    <a:pt x="8001924" y="1085868"/>
                    <a:pt x="8004868" y="1076881"/>
                    <a:pt x="8014630" y="1078120"/>
                  </a:cubicBezTo>
                  <a:close/>
                  <a:moveTo>
                    <a:pt x="7353162" y="1077501"/>
                  </a:moveTo>
                  <a:cubicBezTo>
                    <a:pt x="7363388" y="1078276"/>
                    <a:pt x="7375629" y="1088812"/>
                    <a:pt x="7380588" y="1101053"/>
                  </a:cubicBezTo>
                  <a:cubicBezTo>
                    <a:pt x="7385391" y="1113139"/>
                    <a:pt x="7381208" y="1122436"/>
                    <a:pt x="7370826" y="1121506"/>
                  </a:cubicBezTo>
                  <a:cubicBezTo>
                    <a:pt x="7360444" y="1120576"/>
                    <a:pt x="7348204" y="1110040"/>
                    <a:pt x="7343400" y="1097799"/>
                  </a:cubicBezTo>
                  <a:cubicBezTo>
                    <a:pt x="7338597" y="1085713"/>
                    <a:pt x="7342936" y="1076571"/>
                    <a:pt x="7353162" y="1077501"/>
                  </a:cubicBezTo>
                  <a:close/>
                  <a:moveTo>
                    <a:pt x="1661213" y="1077036"/>
                  </a:moveTo>
                  <a:cubicBezTo>
                    <a:pt x="1670666" y="1075487"/>
                    <a:pt x="1672680" y="1084164"/>
                    <a:pt x="1665553" y="1096404"/>
                  </a:cubicBezTo>
                  <a:cubicBezTo>
                    <a:pt x="1658424" y="1108490"/>
                    <a:pt x="1644943" y="1119646"/>
                    <a:pt x="1635491" y="1121196"/>
                  </a:cubicBezTo>
                  <a:cubicBezTo>
                    <a:pt x="1625883" y="1122745"/>
                    <a:pt x="1624024" y="1114068"/>
                    <a:pt x="1631151" y="1101828"/>
                  </a:cubicBezTo>
                  <a:cubicBezTo>
                    <a:pt x="1638280" y="1089587"/>
                    <a:pt x="1651606" y="1078586"/>
                    <a:pt x="1661213" y="1077036"/>
                  </a:cubicBezTo>
                  <a:close/>
                  <a:moveTo>
                    <a:pt x="2604033" y="1076261"/>
                  </a:moveTo>
                  <a:cubicBezTo>
                    <a:pt x="2614106" y="1075176"/>
                    <a:pt x="2617981" y="1084008"/>
                    <a:pt x="2612556" y="1096249"/>
                  </a:cubicBezTo>
                  <a:cubicBezTo>
                    <a:pt x="2607287" y="1108490"/>
                    <a:pt x="2594736" y="1119336"/>
                    <a:pt x="2584508" y="1120421"/>
                  </a:cubicBezTo>
                  <a:cubicBezTo>
                    <a:pt x="2574436" y="1121506"/>
                    <a:pt x="2570562" y="1112674"/>
                    <a:pt x="2575986" y="1100433"/>
                  </a:cubicBezTo>
                  <a:cubicBezTo>
                    <a:pt x="2581410" y="1088192"/>
                    <a:pt x="2593961" y="1077501"/>
                    <a:pt x="2604033" y="1076261"/>
                  </a:cubicBezTo>
                  <a:close/>
                  <a:moveTo>
                    <a:pt x="9288759" y="1075796"/>
                  </a:moveTo>
                  <a:cubicBezTo>
                    <a:pt x="9297591" y="1077346"/>
                    <a:pt x="9311382" y="1088657"/>
                    <a:pt x="9319438" y="1100898"/>
                  </a:cubicBezTo>
                  <a:cubicBezTo>
                    <a:pt x="9327496" y="1113138"/>
                    <a:pt x="9326877" y="1121815"/>
                    <a:pt x="9318044" y="1120266"/>
                  </a:cubicBezTo>
                  <a:cubicBezTo>
                    <a:pt x="9309212" y="1118716"/>
                    <a:pt x="9295422" y="1107405"/>
                    <a:pt x="9287364" y="1095164"/>
                  </a:cubicBezTo>
                  <a:cubicBezTo>
                    <a:pt x="9279308" y="1082924"/>
                    <a:pt x="9279927" y="1074247"/>
                    <a:pt x="9288759" y="1075796"/>
                  </a:cubicBezTo>
                  <a:close/>
                  <a:moveTo>
                    <a:pt x="6229796" y="1075641"/>
                  </a:moveTo>
                  <a:cubicBezTo>
                    <a:pt x="6240487" y="1076106"/>
                    <a:pt x="6251178" y="1086332"/>
                    <a:pt x="6253658" y="1098418"/>
                  </a:cubicBezTo>
                  <a:cubicBezTo>
                    <a:pt x="6256137" y="1110659"/>
                    <a:pt x="6249474" y="1120266"/>
                    <a:pt x="6238783" y="1119801"/>
                  </a:cubicBezTo>
                  <a:cubicBezTo>
                    <a:pt x="6228091" y="1119336"/>
                    <a:pt x="6217400" y="1109109"/>
                    <a:pt x="6214921" y="1097024"/>
                  </a:cubicBezTo>
                  <a:cubicBezTo>
                    <a:pt x="6212442" y="1084938"/>
                    <a:pt x="6219105" y="1075486"/>
                    <a:pt x="6229796" y="1075641"/>
                  </a:cubicBezTo>
                  <a:close/>
                  <a:moveTo>
                    <a:pt x="6168127" y="1073627"/>
                  </a:moveTo>
                  <a:cubicBezTo>
                    <a:pt x="6178818" y="1073937"/>
                    <a:pt x="6189510" y="1084164"/>
                    <a:pt x="6191834" y="1096249"/>
                  </a:cubicBezTo>
                  <a:cubicBezTo>
                    <a:pt x="6194158" y="1108490"/>
                    <a:pt x="6187340" y="1117942"/>
                    <a:pt x="6176649" y="1117632"/>
                  </a:cubicBezTo>
                  <a:cubicBezTo>
                    <a:pt x="6165957" y="1117167"/>
                    <a:pt x="6155421" y="1106941"/>
                    <a:pt x="6153097" y="1094855"/>
                  </a:cubicBezTo>
                  <a:cubicBezTo>
                    <a:pt x="6150773" y="1082769"/>
                    <a:pt x="6157591" y="1073162"/>
                    <a:pt x="6168127" y="1073627"/>
                  </a:cubicBezTo>
                  <a:close/>
                  <a:moveTo>
                    <a:pt x="7294127" y="1072388"/>
                  </a:moveTo>
                  <a:cubicBezTo>
                    <a:pt x="7304353" y="1073163"/>
                    <a:pt x="7316594" y="1083699"/>
                    <a:pt x="7321397" y="1095940"/>
                  </a:cubicBezTo>
                  <a:cubicBezTo>
                    <a:pt x="7326201" y="1108026"/>
                    <a:pt x="7321862" y="1117322"/>
                    <a:pt x="7311481" y="1116393"/>
                  </a:cubicBezTo>
                  <a:cubicBezTo>
                    <a:pt x="7301099" y="1115618"/>
                    <a:pt x="7288858" y="1105082"/>
                    <a:pt x="7284210" y="1092841"/>
                  </a:cubicBezTo>
                  <a:cubicBezTo>
                    <a:pt x="7279562" y="1080755"/>
                    <a:pt x="7284055" y="1071613"/>
                    <a:pt x="7294127" y="1072388"/>
                  </a:cubicBezTo>
                  <a:close/>
                  <a:moveTo>
                    <a:pt x="8477612" y="1072387"/>
                  </a:moveTo>
                  <a:cubicBezTo>
                    <a:pt x="8487064" y="1073627"/>
                    <a:pt x="8500544" y="1084628"/>
                    <a:pt x="8507517" y="1096869"/>
                  </a:cubicBezTo>
                  <a:cubicBezTo>
                    <a:pt x="8514644" y="1109110"/>
                    <a:pt x="8512475" y="1117941"/>
                    <a:pt x="8503023" y="1116702"/>
                  </a:cubicBezTo>
                  <a:cubicBezTo>
                    <a:pt x="8493416" y="1115462"/>
                    <a:pt x="8480091" y="1104461"/>
                    <a:pt x="8473118" y="1092220"/>
                  </a:cubicBezTo>
                  <a:cubicBezTo>
                    <a:pt x="8466145" y="1079979"/>
                    <a:pt x="8468315" y="1071147"/>
                    <a:pt x="8477612" y="1072387"/>
                  </a:cubicBezTo>
                  <a:close/>
                  <a:moveTo>
                    <a:pt x="2121926" y="1072078"/>
                  </a:moveTo>
                  <a:cubicBezTo>
                    <a:pt x="2131688" y="1070838"/>
                    <a:pt x="2134632" y="1079515"/>
                    <a:pt x="2128280" y="1091756"/>
                  </a:cubicBezTo>
                  <a:cubicBezTo>
                    <a:pt x="2122081" y="1103842"/>
                    <a:pt x="2108909" y="1114843"/>
                    <a:pt x="2099146" y="1116238"/>
                  </a:cubicBezTo>
                  <a:cubicBezTo>
                    <a:pt x="2089229" y="1117632"/>
                    <a:pt x="2086440" y="1108800"/>
                    <a:pt x="2092794" y="1096559"/>
                  </a:cubicBezTo>
                  <a:cubicBezTo>
                    <a:pt x="2099146" y="1084474"/>
                    <a:pt x="2112163" y="1073472"/>
                    <a:pt x="2121926" y="1072078"/>
                  </a:cubicBezTo>
                  <a:close/>
                  <a:moveTo>
                    <a:pt x="9593849" y="1071768"/>
                  </a:moveTo>
                  <a:cubicBezTo>
                    <a:pt x="9602371" y="1073472"/>
                    <a:pt x="9616007" y="1084783"/>
                    <a:pt x="9624373" y="1097179"/>
                  </a:cubicBezTo>
                  <a:cubicBezTo>
                    <a:pt x="9632741" y="1109575"/>
                    <a:pt x="9632586" y="1118252"/>
                    <a:pt x="9623909" y="1116547"/>
                  </a:cubicBezTo>
                  <a:cubicBezTo>
                    <a:pt x="9615232" y="1114843"/>
                    <a:pt x="9601597" y="1103532"/>
                    <a:pt x="9593230" y="1091136"/>
                  </a:cubicBezTo>
                  <a:cubicBezTo>
                    <a:pt x="9584862" y="1078740"/>
                    <a:pt x="9585172" y="1070063"/>
                    <a:pt x="9593849" y="1071768"/>
                  </a:cubicBezTo>
                  <a:close/>
                  <a:moveTo>
                    <a:pt x="7957919" y="1071613"/>
                  </a:moveTo>
                  <a:cubicBezTo>
                    <a:pt x="7967681" y="1072697"/>
                    <a:pt x="7980697" y="1083389"/>
                    <a:pt x="7986739" y="1095629"/>
                  </a:cubicBezTo>
                  <a:cubicBezTo>
                    <a:pt x="7992938" y="1107870"/>
                    <a:pt x="7989838" y="1116857"/>
                    <a:pt x="7979923" y="1115773"/>
                  </a:cubicBezTo>
                  <a:cubicBezTo>
                    <a:pt x="7970006" y="1114533"/>
                    <a:pt x="7957145" y="1103842"/>
                    <a:pt x="7951102" y="1091601"/>
                  </a:cubicBezTo>
                  <a:cubicBezTo>
                    <a:pt x="7945059" y="1079515"/>
                    <a:pt x="7948158" y="1070528"/>
                    <a:pt x="7957919" y="1071613"/>
                  </a:cubicBezTo>
                  <a:close/>
                  <a:moveTo>
                    <a:pt x="6106613" y="1071457"/>
                  </a:moveTo>
                  <a:cubicBezTo>
                    <a:pt x="6117305" y="1071767"/>
                    <a:pt x="6127686" y="1081994"/>
                    <a:pt x="6130010" y="1094080"/>
                  </a:cubicBezTo>
                  <a:cubicBezTo>
                    <a:pt x="6132334" y="1106165"/>
                    <a:pt x="6125517" y="1115772"/>
                    <a:pt x="6114670" y="1115462"/>
                  </a:cubicBezTo>
                  <a:cubicBezTo>
                    <a:pt x="6103979" y="1115152"/>
                    <a:pt x="6093443" y="1104926"/>
                    <a:pt x="6091274" y="1092840"/>
                  </a:cubicBezTo>
                  <a:cubicBezTo>
                    <a:pt x="6089259" y="1080754"/>
                    <a:pt x="6096077" y="1071147"/>
                    <a:pt x="6106613" y="1071457"/>
                  </a:cubicBezTo>
                  <a:close/>
                  <a:moveTo>
                    <a:pt x="1326640" y="1070993"/>
                  </a:moveTo>
                  <a:cubicBezTo>
                    <a:pt x="1335783" y="1069443"/>
                    <a:pt x="1337177" y="1077965"/>
                    <a:pt x="1329585" y="1090206"/>
                  </a:cubicBezTo>
                  <a:cubicBezTo>
                    <a:pt x="1321992" y="1102447"/>
                    <a:pt x="1308511" y="1113758"/>
                    <a:pt x="1299213" y="1115308"/>
                  </a:cubicBezTo>
                  <a:cubicBezTo>
                    <a:pt x="1289917" y="1117012"/>
                    <a:pt x="1288676" y="1108335"/>
                    <a:pt x="1296269" y="1096094"/>
                  </a:cubicBezTo>
                  <a:cubicBezTo>
                    <a:pt x="1303862" y="1083853"/>
                    <a:pt x="1317498" y="1072697"/>
                    <a:pt x="1326640" y="1070993"/>
                  </a:cubicBezTo>
                  <a:close/>
                  <a:moveTo>
                    <a:pt x="3346853" y="1069908"/>
                  </a:moveTo>
                  <a:cubicBezTo>
                    <a:pt x="3357234" y="1069133"/>
                    <a:pt x="3362657" y="1078275"/>
                    <a:pt x="3358783" y="1090361"/>
                  </a:cubicBezTo>
                  <a:cubicBezTo>
                    <a:pt x="3355065" y="1102447"/>
                    <a:pt x="3343444" y="1113138"/>
                    <a:pt x="3332907" y="1113913"/>
                  </a:cubicBezTo>
                  <a:cubicBezTo>
                    <a:pt x="3322371" y="1114842"/>
                    <a:pt x="3317103" y="1105546"/>
                    <a:pt x="3320977" y="1093460"/>
                  </a:cubicBezTo>
                  <a:cubicBezTo>
                    <a:pt x="3324850" y="1081219"/>
                    <a:pt x="3336471" y="1070682"/>
                    <a:pt x="3346853" y="1069908"/>
                  </a:cubicBezTo>
                  <a:close/>
                  <a:moveTo>
                    <a:pt x="2662144" y="1069754"/>
                  </a:moveTo>
                  <a:cubicBezTo>
                    <a:pt x="2672216" y="1068669"/>
                    <a:pt x="2676244" y="1077656"/>
                    <a:pt x="2670976" y="1089742"/>
                  </a:cubicBezTo>
                  <a:cubicBezTo>
                    <a:pt x="2665708" y="1101828"/>
                    <a:pt x="2653311" y="1112674"/>
                    <a:pt x="2643084" y="1113759"/>
                  </a:cubicBezTo>
                  <a:cubicBezTo>
                    <a:pt x="2632856" y="1114843"/>
                    <a:pt x="2628982" y="1106011"/>
                    <a:pt x="2634250" y="1093770"/>
                  </a:cubicBezTo>
                  <a:cubicBezTo>
                    <a:pt x="2639675" y="1081685"/>
                    <a:pt x="2652071" y="1070838"/>
                    <a:pt x="2662144" y="1069754"/>
                  </a:cubicBezTo>
                  <a:close/>
                  <a:moveTo>
                    <a:pt x="6045099" y="1069598"/>
                  </a:moveTo>
                  <a:cubicBezTo>
                    <a:pt x="6055791" y="1069908"/>
                    <a:pt x="6066172" y="1080135"/>
                    <a:pt x="6068341" y="1092221"/>
                  </a:cubicBezTo>
                  <a:cubicBezTo>
                    <a:pt x="6070510" y="1104306"/>
                    <a:pt x="6063538" y="1113913"/>
                    <a:pt x="6052691" y="1113603"/>
                  </a:cubicBezTo>
                  <a:cubicBezTo>
                    <a:pt x="6041845" y="1113293"/>
                    <a:pt x="6031464" y="1103067"/>
                    <a:pt x="6029449" y="1090981"/>
                  </a:cubicBezTo>
                  <a:cubicBezTo>
                    <a:pt x="6027435" y="1078895"/>
                    <a:pt x="6034408" y="1069288"/>
                    <a:pt x="6045099" y="1069598"/>
                  </a:cubicBezTo>
                  <a:close/>
                  <a:moveTo>
                    <a:pt x="1715759" y="1068359"/>
                  </a:moveTo>
                  <a:cubicBezTo>
                    <a:pt x="1725211" y="1066810"/>
                    <a:pt x="1727226" y="1075487"/>
                    <a:pt x="1720253" y="1087727"/>
                  </a:cubicBezTo>
                  <a:cubicBezTo>
                    <a:pt x="1713279" y="1099968"/>
                    <a:pt x="1699953" y="1110969"/>
                    <a:pt x="1690345" y="1112519"/>
                  </a:cubicBezTo>
                  <a:cubicBezTo>
                    <a:pt x="1680739" y="1114069"/>
                    <a:pt x="1678879" y="1105391"/>
                    <a:pt x="1685852" y="1093151"/>
                  </a:cubicBezTo>
                  <a:cubicBezTo>
                    <a:pt x="1692824" y="1080910"/>
                    <a:pt x="1706151" y="1069909"/>
                    <a:pt x="1715759" y="1068359"/>
                  </a:cubicBezTo>
                  <a:close/>
                  <a:moveTo>
                    <a:pt x="5983585" y="1067894"/>
                  </a:moveTo>
                  <a:cubicBezTo>
                    <a:pt x="5994276" y="1068204"/>
                    <a:pt x="6004503" y="1078276"/>
                    <a:pt x="6006517" y="1090362"/>
                  </a:cubicBezTo>
                  <a:cubicBezTo>
                    <a:pt x="6008531" y="1102603"/>
                    <a:pt x="6001404" y="1112209"/>
                    <a:pt x="5990558" y="1111899"/>
                  </a:cubicBezTo>
                  <a:cubicBezTo>
                    <a:pt x="5979866" y="1111589"/>
                    <a:pt x="5969485" y="1101363"/>
                    <a:pt x="5967626" y="1089277"/>
                  </a:cubicBezTo>
                  <a:cubicBezTo>
                    <a:pt x="5965611" y="1077036"/>
                    <a:pt x="5972739" y="1067585"/>
                    <a:pt x="5983585" y="1067894"/>
                  </a:cubicBezTo>
                  <a:close/>
                  <a:moveTo>
                    <a:pt x="7235247" y="1067584"/>
                  </a:moveTo>
                  <a:cubicBezTo>
                    <a:pt x="7245473" y="1068513"/>
                    <a:pt x="7257559" y="1078895"/>
                    <a:pt x="7262207" y="1091136"/>
                  </a:cubicBezTo>
                  <a:cubicBezTo>
                    <a:pt x="7266856" y="1103377"/>
                    <a:pt x="7262362" y="1112518"/>
                    <a:pt x="7251981" y="1111744"/>
                  </a:cubicBezTo>
                  <a:cubicBezTo>
                    <a:pt x="7241755" y="1110969"/>
                    <a:pt x="7229668" y="1100432"/>
                    <a:pt x="7225020" y="1088192"/>
                  </a:cubicBezTo>
                  <a:cubicBezTo>
                    <a:pt x="7220372" y="1075951"/>
                    <a:pt x="7224865" y="1066809"/>
                    <a:pt x="7235247" y="1067584"/>
                  </a:cubicBezTo>
                  <a:close/>
                  <a:moveTo>
                    <a:pt x="9237781" y="1066809"/>
                  </a:moveTo>
                  <a:cubicBezTo>
                    <a:pt x="9246768" y="1068359"/>
                    <a:pt x="9260403" y="1079670"/>
                    <a:pt x="9268461" y="1091911"/>
                  </a:cubicBezTo>
                  <a:cubicBezTo>
                    <a:pt x="9276518" y="1104151"/>
                    <a:pt x="9275743" y="1112828"/>
                    <a:pt x="9266911" y="1111279"/>
                  </a:cubicBezTo>
                  <a:cubicBezTo>
                    <a:pt x="9257924" y="1109729"/>
                    <a:pt x="9244289" y="1098418"/>
                    <a:pt x="9236231" y="1086177"/>
                  </a:cubicBezTo>
                  <a:cubicBezTo>
                    <a:pt x="9228175" y="1073937"/>
                    <a:pt x="9228794" y="1065260"/>
                    <a:pt x="9237781" y="1066809"/>
                  </a:cubicBezTo>
                  <a:close/>
                  <a:moveTo>
                    <a:pt x="4680946" y="1066500"/>
                  </a:moveTo>
                  <a:cubicBezTo>
                    <a:pt x="4691637" y="1066345"/>
                    <a:pt x="4699694" y="1075952"/>
                    <a:pt x="4698765" y="1088037"/>
                  </a:cubicBezTo>
                  <a:cubicBezTo>
                    <a:pt x="4697990" y="1100123"/>
                    <a:pt x="4688384" y="1110195"/>
                    <a:pt x="4677537" y="1110505"/>
                  </a:cubicBezTo>
                  <a:cubicBezTo>
                    <a:pt x="4666691" y="1110815"/>
                    <a:pt x="4658789" y="1101053"/>
                    <a:pt x="4659718" y="1088967"/>
                  </a:cubicBezTo>
                  <a:cubicBezTo>
                    <a:pt x="4660803" y="1076881"/>
                    <a:pt x="4670255" y="1066810"/>
                    <a:pt x="4680946" y="1066500"/>
                  </a:cubicBezTo>
                  <a:close/>
                  <a:moveTo>
                    <a:pt x="5921916" y="1066189"/>
                  </a:moveTo>
                  <a:cubicBezTo>
                    <a:pt x="5932607" y="1066499"/>
                    <a:pt x="5942834" y="1076571"/>
                    <a:pt x="5944693" y="1088657"/>
                  </a:cubicBezTo>
                  <a:cubicBezTo>
                    <a:pt x="5946553" y="1100743"/>
                    <a:pt x="5939270" y="1110504"/>
                    <a:pt x="5928424" y="1110194"/>
                  </a:cubicBezTo>
                  <a:cubicBezTo>
                    <a:pt x="5917578" y="1109884"/>
                    <a:pt x="5907351" y="1099813"/>
                    <a:pt x="5905647" y="1087727"/>
                  </a:cubicBezTo>
                  <a:cubicBezTo>
                    <a:pt x="5903787" y="1075486"/>
                    <a:pt x="5911070" y="1065879"/>
                    <a:pt x="5921916" y="1066189"/>
                  </a:cubicBezTo>
                  <a:close/>
                  <a:moveTo>
                    <a:pt x="7901364" y="1065260"/>
                  </a:moveTo>
                  <a:cubicBezTo>
                    <a:pt x="7911126" y="1066344"/>
                    <a:pt x="7923986" y="1077036"/>
                    <a:pt x="7930029" y="1089277"/>
                  </a:cubicBezTo>
                  <a:cubicBezTo>
                    <a:pt x="7936072" y="1101517"/>
                    <a:pt x="7932818" y="1110504"/>
                    <a:pt x="7922902" y="1109420"/>
                  </a:cubicBezTo>
                  <a:cubicBezTo>
                    <a:pt x="7912830" y="1108335"/>
                    <a:pt x="7899969" y="1097644"/>
                    <a:pt x="7894081" y="1085403"/>
                  </a:cubicBezTo>
                  <a:cubicBezTo>
                    <a:pt x="7888193" y="1073162"/>
                    <a:pt x="7891292" y="1064175"/>
                    <a:pt x="7901364" y="1065260"/>
                  </a:cubicBezTo>
                  <a:close/>
                  <a:moveTo>
                    <a:pt x="8422915" y="1064950"/>
                  </a:moveTo>
                  <a:cubicBezTo>
                    <a:pt x="8432367" y="1066344"/>
                    <a:pt x="8445693" y="1077191"/>
                    <a:pt x="8452665" y="1089432"/>
                  </a:cubicBezTo>
                  <a:cubicBezTo>
                    <a:pt x="8459638" y="1101672"/>
                    <a:pt x="8457623" y="1110504"/>
                    <a:pt x="8448017" y="1109265"/>
                  </a:cubicBezTo>
                  <a:cubicBezTo>
                    <a:pt x="8438410" y="1107870"/>
                    <a:pt x="8425240" y="1097024"/>
                    <a:pt x="8418267" y="1084783"/>
                  </a:cubicBezTo>
                  <a:cubicBezTo>
                    <a:pt x="8411449" y="1072542"/>
                    <a:pt x="8413464" y="1063710"/>
                    <a:pt x="8422915" y="1064950"/>
                  </a:cubicBezTo>
                  <a:close/>
                  <a:moveTo>
                    <a:pt x="4743235" y="1064950"/>
                  </a:moveTo>
                  <a:cubicBezTo>
                    <a:pt x="4754081" y="1064795"/>
                    <a:pt x="4762138" y="1074402"/>
                    <a:pt x="4761363" y="1086487"/>
                  </a:cubicBezTo>
                  <a:cubicBezTo>
                    <a:pt x="4760589" y="1098573"/>
                    <a:pt x="4751137" y="1108645"/>
                    <a:pt x="4740291" y="1108955"/>
                  </a:cubicBezTo>
                  <a:cubicBezTo>
                    <a:pt x="4729444" y="1109265"/>
                    <a:pt x="4721232" y="1099503"/>
                    <a:pt x="4722162" y="1087417"/>
                  </a:cubicBezTo>
                  <a:cubicBezTo>
                    <a:pt x="4722936" y="1075331"/>
                    <a:pt x="4732388" y="1065105"/>
                    <a:pt x="4743235" y="1064950"/>
                  </a:cubicBezTo>
                  <a:close/>
                  <a:moveTo>
                    <a:pt x="3407127" y="1064950"/>
                  </a:moveTo>
                  <a:cubicBezTo>
                    <a:pt x="3417509" y="1064175"/>
                    <a:pt x="3423087" y="1073317"/>
                    <a:pt x="3419368" y="1085403"/>
                  </a:cubicBezTo>
                  <a:cubicBezTo>
                    <a:pt x="3415649" y="1097644"/>
                    <a:pt x="3404183" y="1108180"/>
                    <a:pt x="3393647" y="1108955"/>
                  </a:cubicBezTo>
                  <a:cubicBezTo>
                    <a:pt x="3383110" y="1109884"/>
                    <a:pt x="3377687" y="1100588"/>
                    <a:pt x="3381406" y="1088502"/>
                  </a:cubicBezTo>
                  <a:cubicBezTo>
                    <a:pt x="3385125" y="1076416"/>
                    <a:pt x="3396746" y="1065879"/>
                    <a:pt x="3407127" y="1064950"/>
                  </a:cubicBezTo>
                  <a:close/>
                  <a:moveTo>
                    <a:pt x="5859937" y="1064795"/>
                  </a:moveTo>
                  <a:cubicBezTo>
                    <a:pt x="5870628" y="1065105"/>
                    <a:pt x="5880700" y="1075177"/>
                    <a:pt x="5882405" y="1087263"/>
                  </a:cubicBezTo>
                  <a:cubicBezTo>
                    <a:pt x="5884109" y="1099348"/>
                    <a:pt x="5876826" y="1109110"/>
                    <a:pt x="5865980" y="1108800"/>
                  </a:cubicBezTo>
                  <a:cubicBezTo>
                    <a:pt x="5855134" y="1108490"/>
                    <a:pt x="5845062" y="1098419"/>
                    <a:pt x="5843513" y="1086333"/>
                  </a:cubicBezTo>
                  <a:cubicBezTo>
                    <a:pt x="5841963" y="1074092"/>
                    <a:pt x="5849246" y="1064485"/>
                    <a:pt x="5859937" y="1064795"/>
                  </a:cubicBezTo>
                  <a:close/>
                  <a:moveTo>
                    <a:pt x="2178486" y="1064485"/>
                  </a:moveTo>
                  <a:cubicBezTo>
                    <a:pt x="2188248" y="1063245"/>
                    <a:pt x="2191193" y="1071922"/>
                    <a:pt x="2184994" y="1084163"/>
                  </a:cubicBezTo>
                  <a:cubicBezTo>
                    <a:pt x="2178796" y="1096404"/>
                    <a:pt x="2165779" y="1107250"/>
                    <a:pt x="2155862" y="1108645"/>
                  </a:cubicBezTo>
                  <a:cubicBezTo>
                    <a:pt x="2145945" y="1109884"/>
                    <a:pt x="2143156" y="1101207"/>
                    <a:pt x="2149353" y="1088966"/>
                  </a:cubicBezTo>
                  <a:cubicBezTo>
                    <a:pt x="2155552" y="1076726"/>
                    <a:pt x="2168569" y="1065879"/>
                    <a:pt x="2178486" y="1064485"/>
                  </a:cubicBezTo>
                  <a:close/>
                  <a:moveTo>
                    <a:pt x="4805214" y="1063555"/>
                  </a:moveTo>
                  <a:cubicBezTo>
                    <a:pt x="4816060" y="1063245"/>
                    <a:pt x="4824272" y="1073007"/>
                    <a:pt x="4823652" y="1085093"/>
                  </a:cubicBezTo>
                  <a:cubicBezTo>
                    <a:pt x="4823033" y="1097334"/>
                    <a:pt x="4813736" y="1107405"/>
                    <a:pt x="4802889" y="1107560"/>
                  </a:cubicBezTo>
                  <a:cubicBezTo>
                    <a:pt x="4791888" y="1107870"/>
                    <a:pt x="4783676" y="1098108"/>
                    <a:pt x="4784451" y="1086022"/>
                  </a:cubicBezTo>
                  <a:cubicBezTo>
                    <a:pt x="4785226" y="1073937"/>
                    <a:pt x="4794523" y="1063865"/>
                    <a:pt x="4805214" y="1063555"/>
                  </a:cubicBezTo>
                  <a:close/>
                  <a:moveTo>
                    <a:pt x="5798269" y="1063401"/>
                  </a:moveTo>
                  <a:cubicBezTo>
                    <a:pt x="5808960" y="1063556"/>
                    <a:pt x="5819031" y="1073627"/>
                    <a:pt x="5820581" y="1085713"/>
                  </a:cubicBezTo>
                  <a:cubicBezTo>
                    <a:pt x="5822130" y="1097954"/>
                    <a:pt x="5814693" y="1107561"/>
                    <a:pt x="5803847" y="1107406"/>
                  </a:cubicBezTo>
                  <a:cubicBezTo>
                    <a:pt x="5793001" y="1107096"/>
                    <a:pt x="5783084" y="1097024"/>
                    <a:pt x="5781534" y="1084938"/>
                  </a:cubicBezTo>
                  <a:cubicBezTo>
                    <a:pt x="5779985" y="1072853"/>
                    <a:pt x="5787422" y="1063246"/>
                    <a:pt x="5798269" y="1063401"/>
                  </a:cubicBezTo>
                  <a:close/>
                  <a:moveTo>
                    <a:pt x="7176057" y="1063091"/>
                  </a:moveTo>
                  <a:cubicBezTo>
                    <a:pt x="7186283" y="1063866"/>
                    <a:pt x="7198369" y="1074402"/>
                    <a:pt x="7202863" y="1086488"/>
                  </a:cubicBezTo>
                  <a:cubicBezTo>
                    <a:pt x="7207356" y="1098729"/>
                    <a:pt x="7202707" y="1107871"/>
                    <a:pt x="7192326" y="1107096"/>
                  </a:cubicBezTo>
                  <a:cubicBezTo>
                    <a:pt x="7181945" y="1106166"/>
                    <a:pt x="7170014" y="1095630"/>
                    <a:pt x="7165520" y="1083544"/>
                  </a:cubicBezTo>
                  <a:cubicBezTo>
                    <a:pt x="7161027" y="1071303"/>
                    <a:pt x="7165830" y="1062161"/>
                    <a:pt x="7176057" y="1063091"/>
                  </a:cubicBezTo>
                  <a:close/>
                  <a:moveTo>
                    <a:pt x="4867503" y="1062626"/>
                  </a:moveTo>
                  <a:cubicBezTo>
                    <a:pt x="4878194" y="1062316"/>
                    <a:pt x="4886561" y="1072078"/>
                    <a:pt x="4886096" y="1084164"/>
                  </a:cubicBezTo>
                  <a:cubicBezTo>
                    <a:pt x="4885631" y="1096250"/>
                    <a:pt x="4876335" y="1106321"/>
                    <a:pt x="4865488" y="1106476"/>
                  </a:cubicBezTo>
                  <a:cubicBezTo>
                    <a:pt x="4854642" y="1106631"/>
                    <a:pt x="4846275" y="1096869"/>
                    <a:pt x="4846894" y="1084784"/>
                  </a:cubicBezTo>
                  <a:cubicBezTo>
                    <a:pt x="4847514" y="1072698"/>
                    <a:pt x="4856656" y="1062781"/>
                    <a:pt x="4867503" y="1062626"/>
                  </a:cubicBezTo>
                  <a:close/>
                  <a:moveTo>
                    <a:pt x="9544111" y="1062161"/>
                  </a:moveTo>
                  <a:cubicBezTo>
                    <a:pt x="9552788" y="1063865"/>
                    <a:pt x="9566423" y="1075176"/>
                    <a:pt x="9574791" y="1087572"/>
                  </a:cubicBezTo>
                  <a:cubicBezTo>
                    <a:pt x="9583003" y="1099968"/>
                    <a:pt x="9582848" y="1108645"/>
                    <a:pt x="9574171" y="1106940"/>
                  </a:cubicBezTo>
                  <a:cubicBezTo>
                    <a:pt x="9565494" y="1105236"/>
                    <a:pt x="9551703" y="1093925"/>
                    <a:pt x="9543492" y="1081529"/>
                  </a:cubicBezTo>
                  <a:cubicBezTo>
                    <a:pt x="9535279" y="1069133"/>
                    <a:pt x="9535589" y="1060456"/>
                    <a:pt x="9544111" y="1062161"/>
                  </a:cubicBezTo>
                  <a:close/>
                  <a:moveTo>
                    <a:pt x="5736445" y="1062161"/>
                  </a:moveTo>
                  <a:cubicBezTo>
                    <a:pt x="5747136" y="1062316"/>
                    <a:pt x="5757053" y="1072387"/>
                    <a:pt x="5758448" y="1084473"/>
                  </a:cubicBezTo>
                  <a:cubicBezTo>
                    <a:pt x="5759842" y="1096714"/>
                    <a:pt x="5752250" y="1106321"/>
                    <a:pt x="5741403" y="1106166"/>
                  </a:cubicBezTo>
                  <a:cubicBezTo>
                    <a:pt x="5730557" y="1106011"/>
                    <a:pt x="5720796" y="1095939"/>
                    <a:pt x="5719401" y="1083853"/>
                  </a:cubicBezTo>
                  <a:cubicBezTo>
                    <a:pt x="5718006" y="1071767"/>
                    <a:pt x="5725599" y="1062006"/>
                    <a:pt x="5736445" y="1062161"/>
                  </a:cubicBezTo>
                  <a:close/>
                  <a:moveTo>
                    <a:pt x="1379790" y="1061696"/>
                  </a:moveTo>
                  <a:cubicBezTo>
                    <a:pt x="1388933" y="1060146"/>
                    <a:pt x="1390328" y="1068668"/>
                    <a:pt x="1382890" y="1080909"/>
                  </a:cubicBezTo>
                  <a:cubicBezTo>
                    <a:pt x="1375298" y="1093150"/>
                    <a:pt x="1361817" y="1104461"/>
                    <a:pt x="1352519" y="1106011"/>
                  </a:cubicBezTo>
                  <a:cubicBezTo>
                    <a:pt x="1343221" y="1107715"/>
                    <a:pt x="1341826" y="1099038"/>
                    <a:pt x="1349420" y="1086797"/>
                  </a:cubicBezTo>
                  <a:cubicBezTo>
                    <a:pt x="1356858" y="1074556"/>
                    <a:pt x="1370494" y="1063400"/>
                    <a:pt x="1379790" y="1061696"/>
                  </a:cubicBezTo>
                  <a:close/>
                  <a:moveTo>
                    <a:pt x="4929637" y="1061386"/>
                  </a:moveTo>
                  <a:cubicBezTo>
                    <a:pt x="4940483" y="1061231"/>
                    <a:pt x="4948850" y="1070993"/>
                    <a:pt x="4948540" y="1083078"/>
                  </a:cubicBezTo>
                  <a:cubicBezTo>
                    <a:pt x="4948230" y="1095164"/>
                    <a:pt x="4939088" y="1105236"/>
                    <a:pt x="4928242" y="1105391"/>
                  </a:cubicBezTo>
                  <a:cubicBezTo>
                    <a:pt x="4917396" y="1105546"/>
                    <a:pt x="4908873" y="1095784"/>
                    <a:pt x="4909338" y="1083698"/>
                  </a:cubicBezTo>
                  <a:cubicBezTo>
                    <a:pt x="4909648" y="1071612"/>
                    <a:pt x="4918790" y="1061696"/>
                    <a:pt x="4929637" y="1061386"/>
                  </a:cubicBezTo>
                  <a:close/>
                  <a:moveTo>
                    <a:pt x="5674466" y="1061231"/>
                  </a:moveTo>
                  <a:cubicBezTo>
                    <a:pt x="5685313" y="1061386"/>
                    <a:pt x="5695074" y="1071457"/>
                    <a:pt x="5696314" y="1083543"/>
                  </a:cubicBezTo>
                  <a:cubicBezTo>
                    <a:pt x="5697708" y="1095629"/>
                    <a:pt x="5689961" y="1105391"/>
                    <a:pt x="5679115" y="1105236"/>
                  </a:cubicBezTo>
                  <a:cubicBezTo>
                    <a:pt x="5668268" y="1105081"/>
                    <a:pt x="5658507" y="1095009"/>
                    <a:pt x="5657267" y="1082923"/>
                  </a:cubicBezTo>
                  <a:cubicBezTo>
                    <a:pt x="5656027" y="1070838"/>
                    <a:pt x="5663775" y="1061076"/>
                    <a:pt x="5674466" y="1061231"/>
                  </a:cubicBezTo>
                  <a:close/>
                  <a:moveTo>
                    <a:pt x="5612487" y="1060611"/>
                  </a:moveTo>
                  <a:cubicBezTo>
                    <a:pt x="5623178" y="1060766"/>
                    <a:pt x="5632785" y="1070683"/>
                    <a:pt x="5634024" y="1082769"/>
                  </a:cubicBezTo>
                  <a:cubicBezTo>
                    <a:pt x="5635264" y="1094855"/>
                    <a:pt x="5627362" y="1104616"/>
                    <a:pt x="5616515" y="1104461"/>
                  </a:cubicBezTo>
                  <a:cubicBezTo>
                    <a:pt x="5605669" y="1104306"/>
                    <a:pt x="5596062" y="1094235"/>
                    <a:pt x="5594978" y="1082149"/>
                  </a:cubicBezTo>
                  <a:cubicBezTo>
                    <a:pt x="5593893" y="1070063"/>
                    <a:pt x="5601795" y="1060301"/>
                    <a:pt x="5612487" y="1060611"/>
                  </a:cubicBezTo>
                  <a:close/>
                  <a:moveTo>
                    <a:pt x="1770303" y="1059837"/>
                  </a:moveTo>
                  <a:cubicBezTo>
                    <a:pt x="1779755" y="1058288"/>
                    <a:pt x="1781925" y="1066965"/>
                    <a:pt x="1774951" y="1079205"/>
                  </a:cubicBezTo>
                  <a:cubicBezTo>
                    <a:pt x="1768134" y="1091446"/>
                    <a:pt x="1754807" y="1102447"/>
                    <a:pt x="1745200" y="1103997"/>
                  </a:cubicBezTo>
                  <a:cubicBezTo>
                    <a:pt x="1735748" y="1105546"/>
                    <a:pt x="1733578" y="1096869"/>
                    <a:pt x="1740551" y="1084629"/>
                  </a:cubicBezTo>
                  <a:cubicBezTo>
                    <a:pt x="1747524" y="1072388"/>
                    <a:pt x="1760851" y="1061387"/>
                    <a:pt x="1770303" y="1059837"/>
                  </a:cubicBezTo>
                  <a:close/>
                  <a:moveTo>
                    <a:pt x="5550508" y="1059682"/>
                  </a:moveTo>
                  <a:cubicBezTo>
                    <a:pt x="5561354" y="1059837"/>
                    <a:pt x="5570806" y="1069754"/>
                    <a:pt x="5571891" y="1081839"/>
                  </a:cubicBezTo>
                  <a:cubicBezTo>
                    <a:pt x="5572820" y="1094080"/>
                    <a:pt x="5564918" y="1103842"/>
                    <a:pt x="5554072" y="1103687"/>
                  </a:cubicBezTo>
                  <a:cubicBezTo>
                    <a:pt x="5543225" y="1103687"/>
                    <a:pt x="5533619" y="1093615"/>
                    <a:pt x="5532689" y="1081530"/>
                  </a:cubicBezTo>
                  <a:cubicBezTo>
                    <a:pt x="5531759" y="1069289"/>
                    <a:pt x="5539816" y="1059682"/>
                    <a:pt x="5550508" y="1059682"/>
                  </a:cubicBezTo>
                  <a:close/>
                  <a:moveTo>
                    <a:pt x="5488530" y="1059217"/>
                  </a:moveTo>
                  <a:cubicBezTo>
                    <a:pt x="5499221" y="1059372"/>
                    <a:pt x="5508673" y="1069288"/>
                    <a:pt x="5509603" y="1081374"/>
                  </a:cubicBezTo>
                  <a:cubicBezTo>
                    <a:pt x="5510532" y="1093460"/>
                    <a:pt x="5502475" y="1103377"/>
                    <a:pt x="5491629" y="1103222"/>
                  </a:cubicBezTo>
                  <a:cubicBezTo>
                    <a:pt x="5480782" y="1103067"/>
                    <a:pt x="5471331" y="1093150"/>
                    <a:pt x="5470556" y="1081064"/>
                  </a:cubicBezTo>
                  <a:cubicBezTo>
                    <a:pt x="5469626" y="1068824"/>
                    <a:pt x="5477838" y="1059062"/>
                    <a:pt x="5488530" y="1059217"/>
                  </a:cubicBezTo>
                  <a:close/>
                  <a:moveTo>
                    <a:pt x="7844188" y="1059062"/>
                  </a:moveTo>
                  <a:cubicBezTo>
                    <a:pt x="7854105" y="1060146"/>
                    <a:pt x="7866966" y="1070838"/>
                    <a:pt x="7872854" y="1083079"/>
                  </a:cubicBezTo>
                  <a:cubicBezTo>
                    <a:pt x="7878742" y="1095319"/>
                    <a:pt x="7875488" y="1104306"/>
                    <a:pt x="7865571" y="1103222"/>
                  </a:cubicBezTo>
                  <a:cubicBezTo>
                    <a:pt x="7855500" y="1102137"/>
                    <a:pt x="7842794" y="1091446"/>
                    <a:pt x="7836906" y="1079205"/>
                  </a:cubicBezTo>
                  <a:cubicBezTo>
                    <a:pt x="7831018" y="1066964"/>
                    <a:pt x="7834427" y="1057977"/>
                    <a:pt x="7844188" y="1059062"/>
                  </a:cubicBezTo>
                  <a:close/>
                  <a:moveTo>
                    <a:pt x="5364417" y="1058442"/>
                  </a:moveTo>
                  <a:cubicBezTo>
                    <a:pt x="5375109" y="1058442"/>
                    <a:pt x="5384405" y="1068359"/>
                    <a:pt x="5385025" y="1080445"/>
                  </a:cubicBezTo>
                  <a:cubicBezTo>
                    <a:pt x="5385645" y="1092685"/>
                    <a:pt x="5377278" y="1102447"/>
                    <a:pt x="5366431" y="1102447"/>
                  </a:cubicBezTo>
                  <a:cubicBezTo>
                    <a:pt x="5355585" y="1102447"/>
                    <a:pt x="5346288" y="1092530"/>
                    <a:pt x="5345823" y="1080445"/>
                  </a:cubicBezTo>
                  <a:cubicBezTo>
                    <a:pt x="5345359" y="1068359"/>
                    <a:pt x="5353726" y="1058597"/>
                    <a:pt x="5364417" y="1058442"/>
                  </a:cubicBezTo>
                  <a:close/>
                  <a:moveTo>
                    <a:pt x="5302284" y="1058442"/>
                  </a:moveTo>
                  <a:cubicBezTo>
                    <a:pt x="5312975" y="1058442"/>
                    <a:pt x="5322117" y="1068359"/>
                    <a:pt x="5322582" y="1080445"/>
                  </a:cubicBezTo>
                  <a:cubicBezTo>
                    <a:pt x="5323047" y="1092530"/>
                    <a:pt x="5314679" y="1102447"/>
                    <a:pt x="5303833" y="1102447"/>
                  </a:cubicBezTo>
                  <a:cubicBezTo>
                    <a:pt x="5292987" y="1102447"/>
                    <a:pt x="5283845" y="1092530"/>
                    <a:pt x="5283535" y="1080445"/>
                  </a:cubicBezTo>
                  <a:cubicBezTo>
                    <a:pt x="5283225" y="1068359"/>
                    <a:pt x="5291592" y="1058597"/>
                    <a:pt x="5302284" y="1058442"/>
                  </a:cubicBezTo>
                  <a:close/>
                  <a:moveTo>
                    <a:pt x="7116712" y="1058288"/>
                  </a:moveTo>
                  <a:cubicBezTo>
                    <a:pt x="7126939" y="1059062"/>
                    <a:pt x="7138870" y="1069599"/>
                    <a:pt x="7143363" y="1081685"/>
                  </a:cubicBezTo>
                  <a:cubicBezTo>
                    <a:pt x="7147856" y="1093770"/>
                    <a:pt x="7143053" y="1103067"/>
                    <a:pt x="7132672" y="1102293"/>
                  </a:cubicBezTo>
                  <a:cubicBezTo>
                    <a:pt x="7122290" y="1101518"/>
                    <a:pt x="7110359" y="1090982"/>
                    <a:pt x="7106021" y="1078896"/>
                  </a:cubicBezTo>
                  <a:cubicBezTo>
                    <a:pt x="7101682" y="1066810"/>
                    <a:pt x="7106486" y="1057668"/>
                    <a:pt x="7116712" y="1058288"/>
                  </a:cubicBezTo>
                  <a:close/>
                  <a:moveTo>
                    <a:pt x="9186494" y="1057822"/>
                  </a:moveTo>
                  <a:cubicBezTo>
                    <a:pt x="9195480" y="1059372"/>
                    <a:pt x="9209116" y="1070683"/>
                    <a:pt x="9217173" y="1082924"/>
                  </a:cubicBezTo>
                  <a:cubicBezTo>
                    <a:pt x="9225076" y="1095164"/>
                    <a:pt x="9224455" y="1103841"/>
                    <a:pt x="9215469" y="1102292"/>
                  </a:cubicBezTo>
                  <a:cubicBezTo>
                    <a:pt x="9206482" y="1100742"/>
                    <a:pt x="9192691" y="1089431"/>
                    <a:pt x="9184789" y="1077190"/>
                  </a:cubicBezTo>
                  <a:cubicBezTo>
                    <a:pt x="9176887" y="1064950"/>
                    <a:pt x="9177662" y="1056273"/>
                    <a:pt x="9186494" y="1057822"/>
                  </a:cubicBezTo>
                  <a:close/>
                  <a:moveTo>
                    <a:pt x="8368220" y="1057667"/>
                  </a:moveTo>
                  <a:cubicBezTo>
                    <a:pt x="8377826" y="1058907"/>
                    <a:pt x="8391152" y="1069753"/>
                    <a:pt x="8397969" y="1081994"/>
                  </a:cubicBezTo>
                  <a:cubicBezTo>
                    <a:pt x="8404787" y="1094235"/>
                    <a:pt x="8402617" y="1103066"/>
                    <a:pt x="8393011" y="1101827"/>
                  </a:cubicBezTo>
                  <a:cubicBezTo>
                    <a:pt x="8383404" y="1100587"/>
                    <a:pt x="8370079" y="1089741"/>
                    <a:pt x="8363261" y="1077500"/>
                  </a:cubicBezTo>
                  <a:cubicBezTo>
                    <a:pt x="8356444" y="1065259"/>
                    <a:pt x="8358612" y="1056427"/>
                    <a:pt x="8368220" y="1057667"/>
                  </a:cubicBezTo>
                  <a:close/>
                  <a:moveTo>
                    <a:pt x="2234892" y="1057048"/>
                  </a:moveTo>
                  <a:cubicBezTo>
                    <a:pt x="2244809" y="1055808"/>
                    <a:pt x="2247753" y="1064485"/>
                    <a:pt x="2241709" y="1076726"/>
                  </a:cubicBezTo>
                  <a:cubicBezTo>
                    <a:pt x="2235511" y="1088812"/>
                    <a:pt x="2222650" y="1099813"/>
                    <a:pt x="2212732" y="1101053"/>
                  </a:cubicBezTo>
                  <a:cubicBezTo>
                    <a:pt x="2202816" y="1102292"/>
                    <a:pt x="2199716" y="1093615"/>
                    <a:pt x="2205914" y="1081374"/>
                  </a:cubicBezTo>
                  <a:cubicBezTo>
                    <a:pt x="2212113" y="1069134"/>
                    <a:pt x="2225130" y="1058287"/>
                    <a:pt x="2234892" y="1057048"/>
                  </a:cubicBezTo>
                  <a:close/>
                  <a:moveTo>
                    <a:pt x="2778983" y="1056893"/>
                  </a:moveTo>
                  <a:cubicBezTo>
                    <a:pt x="2789210" y="1055808"/>
                    <a:pt x="2793240" y="1064795"/>
                    <a:pt x="2788282" y="1076881"/>
                  </a:cubicBezTo>
                  <a:cubicBezTo>
                    <a:pt x="2783322" y="1089122"/>
                    <a:pt x="2770926" y="1099813"/>
                    <a:pt x="2760698" y="1100898"/>
                  </a:cubicBezTo>
                  <a:cubicBezTo>
                    <a:pt x="2750470" y="1101982"/>
                    <a:pt x="2746287" y="1092995"/>
                    <a:pt x="2751400" y="1080910"/>
                  </a:cubicBezTo>
                  <a:cubicBezTo>
                    <a:pt x="2756514" y="1068824"/>
                    <a:pt x="2768755" y="1058132"/>
                    <a:pt x="2778983" y="1056893"/>
                  </a:cubicBezTo>
                  <a:close/>
                  <a:moveTo>
                    <a:pt x="7057368" y="1053949"/>
                  </a:moveTo>
                  <a:cubicBezTo>
                    <a:pt x="7067749" y="1054724"/>
                    <a:pt x="7079526" y="1065260"/>
                    <a:pt x="7083864" y="1077346"/>
                  </a:cubicBezTo>
                  <a:cubicBezTo>
                    <a:pt x="7088203" y="1089432"/>
                    <a:pt x="7083244" y="1098729"/>
                    <a:pt x="7072862" y="1097954"/>
                  </a:cubicBezTo>
                  <a:cubicBezTo>
                    <a:pt x="7062481" y="1097179"/>
                    <a:pt x="7050550" y="1086643"/>
                    <a:pt x="7046367" y="1074557"/>
                  </a:cubicBezTo>
                  <a:cubicBezTo>
                    <a:pt x="7042183" y="1062471"/>
                    <a:pt x="7046987" y="1053174"/>
                    <a:pt x="7057368" y="1053949"/>
                  </a:cubicBezTo>
                  <a:close/>
                  <a:moveTo>
                    <a:pt x="7787168" y="1053174"/>
                  </a:moveTo>
                  <a:cubicBezTo>
                    <a:pt x="7797085" y="1054104"/>
                    <a:pt x="7809790" y="1064795"/>
                    <a:pt x="7815678" y="1077036"/>
                  </a:cubicBezTo>
                  <a:cubicBezTo>
                    <a:pt x="7821411" y="1089277"/>
                    <a:pt x="7818002" y="1098264"/>
                    <a:pt x="7808086" y="1097179"/>
                  </a:cubicBezTo>
                  <a:cubicBezTo>
                    <a:pt x="7798014" y="1096095"/>
                    <a:pt x="7785309" y="1085403"/>
                    <a:pt x="7779576" y="1073162"/>
                  </a:cubicBezTo>
                  <a:cubicBezTo>
                    <a:pt x="7773843" y="1060922"/>
                    <a:pt x="7777252" y="1051935"/>
                    <a:pt x="7787168" y="1053174"/>
                  </a:cubicBezTo>
                  <a:close/>
                  <a:moveTo>
                    <a:pt x="9494529" y="1052554"/>
                  </a:moveTo>
                  <a:cubicBezTo>
                    <a:pt x="9503206" y="1054104"/>
                    <a:pt x="9516995" y="1065415"/>
                    <a:pt x="9525208" y="1077810"/>
                  </a:cubicBezTo>
                  <a:cubicBezTo>
                    <a:pt x="9533420" y="1090206"/>
                    <a:pt x="9533110" y="1098883"/>
                    <a:pt x="9524433" y="1097179"/>
                  </a:cubicBezTo>
                  <a:cubicBezTo>
                    <a:pt x="9515756" y="1095629"/>
                    <a:pt x="9501966" y="1084318"/>
                    <a:pt x="9493753" y="1071922"/>
                  </a:cubicBezTo>
                  <a:cubicBezTo>
                    <a:pt x="9485386" y="1059682"/>
                    <a:pt x="9485697" y="1051005"/>
                    <a:pt x="9494529" y="1052554"/>
                  </a:cubicBezTo>
                  <a:close/>
                  <a:moveTo>
                    <a:pt x="1432786" y="1052554"/>
                  </a:moveTo>
                  <a:cubicBezTo>
                    <a:pt x="1441929" y="1051004"/>
                    <a:pt x="1443478" y="1059526"/>
                    <a:pt x="1436040" y="1071767"/>
                  </a:cubicBezTo>
                  <a:cubicBezTo>
                    <a:pt x="1428602" y="1084008"/>
                    <a:pt x="1415121" y="1095164"/>
                    <a:pt x="1405824" y="1096714"/>
                  </a:cubicBezTo>
                  <a:cubicBezTo>
                    <a:pt x="1396526" y="1098418"/>
                    <a:pt x="1395132" y="1089741"/>
                    <a:pt x="1402569" y="1077500"/>
                  </a:cubicBezTo>
                  <a:cubicBezTo>
                    <a:pt x="1410162" y="1065259"/>
                    <a:pt x="1423643" y="1054103"/>
                    <a:pt x="1432786" y="1052554"/>
                  </a:cubicBezTo>
                  <a:close/>
                  <a:moveTo>
                    <a:pt x="1825314" y="1051624"/>
                  </a:moveTo>
                  <a:cubicBezTo>
                    <a:pt x="1834922" y="1050075"/>
                    <a:pt x="1837091" y="1058752"/>
                    <a:pt x="1830272" y="1070992"/>
                  </a:cubicBezTo>
                  <a:cubicBezTo>
                    <a:pt x="1823455" y="1083078"/>
                    <a:pt x="1810128" y="1094235"/>
                    <a:pt x="1800520" y="1095629"/>
                  </a:cubicBezTo>
                  <a:cubicBezTo>
                    <a:pt x="1790913" y="1097178"/>
                    <a:pt x="1788744" y="1088501"/>
                    <a:pt x="1795562" y="1076261"/>
                  </a:cubicBezTo>
                  <a:cubicBezTo>
                    <a:pt x="1802535" y="1064020"/>
                    <a:pt x="1815707" y="1053019"/>
                    <a:pt x="1825314" y="1051624"/>
                  </a:cubicBezTo>
                  <a:close/>
                  <a:moveTo>
                    <a:pt x="2837558" y="1051005"/>
                  </a:moveTo>
                  <a:cubicBezTo>
                    <a:pt x="2847630" y="1049920"/>
                    <a:pt x="2851967" y="1058907"/>
                    <a:pt x="2847010" y="1070993"/>
                  </a:cubicBezTo>
                  <a:cubicBezTo>
                    <a:pt x="2842053" y="1083079"/>
                    <a:pt x="2829811" y="1093770"/>
                    <a:pt x="2819583" y="1094855"/>
                  </a:cubicBezTo>
                  <a:cubicBezTo>
                    <a:pt x="2809356" y="1095784"/>
                    <a:pt x="2805172" y="1086797"/>
                    <a:pt x="2810131" y="1074712"/>
                  </a:cubicBezTo>
                  <a:cubicBezTo>
                    <a:pt x="2815090" y="1062626"/>
                    <a:pt x="2827332" y="1051934"/>
                    <a:pt x="2837558" y="1051005"/>
                  </a:cubicBezTo>
                  <a:close/>
                  <a:moveTo>
                    <a:pt x="8313058" y="1050385"/>
                  </a:moveTo>
                  <a:cubicBezTo>
                    <a:pt x="8322665" y="1051625"/>
                    <a:pt x="8335835" y="1062471"/>
                    <a:pt x="8342652" y="1074712"/>
                  </a:cubicBezTo>
                  <a:cubicBezTo>
                    <a:pt x="8349470" y="1086953"/>
                    <a:pt x="8347145" y="1095784"/>
                    <a:pt x="8337539" y="1094545"/>
                  </a:cubicBezTo>
                  <a:cubicBezTo>
                    <a:pt x="8327932" y="1093305"/>
                    <a:pt x="8314607" y="1082459"/>
                    <a:pt x="8307944" y="1070218"/>
                  </a:cubicBezTo>
                  <a:cubicBezTo>
                    <a:pt x="8301282" y="1057977"/>
                    <a:pt x="8303605" y="1049145"/>
                    <a:pt x="8313058" y="1050385"/>
                  </a:cubicBezTo>
                  <a:close/>
                  <a:moveTo>
                    <a:pt x="6997868" y="1049920"/>
                  </a:moveTo>
                  <a:cubicBezTo>
                    <a:pt x="7008250" y="1050540"/>
                    <a:pt x="7020026" y="1061076"/>
                    <a:pt x="7024210" y="1073162"/>
                  </a:cubicBezTo>
                  <a:cubicBezTo>
                    <a:pt x="7028393" y="1085248"/>
                    <a:pt x="7023280" y="1094545"/>
                    <a:pt x="7012898" y="1093770"/>
                  </a:cubicBezTo>
                  <a:cubicBezTo>
                    <a:pt x="7002362" y="1092995"/>
                    <a:pt x="6990741" y="1082459"/>
                    <a:pt x="6986558" y="1070373"/>
                  </a:cubicBezTo>
                  <a:cubicBezTo>
                    <a:pt x="6982529" y="1058287"/>
                    <a:pt x="6987487" y="1048990"/>
                    <a:pt x="6997868" y="1049920"/>
                  </a:cubicBezTo>
                  <a:close/>
                  <a:moveTo>
                    <a:pt x="2291607" y="1049610"/>
                  </a:moveTo>
                  <a:cubicBezTo>
                    <a:pt x="2301368" y="1048371"/>
                    <a:pt x="2304622" y="1057203"/>
                    <a:pt x="2298579" y="1069288"/>
                  </a:cubicBezTo>
                  <a:cubicBezTo>
                    <a:pt x="2292537" y="1081374"/>
                    <a:pt x="2279674" y="1092375"/>
                    <a:pt x="2269757" y="1093615"/>
                  </a:cubicBezTo>
                  <a:cubicBezTo>
                    <a:pt x="2259840" y="1094855"/>
                    <a:pt x="2256741" y="1086023"/>
                    <a:pt x="2262783" y="1073937"/>
                  </a:cubicBezTo>
                  <a:cubicBezTo>
                    <a:pt x="2268827" y="1061696"/>
                    <a:pt x="2281844" y="1050850"/>
                    <a:pt x="2291607" y="1049610"/>
                  </a:cubicBezTo>
                  <a:close/>
                  <a:moveTo>
                    <a:pt x="9135207" y="1048835"/>
                  </a:moveTo>
                  <a:cubicBezTo>
                    <a:pt x="9144038" y="1050385"/>
                    <a:pt x="9157829" y="1061541"/>
                    <a:pt x="9165731" y="1073782"/>
                  </a:cubicBezTo>
                  <a:cubicBezTo>
                    <a:pt x="9173634" y="1086177"/>
                    <a:pt x="9172859" y="1094854"/>
                    <a:pt x="9163872" y="1093305"/>
                  </a:cubicBezTo>
                  <a:cubicBezTo>
                    <a:pt x="9155040" y="1091755"/>
                    <a:pt x="9141249" y="1080599"/>
                    <a:pt x="9133347" y="1068358"/>
                  </a:cubicBezTo>
                  <a:cubicBezTo>
                    <a:pt x="9125290" y="1056118"/>
                    <a:pt x="9126220" y="1047440"/>
                    <a:pt x="9135207" y="1048835"/>
                  </a:cubicBezTo>
                  <a:close/>
                  <a:moveTo>
                    <a:pt x="7729838" y="1046976"/>
                  </a:moveTo>
                  <a:cubicBezTo>
                    <a:pt x="7739754" y="1048061"/>
                    <a:pt x="7752460" y="1058597"/>
                    <a:pt x="7758193" y="1070838"/>
                  </a:cubicBezTo>
                  <a:cubicBezTo>
                    <a:pt x="7763926" y="1082924"/>
                    <a:pt x="7760517" y="1092066"/>
                    <a:pt x="7750445" y="1090981"/>
                  </a:cubicBezTo>
                  <a:cubicBezTo>
                    <a:pt x="7740374" y="1090051"/>
                    <a:pt x="7727668" y="1079205"/>
                    <a:pt x="7722090" y="1067119"/>
                  </a:cubicBezTo>
                  <a:cubicBezTo>
                    <a:pt x="7716512" y="1055033"/>
                    <a:pt x="7719921" y="1046046"/>
                    <a:pt x="7729838" y="1046976"/>
                  </a:cubicBezTo>
                  <a:close/>
                  <a:moveTo>
                    <a:pt x="6938213" y="1045582"/>
                  </a:moveTo>
                  <a:cubicBezTo>
                    <a:pt x="6948440" y="1046357"/>
                    <a:pt x="6960216" y="1056738"/>
                    <a:pt x="6964245" y="1068824"/>
                  </a:cubicBezTo>
                  <a:cubicBezTo>
                    <a:pt x="6968428" y="1081065"/>
                    <a:pt x="6963160" y="1090362"/>
                    <a:pt x="6952778" y="1089587"/>
                  </a:cubicBezTo>
                  <a:cubicBezTo>
                    <a:pt x="6942397" y="1088967"/>
                    <a:pt x="6930776" y="1078431"/>
                    <a:pt x="6926747" y="1066345"/>
                  </a:cubicBezTo>
                  <a:cubicBezTo>
                    <a:pt x="6922718" y="1054104"/>
                    <a:pt x="6927832" y="1044807"/>
                    <a:pt x="6938213" y="1045582"/>
                  </a:cubicBezTo>
                  <a:close/>
                  <a:moveTo>
                    <a:pt x="2896122" y="1044807"/>
                  </a:moveTo>
                  <a:cubicBezTo>
                    <a:pt x="2906347" y="1043877"/>
                    <a:pt x="2910683" y="1052864"/>
                    <a:pt x="2905883" y="1064950"/>
                  </a:cubicBezTo>
                  <a:cubicBezTo>
                    <a:pt x="2901079" y="1077036"/>
                    <a:pt x="2888841" y="1087727"/>
                    <a:pt x="2878613" y="1088812"/>
                  </a:cubicBezTo>
                  <a:cubicBezTo>
                    <a:pt x="2868390" y="1089742"/>
                    <a:pt x="2864052" y="1080755"/>
                    <a:pt x="2868853" y="1068669"/>
                  </a:cubicBezTo>
                  <a:cubicBezTo>
                    <a:pt x="2873811" y="1056583"/>
                    <a:pt x="2886050" y="1045892"/>
                    <a:pt x="2896122" y="1044807"/>
                  </a:cubicBezTo>
                  <a:close/>
                  <a:moveTo>
                    <a:pt x="1486246" y="1043413"/>
                  </a:moveTo>
                  <a:cubicBezTo>
                    <a:pt x="1495544" y="1041863"/>
                    <a:pt x="1497094" y="1050385"/>
                    <a:pt x="1489656" y="1062626"/>
                  </a:cubicBezTo>
                  <a:cubicBezTo>
                    <a:pt x="1482218" y="1074867"/>
                    <a:pt x="1468737" y="1086023"/>
                    <a:pt x="1459439" y="1087573"/>
                  </a:cubicBezTo>
                  <a:cubicBezTo>
                    <a:pt x="1450141" y="1089122"/>
                    <a:pt x="1448592" y="1080600"/>
                    <a:pt x="1456030" y="1068359"/>
                  </a:cubicBezTo>
                  <a:cubicBezTo>
                    <a:pt x="1463468" y="1056273"/>
                    <a:pt x="1476949" y="1045117"/>
                    <a:pt x="1486246" y="1043413"/>
                  </a:cubicBezTo>
                  <a:close/>
                  <a:moveTo>
                    <a:pt x="1880323" y="1043412"/>
                  </a:moveTo>
                  <a:cubicBezTo>
                    <a:pt x="1889931" y="1041863"/>
                    <a:pt x="1892254" y="1050540"/>
                    <a:pt x="1885437" y="1062780"/>
                  </a:cubicBezTo>
                  <a:cubicBezTo>
                    <a:pt x="1878774" y="1075021"/>
                    <a:pt x="1865448" y="1086022"/>
                    <a:pt x="1855840" y="1087417"/>
                  </a:cubicBezTo>
                  <a:cubicBezTo>
                    <a:pt x="1846233" y="1088812"/>
                    <a:pt x="1843908" y="1080135"/>
                    <a:pt x="1850727" y="1067894"/>
                  </a:cubicBezTo>
                  <a:cubicBezTo>
                    <a:pt x="1857544" y="1055653"/>
                    <a:pt x="1870716" y="1044652"/>
                    <a:pt x="1880323" y="1043412"/>
                  </a:cubicBezTo>
                  <a:close/>
                  <a:moveTo>
                    <a:pt x="9444480" y="1043258"/>
                  </a:moveTo>
                  <a:cubicBezTo>
                    <a:pt x="9453157" y="1044807"/>
                    <a:pt x="9466948" y="1056118"/>
                    <a:pt x="9475161" y="1068514"/>
                  </a:cubicBezTo>
                  <a:cubicBezTo>
                    <a:pt x="9483372" y="1080910"/>
                    <a:pt x="9483062" y="1089587"/>
                    <a:pt x="9474385" y="1087882"/>
                  </a:cubicBezTo>
                  <a:cubicBezTo>
                    <a:pt x="9465708" y="1086333"/>
                    <a:pt x="9451919" y="1075022"/>
                    <a:pt x="9443706" y="1062626"/>
                  </a:cubicBezTo>
                  <a:cubicBezTo>
                    <a:pt x="9435493" y="1050230"/>
                    <a:pt x="9435803" y="1041553"/>
                    <a:pt x="9444480" y="1043258"/>
                  </a:cubicBezTo>
                  <a:close/>
                  <a:moveTo>
                    <a:pt x="8257742" y="1043257"/>
                  </a:moveTo>
                  <a:cubicBezTo>
                    <a:pt x="8267349" y="1044497"/>
                    <a:pt x="8280519" y="1055343"/>
                    <a:pt x="8287181" y="1067584"/>
                  </a:cubicBezTo>
                  <a:cubicBezTo>
                    <a:pt x="8293999" y="1079825"/>
                    <a:pt x="8291520" y="1088656"/>
                    <a:pt x="8281914" y="1087417"/>
                  </a:cubicBezTo>
                  <a:cubicBezTo>
                    <a:pt x="8272307" y="1086177"/>
                    <a:pt x="8259136" y="1075331"/>
                    <a:pt x="8252473" y="1063090"/>
                  </a:cubicBezTo>
                  <a:cubicBezTo>
                    <a:pt x="8245966" y="1050849"/>
                    <a:pt x="8248290" y="1042017"/>
                    <a:pt x="8257742" y="1043257"/>
                  </a:cubicBezTo>
                  <a:close/>
                  <a:moveTo>
                    <a:pt x="2348477" y="1042173"/>
                  </a:moveTo>
                  <a:cubicBezTo>
                    <a:pt x="2358239" y="1040933"/>
                    <a:pt x="2361493" y="1049765"/>
                    <a:pt x="2355605" y="1061851"/>
                  </a:cubicBezTo>
                  <a:cubicBezTo>
                    <a:pt x="2349716" y="1074092"/>
                    <a:pt x="2336855" y="1084938"/>
                    <a:pt x="2326937" y="1086178"/>
                  </a:cubicBezTo>
                  <a:cubicBezTo>
                    <a:pt x="2317020" y="1087573"/>
                    <a:pt x="2313766" y="1078586"/>
                    <a:pt x="2319809" y="1066500"/>
                  </a:cubicBezTo>
                  <a:cubicBezTo>
                    <a:pt x="2325698" y="1054414"/>
                    <a:pt x="2338559" y="1043568"/>
                    <a:pt x="2348477" y="1042173"/>
                  </a:cubicBezTo>
                  <a:close/>
                  <a:moveTo>
                    <a:pt x="6878559" y="1041553"/>
                  </a:moveTo>
                  <a:cubicBezTo>
                    <a:pt x="6888941" y="1042328"/>
                    <a:pt x="6900407" y="1052709"/>
                    <a:pt x="6904435" y="1064795"/>
                  </a:cubicBezTo>
                  <a:cubicBezTo>
                    <a:pt x="6908309" y="1076881"/>
                    <a:pt x="6903041" y="1086178"/>
                    <a:pt x="6892659" y="1085558"/>
                  </a:cubicBezTo>
                  <a:cubicBezTo>
                    <a:pt x="6882278" y="1084783"/>
                    <a:pt x="6870657" y="1074402"/>
                    <a:pt x="6866783" y="1062316"/>
                  </a:cubicBezTo>
                  <a:cubicBezTo>
                    <a:pt x="6862910" y="1050230"/>
                    <a:pt x="6868178" y="1040933"/>
                    <a:pt x="6878559" y="1041553"/>
                  </a:cubicBezTo>
                  <a:close/>
                  <a:moveTo>
                    <a:pt x="7672507" y="1041243"/>
                  </a:moveTo>
                  <a:cubicBezTo>
                    <a:pt x="7682424" y="1042327"/>
                    <a:pt x="7695129" y="1053019"/>
                    <a:pt x="7700708" y="1065105"/>
                  </a:cubicBezTo>
                  <a:cubicBezTo>
                    <a:pt x="7706286" y="1077190"/>
                    <a:pt x="7702722" y="1086332"/>
                    <a:pt x="7692650" y="1085248"/>
                  </a:cubicBezTo>
                  <a:cubicBezTo>
                    <a:pt x="7682579" y="1084163"/>
                    <a:pt x="7670028" y="1073472"/>
                    <a:pt x="7664450" y="1061386"/>
                  </a:cubicBezTo>
                  <a:cubicBezTo>
                    <a:pt x="7659027" y="1049145"/>
                    <a:pt x="7662590" y="1040158"/>
                    <a:pt x="7672507" y="1041243"/>
                  </a:cubicBezTo>
                  <a:close/>
                  <a:moveTo>
                    <a:pt x="9083609" y="1040003"/>
                  </a:moveTo>
                  <a:cubicBezTo>
                    <a:pt x="9092596" y="1041553"/>
                    <a:pt x="9106231" y="1052709"/>
                    <a:pt x="9114133" y="1064950"/>
                  </a:cubicBezTo>
                  <a:cubicBezTo>
                    <a:pt x="9122035" y="1077345"/>
                    <a:pt x="9121106" y="1086022"/>
                    <a:pt x="9112119" y="1084473"/>
                  </a:cubicBezTo>
                  <a:cubicBezTo>
                    <a:pt x="9103132" y="1082923"/>
                    <a:pt x="9089497" y="1071767"/>
                    <a:pt x="9081594" y="1059526"/>
                  </a:cubicBezTo>
                  <a:cubicBezTo>
                    <a:pt x="9073692" y="1047285"/>
                    <a:pt x="9074622" y="1038608"/>
                    <a:pt x="9083609" y="1040003"/>
                  </a:cubicBezTo>
                  <a:close/>
                  <a:moveTo>
                    <a:pt x="2954999" y="1038919"/>
                  </a:moveTo>
                  <a:cubicBezTo>
                    <a:pt x="2965228" y="1037989"/>
                    <a:pt x="2969720" y="1046976"/>
                    <a:pt x="2965073" y="1059062"/>
                  </a:cubicBezTo>
                  <a:cubicBezTo>
                    <a:pt x="2960425" y="1071303"/>
                    <a:pt x="2948183" y="1081839"/>
                    <a:pt x="2937957" y="1082924"/>
                  </a:cubicBezTo>
                  <a:cubicBezTo>
                    <a:pt x="2927577" y="1084009"/>
                    <a:pt x="2923082" y="1074867"/>
                    <a:pt x="2927885" y="1062781"/>
                  </a:cubicBezTo>
                  <a:cubicBezTo>
                    <a:pt x="2932690" y="1050540"/>
                    <a:pt x="2944778" y="1040004"/>
                    <a:pt x="2954999" y="1038919"/>
                  </a:cubicBezTo>
                  <a:close/>
                  <a:moveTo>
                    <a:pt x="6818749" y="1037834"/>
                  </a:moveTo>
                  <a:cubicBezTo>
                    <a:pt x="6829131" y="1038454"/>
                    <a:pt x="6840597" y="1048835"/>
                    <a:pt x="6844470" y="1060921"/>
                  </a:cubicBezTo>
                  <a:cubicBezTo>
                    <a:pt x="6848189" y="1073007"/>
                    <a:pt x="6842921" y="1082304"/>
                    <a:pt x="6832385" y="1081684"/>
                  </a:cubicBezTo>
                  <a:cubicBezTo>
                    <a:pt x="6821848" y="1081064"/>
                    <a:pt x="6810382" y="1070683"/>
                    <a:pt x="6806663" y="1058597"/>
                  </a:cubicBezTo>
                  <a:cubicBezTo>
                    <a:pt x="6802945" y="1046356"/>
                    <a:pt x="6808368" y="1037059"/>
                    <a:pt x="6818749" y="1037834"/>
                  </a:cubicBezTo>
                  <a:close/>
                  <a:moveTo>
                    <a:pt x="8202581" y="1036285"/>
                  </a:moveTo>
                  <a:cubicBezTo>
                    <a:pt x="8212188" y="1037370"/>
                    <a:pt x="8225203" y="1048216"/>
                    <a:pt x="8231866" y="1060457"/>
                  </a:cubicBezTo>
                  <a:cubicBezTo>
                    <a:pt x="8238374" y="1072543"/>
                    <a:pt x="8235894" y="1081530"/>
                    <a:pt x="8226288" y="1080290"/>
                  </a:cubicBezTo>
                  <a:cubicBezTo>
                    <a:pt x="8216681" y="1079205"/>
                    <a:pt x="8203511" y="1068359"/>
                    <a:pt x="8197003" y="1056118"/>
                  </a:cubicBezTo>
                  <a:cubicBezTo>
                    <a:pt x="8190495" y="1043877"/>
                    <a:pt x="8192975" y="1035046"/>
                    <a:pt x="8202581" y="1036285"/>
                  </a:cubicBezTo>
                  <a:close/>
                  <a:moveTo>
                    <a:pt x="7615022" y="1035355"/>
                  </a:moveTo>
                  <a:cubicBezTo>
                    <a:pt x="7625093" y="1036285"/>
                    <a:pt x="7637644" y="1046976"/>
                    <a:pt x="7643067" y="1059062"/>
                  </a:cubicBezTo>
                  <a:cubicBezTo>
                    <a:pt x="7648645" y="1071303"/>
                    <a:pt x="7644927" y="1080290"/>
                    <a:pt x="7634855" y="1079360"/>
                  </a:cubicBezTo>
                  <a:cubicBezTo>
                    <a:pt x="7624783" y="1078430"/>
                    <a:pt x="7612233" y="1067739"/>
                    <a:pt x="7606810" y="1055653"/>
                  </a:cubicBezTo>
                  <a:cubicBezTo>
                    <a:pt x="7601387" y="1043567"/>
                    <a:pt x="7605105" y="1034425"/>
                    <a:pt x="7615022" y="1035355"/>
                  </a:cubicBezTo>
                  <a:close/>
                  <a:moveTo>
                    <a:pt x="2405348" y="1035355"/>
                  </a:moveTo>
                  <a:cubicBezTo>
                    <a:pt x="2415264" y="1034115"/>
                    <a:pt x="2418519" y="1042947"/>
                    <a:pt x="2412785" y="1055033"/>
                  </a:cubicBezTo>
                  <a:cubicBezTo>
                    <a:pt x="2407051" y="1067119"/>
                    <a:pt x="2394190" y="1077965"/>
                    <a:pt x="2384273" y="1079205"/>
                  </a:cubicBezTo>
                  <a:cubicBezTo>
                    <a:pt x="2374355" y="1080290"/>
                    <a:pt x="2370946" y="1071458"/>
                    <a:pt x="2376834" y="1059372"/>
                  </a:cubicBezTo>
                  <a:cubicBezTo>
                    <a:pt x="2382723" y="1047286"/>
                    <a:pt x="2395585" y="1036440"/>
                    <a:pt x="2405348" y="1035355"/>
                  </a:cubicBezTo>
                  <a:close/>
                  <a:moveTo>
                    <a:pt x="1935489" y="1035045"/>
                  </a:moveTo>
                  <a:cubicBezTo>
                    <a:pt x="1945097" y="1033650"/>
                    <a:pt x="1947421" y="1042482"/>
                    <a:pt x="1940758" y="1054568"/>
                  </a:cubicBezTo>
                  <a:cubicBezTo>
                    <a:pt x="1934250" y="1066809"/>
                    <a:pt x="1920923" y="1077810"/>
                    <a:pt x="1911316" y="1079205"/>
                  </a:cubicBezTo>
                  <a:cubicBezTo>
                    <a:pt x="1901709" y="1080599"/>
                    <a:pt x="1899384" y="1071922"/>
                    <a:pt x="1906047" y="1059681"/>
                  </a:cubicBezTo>
                  <a:cubicBezTo>
                    <a:pt x="1912711" y="1047441"/>
                    <a:pt x="1925882" y="1036439"/>
                    <a:pt x="1935489" y="1035045"/>
                  </a:cubicBezTo>
                  <a:close/>
                  <a:moveTo>
                    <a:pt x="1539706" y="1034426"/>
                  </a:moveTo>
                  <a:cubicBezTo>
                    <a:pt x="1549003" y="1032876"/>
                    <a:pt x="1550554" y="1041398"/>
                    <a:pt x="1543270" y="1053639"/>
                  </a:cubicBezTo>
                  <a:cubicBezTo>
                    <a:pt x="1535988" y="1065880"/>
                    <a:pt x="1522506" y="1077036"/>
                    <a:pt x="1513208" y="1078586"/>
                  </a:cubicBezTo>
                  <a:cubicBezTo>
                    <a:pt x="1503912" y="1080135"/>
                    <a:pt x="1502361" y="1071613"/>
                    <a:pt x="1509645" y="1059372"/>
                  </a:cubicBezTo>
                  <a:cubicBezTo>
                    <a:pt x="1516928" y="1047131"/>
                    <a:pt x="1530409" y="1036130"/>
                    <a:pt x="1539706" y="1034426"/>
                  </a:cubicBezTo>
                  <a:close/>
                  <a:moveTo>
                    <a:pt x="6758784" y="1034115"/>
                  </a:moveTo>
                  <a:cubicBezTo>
                    <a:pt x="6769166" y="1034735"/>
                    <a:pt x="6780632" y="1045116"/>
                    <a:pt x="6784351" y="1057202"/>
                  </a:cubicBezTo>
                  <a:cubicBezTo>
                    <a:pt x="6788069" y="1069288"/>
                    <a:pt x="6782646" y="1078585"/>
                    <a:pt x="6772110" y="1077965"/>
                  </a:cubicBezTo>
                  <a:cubicBezTo>
                    <a:pt x="6761573" y="1077345"/>
                    <a:pt x="6750107" y="1066964"/>
                    <a:pt x="6746544" y="1054878"/>
                  </a:cubicBezTo>
                  <a:cubicBezTo>
                    <a:pt x="6742980" y="1042792"/>
                    <a:pt x="6748403" y="1033495"/>
                    <a:pt x="6758784" y="1034115"/>
                  </a:cubicBezTo>
                  <a:close/>
                  <a:moveTo>
                    <a:pt x="9394278" y="1033806"/>
                  </a:moveTo>
                  <a:cubicBezTo>
                    <a:pt x="9403110" y="1035511"/>
                    <a:pt x="9416745" y="1046822"/>
                    <a:pt x="9424957" y="1059062"/>
                  </a:cubicBezTo>
                  <a:cubicBezTo>
                    <a:pt x="9433170" y="1071303"/>
                    <a:pt x="9432704" y="1079980"/>
                    <a:pt x="9424027" y="1078431"/>
                  </a:cubicBezTo>
                  <a:cubicBezTo>
                    <a:pt x="9415195" y="1076726"/>
                    <a:pt x="9401561" y="1065415"/>
                    <a:pt x="9393348" y="1053174"/>
                  </a:cubicBezTo>
                  <a:cubicBezTo>
                    <a:pt x="9385291" y="1040934"/>
                    <a:pt x="9385601" y="1032257"/>
                    <a:pt x="9394278" y="1033806"/>
                  </a:cubicBezTo>
                  <a:close/>
                  <a:moveTo>
                    <a:pt x="3013881" y="1033186"/>
                  </a:moveTo>
                  <a:cubicBezTo>
                    <a:pt x="3024107" y="1032256"/>
                    <a:pt x="3028601" y="1041243"/>
                    <a:pt x="3024107" y="1053329"/>
                  </a:cubicBezTo>
                  <a:cubicBezTo>
                    <a:pt x="3019458" y="1065415"/>
                    <a:pt x="3007371" y="1076106"/>
                    <a:pt x="2997145" y="1077036"/>
                  </a:cubicBezTo>
                  <a:cubicBezTo>
                    <a:pt x="2986921" y="1078121"/>
                    <a:pt x="2982269" y="1068979"/>
                    <a:pt x="2986921" y="1056893"/>
                  </a:cubicBezTo>
                  <a:cubicBezTo>
                    <a:pt x="2991569" y="1044807"/>
                    <a:pt x="3003654" y="1034116"/>
                    <a:pt x="3013881" y="1033186"/>
                  </a:cubicBezTo>
                  <a:close/>
                  <a:moveTo>
                    <a:pt x="6698821" y="1030397"/>
                  </a:moveTo>
                  <a:cubicBezTo>
                    <a:pt x="6709202" y="1031016"/>
                    <a:pt x="6720513" y="1041398"/>
                    <a:pt x="6724077" y="1053484"/>
                  </a:cubicBezTo>
                  <a:cubicBezTo>
                    <a:pt x="6727641" y="1065725"/>
                    <a:pt x="6722063" y="1075021"/>
                    <a:pt x="6711526" y="1074402"/>
                  </a:cubicBezTo>
                  <a:cubicBezTo>
                    <a:pt x="6701145" y="1073782"/>
                    <a:pt x="6689679" y="1063400"/>
                    <a:pt x="6686270" y="1051315"/>
                  </a:cubicBezTo>
                  <a:cubicBezTo>
                    <a:pt x="6682706" y="1039229"/>
                    <a:pt x="6688439" y="1029932"/>
                    <a:pt x="6698821" y="1030397"/>
                  </a:cubicBezTo>
                  <a:close/>
                  <a:moveTo>
                    <a:pt x="7557382" y="1029777"/>
                  </a:moveTo>
                  <a:cubicBezTo>
                    <a:pt x="7567453" y="1030707"/>
                    <a:pt x="7579849" y="1041398"/>
                    <a:pt x="7585272" y="1053484"/>
                  </a:cubicBezTo>
                  <a:cubicBezTo>
                    <a:pt x="7590695" y="1065725"/>
                    <a:pt x="7586821" y="1074712"/>
                    <a:pt x="7576750" y="1073782"/>
                  </a:cubicBezTo>
                  <a:cubicBezTo>
                    <a:pt x="7566678" y="1072852"/>
                    <a:pt x="7554127" y="1062161"/>
                    <a:pt x="7548859" y="1050075"/>
                  </a:cubicBezTo>
                  <a:cubicBezTo>
                    <a:pt x="7543591" y="1037989"/>
                    <a:pt x="7547310" y="1028847"/>
                    <a:pt x="7557382" y="1029777"/>
                  </a:cubicBezTo>
                  <a:close/>
                  <a:moveTo>
                    <a:pt x="8146955" y="1029467"/>
                  </a:moveTo>
                  <a:cubicBezTo>
                    <a:pt x="8156561" y="1030707"/>
                    <a:pt x="8169732" y="1041398"/>
                    <a:pt x="8176240" y="1053639"/>
                  </a:cubicBezTo>
                  <a:cubicBezTo>
                    <a:pt x="8182747" y="1065725"/>
                    <a:pt x="8180269" y="1074712"/>
                    <a:pt x="8170507" y="1073472"/>
                  </a:cubicBezTo>
                  <a:cubicBezTo>
                    <a:pt x="8160745" y="1072232"/>
                    <a:pt x="8147729" y="1061541"/>
                    <a:pt x="8141222" y="1049300"/>
                  </a:cubicBezTo>
                  <a:cubicBezTo>
                    <a:pt x="8134869" y="1037059"/>
                    <a:pt x="8137348" y="1028227"/>
                    <a:pt x="8146955" y="1029467"/>
                  </a:cubicBezTo>
                  <a:close/>
                  <a:moveTo>
                    <a:pt x="2462527" y="1028227"/>
                  </a:moveTo>
                  <a:cubicBezTo>
                    <a:pt x="2472445" y="1026987"/>
                    <a:pt x="2475853" y="1035819"/>
                    <a:pt x="2470120" y="1047905"/>
                  </a:cubicBezTo>
                  <a:cubicBezTo>
                    <a:pt x="2464387" y="1059991"/>
                    <a:pt x="2451680" y="1070837"/>
                    <a:pt x="2441763" y="1072077"/>
                  </a:cubicBezTo>
                  <a:cubicBezTo>
                    <a:pt x="2431845" y="1073317"/>
                    <a:pt x="2428437" y="1064330"/>
                    <a:pt x="2434170" y="1052244"/>
                  </a:cubicBezTo>
                  <a:cubicBezTo>
                    <a:pt x="2439903" y="1040158"/>
                    <a:pt x="2452609" y="1029312"/>
                    <a:pt x="2462527" y="1028227"/>
                  </a:cubicBezTo>
                  <a:close/>
                  <a:moveTo>
                    <a:pt x="3072758" y="1027453"/>
                  </a:moveTo>
                  <a:cubicBezTo>
                    <a:pt x="3082985" y="1026523"/>
                    <a:pt x="3087789" y="1035510"/>
                    <a:pt x="3083295" y="1047596"/>
                  </a:cubicBezTo>
                  <a:cubicBezTo>
                    <a:pt x="3078957" y="1059682"/>
                    <a:pt x="3067026" y="1070373"/>
                    <a:pt x="3056645" y="1071303"/>
                  </a:cubicBezTo>
                  <a:cubicBezTo>
                    <a:pt x="3046265" y="1072388"/>
                    <a:pt x="3041615" y="1063246"/>
                    <a:pt x="3046110" y="1051160"/>
                  </a:cubicBezTo>
                  <a:cubicBezTo>
                    <a:pt x="3050602" y="1039074"/>
                    <a:pt x="3062533" y="1028538"/>
                    <a:pt x="3072758" y="1027453"/>
                  </a:cubicBezTo>
                  <a:close/>
                  <a:moveTo>
                    <a:pt x="6638701" y="1027143"/>
                  </a:moveTo>
                  <a:cubicBezTo>
                    <a:pt x="6649082" y="1027763"/>
                    <a:pt x="6660393" y="1037990"/>
                    <a:pt x="6663802" y="1050075"/>
                  </a:cubicBezTo>
                  <a:cubicBezTo>
                    <a:pt x="6667211" y="1062161"/>
                    <a:pt x="6661478" y="1071613"/>
                    <a:pt x="6650942" y="1070993"/>
                  </a:cubicBezTo>
                  <a:cubicBezTo>
                    <a:pt x="6640405" y="1070528"/>
                    <a:pt x="6629249" y="1060147"/>
                    <a:pt x="6625840" y="1048061"/>
                  </a:cubicBezTo>
                  <a:cubicBezTo>
                    <a:pt x="6622586" y="1035820"/>
                    <a:pt x="6628319" y="1026523"/>
                    <a:pt x="6638701" y="1027143"/>
                  </a:cubicBezTo>
                  <a:close/>
                  <a:moveTo>
                    <a:pt x="1990964" y="1026988"/>
                  </a:moveTo>
                  <a:cubicBezTo>
                    <a:pt x="2000415" y="1025593"/>
                    <a:pt x="2002896" y="1034425"/>
                    <a:pt x="1996387" y="1046511"/>
                  </a:cubicBezTo>
                  <a:cubicBezTo>
                    <a:pt x="1989724" y="1058597"/>
                    <a:pt x="1976553" y="1069598"/>
                    <a:pt x="1966945" y="1070993"/>
                  </a:cubicBezTo>
                  <a:cubicBezTo>
                    <a:pt x="1957338" y="1072387"/>
                    <a:pt x="1954858" y="1063555"/>
                    <a:pt x="1961522" y="1051470"/>
                  </a:cubicBezTo>
                  <a:cubicBezTo>
                    <a:pt x="1968031" y="1039384"/>
                    <a:pt x="1981201" y="1028382"/>
                    <a:pt x="1990964" y="1026988"/>
                  </a:cubicBezTo>
                  <a:close/>
                  <a:moveTo>
                    <a:pt x="1593321" y="1025904"/>
                  </a:moveTo>
                  <a:cubicBezTo>
                    <a:pt x="1602774" y="1024354"/>
                    <a:pt x="1604478" y="1032876"/>
                    <a:pt x="1597196" y="1045117"/>
                  </a:cubicBezTo>
                  <a:cubicBezTo>
                    <a:pt x="1589912" y="1057203"/>
                    <a:pt x="1576432" y="1068359"/>
                    <a:pt x="1567133" y="1069909"/>
                  </a:cubicBezTo>
                  <a:cubicBezTo>
                    <a:pt x="1557836" y="1071303"/>
                    <a:pt x="1556132" y="1062781"/>
                    <a:pt x="1563415" y="1050540"/>
                  </a:cubicBezTo>
                  <a:cubicBezTo>
                    <a:pt x="1570698" y="1038300"/>
                    <a:pt x="1584179" y="1027143"/>
                    <a:pt x="1593321" y="1025904"/>
                  </a:cubicBezTo>
                  <a:close/>
                  <a:moveTo>
                    <a:pt x="9344075" y="1024664"/>
                  </a:moveTo>
                  <a:cubicBezTo>
                    <a:pt x="9352907" y="1026213"/>
                    <a:pt x="9366543" y="1037524"/>
                    <a:pt x="9374754" y="1049765"/>
                  </a:cubicBezTo>
                  <a:cubicBezTo>
                    <a:pt x="9382967" y="1062006"/>
                    <a:pt x="9382502" y="1070683"/>
                    <a:pt x="9373670" y="1069134"/>
                  </a:cubicBezTo>
                  <a:cubicBezTo>
                    <a:pt x="9364838" y="1067584"/>
                    <a:pt x="9351203" y="1056273"/>
                    <a:pt x="9342991" y="1044032"/>
                  </a:cubicBezTo>
                  <a:cubicBezTo>
                    <a:pt x="9334933" y="1031636"/>
                    <a:pt x="9335398" y="1022959"/>
                    <a:pt x="9344075" y="1024664"/>
                  </a:cubicBezTo>
                  <a:close/>
                  <a:moveTo>
                    <a:pt x="7499742" y="1024354"/>
                  </a:moveTo>
                  <a:cubicBezTo>
                    <a:pt x="7509813" y="1025284"/>
                    <a:pt x="7522209" y="1035975"/>
                    <a:pt x="7527477" y="1048061"/>
                  </a:cubicBezTo>
                  <a:cubicBezTo>
                    <a:pt x="7532745" y="1060147"/>
                    <a:pt x="7528717" y="1069289"/>
                    <a:pt x="7518645" y="1068359"/>
                  </a:cubicBezTo>
                  <a:cubicBezTo>
                    <a:pt x="7508419" y="1067429"/>
                    <a:pt x="7496022" y="1056738"/>
                    <a:pt x="7490909" y="1044652"/>
                  </a:cubicBezTo>
                  <a:cubicBezTo>
                    <a:pt x="7485641" y="1032566"/>
                    <a:pt x="7489515" y="1023424"/>
                    <a:pt x="7499742" y="1024354"/>
                  </a:cubicBezTo>
                  <a:close/>
                  <a:moveTo>
                    <a:pt x="6578426" y="1023889"/>
                  </a:moveTo>
                  <a:cubicBezTo>
                    <a:pt x="6588963" y="1024509"/>
                    <a:pt x="6600119" y="1034735"/>
                    <a:pt x="6603373" y="1046821"/>
                  </a:cubicBezTo>
                  <a:cubicBezTo>
                    <a:pt x="6606782" y="1058907"/>
                    <a:pt x="6600894" y="1068359"/>
                    <a:pt x="6590357" y="1067739"/>
                  </a:cubicBezTo>
                  <a:cubicBezTo>
                    <a:pt x="6579821" y="1067119"/>
                    <a:pt x="6568665" y="1056892"/>
                    <a:pt x="6565411" y="1044807"/>
                  </a:cubicBezTo>
                  <a:cubicBezTo>
                    <a:pt x="6562157" y="1032721"/>
                    <a:pt x="6568045" y="1023269"/>
                    <a:pt x="6578426" y="1023889"/>
                  </a:cubicBezTo>
                  <a:close/>
                  <a:moveTo>
                    <a:pt x="8091484" y="1022649"/>
                  </a:moveTo>
                  <a:cubicBezTo>
                    <a:pt x="8101090" y="1023889"/>
                    <a:pt x="8114261" y="1034735"/>
                    <a:pt x="8120614" y="1046821"/>
                  </a:cubicBezTo>
                  <a:cubicBezTo>
                    <a:pt x="8126967" y="1058907"/>
                    <a:pt x="8124332" y="1067894"/>
                    <a:pt x="8114571" y="1066654"/>
                  </a:cubicBezTo>
                  <a:cubicBezTo>
                    <a:pt x="8104810" y="1065415"/>
                    <a:pt x="8091794" y="1054568"/>
                    <a:pt x="8085442" y="1042483"/>
                  </a:cubicBezTo>
                  <a:cubicBezTo>
                    <a:pt x="8079088" y="1030397"/>
                    <a:pt x="8081722" y="1021410"/>
                    <a:pt x="8091484" y="1022649"/>
                  </a:cubicBezTo>
                  <a:close/>
                  <a:moveTo>
                    <a:pt x="3131792" y="1022340"/>
                  </a:moveTo>
                  <a:cubicBezTo>
                    <a:pt x="3142018" y="1021410"/>
                    <a:pt x="3146822" y="1030397"/>
                    <a:pt x="3142483" y="1042483"/>
                  </a:cubicBezTo>
                  <a:cubicBezTo>
                    <a:pt x="3138145" y="1054569"/>
                    <a:pt x="3126370" y="1065105"/>
                    <a:pt x="3115988" y="1066035"/>
                  </a:cubicBezTo>
                  <a:cubicBezTo>
                    <a:pt x="3105762" y="1066965"/>
                    <a:pt x="3100959" y="1057823"/>
                    <a:pt x="3105297" y="1045737"/>
                  </a:cubicBezTo>
                  <a:cubicBezTo>
                    <a:pt x="3109790" y="1033651"/>
                    <a:pt x="3121566" y="1022960"/>
                    <a:pt x="3131792" y="1022340"/>
                  </a:cubicBezTo>
                  <a:close/>
                  <a:moveTo>
                    <a:pt x="2519707" y="1021100"/>
                  </a:moveTo>
                  <a:cubicBezTo>
                    <a:pt x="2529624" y="1020015"/>
                    <a:pt x="2533188" y="1028847"/>
                    <a:pt x="2527609" y="1040933"/>
                  </a:cubicBezTo>
                  <a:cubicBezTo>
                    <a:pt x="2522031" y="1053174"/>
                    <a:pt x="2509480" y="1063865"/>
                    <a:pt x="2499407" y="1065105"/>
                  </a:cubicBezTo>
                  <a:cubicBezTo>
                    <a:pt x="2489335" y="1066190"/>
                    <a:pt x="2485770" y="1057358"/>
                    <a:pt x="2491504" y="1045272"/>
                  </a:cubicBezTo>
                  <a:cubicBezTo>
                    <a:pt x="2497083" y="1033186"/>
                    <a:pt x="2509789" y="1022495"/>
                    <a:pt x="2519707" y="1021100"/>
                  </a:cubicBezTo>
                  <a:close/>
                  <a:moveTo>
                    <a:pt x="6518308" y="1020945"/>
                  </a:moveTo>
                  <a:cubicBezTo>
                    <a:pt x="6528689" y="1021410"/>
                    <a:pt x="6539690" y="1031637"/>
                    <a:pt x="6542944" y="1043723"/>
                  </a:cubicBezTo>
                  <a:cubicBezTo>
                    <a:pt x="6546198" y="1055809"/>
                    <a:pt x="6540155" y="1065105"/>
                    <a:pt x="6529619" y="1064640"/>
                  </a:cubicBezTo>
                  <a:cubicBezTo>
                    <a:pt x="6519082" y="1064021"/>
                    <a:pt x="6508081" y="1053794"/>
                    <a:pt x="6504982" y="1041708"/>
                  </a:cubicBezTo>
                  <a:cubicBezTo>
                    <a:pt x="6501883" y="1029622"/>
                    <a:pt x="6507771" y="1020171"/>
                    <a:pt x="6518308" y="1020945"/>
                  </a:cubicBezTo>
                  <a:close/>
                  <a:moveTo>
                    <a:pt x="7441636" y="1019086"/>
                  </a:moveTo>
                  <a:cubicBezTo>
                    <a:pt x="7451707" y="1020016"/>
                    <a:pt x="7464103" y="1030552"/>
                    <a:pt x="7469216" y="1042638"/>
                  </a:cubicBezTo>
                  <a:cubicBezTo>
                    <a:pt x="7474330" y="1054724"/>
                    <a:pt x="7470301" y="1063866"/>
                    <a:pt x="7460229" y="1062936"/>
                  </a:cubicBezTo>
                  <a:cubicBezTo>
                    <a:pt x="7450003" y="1062006"/>
                    <a:pt x="7437762" y="1051470"/>
                    <a:pt x="7432649" y="1039384"/>
                  </a:cubicBezTo>
                  <a:cubicBezTo>
                    <a:pt x="7427691" y="1027298"/>
                    <a:pt x="7431719" y="1018156"/>
                    <a:pt x="7441636" y="1019086"/>
                  </a:cubicBezTo>
                  <a:close/>
                  <a:moveTo>
                    <a:pt x="2046284" y="1019086"/>
                  </a:moveTo>
                  <a:cubicBezTo>
                    <a:pt x="2055891" y="1017691"/>
                    <a:pt x="2058526" y="1026523"/>
                    <a:pt x="2052017" y="1038609"/>
                  </a:cubicBezTo>
                  <a:cubicBezTo>
                    <a:pt x="2045509" y="1050695"/>
                    <a:pt x="2032492" y="1061696"/>
                    <a:pt x="2022731" y="1063091"/>
                  </a:cubicBezTo>
                  <a:cubicBezTo>
                    <a:pt x="2012968" y="1064485"/>
                    <a:pt x="2010489" y="1055653"/>
                    <a:pt x="2016997" y="1043568"/>
                  </a:cubicBezTo>
                  <a:cubicBezTo>
                    <a:pt x="2023505" y="1031327"/>
                    <a:pt x="2036676" y="1020480"/>
                    <a:pt x="2046284" y="1019086"/>
                  </a:cubicBezTo>
                  <a:close/>
                  <a:moveTo>
                    <a:pt x="6457877" y="1017692"/>
                  </a:moveTo>
                  <a:cubicBezTo>
                    <a:pt x="6468259" y="1018156"/>
                    <a:pt x="6479260" y="1028383"/>
                    <a:pt x="6482359" y="1040469"/>
                  </a:cubicBezTo>
                  <a:cubicBezTo>
                    <a:pt x="6485303" y="1052555"/>
                    <a:pt x="6479260" y="1062006"/>
                    <a:pt x="6468724" y="1061542"/>
                  </a:cubicBezTo>
                  <a:cubicBezTo>
                    <a:pt x="6458187" y="1061077"/>
                    <a:pt x="6447186" y="1050850"/>
                    <a:pt x="6444242" y="1038764"/>
                  </a:cubicBezTo>
                  <a:cubicBezTo>
                    <a:pt x="6441298" y="1026678"/>
                    <a:pt x="6447496" y="1017382"/>
                    <a:pt x="6457877" y="1017692"/>
                  </a:cubicBezTo>
                  <a:close/>
                  <a:moveTo>
                    <a:pt x="1647247" y="1017072"/>
                  </a:moveTo>
                  <a:cubicBezTo>
                    <a:pt x="1656700" y="1015522"/>
                    <a:pt x="1658403" y="1024044"/>
                    <a:pt x="1651276" y="1036285"/>
                  </a:cubicBezTo>
                  <a:cubicBezTo>
                    <a:pt x="1644148" y="1048526"/>
                    <a:pt x="1630822" y="1059527"/>
                    <a:pt x="1621369" y="1061077"/>
                  </a:cubicBezTo>
                  <a:cubicBezTo>
                    <a:pt x="1611917" y="1062471"/>
                    <a:pt x="1610058" y="1053949"/>
                    <a:pt x="1617340" y="1041708"/>
                  </a:cubicBezTo>
                  <a:cubicBezTo>
                    <a:pt x="1624469" y="1029468"/>
                    <a:pt x="1637949" y="1018311"/>
                    <a:pt x="1647247" y="1017072"/>
                  </a:cubicBezTo>
                  <a:close/>
                  <a:moveTo>
                    <a:pt x="3190667" y="1016762"/>
                  </a:moveTo>
                  <a:cubicBezTo>
                    <a:pt x="3200893" y="1015987"/>
                    <a:pt x="3205851" y="1024974"/>
                    <a:pt x="3201668" y="1037060"/>
                  </a:cubicBezTo>
                  <a:cubicBezTo>
                    <a:pt x="3197484" y="1049145"/>
                    <a:pt x="3185708" y="1059682"/>
                    <a:pt x="3175327" y="1060611"/>
                  </a:cubicBezTo>
                  <a:cubicBezTo>
                    <a:pt x="3165259" y="1061541"/>
                    <a:pt x="3160301" y="1052399"/>
                    <a:pt x="3164640" y="1040313"/>
                  </a:cubicBezTo>
                  <a:cubicBezTo>
                    <a:pt x="3168978" y="1028228"/>
                    <a:pt x="3180440" y="1017691"/>
                    <a:pt x="3190667" y="1016762"/>
                  </a:cubicBezTo>
                  <a:close/>
                  <a:moveTo>
                    <a:pt x="8035548" y="1015832"/>
                  </a:moveTo>
                  <a:cubicBezTo>
                    <a:pt x="8045154" y="1016916"/>
                    <a:pt x="8058170" y="1027763"/>
                    <a:pt x="8064523" y="1039849"/>
                  </a:cubicBezTo>
                  <a:cubicBezTo>
                    <a:pt x="8070876" y="1052089"/>
                    <a:pt x="8068086" y="1060921"/>
                    <a:pt x="8058325" y="1059837"/>
                  </a:cubicBezTo>
                  <a:cubicBezTo>
                    <a:pt x="8048564" y="1058752"/>
                    <a:pt x="8035548" y="1047906"/>
                    <a:pt x="8029349" y="1035820"/>
                  </a:cubicBezTo>
                  <a:cubicBezTo>
                    <a:pt x="8023152" y="1023734"/>
                    <a:pt x="8025941" y="1014747"/>
                    <a:pt x="8035548" y="1015832"/>
                  </a:cubicBezTo>
                  <a:close/>
                  <a:moveTo>
                    <a:pt x="9293872" y="1015522"/>
                  </a:moveTo>
                  <a:cubicBezTo>
                    <a:pt x="9302549" y="1017071"/>
                    <a:pt x="9316185" y="1028382"/>
                    <a:pt x="9324396" y="1040623"/>
                  </a:cubicBezTo>
                  <a:cubicBezTo>
                    <a:pt x="9332454" y="1052864"/>
                    <a:pt x="9331989" y="1061541"/>
                    <a:pt x="9323156" y="1059992"/>
                  </a:cubicBezTo>
                  <a:cubicBezTo>
                    <a:pt x="9314325" y="1058442"/>
                    <a:pt x="9300535" y="1047131"/>
                    <a:pt x="9292477" y="1034890"/>
                  </a:cubicBezTo>
                  <a:cubicBezTo>
                    <a:pt x="9284266" y="1022494"/>
                    <a:pt x="9284885" y="1013817"/>
                    <a:pt x="9293872" y="1015522"/>
                  </a:cubicBezTo>
                  <a:close/>
                  <a:moveTo>
                    <a:pt x="6397449" y="1014903"/>
                  </a:moveTo>
                  <a:cubicBezTo>
                    <a:pt x="6407985" y="1015367"/>
                    <a:pt x="6418831" y="1025594"/>
                    <a:pt x="6421775" y="1037680"/>
                  </a:cubicBezTo>
                  <a:cubicBezTo>
                    <a:pt x="6424719" y="1049766"/>
                    <a:pt x="6418522" y="1059217"/>
                    <a:pt x="6407985" y="1058753"/>
                  </a:cubicBezTo>
                  <a:cubicBezTo>
                    <a:pt x="6397294" y="1058288"/>
                    <a:pt x="6386447" y="1048061"/>
                    <a:pt x="6383659" y="1035975"/>
                  </a:cubicBezTo>
                  <a:cubicBezTo>
                    <a:pt x="6380714" y="1023889"/>
                    <a:pt x="6386912" y="1014593"/>
                    <a:pt x="6397449" y="1014903"/>
                  </a:cubicBezTo>
                  <a:close/>
                  <a:moveTo>
                    <a:pt x="2577042" y="1014437"/>
                  </a:moveTo>
                  <a:cubicBezTo>
                    <a:pt x="2586959" y="1013352"/>
                    <a:pt x="2590523" y="1022184"/>
                    <a:pt x="2585099" y="1034270"/>
                  </a:cubicBezTo>
                  <a:cubicBezTo>
                    <a:pt x="2579675" y="1046356"/>
                    <a:pt x="2567125" y="1057048"/>
                    <a:pt x="2557052" y="1058287"/>
                  </a:cubicBezTo>
                  <a:cubicBezTo>
                    <a:pt x="2547134" y="1059527"/>
                    <a:pt x="2543416" y="1050540"/>
                    <a:pt x="2548994" y="1038454"/>
                  </a:cubicBezTo>
                  <a:cubicBezTo>
                    <a:pt x="2554573" y="1026368"/>
                    <a:pt x="2567125" y="1015677"/>
                    <a:pt x="2577042" y="1014437"/>
                  </a:cubicBezTo>
                  <a:close/>
                  <a:moveTo>
                    <a:pt x="8927888" y="1014282"/>
                  </a:moveTo>
                  <a:cubicBezTo>
                    <a:pt x="8936874" y="1015677"/>
                    <a:pt x="8950510" y="1026833"/>
                    <a:pt x="8958257" y="1039074"/>
                  </a:cubicBezTo>
                  <a:cubicBezTo>
                    <a:pt x="8966004" y="1051314"/>
                    <a:pt x="8964919" y="1059991"/>
                    <a:pt x="8955778" y="1058597"/>
                  </a:cubicBezTo>
                  <a:cubicBezTo>
                    <a:pt x="8946791" y="1057202"/>
                    <a:pt x="8933156" y="1046046"/>
                    <a:pt x="8925408" y="1033805"/>
                  </a:cubicBezTo>
                  <a:cubicBezTo>
                    <a:pt x="8917661" y="1021565"/>
                    <a:pt x="8918746" y="1012888"/>
                    <a:pt x="8927888" y="1014282"/>
                  </a:cubicBezTo>
                  <a:close/>
                  <a:moveTo>
                    <a:pt x="7383686" y="1013972"/>
                  </a:moveTo>
                  <a:cubicBezTo>
                    <a:pt x="7393758" y="1014902"/>
                    <a:pt x="7405998" y="1025438"/>
                    <a:pt x="7411112" y="1037524"/>
                  </a:cubicBezTo>
                  <a:cubicBezTo>
                    <a:pt x="7416070" y="1049610"/>
                    <a:pt x="7412041" y="1058752"/>
                    <a:pt x="7401815" y="1057822"/>
                  </a:cubicBezTo>
                  <a:cubicBezTo>
                    <a:pt x="7391588" y="1056892"/>
                    <a:pt x="7379347" y="1046356"/>
                    <a:pt x="7374389" y="1034270"/>
                  </a:cubicBezTo>
                  <a:cubicBezTo>
                    <a:pt x="7369431" y="1022184"/>
                    <a:pt x="7373614" y="1013042"/>
                    <a:pt x="7383686" y="1013972"/>
                  </a:cubicBezTo>
                  <a:close/>
                  <a:moveTo>
                    <a:pt x="6337019" y="1012423"/>
                  </a:moveTo>
                  <a:cubicBezTo>
                    <a:pt x="6347401" y="1012888"/>
                    <a:pt x="6358247" y="1022959"/>
                    <a:pt x="6361036" y="1035045"/>
                  </a:cubicBezTo>
                  <a:cubicBezTo>
                    <a:pt x="6363825" y="1047131"/>
                    <a:pt x="6357472" y="1056583"/>
                    <a:pt x="6346936" y="1056118"/>
                  </a:cubicBezTo>
                  <a:cubicBezTo>
                    <a:pt x="6336399" y="1055653"/>
                    <a:pt x="6325553" y="1045426"/>
                    <a:pt x="6322919" y="1033341"/>
                  </a:cubicBezTo>
                  <a:cubicBezTo>
                    <a:pt x="6320130" y="1021255"/>
                    <a:pt x="6326483" y="1011958"/>
                    <a:pt x="6337019" y="1012423"/>
                  </a:cubicBezTo>
                  <a:close/>
                  <a:moveTo>
                    <a:pt x="3250011" y="1011494"/>
                  </a:moveTo>
                  <a:cubicBezTo>
                    <a:pt x="3260392" y="1010719"/>
                    <a:pt x="3265350" y="1019706"/>
                    <a:pt x="3261322" y="1031792"/>
                  </a:cubicBezTo>
                  <a:cubicBezTo>
                    <a:pt x="3257138" y="1043878"/>
                    <a:pt x="3245517" y="1054414"/>
                    <a:pt x="3235136" y="1055344"/>
                  </a:cubicBezTo>
                  <a:cubicBezTo>
                    <a:pt x="3224754" y="1056273"/>
                    <a:pt x="3219641" y="1047131"/>
                    <a:pt x="3223825" y="1035046"/>
                  </a:cubicBezTo>
                  <a:cubicBezTo>
                    <a:pt x="3228008" y="1022960"/>
                    <a:pt x="3239629" y="1012423"/>
                    <a:pt x="3250011" y="1011494"/>
                  </a:cubicBezTo>
                  <a:close/>
                  <a:moveTo>
                    <a:pt x="8492177" y="1011184"/>
                  </a:moveTo>
                  <a:cubicBezTo>
                    <a:pt x="8501629" y="1012578"/>
                    <a:pt x="8514954" y="1023425"/>
                    <a:pt x="8522082" y="1035665"/>
                  </a:cubicBezTo>
                  <a:cubicBezTo>
                    <a:pt x="8529209" y="1047906"/>
                    <a:pt x="8527349" y="1056583"/>
                    <a:pt x="8517898" y="1055344"/>
                  </a:cubicBezTo>
                  <a:cubicBezTo>
                    <a:pt x="8508446" y="1053949"/>
                    <a:pt x="8495121" y="1043103"/>
                    <a:pt x="8487993" y="1030862"/>
                  </a:cubicBezTo>
                  <a:cubicBezTo>
                    <a:pt x="8480865" y="1018621"/>
                    <a:pt x="8482725" y="1009789"/>
                    <a:pt x="8492177" y="1011184"/>
                  </a:cubicBezTo>
                  <a:close/>
                  <a:moveTo>
                    <a:pt x="2101914" y="1011183"/>
                  </a:moveTo>
                  <a:cubicBezTo>
                    <a:pt x="2111521" y="1009788"/>
                    <a:pt x="2114156" y="1018620"/>
                    <a:pt x="2107803" y="1030706"/>
                  </a:cubicBezTo>
                  <a:cubicBezTo>
                    <a:pt x="2101449" y="1042947"/>
                    <a:pt x="2088433" y="1053793"/>
                    <a:pt x="2078670" y="1055188"/>
                  </a:cubicBezTo>
                  <a:cubicBezTo>
                    <a:pt x="2068908" y="1056582"/>
                    <a:pt x="2066273" y="1047750"/>
                    <a:pt x="2072782" y="1035664"/>
                  </a:cubicBezTo>
                  <a:cubicBezTo>
                    <a:pt x="2079290" y="1023579"/>
                    <a:pt x="2092307" y="1012577"/>
                    <a:pt x="2101914" y="1011183"/>
                  </a:cubicBezTo>
                  <a:close/>
                  <a:moveTo>
                    <a:pt x="6276435" y="1009788"/>
                  </a:moveTo>
                  <a:cubicBezTo>
                    <a:pt x="6286971" y="1010253"/>
                    <a:pt x="6297662" y="1020325"/>
                    <a:pt x="6300297" y="1032411"/>
                  </a:cubicBezTo>
                  <a:cubicBezTo>
                    <a:pt x="6302930" y="1044497"/>
                    <a:pt x="6296423" y="1053948"/>
                    <a:pt x="6285887" y="1053483"/>
                  </a:cubicBezTo>
                  <a:cubicBezTo>
                    <a:pt x="6275195" y="1053019"/>
                    <a:pt x="6264658" y="1042947"/>
                    <a:pt x="6262025" y="1030861"/>
                  </a:cubicBezTo>
                  <a:cubicBezTo>
                    <a:pt x="6259390" y="1018775"/>
                    <a:pt x="6265898" y="1009324"/>
                    <a:pt x="6276435" y="1009788"/>
                  </a:cubicBezTo>
                  <a:close/>
                  <a:moveTo>
                    <a:pt x="7979767" y="1009324"/>
                  </a:moveTo>
                  <a:cubicBezTo>
                    <a:pt x="7989374" y="1010408"/>
                    <a:pt x="8002389" y="1021255"/>
                    <a:pt x="8008587" y="1033341"/>
                  </a:cubicBezTo>
                  <a:cubicBezTo>
                    <a:pt x="8014786" y="1045581"/>
                    <a:pt x="8011842" y="1054413"/>
                    <a:pt x="8002080" y="1053329"/>
                  </a:cubicBezTo>
                  <a:cubicBezTo>
                    <a:pt x="7992318" y="1052244"/>
                    <a:pt x="7979457" y="1041398"/>
                    <a:pt x="7973259" y="1029312"/>
                  </a:cubicBezTo>
                  <a:cubicBezTo>
                    <a:pt x="7967062" y="1017226"/>
                    <a:pt x="7970006" y="1008239"/>
                    <a:pt x="7979767" y="1009324"/>
                  </a:cubicBezTo>
                  <a:close/>
                  <a:moveTo>
                    <a:pt x="7325426" y="1009014"/>
                  </a:moveTo>
                  <a:cubicBezTo>
                    <a:pt x="7335497" y="1009789"/>
                    <a:pt x="7347583" y="1020325"/>
                    <a:pt x="7352542" y="1032411"/>
                  </a:cubicBezTo>
                  <a:cubicBezTo>
                    <a:pt x="7357500" y="1044497"/>
                    <a:pt x="7353316" y="1053639"/>
                    <a:pt x="7343090" y="1052709"/>
                  </a:cubicBezTo>
                  <a:cubicBezTo>
                    <a:pt x="7333018" y="1051779"/>
                    <a:pt x="7320777" y="1041243"/>
                    <a:pt x="7315974" y="1029157"/>
                  </a:cubicBezTo>
                  <a:cubicBezTo>
                    <a:pt x="7311171" y="1017071"/>
                    <a:pt x="7315509" y="1008084"/>
                    <a:pt x="7325426" y="1009014"/>
                  </a:cubicBezTo>
                  <a:close/>
                  <a:moveTo>
                    <a:pt x="1701326" y="1008084"/>
                  </a:moveTo>
                  <a:cubicBezTo>
                    <a:pt x="1710778" y="1006690"/>
                    <a:pt x="1712638" y="1015367"/>
                    <a:pt x="1705510" y="1027452"/>
                  </a:cubicBezTo>
                  <a:cubicBezTo>
                    <a:pt x="1698382" y="1039693"/>
                    <a:pt x="1685055" y="1050695"/>
                    <a:pt x="1675604" y="1052244"/>
                  </a:cubicBezTo>
                  <a:cubicBezTo>
                    <a:pt x="1666151" y="1053639"/>
                    <a:pt x="1664291" y="1045116"/>
                    <a:pt x="1671420" y="1032876"/>
                  </a:cubicBezTo>
                  <a:cubicBezTo>
                    <a:pt x="1678547" y="1020790"/>
                    <a:pt x="1691873" y="1009789"/>
                    <a:pt x="1701326" y="1008084"/>
                  </a:cubicBezTo>
                  <a:close/>
                  <a:moveTo>
                    <a:pt x="2634532" y="1007774"/>
                  </a:moveTo>
                  <a:cubicBezTo>
                    <a:pt x="2644604" y="1006689"/>
                    <a:pt x="2648323" y="1015521"/>
                    <a:pt x="2642900" y="1027607"/>
                  </a:cubicBezTo>
                  <a:cubicBezTo>
                    <a:pt x="2637631" y="1039693"/>
                    <a:pt x="2625080" y="1050539"/>
                    <a:pt x="2615007" y="1051624"/>
                  </a:cubicBezTo>
                  <a:cubicBezTo>
                    <a:pt x="2604935" y="1052864"/>
                    <a:pt x="2601216" y="1043877"/>
                    <a:pt x="2606639" y="1031791"/>
                  </a:cubicBezTo>
                  <a:cubicBezTo>
                    <a:pt x="2612063" y="1019705"/>
                    <a:pt x="2624614" y="1009014"/>
                    <a:pt x="2634532" y="1007774"/>
                  </a:cubicBezTo>
                  <a:close/>
                  <a:moveTo>
                    <a:pt x="6215696" y="1007309"/>
                  </a:moveTo>
                  <a:cubicBezTo>
                    <a:pt x="6226077" y="1007774"/>
                    <a:pt x="6236768" y="1017846"/>
                    <a:pt x="6239248" y="1029932"/>
                  </a:cubicBezTo>
                  <a:cubicBezTo>
                    <a:pt x="6241881" y="1042017"/>
                    <a:pt x="6235374" y="1051624"/>
                    <a:pt x="6224683" y="1051159"/>
                  </a:cubicBezTo>
                  <a:cubicBezTo>
                    <a:pt x="6214146" y="1050694"/>
                    <a:pt x="6203610" y="1040623"/>
                    <a:pt x="6201131" y="1028537"/>
                  </a:cubicBezTo>
                  <a:cubicBezTo>
                    <a:pt x="6198652" y="1016451"/>
                    <a:pt x="6205159" y="1006999"/>
                    <a:pt x="6215696" y="1007309"/>
                  </a:cubicBezTo>
                  <a:close/>
                  <a:moveTo>
                    <a:pt x="9242894" y="1006380"/>
                  </a:moveTo>
                  <a:cubicBezTo>
                    <a:pt x="9251571" y="1007930"/>
                    <a:pt x="9265362" y="1019241"/>
                    <a:pt x="9273419" y="1031482"/>
                  </a:cubicBezTo>
                  <a:cubicBezTo>
                    <a:pt x="9281631" y="1043722"/>
                    <a:pt x="9281012" y="1052399"/>
                    <a:pt x="9272179" y="1050850"/>
                  </a:cubicBezTo>
                  <a:cubicBezTo>
                    <a:pt x="9263347" y="1049300"/>
                    <a:pt x="9249712" y="1037989"/>
                    <a:pt x="9241655" y="1025748"/>
                  </a:cubicBezTo>
                  <a:cubicBezTo>
                    <a:pt x="9233598" y="1013508"/>
                    <a:pt x="9234217" y="1004831"/>
                    <a:pt x="9242894" y="1006380"/>
                  </a:cubicBezTo>
                  <a:close/>
                  <a:moveTo>
                    <a:pt x="6154956" y="1005295"/>
                  </a:moveTo>
                  <a:cubicBezTo>
                    <a:pt x="6165493" y="1005605"/>
                    <a:pt x="6176029" y="1015677"/>
                    <a:pt x="6178353" y="1027763"/>
                  </a:cubicBezTo>
                  <a:cubicBezTo>
                    <a:pt x="6180833" y="1039849"/>
                    <a:pt x="6174170" y="1049300"/>
                    <a:pt x="6163478" y="1048990"/>
                  </a:cubicBezTo>
                  <a:cubicBezTo>
                    <a:pt x="6152787" y="1048526"/>
                    <a:pt x="6142406" y="1038454"/>
                    <a:pt x="6140082" y="1026368"/>
                  </a:cubicBezTo>
                  <a:cubicBezTo>
                    <a:pt x="6137757" y="1014282"/>
                    <a:pt x="6144420" y="1004831"/>
                    <a:pt x="6154956" y="1005295"/>
                  </a:cubicBezTo>
                  <a:close/>
                  <a:moveTo>
                    <a:pt x="7267321" y="1003901"/>
                  </a:moveTo>
                  <a:cubicBezTo>
                    <a:pt x="7277392" y="1004675"/>
                    <a:pt x="7289478" y="1015212"/>
                    <a:pt x="7294281" y="1027298"/>
                  </a:cubicBezTo>
                  <a:cubicBezTo>
                    <a:pt x="7299085" y="1039384"/>
                    <a:pt x="7294746" y="1048526"/>
                    <a:pt x="7284520" y="1047751"/>
                  </a:cubicBezTo>
                  <a:cubicBezTo>
                    <a:pt x="7274448" y="1046976"/>
                    <a:pt x="7262207" y="1036440"/>
                    <a:pt x="7257559" y="1024354"/>
                  </a:cubicBezTo>
                  <a:cubicBezTo>
                    <a:pt x="7252756" y="1012268"/>
                    <a:pt x="7257249" y="1003126"/>
                    <a:pt x="7267321" y="1003901"/>
                  </a:cubicBezTo>
                  <a:close/>
                  <a:moveTo>
                    <a:pt x="8438099" y="1003591"/>
                  </a:moveTo>
                  <a:cubicBezTo>
                    <a:pt x="8447552" y="1004831"/>
                    <a:pt x="8460877" y="1015677"/>
                    <a:pt x="8467850" y="1027918"/>
                  </a:cubicBezTo>
                  <a:cubicBezTo>
                    <a:pt x="8474977" y="1040004"/>
                    <a:pt x="8472962" y="1048836"/>
                    <a:pt x="8463511" y="1047596"/>
                  </a:cubicBezTo>
                  <a:cubicBezTo>
                    <a:pt x="8454059" y="1046356"/>
                    <a:pt x="8440734" y="1035355"/>
                    <a:pt x="8433761" y="1023269"/>
                  </a:cubicBezTo>
                  <a:cubicBezTo>
                    <a:pt x="8426789" y="1011184"/>
                    <a:pt x="8428648" y="1002352"/>
                    <a:pt x="8438099" y="1003591"/>
                  </a:cubicBezTo>
                  <a:close/>
                  <a:moveTo>
                    <a:pt x="2157389" y="1003591"/>
                  </a:moveTo>
                  <a:cubicBezTo>
                    <a:pt x="2167151" y="1002196"/>
                    <a:pt x="2169940" y="1011028"/>
                    <a:pt x="2163587" y="1023114"/>
                  </a:cubicBezTo>
                  <a:cubicBezTo>
                    <a:pt x="2157389" y="1035200"/>
                    <a:pt x="2144372" y="1046046"/>
                    <a:pt x="2134610" y="1047441"/>
                  </a:cubicBezTo>
                  <a:cubicBezTo>
                    <a:pt x="2125003" y="1048836"/>
                    <a:pt x="2122213" y="1040004"/>
                    <a:pt x="2128567" y="1027918"/>
                  </a:cubicBezTo>
                  <a:cubicBezTo>
                    <a:pt x="2135074" y="1015832"/>
                    <a:pt x="2147937" y="1004831"/>
                    <a:pt x="2157389" y="1003591"/>
                  </a:cubicBezTo>
                  <a:close/>
                  <a:moveTo>
                    <a:pt x="7923521" y="1003126"/>
                  </a:moveTo>
                  <a:cubicBezTo>
                    <a:pt x="7933128" y="1004211"/>
                    <a:pt x="7945989" y="1014902"/>
                    <a:pt x="7952186" y="1026988"/>
                  </a:cubicBezTo>
                  <a:cubicBezTo>
                    <a:pt x="7958384" y="1039074"/>
                    <a:pt x="7955285" y="1048061"/>
                    <a:pt x="7945524" y="1046976"/>
                  </a:cubicBezTo>
                  <a:cubicBezTo>
                    <a:pt x="7935762" y="1045892"/>
                    <a:pt x="7922901" y="1035045"/>
                    <a:pt x="7916858" y="1022960"/>
                  </a:cubicBezTo>
                  <a:cubicBezTo>
                    <a:pt x="7910816" y="1010874"/>
                    <a:pt x="7913760" y="1001887"/>
                    <a:pt x="7923521" y="1003126"/>
                  </a:cubicBezTo>
                  <a:close/>
                  <a:moveTo>
                    <a:pt x="6094217" y="1003126"/>
                  </a:moveTo>
                  <a:cubicBezTo>
                    <a:pt x="6104754" y="1003436"/>
                    <a:pt x="6115135" y="1013508"/>
                    <a:pt x="6117459" y="1025594"/>
                  </a:cubicBezTo>
                  <a:cubicBezTo>
                    <a:pt x="6119629" y="1037680"/>
                    <a:pt x="6112966" y="1047131"/>
                    <a:pt x="6102275" y="1046821"/>
                  </a:cubicBezTo>
                  <a:cubicBezTo>
                    <a:pt x="6091583" y="1046512"/>
                    <a:pt x="6081202" y="1036440"/>
                    <a:pt x="6079033" y="1024354"/>
                  </a:cubicBezTo>
                  <a:cubicBezTo>
                    <a:pt x="6076863" y="1012268"/>
                    <a:pt x="6083681" y="1002817"/>
                    <a:pt x="6094217" y="1003126"/>
                  </a:cubicBezTo>
                  <a:close/>
                  <a:moveTo>
                    <a:pt x="9546746" y="1001887"/>
                  </a:moveTo>
                  <a:cubicBezTo>
                    <a:pt x="9555267" y="1003591"/>
                    <a:pt x="9568903" y="1014902"/>
                    <a:pt x="9577270" y="1027298"/>
                  </a:cubicBezTo>
                  <a:cubicBezTo>
                    <a:pt x="9585636" y="1039694"/>
                    <a:pt x="9585327" y="1048371"/>
                    <a:pt x="9576805" y="1046666"/>
                  </a:cubicBezTo>
                  <a:cubicBezTo>
                    <a:pt x="9568282" y="1044962"/>
                    <a:pt x="9554647" y="1033651"/>
                    <a:pt x="9546280" y="1021255"/>
                  </a:cubicBezTo>
                  <a:cubicBezTo>
                    <a:pt x="9537913" y="1008859"/>
                    <a:pt x="9538223" y="1000337"/>
                    <a:pt x="9546746" y="1001887"/>
                  </a:cubicBezTo>
                  <a:close/>
                  <a:moveTo>
                    <a:pt x="6033478" y="1001266"/>
                  </a:moveTo>
                  <a:cubicBezTo>
                    <a:pt x="6044014" y="1001576"/>
                    <a:pt x="6054241" y="1011648"/>
                    <a:pt x="6056410" y="1023734"/>
                  </a:cubicBezTo>
                  <a:cubicBezTo>
                    <a:pt x="6058424" y="1035665"/>
                    <a:pt x="6051607" y="1045271"/>
                    <a:pt x="6040916" y="1044961"/>
                  </a:cubicBezTo>
                  <a:cubicBezTo>
                    <a:pt x="6030224" y="1044651"/>
                    <a:pt x="6019998" y="1034580"/>
                    <a:pt x="6017983" y="1022494"/>
                  </a:cubicBezTo>
                  <a:cubicBezTo>
                    <a:pt x="6015969" y="1010408"/>
                    <a:pt x="6022787" y="1000956"/>
                    <a:pt x="6033478" y="1001266"/>
                  </a:cubicBezTo>
                  <a:close/>
                  <a:moveTo>
                    <a:pt x="1755406" y="999717"/>
                  </a:moveTo>
                  <a:cubicBezTo>
                    <a:pt x="1764858" y="998323"/>
                    <a:pt x="1766718" y="1007000"/>
                    <a:pt x="1759745" y="1019085"/>
                  </a:cubicBezTo>
                  <a:cubicBezTo>
                    <a:pt x="1752771" y="1031171"/>
                    <a:pt x="1739446" y="1042173"/>
                    <a:pt x="1729993" y="1043722"/>
                  </a:cubicBezTo>
                  <a:cubicBezTo>
                    <a:pt x="1720542" y="1045117"/>
                    <a:pt x="1718527" y="1036440"/>
                    <a:pt x="1725655" y="1024354"/>
                  </a:cubicBezTo>
                  <a:cubicBezTo>
                    <a:pt x="1732627" y="1012113"/>
                    <a:pt x="1745954" y="1001112"/>
                    <a:pt x="1755406" y="999717"/>
                  </a:cubicBezTo>
                  <a:close/>
                  <a:moveTo>
                    <a:pt x="5972429" y="999408"/>
                  </a:moveTo>
                  <a:cubicBezTo>
                    <a:pt x="5982965" y="999718"/>
                    <a:pt x="5993192" y="1009634"/>
                    <a:pt x="5995206" y="1021720"/>
                  </a:cubicBezTo>
                  <a:cubicBezTo>
                    <a:pt x="5997220" y="1033806"/>
                    <a:pt x="5990248" y="1043413"/>
                    <a:pt x="5979556" y="1043103"/>
                  </a:cubicBezTo>
                  <a:cubicBezTo>
                    <a:pt x="5968865" y="1042948"/>
                    <a:pt x="5958638" y="1032876"/>
                    <a:pt x="5956779" y="1020791"/>
                  </a:cubicBezTo>
                  <a:cubicBezTo>
                    <a:pt x="5954920" y="1008705"/>
                    <a:pt x="5961893" y="999253"/>
                    <a:pt x="5972429" y="999408"/>
                  </a:cubicBezTo>
                  <a:close/>
                  <a:moveTo>
                    <a:pt x="7209061" y="999098"/>
                  </a:moveTo>
                  <a:cubicBezTo>
                    <a:pt x="7219132" y="1000027"/>
                    <a:pt x="7231218" y="1010409"/>
                    <a:pt x="7235867" y="1022495"/>
                  </a:cubicBezTo>
                  <a:cubicBezTo>
                    <a:pt x="7240515" y="1034581"/>
                    <a:pt x="7236021" y="1043723"/>
                    <a:pt x="7225795" y="1042948"/>
                  </a:cubicBezTo>
                  <a:cubicBezTo>
                    <a:pt x="7215569" y="1042173"/>
                    <a:pt x="7203637" y="1031637"/>
                    <a:pt x="7198989" y="1019551"/>
                  </a:cubicBezTo>
                  <a:cubicBezTo>
                    <a:pt x="7194341" y="1007465"/>
                    <a:pt x="7198834" y="998323"/>
                    <a:pt x="7209061" y="999098"/>
                  </a:cubicBezTo>
                  <a:close/>
                  <a:moveTo>
                    <a:pt x="5911535" y="997858"/>
                  </a:moveTo>
                  <a:cubicBezTo>
                    <a:pt x="5922072" y="998168"/>
                    <a:pt x="5932143" y="1008084"/>
                    <a:pt x="5934002" y="1020170"/>
                  </a:cubicBezTo>
                  <a:cubicBezTo>
                    <a:pt x="5935862" y="1032256"/>
                    <a:pt x="5928734" y="1041863"/>
                    <a:pt x="5918043" y="1041553"/>
                  </a:cubicBezTo>
                  <a:cubicBezTo>
                    <a:pt x="5907352" y="1041243"/>
                    <a:pt x="5897280" y="1031326"/>
                    <a:pt x="5895576" y="1019241"/>
                  </a:cubicBezTo>
                  <a:cubicBezTo>
                    <a:pt x="5893871" y="1007155"/>
                    <a:pt x="5900999" y="997703"/>
                    <a:pt x="5911535" y="997858"/>
                  </a:cubicBezTo>
                  <a:close/>
                  <a:moveTo>
                    <a:pt x="8823299" y="997703"/>
                  </a:moveTo>
                  <a:cubicBezTo>
                    <a:pt x="8832285" y="999098"/>
                    <a:pt x="8845921" y="1010099"/>
                    <a:pt x="8853513" y="1022340"/>
                  </a:cubicBezTo>
                  <a:cubicBezTo>
                    <a:pt x="8861106" y="1034580"/>
                    <a:pt x="8859866" y="1043257"/>
                    <a:pt x="8850724" y="1041863"/>
                  </a:cubicBezTo>
                  <a:cubicBezTo>
                    <a:pt x="8841583" y="1040468"/>
                    <a:pt x="8828102" y="1029467"/>
                    <a:pt x="8820510" y="1017226"/>
                  </a:cubicBezTo>
                  <a:cubicBezTo>
                    <a:pt x="8812917" y="1004986"/>
                    <a:pt x="8814157" y="996309"/>
                    <a:pt x="8823299" y="997703"/>
                  </a:cubicBezTo>
                  <a:close/>
                  <a:moveTo>
                    <a:pt x="9192228" y="997548"/>
                  </a:moveTo>
                  <a:cubicBezTo>
                    <a:pt x="9201060" y="999097"/>
                    <a:pt x="9214694" y="1010253"/>
                    <a:pt x="9222752" y="1022494"/>
                  </a:cubicBezTo>
                  <a:cubicBezTo>
                    <a:pt x="9230809" y="1034735"/>
                    <a:pt x="9230189" y="1043412"/>
                    <a:pt x="9221358" y="1041863"/>
                  </a:cubicBezTo>
                  <a:cubicBezTo>
                    <a:pt x="9212526" y="1040158"/>
                    <a:pt x="9198890" y="1029002"/>
                    <a:pt x="9190833" y="1016761"/>
                  </a:cubicBezTo>
                  <a:cubicBezTo>
                    <a:pt x="9182775" y="1004520"/>
                    <a:pt x="9183396" y="995843"/>
                    <a:pt x="9192228" y="997548"/>
                  </a:cubicBezTo>
                  <a:close/>
                  <a:moveTo>
                    <a:pt x="3428355" y="996773"/>
                  </a:moveTo>
                  <a:cubicBezTo>
                    <a:pt x="3438582" y="995843"/>
                    <a:pt x="3444005" y="1004985"/>
                    <a:pt x="3440286" y="1017071"/>
                  </a:cubicBezTo>
                  <a:cubicBezTo>
                    <a:pt x="3436567" y="1029157"/>
                    <a:pt x="3425101" y="1039693"/>
                    <a:pt x="3414720" y="1040468"/>
                  </a:cubicBezTo>
                  <a:cubicBezTo>
                    <a:pt x="3404338" y="1041243"/>
                    <a:pt x="3399070" y="1032101"/>
                    <a:pt x="3402789" y="1020015"/>
                  </a:cubicBezTo>
                  <a:cubicBezTo>
                    <a:pt x="3406508" y="1008084"/>
                    <a:pt x="3417974" y="997548"/>
                    <a:pt x="3428355" y="996773"/>
                  </a:cubicBezTo>
                  <a:close/>
                  <a:moveTo>
                    <a:pt x="7867430" y="996618"/>
                  </a:moveTo>
                  <a:cubicBezTo>
                    <a:pt x="7877037" y="997703"/>
                    <a:pt x="7889898" y="1008394"/>
                    <a:pt x="7895940" y="1020480"/>
                  </a:cubicBezTo>
                  <a:cubicBezTo>
                    <a:pt x="7901983" y="1032566"/>
                    <a:pt x="7898884" y="1041553"/>
                    <a:pt x="7889123" y="1040468"/>
                  </a:cubicBezTo>
                  <a:cubicBezTo>
                    <a:pt x="7879206" y="1039384"/>
                    <a:pt x="7866346" y="1028692"/>
                    <a:pt x="7860458" y="1016606"/>
                  </a:cubicBezTo>
                  <a:cubicBezTo>
                    <a:pt x="7854415" y="1004520"/>
                    <a:pt x="7857514" y="995688"/>
                    <a:pt x="7867430" y="996618"/>
                  </a:cubicBezTo>
                  <a:close/>
                  <a:moveTo>
                    <a:pt x="5850641" y="996463"/>
                  </a:moveTo>
                  <a:cubicBezTo>
                    <a:pt x="5861332" y="996773"/>
                    <a:pt x="5871249" y="1006690"/>
                    <a:pt x="5872953" y="1018776"/>
                  </a:cubicBezTo>
                  <a:cubicBezTo>
                    <a:pt x="5874658" y="1030862"/>
                    <a:pt x="5867375" y="1040468"/>
                    <a:pt x="5856684" y="1040158"/>
                  </a:cubicBezTo>
                  <a:cubicBezTo>
                    <a:pt x="5845992" y="1039848"/>
                    <a:pt x="5835921" y="1029932"/>
                    <a:pt x="5834371" y="1017846"/>
                  </a:cubicBezTo>
                  <a:cubicBezTo>
                    <a:pt x="5832667" y="1005760"/>
                    <a:pt x="5839950" y="996153"/>
                    <a:pt x="5850641" y="996463"/>
                  </a:cubicBezTo>
                  <a:close/>
                  <a:moveTo>
                    <a:pt x="8383714" y="996309"/>
                  </a:moveTo>
                  <a:cubicBezTo>
                    <a:pt x="8393010" y="997548"/>
                    <a:pt x="8406336" y="1008550"/>
                    <a:pt x="8413309" y="1020636"/>
                  </a:cubicBezTo>
                  <a:cubicBezTo>
                    <a:pt x="8420281" y="1032721"/>
                    <a:pt x="8418267" y="1041553"/>
                    <a:pt x="8408815" y="1040314"/>
                  </a:cubicBezTo>
                  <a:cubicBezTo>
                    <a:pt x="8399363" y="1039074"/>
                    <a:pt x="8386193" y="1028073"/>
                    <a:pt x="8379220" y="1015987"/>
                  </a:cubicBezTo>
                  <a:cubicBezTo>
                    <a:pt x="8372402" y="1003746"/>
                    <a:pt x="8374417" y="994914"/>
                    <a:pt x="8383714" y="996309"/>
                  </a:cubicBezTo>
                  <a:close/>
                  <a:moveTo>
                    <a:pt x="2213639" y="995999"/>
                  </a:moveTo>
                  <a:cubicBezTo>
                    <a:pt x="2223401" y="994604"/>
                    <a:pt x="2226190" y="1003436"/>
                    <a:pt x="2219992" y="1015522"/>
                  </a:cubicBezTo>
                  <a:cubicBezTo>
                    <a:pt x="2213794" y="1027608"/>
                    <a:pt x="2200777" y="1038609"/>
                    <a:pt x="2191015" y="1039849"/>
                  </a:cubicBezTo>
                  <a:cubicBezTo>
                    <a:pt x="2181253" y="1041243"/>
                    <a:pt x="2178464" y="1032411"/>
                    <a:pt x="2184662" y="1020326"/>
                  </a:cubicBezTo>
                  <a:cubicBezTo>
                    <a:pt x="2190860" y="1008240"/>
                    <a:pt x="2203877" y="997239"/>
                    <a:pt x="2213639" y="995999"/>
                  </a:cubicBezTo>
                  <a:close/>
                  <a:moveTo>
                    <a:pt x="5789436" y="995069"/>
                  </a:moveTo>
                  <a:cubicBezTo>
                    <a:pt x="5799973" y="995224"/>
                    <a:pt x="5809889" y="1005140"/>
                    <a:pt x="5811439" y="1017226"/>
                  </a:cubicBezTo>
                  <a:cubicBezTo>
                    <a:pt x="5813143" y="1029312"/>
                    <a:pt x="5805706" y="1038919"/>
                    <a:pt x="5795014" y="1038764"/>
                  </a:cubicBezTo>
                  <a:cubicBezTo>
                    <a:pt x="5784323" y="1038609"/>
                    <a:pt x="5774562" y="1028692"/>
                    <a:pt x="5773012" y="1016606"/>
                  </a:cubicBezTo>
                  <a:cubicBezTo>
                    <a:pt x="5771618" y="1004521"/>
                    <a:pt x="5778900" y="994914"/>
                    <a:pt x="5789436" y="995069"/>
                  </a:cubicBezTo>
                  <a:close/>
                  <a:moveTo>
                    <a:pt x="2749822" y="994914"/>
                  </a:moveTo>
                  <a:cubicBezTo>
                    <a:pt x="2759894" y="993829"/>
                    <a:pt x="2763769" y="1002661"/>
                    <a:pt x="2758654" y="1014747"/>
                  </a:cubicBezTo>
                  <a:cubicBezTo>
                    <a:pt x="2753541" y="1026833"/>
                    <a:pt x="2741145" y="1037525"/>
                    <a:pt x="2731072" y="1038609"/>
                  </a:cubicBezTo>
                  <a:cubicBezTo>
                    <a:pt x="2720999" y="1039849"/>
                    <a:pt x="2716971" y="1030862"/>
                    <a:pt x="2722239" y="1018776"/>
                  </a:cubicBezTo>
                  <a:cubicBezTo>
                    <a:pt x="2727507" y="1006690"/>
                    <a:pt x="2739750" y="995999"/>
                    <a:pt x="2749822" y="994914"/>
                  </a:cubicBezTo>
                  <a:close/>
                  <a:moveTo>
                    <a:pt x="7150336" y="994604"/>
                  </a:moveTo>
                  <a:cubicBezTo>
                    <a:pt x="7160408" y="995379"/>
                    <a:pt x="7172338" y="1005760"/>
                    <a:pt x="7176987" y="1017846"/>
                  </a:cubicBezTo>
                  <a:cubicBezTo>
                    <a:pt x="7181635" y="1029932"/>
                    <a:pt x="7176987" y="1039074"/>
                    <a:pt x="7166760" y="1038299"/>
                  </a:cubicBezTo>
                  <a:cubicBezTo>
                    <a:pt x="7156534" y="1037369"/>
                    <a:pt x="7144603" y="1026988"/>
                    <a:pt x="7140109" y="1014902"/>
                  </a:cubicBezTo>
                  <a:cubicBezTo>
                    <a:pt x="7135616" y="1002816"/>
                    <a:pt x="7140264" y="993674"/>
                    <a:pt x="7150336" y="994604"/>
                  </a:cubicBezTo>
                  <a:close/>
                  <a:moveTo>
                    <a:pt x="4870446" y="994449"/>
                  </a:moveTo>
                  <a:cubicBezTo>
                    <a:pt x="4881137" y="994139"/>
                    <a:pt x="4889349" y="1003746"/>
                    <a:pt x="4888885" y="1015832"/>
                  </a:cubicBezTo>
                  <a:cubicBezTo>
                    <a:pt x="4888420" y="1027918"/>
                    <a:pt x="4879278" y="1037834"/>
                    <a:pt x="4868587" y="1037989"/>
                  </a:cubicBezTo>
                  <a:cubicBezTo>
                    <a:pt x="4857740" y="1038144"/>
                    <a:pt x="4849528" y="1028538"/>
                    <a:pt x="4850148" y="1016452"/>
                  </a:cubicBezTo>
                  <a:cubicBezTo>
                    <a:pt x="4850767" y="1004366"/>
                    <a:pt x="4859910" y="994449"/>
                    <a:pt x="4870446" y="994449"/>
                  </a:cubicBezTo>
                  <a:close/>
                  <a:moveTo>
                    <a:pt x="5728388" y="993984"/>
                  </a:moveTo>
                  <a:cubicBezTo>
                    <a:pt x="5739079" y="994139"/>
                    <a:pt x="5748841" y="1004055"/>
                    <a:pt x="5750236" y="1016141"/>
                  </a:cubicBezTo>
                  <a:cubicBezTo>
                    <a:pt x="5751630" y="1028227"/>
                    <a:pt x="5744192" y="1037834"/>
                    <a:pt x="5733501" y="1037679"/>
                  </a:cubicBezTo>
                  <a:cubicBezTo>
                    <a:pt x="5722810" y="1037524"/>
                    <a:pt x="5713048" y="1027607"/>
                    <a:pt x="5711654" y="1015521"/>
                  </a:cubicBezTo>
                  <a:cubicBezTo>
                    <a:pt x="5710414" y="1003436"/>
                    <a:pt x="5717852" y="993829"/>
                    <a:pt x="5728388" y="993984"/>
                  </a:cubicBezTo>
                  <a:close/>
                  <a:moveTo>
                    <a:pt x="4931960" y="993210"/>
                  </a:moveTo>
                  <a:cubicBezTo>
                    <a:pt x="4942496" y="993055"/>
                    <a:pt x="4950863" y="1002662"/>
                    <a:pt x="4950553" y="1014747"/>
                  </a:cubicBezTo>
                  <a:cubicBezTo>
                    <a:pt x="4950088" y="1026833"/>
                    <a:pt x="4941102" y="1036750"/>
                    <a:pt x="4930410" y="1036905"/>
                  </a:cubicBezTo>
                  <a:cubicBezTo>
                    <a:pt x="4919719" y="1037060"/>
                    <a:pt x="4911352" y="1027453"/>
                    <a:pt x="4911816" y="1015367"/>
                  </a:cubicBezTo>
                  <a:cubicBezTo>
                    <a:pt x="4912281" y="1003281"/>
                    <a:pt x="4921268" y="993365"/>
                    <a:pt x="4931960" y="993210"/>
                  </a:cubicBezTo>
                  <a:close/>
                  <a:moveTo>
                    <a:pt x="5667339" y="993055"/>
                  </a:moveTo>
                  <a:cubicBezTo>
                    <a:pt x="5677875" y="993210"/>
                    <a:pt x="5687637" y="1003126"/>
                    <a:pt x="5688877" y="1015212"/>
                  </a:cubicBezTo>
                  <a:cubicBezTo>
                    <a:pt x="5690116" y="1027298"/>
                    <a:pt x="5682524" y="1036905"/>
                    <a:pt x="5671832" y="1036750"/>
                  </a:cubicBezTo>
                  <a:cubicBezTo>
                    <a:pt x="5661141" y="1036595"/>
                    <a:pt x="5651534" y="1026678"/>
                    <a:pt x="5650294" y="1014593"/>
                  </a:cubicBezTo>
                  <a:cubicBezTo>
                    <a:pt x="5649055" y="1002507"/>
                    <a:pt x="5656647" y="992900"/>
                    <a:pt x="5667339" y="993055"/>
                  </a:cubicBezTo>
                  <a:close/>
                  <a:moveTo>
                    <a:pt x="9497317" y="992435"/>
                  </a:moveTo>
                  <a:cubicBezTo>
                    <a:pt x="9505839" y="993984"/>
                    <a:pt x="9519475" y="1005295"/>
                    <a:pt x="9527842" y="1017691"/>
                  </a:cubicBezTo>
                  <a:cubicBezTo>
                    <a:pt x="9536054" y="1030087"/>
                    <a:pt x="9535899" y="1038764"/>
                    <a:pt x="9527222" y="1037059"/>
                  </a:cubicBezTo>
                  <a:cubicBezTo>
                    <a:pt x="9518700" y="1035510"/>
                    <a:pt x="9504910" y="1024199"/>
                    <a:pt x="9496697" y="1011803"/>
                  </a:cubicBezTo>
                  <a:cubicBezTo>
                    <a:pt x="9488485" y="999407"/>
                    <a:pt x="9488795" y="990730"/>
                    <a:pt x="9497317" y="992435"/>
                  </a:cubicBezTo>
                  <a:close/>
                  <a:moveTo>
                    <a:pt x="5606134" y="992280"/>
                  </a:moveTo>
                  <a:cubicBezTo>
                    <a:pt x="5616826" y="992435"/>
                    <a:pt x="5626278" y="1002196"/>
                    <a:pt x="5627517" y="1014282"/>
                  </a:cubicBezTo>
                  <a:cubicBezTo>
                    <a:pt x="5628757" y="1026213"/>
                    <a:pt x="5621010" y="1035975"/>
                    <a:pt x="5610318" y="1035820"/>
                  </a:cubicBezTo>
                  <a:cubicBezTo>
                    <a:pt x="5599627" y="1035820"/>
                    <a:pt x="5590020" y="1025903"/>
                    <a:pt x="5588935" y="1013817"/>
                  </a:cubicBezTo>
                  <a:cubicBezTo>
                    <a:pt x="5587851" y="1001732"/>
                    <a:pt x="5595598" y="992125"/>
                    <a:pt x="5606134" y="992280"/>
                  </a:cubicBezTo>
                  <a:close/>
                  <a:moveTo>
                    <a:pt x="5054524" y="991815"/>
                  </a:moveTo>
                  <a:cubicBezTo>
                    <a:pt x="5065060" y="991660"/>
                    <a:pt x="5073582" y="1001267"/>
                    <a:pt x="5073582" y="1013352"/>
                  </a:cubicBezTo>
                  <a:cubicBezTo>
                    <a:pt x="5073582" y="1025438"/>
                    <a:pt x="5064750" y="1035200"/>
                    <a:pt x="5054059" y="1035355"/>
                  </a:cubicBezTo>
                  <a:cubicBezTo>
                    <a:pt x="5043367" y="1035355"/>
                    <a:pt x="5034845" y="1025748"/>
                    <a:pt x="5035000" y="1013662"/>
                  </a:cubicBezTo>
                  <a:cubicBezTo>
                    <a:pt x="5035155" y="1001576"/>
                    <a:pt x="5043832" y="991815"/>
                    <a:pt x="5054524" y="991815"/>
                  </a:cubicBezTo>
                  <a:close/>
                  <a:moveTo>
                    <a:pt x="5544930" y="991505"/>
                  </a:moveTo>
                  <a:cubicBezTo>
                    <a:pt x="5555467" y="991660"/>
                    <a:pt x="5564919" y="1001421"/>
                    <a:pt x="5566003" y="1013507"/>
                  </a:cubicBezTo>
                  <a:cubicBezTo>
                    <a:pt x="5567088" y="1025593"/>
                    <a:pt x="5559185" y="1035355"/>
                    <a:pt x="5548494" y="1035200"/>
                  </a:cubicBezTo>
                  <a:cubicBezTo>
                    <a:pt x="5537803" y="1035045"/>
                    <a:pt x="5528351" y="1025283"/>
                    <a:pt x="5527421" y="1013197"/>
                  </a:cubicBezTo>
                  <a:cubicBezTo>
                    <a:pt x="5526492" y="1001112"/>
                    <a:pt x="5534394" y="991350"/>
                    <a:pt x="5544930" y="991505"/>
                  </a:cubicBezTo>
                  <a:close/>
                  <a:moveTo>
                    <a:pt x="1809795" y="991195"/>
                  </a:moveTo>
                  <a:cubicBezTo>
                    <a:pt x="1819092" y="989801"/>
                    <a:pt x="1821263" y="998478"/>
                    <a:pt x="1814289" y="1010563"/>
                  </a:cubicBezTo>
                  <a:cubicBezTo>
                    <a:pt x="1807316" y="1022649"/>
                    <a:pt x="1793990" y="1033806"/>
                    <a:pt x="1784538" y="1035200"/>
                  </a:cubicBezTo>
                  <a:cubicBezTo>
                    <a:pt x="1775085" y="1036595"/>
                    <a:pt x="1773071" y="1027917"/>
                    <a:pt x="1780044" y="1015832"/>
                  </a:cubicBezTo>
                  <a:cubicBezTo>
                    <a:pt x="1787017" y="1003746"/>
                    <a:pt x="1800188" y="992745"/>
                    <a:pt x="1809795" y="991195"/>
                  </a:cubicBezTo>
                  <a:close/>
                  <a:moveTo>
                    <a:pt x="5483726" y="990885"/>
                  </a:moveTo>
                  <a:cubicBezTo>
                    <a:pt x="5494418" y="991040"/>
                    <a:pt x="5503714" y="1000802"/>
                    <a:pt x="5504644" y="1012888"/>
                  </a:cubicBezTo>
                  <a:cubicBezTo>
                    <a:pt x="5505574" y="1024973"/>
                    <a:pt x="5497517" y="1034735"/>
                    <a:pt x="5486825" y="1034580"/>
                  </a:cubicBezTo>
                  <a:cubicBezTo>
                    <a:pt x="5475979" y="1034425"/>
                    <a:pt x="5466682" y="1024663"/>
                    <a:pt x="5465907" y="1012578"/>
                  </a:cubicBezTo>
                  <a:cubicBezTo>
                    <a:pt x="5465133" y="1000647"/>
                    <a:pt x="5473035" y="990885"/>
                    <a:pt x="5483726" y="990885"/>
                  </a:cubicBezTo>
                  <a:close/>
                  <a:moveTo>
                    <a:pt x="7811030" y="990576"/>
                  </a:moveTo>
                  <a:cubicBezTo>
                    <a:pt x="7820946" y="991660"/>
                    <a:pt x="7833652" y="1002352"/>
                    <a:pt x="7839540" y="1014438"/>
                  </a:cubicBezTo>
                  <a:cubicBezTo>
                    <a:pt x="7845428" y="1026523"/>
                    <a:pt x="7842329" y="1035510"/>
                    <a:pt x="7832413" y="1034426"/>
                  </a:cubicBezTo>
                  <a:cubicBezTo>
                    <a:pt x="7822496" y="1033341"/>
                    <a:pt x="7809790" y="1022650"/>
                    <a:pt x="7803903" y="1010564"/>
                  </a:cubicBezTo>
                  <a:cubicBezTo>
                    <a:pt x="7798014" y="998478"/>
                    <a:pt x="7801113" y="989491"/>
                    <a:pt x="7811030" y="990576"/>
                  </a:cubicBezTo>
                  <a:close/>
                  <a:moveTo>
                    <a:pt x="5238446" y="990575"/>
                  </a:moveTo>
                  <a:cubicBezTo>
                    <a:pt x="5248982" y="990575"/>
                    <a:pt x="5257969" y="1000182"/>
                    <a:pt x="5258279" y="1012268"/>
                  </a:cubicBezTo>
                  <a:cubicBezTo>
                    <a:pt x="5258744" y="1024198"/>
                    <a:pt x="5250221" y="1034115"/>
                    <a:pt x="5239530" y="1034115"/>
                  </a:cubicBezTo>
                  <a:cubicBezTo>
                    <a:pt x="5228839" y="1034115"/>
                    <a:pt x="5220007" y="1024353"/>
                    <a:pt x="5219697" y="1012268"/>
                  </a:cubicBezTo>
                  <a:cubicBezTo>
                    <a:pt x="5219542" y="1000182"/>
                    <a:pt x="5227909" y="990575"/>
                    <a:pt x="5238446" y="990575"/>
                  </a:cubicBezTo>
                  <a:close/>
                  <a:moveTo>
                    <a:pt x="5177241" y="990575"/>
                  </a:moveTo>
                  <a:cubicBezTo>
                    <a:pt x="5187933" y="990575"/>
                    <a:pt x="5196765" y="1000182"/>
                    <a:pt x="5196920" y="1012268"/>
                  </a:cubicBezTo>
                  <a:cubicBezTo>
                    <a:pt x="5197074" y="1024353"/>
                    <a:pt x="5188553" y="1034270"/>
                    <a:pt x="5177861" y="1034270"/>
                  </a:cubicBezTo>
                  <a:cubicBezTo>
                    <a:pt x="5167015" y="1034425"/>
                    <a:pt x="5158338" y="1024663"/>
                    <a:pt x="5158183" y="1012577"/>
                  </a:cubicBezTo>
                  <a:cubicBezTo>
                    <a:pt x="5158028" y="1000492"/>
                    <a:pt x="5166550" y="990730"/>
                    <a:pt x="5177241" y="990575"/>
                  </a:cubicBezTo>
                  <a:close/>
                  <a:moveTo>
                    <a:pt x="5361163" y="990266"/>
                  </a:moveTo>
                  <a:cubicBezTo>
                    <a:pt x="5371700" y="990266"/>
                    <a:pt x="5380842" y="1000028"/>
                    <a:pt x="5381461" y="1012114"/>
                  </a:cubicBezTo>
                  <a:cubicBezTo>
                    <a:pt x="5382081" y="1024199"/>
                    <a:pt x="5373869" y="1033961"/>
                    <a:pt x="5363178" y="1033961"/>
                  </a:cubicBezTo>
                  <a:cubicBezTo>
                    <a:pt x="5352486" y="1033961"/>
                    <a:pt x="5343345" y="1024199"/>
                    <a:pt x="5342880" y="1012114"/>
                  </a:cubicBezTo>
                  <a:cubicBezTo>
                    <a:pt x="5342415" y="1000183"/>
                    <a:pt x="5350627" y="990421"/>
                    <a:pt x="5361163" y="990266"/>
                  </a:cubicBezTo>
                  <a:close/>
                  <a:moveTo>
                    <a:pt x="7091921" y="989956"/>
                  </a:moveTo>
                  <a:cubicBezTo>
                    <a:pt x="7102147" y="990730"/>
                    <a:pt x="7113923" y="1001112"/>
                    <a:pt x="7118416" y="1013198"/>
                  </a:cubicBezTo>
                  <a:cubicBezTo>
                    <a:pt x="7122910" y="1025284"/>
                    <a:pt x="7118107" y="1034426"/>
                    <a:pt x="7107880" y="1033651"/>
                  </a:cubicBezTo>
                  <a:cubicBezTo>
                    <a:pt x="7097653" y="1032876"/>
                    <a:pt x="7085723" y="1022495"/>
                    <a:pt x="7081384" y="1010409"/>
                  </a:cubicBezTo>
                  <a:cubicBezTo>
                    <a:pt x="7076891" y="998478"/>
                    <a:pt x="7081694" y="989336"/>
                    <a:pt x="7091921" y="989956"/>
                  </a:cubicBezTo>
                  <a:close/>
                  <a:moveTo>
                    <a:pt x="8329483" y="989026"/>
                  </a:moveTo>
                  <a:cubicBezTo>
                    <a:pt x="8338935" y="990420"/>
                    <a:pt x="8352260" y="1001267"/>
                    <a:pt x="8359077" y="1013353"/>
                  </a:cubicBezTo>
                  <a:cubicBezTo>
                    <a:pt x="8365895" y="1025438"/>
                    <a:pt x="8363726" y="1034270"/>
                    <a:pt x="8354274" y="1033031"/>
                  </a:cubicBezTo>
                  <a:cubicBezTo>
                    <a:pt x="8344667" y="1031791"/>
                    <a:pt x="8331496" y="1020790"/>
                    <a:pt x="8324680" y="1008704"/>
                  </a:cubicBezTo>
                  <a:cubicBezTo>
                    <a:pt x="8317862" y="996463"/>
                    <a:pt x="8320031" y="987631"/>
                    <a:pt x="8329483" y="989026"/>
                  </a:cubicBezTo>
                  <a:close/>
                  <a:moveTo>
                    <a:pt x="2807622" y="988871"/>
                  </a:moveTo>
                  <a:cubicBezTo>
                    <a:pt x="2817539" y="987786"/>
                    <a:pt x="2821568" y="996618"/>
                    <a:pt x="2816610" y="1008704"/>
                  </a:cubicBezTo>
                  <a:cubicBezTo>
                    <a:pt x="2811496" y="1020790"/>
                    <a:pt x="2799255" y="1031482"/>
                    <a:pt x="2789182" y="1032566"/>
                  </a:cubicBezTo>
                  <a:cubicBezTo>
                    <a:pt x="2779108" y="1033651"/>
                    <a:pt x="2775080" y="1024664"/>
                    <a:pt x="2780194" y="1012578"/>
                  </a:cubicBezTo>
                  <a:cubicBezTo>
                    <a:pt x="2785307" y="1000492"/>
                    <a:pt x="2797549" y="989801"/>
                    <a:pt x="2807622" y="988871"/>
                  </a:cubicBezTo>
                  <a:close/>
                  <a:moveTo>
                    <a:pt x="9141249" y="988561"/>
                  </a:moveTo>
                  <a:cubicBezTo>
                    <a:pt x="9150081" y="990111"/>
                    <a:pt x="9163717" y="1001267"/>
                    <a:pt x="9171774" y="1013508"/>
                  </a:cubicBezTo>
                  <a:cubicBezTo>
                    <a:pt x="9179831" y="1025748"/>
                    <a:pt x="9179056" y="1034425"/>
                    <a:pt x="9170224" y="1032876"/>
                  </a:cubicBezTo>
                  <a:cubicBezTo>
                    <a:pt x="9161393" y="1031326"/>
                    <a:pt x="9147603" y="1020170"/>
                    <a:pt x="9139700" y="1007930"/>
                  </a:cubicBezTo>
                  <a:cubicBezTo>
                    <a:pt x="9131798" y="995689"/>
                    <a:pt x="9132417" y="987012"/>
                    <a:pt x="9141249" y="988561"/>
                  </a:cubicBezTo>
                  <a:close/>
                  <a:moveTo>
                    <a:pt x="2269578" y="988561"/>
                  </a:moveTo>
                  <a:cubicBezTo>
                    <a:pt x="2279186" y="987166"/>
                    <a:pt x="2282130" y="995998"/>
                    <a:pt x="2276087" y="1008084"/>
                  </a:cubicBezTo>
                  <a:cubicBezTo>
                    <a:pt x="2269888" y="1020170"/>
                    <a:pt x="2257027" y="1031016"/>
                    <a:pt x="2247265" y="1032256"/>
                  </a:cubicBezTo>
                  <a:cubicBezTo>
                    <a:pt x="2237503" y="1033650"/>
                    <a:pt x="2234558" y="1024819"/>
                    <a:pt x="2240756" y="1012733"/>
                  </a:cubicBezTo>
                  <a:cubicBezTo>
                    <a:pt x="2246955" y="1000647"/>
                    <a:pt x="2259816" y="989801"/>
                    <a:pt x="2269578" y="988561"/>
                  </a:cubicBezTo>
                  <a:close/>
                  <a:moveTo>
                    <a:pt x="7033041" y="985772"/>
                  </a:moveTo>
                  <a:cubicBezTo>
                    <a:pt x="7043267" y="986547"/>
                    <a:pt x="7055043" y="996928"/>
                    <a:pt x="7059382" y="1009014"/>
                  </a:cubicBezTo>
                  <a:cubicBezTo>
                    <a:pt x="7063720" y="1021100"/>
                    <a:pt x="7058917" y="1030242"/>
                    <a:pt x="7048690" y="1029467"/>
                  </a:cubicBezTo>
                  <a:cubicBezTo>
                    <a:pt x="7038309" y="1028692"/>
                    <a:pt x="7026533" y="1018311"/>
                    <a:pt x="7022349" y="1006225"/>
                  </a:cubicBezTo>
                  <a:cubicBezTo>
                    <a:pt x="7018166" y="994139"/>
                    <a:pt x="7022969" y="984997"/>
                    <a:pt x="7033041" y="985772"/>
                  </a:cubicBezTo>
                  <a:close/>
                  <a:moveTo>
                    <a:pt x="7754319" y="984687"/>
                  </a:moveTo>
                  <a:cubicBezTo>
                    <a:pt x="7764236" y="985617"/>
                    <a:pt x="7776787" y="996308"/>
                    <a:pt x="7782674" y="1008394"/>
                  </a:cubicBezTo>
                  <a:cubicBezTo>
                    <a:pt x="7788563" y="1020480"/>
                    <a:pt x="7785309" y="1029467"/>
                    <a:pt x="7775392" y="1028382"/>
                  </a:cubicBezTo>
                  <a:cubicBezTo>
                    <a:pt x="7765476" y="1027298"/>
                    <a:pt x="7752770" y="1016606"/>
                    <a:pt x="7747037" y="1004521"/>
                  </a:cubicBezTo>
                  <a:cubicBezTo>
                    <a:pt x="7741304" y="992435"/>
                    <a:pt x="7744713" y="983448"/>
                    <a:pt x="7754319" y="984687"/>
                  </a:cubicBezTo>
                  <a:close/>
                  <a:moveTo>
                    <a:pt x="1475069" y="983603"/>
                  </a:moveTo>
                  <a:cubicBezTo>
                    <a:pt x="1484212" y="982053"/>
                    <a:pt x="1485607" y="990575"/>
                    <a:pt x="1478168" y="1002816"/>
                  </a:cubicBezTo>
                  <a:cubicBezTo>
                    <a:pt x="1470731" y="1015057"/>
                    <a:pt x="1457094" y="1026213"/>
                    <a:pt x="1447953" y="1027763"/>
                  </a:cubicBezTo>
                  <a:cubicBezTo>
                    <a:pt x="1438810" y="1029312"/>
                    <a:pt x="1437415" y="1020790"/>
                    <a:pt x="1444854" y="1008549"/>
                  </a:cubicBezTo>
                  <a:cubicBezTo>
                    <a:pt x="1452291" y="996463"/>
                    <a:pt x="1465927" y="985307"/>
                    <a:pt x="1475069" y="983603"/>
                  </a:cubicBezTo>
                  <a:close/>
                  <a:moveTo>
                    <a:pt x="9447579" y="982983"/>
                  </a:moveTo>
                  <a:cubicBezTo>
                    <a:pt x="9456101" y="984532"/>
                    <a:pt x="9469891" y="995843"/>
                    <a:pt x="9478103" y="1008239"/>
                  </a:cubicBezTo>
                  <a:cubicBezTo>
                    <a:pt x="9486471" y="1020635"/>
                    <a:pt x="9486161" y="1029312"/>
                    <a:pt x="9477484" y="1027607"/>
                  </a:cubicBezTo>
                  <a:cubicBezTo>
                    <a:pt x="9468962" y="1025903"/>
                    <a:pt x="9455171" y="1014747"/>
                    <a:pt x="9446960" y="1002351"/>
                  </a:cubicBezTo>
                  <a:cubicBezTo>
                    <a:pt x="9438747" y="989955"/>
                    <a:pt x="9439057" y="981278"/>
                    <a:pt x="9447579" y="982983"/>
                  </a:cubicBezTo>
                  <a:close/>
                  <a:moveTo>
                    <a:pt x="1863876" y="982828"/>
                  </a:moveTo>
                  <a:cubicBezTo>
                    <a:pt x="1873328" y="981434"/>
                    <a:pt x="1875498" y="990111"/>
                    <a:pt x="1868679" y="1002196"/>
                  </a:cubicBezTo>
                  <a:cubicBezTo>
                    <a:pt x="1861862" y="1014437"/>
                    <a:pt x="1848535" y="1025439"/>
                    <a:pt x="1839083" y="1026833"/>
                  </a:cubicBezTo>
                  <a:cubicBezTo>
                    <a:pt x="1829630" y="1028228"/>
                    <a:pt x="1827615" y="1019551"/>
                    <a:pt x="1834434" y="1007465"/>
                  </a:cubicBezTo>
                  <a:cubicBezTo>
                    <a:pt x="1841408" y="995379"/>
                    <a:pt x="1854578" y="984378"/>
                    <a:pt x="1863876" y="982828"/>
                  </a:cubicBezTo>
                  <a:close/>
                  <a:moveTo>
                    <a:pt x="2865571" y="982673"/>
                  </a:moveTo>
                  <a:cubicBezTo>
                    <a:pt x="2875642" y="981743"/>
                    <a:pt x="2879824" y="990575"/>
                    <a:pt x="2874866" y="1002661"/>
                  </a:cubicBezTo>
                  <a:cubicBezTo>
                    <a:pt x="2869909" y="1014747"/>
                    <a:pt x="2857669" y="1025284"/>
                    <a:pt x="2847600" y="1026368"/>
                  </a:cubicBezTo>
                  <a:cubicBezTo>
                    <a:pt x="2837529" y="1027453"/>
                    <a:pt x="2833345" y="1018466"/>
                    <a:pt x="2838303" y="1006380"/>
                  </a:cubicBezTo>
                  <a:cubicBezTo>
                    <a:pt x="2843262" y="994294"/>
                    <a:pt x="2855501" y="983603"/>
                    <a:pt x="2865571" y="982673"/>
                  </a:cubicBezTo>
                  <a:close/>
                  <a:moveTo>
                    <a:pt x="8274941" y="981743"/>
                  </a:moveTo>
                  <a:cubicBezTo>
                    <a:pt x="8284393" y="982983"/>
                    <a:pt x="8297564" y="993829"/>
                    <a:pt x="8304380" y="1005915"/>
                  </a:cubicBezTo>
                  <a:cubicBezTo>
                    <a:pt x="8311198" y="1018001"/>
                    <a:pt x="8309030" y="1026833"/>
                    <a:pt x="8299423" y="1025593"/>
                  </a:cubicBezTo>
                  <a:cubicBezTo>
                    <a:pt x="8289816" y="1024353"/>
                    <a:pt x="8276645" y="1013507"/>
                    <a:pt x="8269983" y="1001421"/>
                  </a:cubicBezTo>
                  <a:cubicBezTo>
                    <a:pt x="8263165" y="989335"/>
                    <a:pt x="8265490" y="980503"/>
                    <a:pt x="8274941" y="981743"/>
                  </a:cubicBezTo>
                  <a:close/>
                  <a:moveTo>
                    <a:pt x="2325673" y="981279"/>
                  </a:moveTo>
                  <a:cubicBezTo>
                    <a:pt x="2335436" y="980039"/>
                    <a:pt x="2338534" y="988716"/>
                    <a:pt x="2332491" y="1000802"/>
                  </a:cubicBezTo>
                  <a:cubicBezTo>
                    <a:pt x="2326448" y="1012888"/>
                    <a:pt x="2313587" y="1023734"/>
                    <a:pt x="2303824" y="1024974"/>
                  </a:cubicBezTo>
                  <a:cubicBezTo>
                    <a:pt x="2293907" y="1026213"/>
                    <a:pt x="2290963" y="1017382"/>
                    <a:pt x="2297006" y="1005296"/>
                  </a:cubicBezTo>
                  <a:cubicBezTo>
                    <a:pt x="2303205" y="993210"/>
                    <a:pt x="2315911" y="982518"/>
                    <a:pt x="2325673" y="981279"/>
                  </a:cubicBezTo>
                  <a:close/>
                  <a:moveTo>
                    <a:pt x="6974316" y="981278"/>
                  </a:moveTo>
                  <a:cubicBezTo>
                    <a:pt x="6984388" y="981898"/>
                    <a:pt x="6996164" y="992280"/>
                    <a:pt x="7000347" y="1004365"/>
                  </a:cubicBezTo>
                  <a:cubicBezTo>
                    <a:pt x="7004531" y="1016451"/>
                    <a:pt x="6999573" y="1025748"/>
                    <a:pt x="6989346" y="1024973"/>
                  </a:cubicBezTo>
                  <a:cubicBezTo>
                    <a:pt x="6979120" y="1024354"/>
                    <a:pt x="6967499" y="1013972"/>
                    <a:pt x="6963315" y="1001886"/>
                  </a:cubicBezTo>
                  <a:cubicBezTo>
                    <a:pt x="6959131" y="989955"/>
                    <a:pt x="6964090" y="980658"/>
                    <a:pt x="6974316" y="981278"/>
                  </a:cubicBezTo>
                  <a:close/>
                  <a:moveTo>
                    <a:pt x="9090117" y="979729"/>
                  </a:moveTo>
                  <a:cubicBezTo>
                    <a:pt x="9099104" y="981279"/>
                    <a:pt x="9112740" y="992435"/>
                    <a:pt x="9120642" y="1004675"/>
                  </a:cubicBezTo>
                  <a:cubicBezTo>
                    <a:pt x="9128543" y="1016916"/>
                    <a:pt x="9127924" y="1025593"/>
                    <a:pt x="9118937" y="1024044"/>
                  </a:cubicBezTo>
                  <a:cubicBezTo>
                    <a:pt x="9109951" y="1022494"/>
                    <a:pt x="9096315" y="1011338"/>
                    <a:pt x="9088413" y="999098"/>
                  </a:cubicBezTo>
                  <a:cubicBezTo>
                    <a:pt x="9080510" y="986857"/>
                    <a:pt x="9081285" y="978180"/>
                    <a:pt x="9090117" y="979729"/>
                  </a:cubicBezTo>
                  <a:close/>
                  <a:moveTo>
                    <a:pt x="7697764" y="978645"/>
                  </a:moveTo>
                  <a:cubicBezTo>
                    <a:pt x="7707680" y="979729"/>
                    <a:pt x="7720231" y="990266"/>
                    <a:pt x="7725964" y="1002352"/>
                  </a:cubicBezTo>
                  <a:cubicBezTo>
                    <a:pt x="7731697" y="1014437"/>
                    <a:pt x="7728288" y="1023424"/>
                    <a:pt x="7718372" y="1022340"/>
                  </a:cubicBezTo>
                  <a:cubicBezTo>
                    <a:pt x="7708455" y="1021410"/>
                    <a:pt x="7695750" y="1010719"/>
                    <a:pt x="7690171" y="998633"/>
                  </a:cubicBezTo>
                  <a:cubicBezTo>
                    <a:pt x="7684593" y="986547"/>
                    <a:pt x="7688002" y="977560"/>
                    <a:pt x="7697764" y="978645"/>
                  </a:cubicBezTo>
                  <a:close/>
                  <a:moveTo>
                    <a:pt x="6915436" y="977250"/>
                  </a:moveTo>
                  <a:cubicBezTo>
                    <a:pt x="6925663" y="978025"/>
                    <a:pt x="6937284" y="988252"/>
                    <a:pt x="6941312" y="1000337"/>
                  </a:cubicBezTo>
                  <a:cubicBezTo>
                    <a:pt x="6945341" y="1012423"/>
                    <a:pt x="6940383" y="1021720"/>
                    <a:pt x="6930001" y="1020945"/>
                  </a:cubicBezTo>
                  <a:cubicBezTo>
                    <a:pt x="6919774" y="1020326"/>
                    <a:pt x="6908153" y="1009944"/>
                    <a:pt x="6904125" y="997858"/>
                  </a:cubicBezTo>
                  <a:cubicBezTo>
                    <a:pt x="6900096" y="985927"/>
                    <a:pt x="6905210" y="976630"/>
                    <a:pt x="6915436" y="977250"/>
                  </a:cubicBezTo>
                  <a:close/>
                  <a:moveTo>
                    <a:pt x="2923514" y="976630"/>
                  </a:moveTo>
                  <a:cubicBezTo>
                    <a:pt x="2933433" y="975700"/>
                    <a:pt x="2937772" y="984532"/>
                    <a:pt x="2932968" y="996618"/>
                  </a:cubicBezTo>
                  <a:cubicBezTo>
                    <a:pt x="2928164" y="1008704"/>
                    <a:pt x="2916078" y="1019241"/>
                    <a:pt x="2905851" y="1020325"/>
                  </a:cubicBezTo>
                  <a:cubicBezTo>
                    <a:pt x="2895782" y="1021410"/>
                    <a:pt x="2891443" y="1012423"/>
                    <a:pt x="2896402" y="1000337"/>
                  </a:cubicBezTo>
                  <a:cubicBezTo>
                    <a:pt x="2901358" y="988251"/>
                    <a:pt x="2913444" y="977715"/>
                    <a:pt x="2923514" y="976630"/>
                  </a:cubicBezTo>
                  <a:close/>
                  <a:moveTo>
                    <a:pt x="8220090" y="974771"/>
                  </a:moveTo>
                  <a:cubicBezTo>
                    <a:pt x="8229542" y="976011"/>
                    <a:pt x="8242712" y="986857"/>
                    <a:pt x="8249374" y="998943"/>
                  </a:cubicBezTo>
                  <a:cubicBezTo>
                    <a:pt x="8256192" y="1011029"/>
                    <a:pt x="8253869" y="1019861"/>
                    <a:pt x="8244262" y="1018621"/>
                  </a:cubicBezTo>
                  <a:cubicBezTo>
                    <a:pt x="8234809" y="1017382"/>
                    <a:pt x="8221639" y="1006535"/>
                    <a:pt x="8214977" y="994449"/>
                  </a:cubicBezTo>
                  <a:cubicBezTo>
                    <a:pt x="8208469" y="982363"/>
                    <a:pt x="8210638" y="973532"/>
                    <a:pt x="8220090" y="974771"/>
                  </a:cubicBezTo>
                  <a:close/>
                  <a:moveTo>
                    <a:pt x="1918576" y="974771"/>
                  </a:moveTo>
                  <a:cubicBezTo>
                    <a:pt x="1928029" y="973377"/>
                    <a:pt x="1930353" y="982054"/>
                    <a:pt x="1923535" y="994140"/>
                  </a:cubicBezTo>
                  <a:cubicBezTo>
                    <a:pt x="1916872" y="1006225"/>
                    <a:pt x="1903700" y="1017227"/>
                    <a:pt x="1894093" y="1018621"/>
                  </a:cubicBezTo>
                  <a:cubicBezTo>
                    <a:pt x="1884486" y="1020016"/>
                    <a:pt x="1882316" y="1011339"/>
                    <a:pt x="1889135" y="999253"/>
                  </a:cubicBezTo>
                  <a:cubicBezTo>
                    <a:pt x="1895953" y="987012"/>
                    <a:pt x="1909124" y="976166"/>
                    <a:pt x="1918576" y="974771"/>
                  </a:cubicBezTo>
                  <a:close/>
                  <a:moveTo>
                    <a:pt x="1528064" y="974771"/>
                  </a:moveTo>
                  <a:cubicBezTo>
                    <a:pt x="1537207" y="973222"/>
                    <a:pt x="1538756" y="981899"/>
                    <a:pt x="1531318" y="993985"/>
                  </a:cubicBezTo>
                  <a:cubicBezTo>
                    <a:pt x="1524035" y="1006070"/>
                    <a:pt x="1510554" y="1017227"/>
                    <a:pt x="1501257" y="1018776"/>
                  </a:cubicBezTo>
                  <a:cubicBezTo>
                    <a:pt x="1492114" y="1020326"/>
                    <a:pt x="1490565" y="1011804"/>
                    <a:pt x="1498002" y="999563"/>
                  </a:cubicBezTo>
                  <a:cubicBezTo>
                    <a:pt x="1505286" y="987322"/>
                    <a:pt x="1518766" y="976321"/>
                    <a:pt x="1528064" y="974771"/>
                  </a:cubicBezTo>
                  <a:close/>
                  <a:moveTo>
                    <a:pt x="9397996" y="973531"/>
                  </a:moveTo>
                  <a:cubicBezTo>
                    <a:pt x="9406673" y="975235"/>
                    <a:pt x="9420309" y="986547"/>
                    <a:pt x="9428521" y="998787"/>
                  </a:cubicBezTo>
                  <a:cubicBezTo>
                    <a:pt x="9436733" y="1011183"/>
                    <a:pt x="9436424" y="1019705"/>
                    <a:pt x="9427746" y="1018156"/>
                  </a:cubicBezTo>
                  <a:cubicBezTo>
                    <a:pt x="9419069" y="1016451"/>
                    <a:pt x="9405435" y="1005140"/>
                    <a:pt x="9397222" y="992899"/>
                  </a:cubicBezTo>
                  <a:cubicBezTo>
                    <a:pt x="9389009" y="980659"/>
                    <a:pt x="9389319" y="971982"/>
                    <a:pt x="9397996" y="973531"/>
                  </a:cubicBezTo>
                  <a:close/>
                  <a:moveTo>
                    <a:pt x="6856401" y="973377"/>
                  </a:moveTo>
                  <a:cubicBezTo>
                    <a:pt x="6866628" y="974151"/>
                    <a:pt x="6878094" y="984378"/>
                    <a:pt x="6882122" y="996464"/>
                  </a:cubicBezTo>
                  <a:cubicBezTo>
                    <a:pt x="6886151" y="1008550"/>
                    <a:pt x="6881037" y="1017692"/>
                    <a:pt x="6870656" y="1017072"/>
                  </a:cubicBezTo>
                  <a:cubicBezTo>
                    <a:pt x="6860275" y="1016297"/>
                    <a:pt x="6848809" y="1006071"/>
                    <a:pt x="6844935" y="993985"/>
                  </a:cubicBezTo>
                  <a:cubicBezTo>
                    <a:pt x="6841061" y="981899"/>
                    <a:pt x="6846174" y="972757"/>
                    <a:pt x="6856401" y="973377"/>
                  </a:cubicBezTo>
                  <a:close/>
                  <a:moveTo>
                    <a:pt x="7641053" y="972756"/>
                  </a:moveTo>
                  <a:cubicBezTo>
                    <a:pt x="7650969" y="973841"/>
                    <a:pt x="7663520" y="984377"/>
                    <a:pt x="7669098" y="996463"/>
                  </a:cubicBezTo>
                  <a:cubicBezTo>
                    <a:pt x="7674831" y="1008549"/>
                    <a:pt x="7671267" y="1017536"/>
                    <a:pt x="7661351" y="1016606"/>
                  </a:cubicBezTo>
                  <a:cubicBezTo>
                    <a:pt x="7651434" y="1015521"/>
                    <a:pt x="7638883" y="1004985"/>
                    <a:pt x="7633305" y="992899"/>
                  </a:cubicBezTo>
                  <a:cubicBezTo>
                    <a:pt x="7627727" y="980813"/>
                    <a:pt x="7631136" y="971826"/>
                    <a:pt x="7641053" y="972756"/>
                  </a:cubicBezTo>
                  <a:close/>
                  <a:moveTo>
                    <a:pt x="9038984" y="971052"/>
                  </a:moveTo>
                  <a:cubicBezTo>
                    <a:pt x="9047816" y="972447"/>
                    <a:pt x="9061452" y="983603"/>
                    <a:pt x="9069354" y="995844"/>
                  </a:cubicBezTo>
                  <a:cubicBezTo>
                    <a:pt x="9077256" y="1008084"/>
                    <a:pt x="9076481" y="1016762"/>
                    <a:pt x="9067494" y="1015212"/>
                  </a:cubicBezTo>
                  <a:cubicBezTo>
                    <a:pt x="9058508" y="1013817"/>
                    <a:pt x="9044872" y="1002661"/>
                    <a:pt x="9036970" y="990420"/>
                  </a:cubicBezTo>
                  <a:cubicBezTo>
                    <a:pt x="9029222" y="978180"/>
                    <a:pt x="9029997" y="969503"/>
                    <a:pt x="9038984" y="971052"/>
                  </a:cubicBezTo>
                  <a:close/>
                  <a:moveTo>
                    <a:pt x="2981775" y="970742"/>
                  </a:moveTo>
                  <a:cubicBezTo>
                    <a:pt x="2991849" y="969812"/>
                    <a:pt x="2996187" y="978644"/>
                    <a:pt x="2991539" y="990730"/>
                  </a:cubicBezTo>
                  <a:cubicBezTo>
                    <a:pt x="2986736" y="1002816"/>
                    <a:pt x="2974805" y="1013353"/>
                    <a:pt x="2964577" y="1014437"/>
                  </a:cubicBezTo>
                  <a:cubicBezTo>
                    <a:pt x="2954352" y="1015522"/>
                    <a:pt x="2950014" y="1006535"/>
                    <a:pt x="2954813" y="994449"/>
                  </a:cubicBezTo>
                  <a:cubicBezTo>
                    <a:pt x="2959465" y="982363"/>
                    <a:pt x="2971554" y="971827"/>
                    <a:pt x="2981775" y="970742"/>
                  </a:cubicBezTo>
                  <a:close/>
                  <a:moveTo>
                    <a:pt x="6797212" y="969658"/>
                  </a:moveTo>
                  <a:cubicBezTo>
                    <a:pt x="6807438" y="970277"/>
                    <a:pt x="6818904" y="980504"/>
                    <a:pt x="6822778" y="992590"/>
                  </a:cubicBezTo>
                  <a:cubicBezTo>
                    <a:pt x="6826651" y="1004521"/>
                    <a:pt x="6821383" y="1013818"/>
                    <a:pt x="6811002" y="1013198"/>
                  </a:cubicBezTo>
                  <a:cubicBezTo>
                    <a:pt x="6800620" y="1012578"/>
                    <a:pt x="6789154" y="1002352"/>
                    <a:pt x="6785435" y="990266"/>
                  </a:cubicBezTo>
                  <a:cubicBezTo>
                    <a:pt x="6781717" y="978180"/>
                    <a:pt x="6786985" y="969038"/>
                    <a:pt x="6797212" y="969658"/>
                  </a:cubicBezTo>
                  <a:close/>
                  <a:moveTo>
                    <a:pt x="8165549" y="967798"/>
                  </a:moveTo>
                  <a:cubicBezTo>
                    <a:pt x="8175000" y="968883"/>
                    <a:pt x="8188016" y="979729"/>
                    <a:pt x="8194679" y="991815"/>
                  </a:cubicBezTo>
                  <a:cubicBezTo>
                    <a:pt x="8201186" y="1004056"/>
                    <a:pt x="8198862" y="1012888"/>
                    <a:pt x="8189255" y="1011648"/>
                  </a:cubicBezTo>
                  <a:cubicBezTo>
                    <a:pt x="8179648" y="1010408"/>
                    <a:pt x="8166478" y="999562"/>
                    <a:pt x="8159971" y="987476"/>
                  </a:cubicBezTo>
                  <a:cubicBezTo>
                    <a:pt x="8153462" y="975390"/>
                    <a:pt x="8155787" y="966559"/>
                    <a:pt x="8165549" y="967798"/>
                  </a:cubicBezTo>
                  <a:close/>
                  <a:moveTo>
                    <a:pt x="7584187" y="967024"/>
                  </a:moveTo>
                  <a:cubicBezTo>
                    <a:pt x="7594104" y="967953"/>
                    <a:pt x="7606500" y="978490"/>
                    <a:pt x="7612078" y="990575"/>
                  </a:cubicBezTo>
                  <a:cubicBezTo>
                    <a:pt x="7617656" y="1002661"/>
                    <a:pt x="7613937" y="1011648"/>
                    <a:pt x="7604020" y="1010719"/>
                  </a:cubicBezTo>
                  <a:cubicBezTo>
                    <a:pt x="7593949" y="1009789"/>
                    <a:pt x="7581553" y="999252"/>
                    <a:pt x="7576130" y="987167"/>
                  </a:cubicBezTo>
                  <a:cubicBezTo>
                    <a:pt x="7570707" y="975236"/>
                    <a:pt x="7574271" y="966249"/>
                    <a:pt x="7584187" y="967024"/>
                  </a:cubicBezTo>
                  <a:close/>
                  <a:moveTo>
                    <a:pt x="1973431" y="966559"/>
                  </a:moveTo>
                  <a:cubicBezTo>
                    <a:pt x="1982883" y="965165"/>
                    <a:pt x="1985208" y="973842"/>
                    <a:pt x="1978544" y="985927"/>
                  </a:cubicBezTo>
                  <a:cubicBezTo>
                    <a:pt x="1971881" y="998013"/>
                    <a:pt x="1958710" y="1009015"/>
                    <a:pt x="1949103" y="1010409"/>
                  </a:cubicBezTo>
                  <a:cubicBezTo>
                    <a:pt x="1939496" y="1011804"/>
                    <a:pt x="1937325" y="1003127"/>
                    <a:pt x="1943989" y="991041"/>
                  </a:cubicBezTo>
                  <a:cubicBezTo>
                    <a:pt x="1950652" y="978955"/>
                    <a:pt x="1963823" y="967954"/>
                    <a:pt x="1973431" y="966559"/>
                  </a:cubicBezTo>
                  <a:close/>
                  <a:moveTo>
                    <a:pt x="6738177" y="965939"/>
                  </a:moveTo>
                  <a:cubicBezTo>
                    <a:pt x="6748403" y="966559"/>
                    <a:pt x="6759714" y="976786"/>
                    <a:pt x="6763433" y="988871"/>
                  </a:cubicBezTo>
                  <a:cubicBezTo>
                    <a:pt x="6767152" y="1000802"/>
                    <a:pt x="6761728" y="1010099"/>
                    <a:pt x="6751347" y="1009479"/>
                  </a:cubicBezTo>
                  <a:cubicBezTo>
                    <a:pt x="6741120" y="1008860"/>
                    <a:pt x="6729654" y="998633"/>
                    <a:pt x="6726090" y="986547"/>
                  </a:cubicBezTo>
                  <a:cubicBezTo>
                    <a:pt x="6722372" y="974616"/>
                    <a:pt x="6727795" y="965319"/>
                    <a:pt x="6738177" y="965939"/>
                  </a:cubicBezTo>
                  <a:close/>
                  <a:moveTo>
                    <a:pt x="1581059" y="965784"/>
                  </a:moveTo>
                  <a:cubicBezTo>
                    <a:pt x="1590357" y="964235"/>
                    <a:pt x="1591907" y="972912"/>
                    <a:pt x="1584624" y="984998"/>
                  </a:cubicBezTo>
                  <a:cubicBezTo>
                    <a:pt x="1577341" y="997083"/>
                    <a:pt x="1563859" y="1008240"/>
                    <a:pt x="1554562" y="1009789"/>
                  </a:cubicBezTo>
                  <a:cubicBezTo>
                    <a:pt x="1545420" y="1011338"/>
                    <a:pt x="1543870" y="1002662"/>
                    <a:pt x="1551153" y="990576"/>
                  </a:cubicBezTo>
                  <a:cubicBezTo>
                    <a:pt x="1558436" y="978490"/>
                    <a:pt x="1571917" y="967334"/>
                    <a:pt x="1581059" y="965784"/>
                  </a:cubicBezTo>
                  <a:close/>
                  <a:moveTo>
                    <a:pt x="3039726" y="965009"/>
                  </a:moveTo>
                  <a:cubicBezTo>
                    <a:pt x="3049953" y="964079"/>
                    <a:pt x="3054291" y="972911"/>
                    <a:pt x="3049798" y="984997"/>
                  </a:cubicBezTo>
                  <a:cubicBezTo>
                    <a:pt x="3045305" y="996928"/>
                    <a:pt x="3033374" y="1007620"/>
                    <a:pt x="3023148" y="1008549"/>
                  </a:cubicBezTo>
                  <a:cubicBezTo>
                    <a:pt x="3012919" y="1009634"/>
                    <a:pt x="3008426" y="1000647"/>
                    <a:pt x="3013076" y="988561"/>
                  </a:cubicBezTo>
                  <a:cubicBezTo>
                    <a:pt x="3017724" y="976630"/>
                    <a:pt x="3029810" y="966094"/>
                    <a:pt x="3039726" y="965009"/>
                  </a:cubicBezTo>
                  <a:close/>
                  <a:moveTo>
                    <a:pt x="9348104" y="964390"/>
                  </a:moveTo>
                  <a:cubicBezTo>
                    <a:pt x="9356781" y="965939"/>
                    <a:pt x="9370416" y="977250"/>
                    <a:pt x="9378628" y="989491"/>
                  </a:cubicBezTo>
                  <a:cubicBezTo>
                    <a:pt x="9386841" y="1001732"/>
                    <a:pt x="9386375" y="1010409"/>
                    <a:pt x="9377699" y="1008859"/>
                  </a:cubicBezTo>
                  <a:cubicBezTo>
                    <a:pt x="9369022" y="1007310"/>
                    <a:pt x="9355386" y="995999"/>
                    <a:pt x="9347174" y="983758"/>
                  </a:cubicBezTo>
                  <a:cubicBezTo>
                    <a:pt x="9338962" y="971362"/>
                    <a:pt x="9339272" y="962685"/>
                    <a:pt x="9348104" y="964390"/>
                  </a:cubicBezTo>
                  <a:close/>
                  <a:moveTo>
                    <a:pt x="6678677" y="962530"/>
                  </a:moveTo>
                  <a:cubicBezTo>
                    <a:pt x="6688904" y="962995"/>
                    <a:pt x="6700215" y="973221"/>
                    <a:pt x="6703779" y="985307"/>
                  </a:cubicBezTo>
                  <a:cubicBezTo>
                    <a:pt x="6707498" y="997393"/>
                    <a:pt x="6701919" y="1006690"/>
                    <a:pt x="6691538" y="1006070"/>
                  </a:cubicBezTo>
                  <a:cubicBezTo>
                    <a:pt x="6681157" y="1005450"/>
                    <a:pt x="6669846" y="995224"/>
                    <a:pt x="6666437" y="983138"/>
                  </a:cubicBezTo>
                  <a:cubicBezTo>
                    <a:pt x="6663028" y="971052"/>
                    <a:pt x="6668451" y="961910"/>
                    <a:pt x="6678677" y="962530"/>
                  </a:cubicBezTo>
                  <a:close/>
                  <a:moveTo>
                    <a:pt x="8987542" y="962375"/>
                  </a:moveTo>
                  <a:cubicBezTo>
                    <a:pt x="8996374" y="963770"/>
                    <a:pt x="9010009" y="974926"/>
                    <a:pt x="9017912" y="987167"/>
                  </a:cubicBezTo>
                  <a:cubicBezTo>
                    <a:pt x="9025814" y="999252"/>
                    <a:pt x="9024884" y="1008084"/>
                    <a:pt x="9015897" y="1006535"/>
                  </a:cubicBezTo>
                  <a:cubicBezTo>
                    <a:pt x="9006910" y="1005140"/>
                    <a:pt x="8993275" y="993984"/>
                    <a:pt x="8985527" y="981743"/>
                  </a:cubicBezTo>
                  <a:cubicBezTo>
                    <a:pt x="8977625" y="969503"/>
                    <a:pt x="8978555" y="960826"/>
                    <a:pt x="8987542" y="962375"/>
                  </a:cubicBezTo>
                  <a:close/>
                  <a:moveTo>
                    <a:pt x="7527167" y="961600"/>
                  </a:moveTo>
                  <a:cubicBezTo>
                    <a:pt x="7537084" y="962530"/>
                    <a:pt x="7549479" y="973066"/>
                    <a:pt x="7554903" y="985152"/>
                  </a:cubicBezTo>
                  <a:cubicBezTo>
                    <a:pt x="7560171" y="997238"/>
                    <a:pt x="7556452" y="1006225"/>
                    <a:pt x="7546535" y="1005295"/>
                  </a:cubicBezTo>
                  <a:cubicBezTo>
                    <a:pt x="7536464" y="1004365"/>
                    <a:pt x="7524068" y="993829"/>
                    <a:pt x="7518800" y="981743"/>
                  </a:cubicBezTo>
                  <a:cubicBezTo>
                    <a:pt x="7513531" y="969657"/>
                    <a:pt x="7517251" y="960670"/>
                    <a:pt x="7527167" y="961600"/>
                  </a:cubicBezTo>
                  <a:close/>
                  <a:moveTo>
                    <a:pt x="8110387" y="960825"/>
                  </a:moveTo>
                  <a:cubicBezTo>
                    <a:pt x="8119994" y="962065"/>
                    <a:pt x="8133009" y="972756"/>
                    <a:pt x="8139517" y="984842"/>
                  </a:cubicBezTo>
                  <a:cubicBezTo>
                    <a:pt x="8146025" y="996928"/>
                    <a:pt x="8143546" y="1005915"/>
                    <a:pt x="8133939" y="1004675"/>
                  </a:cubicBezTo>
                  <a:cubicBezTo>
                    <a:pt x="8124332" y="1003590"/>
                    <a:pt x="8111317" y="992744"/>
                    <a:pt x="8104809" y="980658"/>
                  </a:cubicBezTo>
                  <a:cubicBezTo>
                    <a:pt x="8098301" y="968572"/>
                    <a:pt x="8100781" y="959740"/>
                    <a:pt x="8110387" y="960825"/>
                  </a:cubicBezTo>
                  <a:close/>
                  <a:moveTo>
                    <a:pt x="3098140" y="959431"/>
                  </a:moveTo>
                  <a:cubicBezTo>
                    <a:pt x="3108211" y="958501"/>
                    <a:pt x="3112859" y="967333"/>
                    <a:pt x="3108366" y="979419"/>
                  </a:cubicBezTo>
                  <a:cubicBezTo>
                    <a:pt x="3104028" y="991505"/>
                    <a:pt x="3092098" y="1002042"/>
                    <a:pt x="3081871" y="1002971"/>
                  </a:cubicBezTo>
                  <a:cubicBezTo>
                    <a:pt x="3071646" y="1004056"/>
                    <a:pt x="3067150" y="995069"/>
                    <a:pt x="3071646" y="982983"/>
                  </a:cubicBezTo>
                  <a:cubicBezTo>
                    <a:pt x="3076137" y="970897"/>
                    <a:pt x="3088069" y="960516"/>
                    <a:pt x="3098140" y="959431"/>
                  </a:cubicBezTo>
                  <a:close/>
                  <a:moveTo>
                    <a:pt x="6619488" y="958967"/>
                  </a:moveTo>
                  <a:cubicBezTo>
                    <a:pt x="6629869" y="959586"/>
                    <a:pt x="6641025" y="969658"/>
                    <a:pt x="6644434" y="981744"/>
                  </a:cubicBezTo>
                  <a:cubicBezTo>
                    <a:pt x="6647843" y="993830"/>
                    <a:pt x="6642265" y="1003127"/>
                    <a:pt x="6631884" y="1002507"/>
                  </a:cubicBezTo>
                  <a:cubicBezTo>
                    <a:pt x="6621502" y="1002042"/>
                    <a:pt x="6610346" y="991815"/>
                    <a:pt x="6606937" y="979730"/>
                  </a:cubicBezTo>
                  <a:cubicBezTo>
                    <a:pt x="6603529" y="967799"/>
                    <a:pt x="6609106" y="958502"/>
                    <a:pt x="6619488" y="958967"/>
                  </a:cubicBezTo>
                  <a:close/>
                  <a:moveTo>
                    <a:pt x="2028285" y="958656"/>
                  </a:moveTo>
                  <a:cubicBezTo>
                    <a:pt x="2037738" y="957262"/>
                    <a:pt x="2040062" y="965939"/>
                    <a:pt x="2033555" y="978024"/>
                  </a:cubicBezTo>
                  <a:cubicBezTo>
                    <a:pt x="2026891" y="990110"/>
                    <a:pt x="2013875" y="1000957"/>
                    <a:pt x="2004268" y="1002351"/>
                  </a:cubicBezTo>
                  <a:cubicBezTo>
                    <a:pt x="1994661" y="1003746"/>
                    <a:pt x="1992336" y="995069"/>
                    <a:pt x="1998999" y="982983"/>
                  </a:cubicBezTo>
                  <a:cubicBezTo>
                    <a:pt x="2005507" y="970897"/>
                    <a:pt x="2018679" y="960051"/>
                    <a:pt x="2028285" y="958656"/>
                  </a:cubicBezTo>
                  <a:close/>
                  <a:moveTo>
                    <a:pt x="1634364" y="956952"/>
                  </a:moveTo>
                  <a:cubicBezTo>
                    <a:pt x="1643662" y="955403"/>
                    <a:pt x="1645365" y="964080"/>
                    <a:pt x="1638083" y="976166"/>
                  </a:cubicBezTo>
                  <a:cubicBezTo>
                    <a:pt x="1630955" y="988406"/>
                    <a:pt x="1617474" y="999408"/>
                    <a:pt x="1608176" y="1000957"/>
                  </a:cubicBezTo>
                  <a:cubicBezTo>
                    <a:pt x="1598879" y="1002507"/>
                    <a:pt x="1597175" y="993830"/>
                    <a:pt x="1604458" y="981744"/>
                  </a:cubicBezTo>
                  <a:cubicBezTo>
                    <a:pt x="1611741" y="969503"/>
                    <a:pt x="1625221" y="958502"/>
                    <a:pt x="1634364" y="956952"/>
                  </a:cubicBezTo>
                  <a:close/>
                  <a:moveTo>
                    <a:pt x="7469991" y="956177"/>
                  </a:moveTo>
                  <a:cubicBezTo>
                    <a:pt x="7479908" y="957107"/>
                    <a:pt x="7492303" y="967643"/>
                    <a:pt x="7497571" y="979729"/>
                  </a:cubicBezTo>
                  <a:cubicBezTo>
                    <a:pt x="7502840" y="991815"/>
                    <a:pt x="7498966" y="1000802"/>
                    <a:pt x="7489050" y="999872"/>
                  </a:cubicBezTo>
                  <a:cubicBezTo>
                    <a:pt x="7478978" y="998942"/>
                    <a:pt x="7466737" y="988406"/>
                    <a:pt x="7461469" y="976320"/>
                  </a:cubicBezTo>
                  <a:cubicBezTo>
                    <a:pt x="7456201" y="964234"/>
                    <a:pt x="7460075" y="955247"/>
                    <a:pt x="7469991" y="956177"/>
                  </a:cubicBezTo>
                  <a:close/>
                  <a:moveTo>
                    <a:pt x="6559988" y="955867"/>
                  </a:moveTo>
                  <a:cubicBezTo>
                    <a:pt x="6570214" y="956487"/>
                    <a:pt x="6581370" y="966559"/>
                    <a:pt x="6584625" y="978644"/>
                  </a:cubicBezTo>
                  <a:cubicBezTo>
                    <a:pt x="6587878" y="990575"/>
                    <a:pt x="6582145" y="1000027"/>
                    <a:pt x="6571764" y="999407"/>
                  </a:cubicBezTo>
                  <a:cubicBezTo>
                    <a:pt x="6561382" y="998788"/>
                    <a:pt x="6550381" y="988716"/>
                    <a:pt x="6547127" y="976630"/>
                  </a:cubicBezTo>
                  <a:cubicBezTo>
                    <a:pt x="6543873" y="964544"/>
                    <a:pt x="6549606" y="955248"/>
                    <a:pt x="6559988" y="955867"/>
                  </a:cubicBezTo>
                  <a:close/>
                  <a:moveTo>
                    <a:pt x="9297901" y="955092"/>
                  </a:moveTo>
                  <a:cubicBezTo>
                    <a:pt x="9306578" y="956642"/>
                    <a:pt x="9320214" y="967953"/>
                    <a:pt x="9328425" y="980193"/>
                  </a:cubicBezTo>
                  <a:cubicBezTo>
                    <a:pt x="9336638" y="992434"/>
                    <a:pt x="9336173" y="1001111"/>
                    <a:pt x="9327496" y="999562"/>
                  </a:cubicBezTo>
                  <a:cubicBezTo>
                    <a:pt x="9318819" y="998012"/>
                    <a:pt x="9305183" y="986701"/>
                    <a:pt x="9296972" y="974460"/>
                  </a:cubicBezTo>
                  <a:cubicBezTo>
                    <a:pt x="9288759" y="962220"/>
                    <a:pt x="9289224" y="953543"/>
                    <a:pt x="9297901" y="955092"/>
                  </a:cubicBezTo>
                  <a:close/>
                  <a:moveTo>
                    <a:pt x="3156553" y="954318"/>
                  </a:moveTo>
                  <a:cubicBezTo>
                    <a:pt x="3166780" y="953388"/>
                    <a:pt x="3171428" y="962220"/>
                    <a:pt x="3167089" y="974306"/>
                  </a:cubicBezTo>
                  <a:cubicBezTo>
                    <a:pt x="3162751" y="986237"/>
                    <a:pt x="3150976" y="996774"/>
                    <a:pt x="3140750" y="997703"/>
                  </a:cubicBezTo>
                  <a:cubicBezTo>
                    <a:pt x="3130523" y="998633"/>
                    <a:pt x="3125721" y="989646"/>
                    <a:pt x="3130213" y="977560"/>
                  </a:cubicBezTo>
                  <a:cubicBezTo>
                    <a:pt x="3134707" y="965474"/>
                    <a:pt x="3146483" y="954938"/>
                    <a:pt x="3156553" y="954318"/>
                  </a:cubicBezTo>
                  <a:close/>
                  <a:moveTo>
                    <a:pt x="8055227" y="954163"/>
                  </a:moveTo>
                  <a:cubicBezTo>
                    <a:pt x="8064833" y="955403"/>
                    <a:pt x="8077694" y="966094"/>
                    <a:pt x="8084202" y="978180"/>
                  </a:cubicBezTo>
                  <a:cubicBezTo>
                    <a:pt x="8090709" y="990266"/>
                    <a:pt x="8088075" y="999098"/>
                    <a:pt x="8078469" y="998013"/>
                  </a:cubicBezTo>
                  <a:cubicBezTo>
                    <a:pt x="8068862" y="996774"/>
                    <a:pt x="8055846" y="986082"/>
                    <a:pt x="8049494" y="973996"/>
                  </a:cubicBezTo>
                  <a:cubicBezTo>
                    <a:pt x="8043140" y="961910"/>
                    <a:pt x="8045775" y="953078"/>
                    <a:pt x="8055227" y="954163"/>
                  </a:cubicBezTo>
                  <a:close/>
                  <a:moveTo>
                    <a:pt x="8935944" y="953853"/>
                  </a:moveTo>
                  <a:cubicBezTo>
                    <a:pt x="8944931" y="955403"/>
                    <a:pt x="8958567" y="966404"/>
                    <a:pt x="8966314" y="978645"/>
                  </a:cubicBezTo>
                  <a:cubicBezTo>
                    <a:pt x="8974061" y="990730"/>
                    <a:pt x="8973132" y="999562"/>
                    <a:pt x="8964145" y="998013"/>
                  </a:cubicBezTo>
                  <a:cubicBezTo>
                    <a:pt x="8955157" y="996463"/>
                    <a:pt x="8941523" y="985462"/>
                    <a:pt x="8933776" y="973221"/>
                  </a:cubicBezTo>
                  <a:cubicBezTo>
                    <a:pt x="8926028" y="961136"/>
                    <a:pt x="8926958" y="952459"/>
                    <a:pt x="8935944" y="953853"/>
                  </a:cubicBezTo>
                  <a:close/>
                  <a:moveTo>
                    <a:pt x="6500334" y="952923"/>
                  </a:moveTo>
                  <a:cubicBezTo>
                    <a:pt x="6510715" y="953388"/>
                    <a:pt x="6521561" y="963460"/>
                    <a:pt x="6524815" y="975546"/>
                  </a:cubicBezTo>
                  <a:cubicBezTo>
                    <a:pt x="6528069" y="987476"/>
                    <a:pt x="6522181" y="996773"/>
                    <a:pt x="6511800" y="996308"/>
                  </a:cubicBezTo>
                  <a:cubicBezTo>
                    <a:pt x="6501418" y="995689"/>
                    <a:pt x="6490417" y="985462"/>
                    <a:pt x="6487318" y="973531"/>
                  </a:cubicBezTo>
                  <a:cubicBezTo>
                    <a:pt x="6484219" y="961600"/>
                    <a:pt x="6490107" y="952303"/>
                    <a:pt x="6500334" y="952923"/>
                  </a:cubicBezTo>
                  <a:close/>
                  <a:moveTo>
                    <a:pt x="7412971" y="950909"/>
                  </a:moveTo>
                  <a:cubicBezTo>
                    <a:pt x="7422887" y="951838"/>
                    <a:pt x="7435128" y="962220"/>
                    <a:pt x="7440242" y="974306"/>
                  </a:cubicBezTo>
                  <a:cubicBezTo>
                    <a:pt x="7445355" y="986236"/>
                    <a:pt x="7441481" y="995378"/>
                    <a:pt x="7431410" y="994449"/>
                  </a:cubicBezTo>
                  <a:cubicBezTo>
                    <a:pt x="7421338" y="993519"/>
                    <a:pt x="7409097" y="983138"/>
                    <a:pt x="7403984" y="971052"/>
                  </a:cubicBezTo>
                  <a:cubicBezTo>
                    <a:pt x="7398871" y="959121"/>
                    <a:pt x="7402744" y="950134"/>
                    <a:pt x="7412971" y="950909"/>
                  </a:cubicBezTo>
                  <a:close/>
                  <a:moveTo>
                    <a:pt x="2083140" y="950754"/>
                  </a:moveTo>
                  <a:cubicBezTo>
                    <a:pt x="2092747" y="949360"/>
                    <a:pt x="2095226" y="958037"/>
                    <a:pt x="2088718" y="970122"/>
                  </a:cubicBezTo>
                  <a:cubicBezTo>
                    <a:pt x="2082209" y="982208"/>
                    <a:pt x="2069194" y="993055"/>
                    <a:pt x="2059586" y="994449"/>
                  </a:cubicBezTo>
                  <a:cubicBezTo>
                    <a:pt x="2049979" y="995844"/>
                    <a:pt x="2047499" y="987167"/>
                    <a:pt x="2054008" y="975081"/>
                  </a:cubicBezTo>
                  <a:cubicBezTo>
                    <a:pt x="2060516" y="962995"/>
                    <a:pt x="2073687" y="952149"/>
                    <a:pt x="2083140" y="950754"/>
                  </a:cubicBezTo>
                  <a:close/>
                  <a:moveTo>
                    <a:pt x="8505502" y="950134"/>
                  </a:moveTo>
                  <a:cubicBezTo>
                    <a:pt x="8514643" y="951373"/>
                    <a:pt x="8528124" y="962375"/>
                    <a:pt x="8535252" y="974461"/>
                  </a:cubicBezTo>
                  <a:cubicBezTo>
                    <a:pt x="8542380" y="986546"/>
                    <a:pt x="8540674" y="995378"/>
                    <a:pt x="8531378" y="993984"/>
                  </a:cubicBezTo>
                  <a:cubicBezTo>
                    <a:pt x="8522082" y="992744"/>
                    <a:pt x="8508755" y="981743"/>
                    <a:pt x="8501628" y="969657"/>
                  </a:cubicBezTo>
                  <a:cubicBezTo>
                    <a:pt x="8494501" y="957571"/>
                    <a:pt x="8496205" y="948894"/>
                    <a:pt x="8505502" y="950134"/>
                  </a:cubicBezTo>
                  <a:close/>
                  <a:moveTo>
                    <a:pt x="6440834" y="949825"/>
                  </a:moveTo>
                  <a:cubicBezTo>
                    <a:pt x="6451215" y="950290"/>
                    <a:pt x="6462062" y="960516"/>
                    <a:pt x="6465160" y="972447"/>
                  </a:cubicBezTo>
                  <a:cubicBezTo>
                    <a:pt x="6468260" y="984533"/>
                    <a:pt x="6462216" y="993830"/>
                    <a:pt x="6451835" y="993365"/>
                  </a:cubicBezTo>
                  <a:cubicBezTo>
                    <a:pt x="6441299" y="992900"/>
                    <a:pt x="6430452" y="982673"/>
                    <a:pt x="6427508" y="970743"/>
                  </a:cubicBezTo>
                  <a:cubicBezTo>
                    <a:pt x="6424564" y="958657"/>
                    <a:pt x="6430452" y="949360"/>
                    <a:pt x="6440834" y="949825"/>
                  </a:cubicBezTo>
                  <a:close/>
                  <a:moveTo>
                    <a:pt x="3214838" y="948740"/>
                  </a:moveTo>
                  <a:cubicBezTo>
                    <a:pt x="3224909" y="947965"/>
                    <a:pt x="3229713" y="956952"/>
                    <a:pt x="3225529" y="968883"/>
                  </a:cubicBezTo>
                  <a:cubicBezTo>
                    <a:pt x="3221346" y="980814"/>
                    <a:pt x="3209570" y="991350"/>
                    <a:pt x="3199343" y="992280"/>
                  </a:cubicBezTo>
                  <a:cubicBezTo>
                    <a:pt x="3189117" y="993209"/>
                    <a:pt x="3184313" y="984222"/>
                    <a:pt x="3188652" y="972137"/>
                  </a:cubicBezTo>
                  <a:cubicBezTo>
                    <a:pt x="3192836" y="960206"/>
                    <a:pt x="3204611" y="949669"/>
                    <a:pt x="3214838" y="948740"/>
                  </a:cubicBezTo>
                  <a:close/>
                  <a:moveTo>
                    <a:pt x="1687979" y="948275"/>
                  </a:moveTo>
                  <a:cubicBezTo>
                    <a:pt x="1697277" y="946726"/>
                    <a:pt x="1698981" y="955403"/>
                    <a:pt x="1691853" y="967489"/>
                  </a:cubicBezTo>
                  <a:cubicBezTo>
                    <a:pt x="1684570" y="979574"/>
                    <a:pt x="1671244" y="990576"/>
                    <a:pt x="1661947" y="992125"/>
                  </a:cubicBezTo>
                  <a:cubicBezTo>
                    <a:pt x="1652494" y="993675"/>
                    <a:pt x="1650790" y="984998"/>
                    <a:pt x="1658072" y="972912"/>
                  </a:cubicBezTo>
                  <a:cubicBezTo>
                    <a:pt x="1665201" y="960826"/>
                    <a:pt x="1678526" y="949825"/>
                    <a:pt x="1687979" y="948275"/>
                  </a:cubicBezTo>
                  <a:close/>
                  <a:moveTo>
                    <a:pt x="8000065" y="947655"/>
                  </a:moveTo>
                  <a:cubicBezTo>
                    <a:pt x="8009672" y="948740"/>
                    <a:pt x="8022533" y="959431"/>
                    <a:pt x="8028885" y="971517"/>
                  </a:cubicBezTo>
                  <a:cubicBezTo>
                    <a:pt x="8035238" y="983603"/>
                    <a:pt x="8032449" y="992435"/>
                    <a:pt x="8022842" y="991350"/>
                  </a:cubicBezTo>
                  <a:cubicBezTo>
                    <a:pt x="8013236" y="990266"/>
                    <a:pt x="8000221" y="979574"/>
                    <a:pt x="7994022" y="967489"/>
                  </a:cubicBezTo>
                  <a:cubicBezTo>
                    <a:pt x="7987670" y="955403"/>
                    <a:pt x="7990459" y="946416"/>
                    <a:pt x="8000065" y="947655"/>
                  </a:cubicBezTo>
                  <a:close/>
                  <a:moveTo>
                    <a:pt x="6381179" y="947036"/>
                  </a:moveTo>
                  <a:cubicBezTo>
                    <a:pt x="6391560" y="947501"/>
                    <a:pt x="6402251" y="957727"/>
                    <a:pt x="6405195" y="969658"/>
                  </a:cubicBezTo>
                  <a:cubicBezTo>
                    <a:pt x="6408139" y="981744"/>
                    <a:pt x="6401942" y="991041"/>
                    <a:pt x="6391560" y="990576"/>
                  </a:cubicBezTo>
                  <a:cubicBezTo>
                    <a:pt x="6381179" y="990111"/>
                    <a:pt x="6370332" y="979884"/>
                    <a:pt x="6367543" y="967954"/>
                  </a:cubicBezTo>
                  <a:cubicBezTo>
                    <a:pt x="6364754" y="955868"/>
                    <a:pt x="6370797" y="946571"/>
                    <a:pt x="6381179" y="947036"/>
                  </a:cubicBezTo>
                  <a:close/>
                  <a:moveTo>
                    <a:pt x="9247698" y="946106"/>
                  </a:moveTo>
                  <a:cubicBezTo>
                    <a:pt x="9256375" y="947656"/>
                    <a:pt x="9270010" y="958967"/>
                    <a:pt x="9278223" y="971207"/>
                  </a:cubicBezTo>
                  <a:cubicBezTo>
                    <a:pt x="9286434" y="983448"/>
                    <a:pt x="9285815" y="992125"/>
                    <a:pt x="9277138" y="990576"/>
                  </a:cubicBezTo>
                  <a:cubicBezTo>
                    <a:pt x="9268461" y="989026"/>
                    <a:pt x="9254670" y="977715"/>
                    <a:pt x="9246614" y="965474"/>
                  </a:cubicBezTo>
                  <a:cubicBezTo>
                    <a:pt x="9238401" y="953234"/>
                    <a:pt x="9239021" y="944557"/>
                    <a:pt x="9247698" y="946106"/>
                  </a:cubicBezTo>
                  <a:close/>
                  <a:moveTo>
                    <a:pt x="7355331" y="945796"/>
                  </a:moveTo>
                  <a:cubicBezTo>
                    <a:pt x="7365247" y="946725"/>
                    <a:pt x="7377333" y="957107"/>
                    <a:pt x="7382446" y="969193"/>
                  </a:cubicBezTo>
                  <a:cubicBezTo>
                    <a:pt x="7387560" y="981123"/>
                    <a:pt x="7383531" y="990265"/>
                    <a:pt x="7373460" y="989336"/>
                  </a:cubicBezTo>
                  <a:cubicBezTo>
                    <a:pt x="7363543" y="988406"/>
                    <a:pt x="7351302" y="978024"/>
                    <a:pt x="7346344" y="965939"/>
                  </a:cubicBezTo>
                  <a:cubicBezTo>
                    <a:pt x="7341386" y="954008"/>
                    <a:pt x="7345414" y="945021"/>
                    <a:pt x="7355331" y="945796"/>
                  </a:cubicBezTo>
                  <a:close/>
                  <a:moveTo>
                    <a:pt x="8884348" y="945486"/>
                  </a:moveTo>
                  <a:cubicBezTo>
                    <a:pt x="8893179" y="946881"/>
                    <a:pt x="8906814" y="957882"/>
                    <a:pt x="8914562" y="970123"/>
                  </a:cubicBezTo>
                  <a:cubicBezTo>
                    <a:pt x="8922309" y="982209"/>
                    <a:pt x="8921225" y="990886"/>
                    <a:pt x="8912238" y="989491"/>
                  </a:cubicBezTo>
                  <a:cubicBezTo>
                    <a:pt x="8903096" y="988097"/>
                    <a:pt x="8889616" y="977095"/>
                    <a:pt x="8881868" y="964854"/>
                  </a:cubicBezTo>
                  <a:cubicBezTo>
                    <a:pt x="8874121" y="952614"/>
                    <a:pt x="8875206" y="943937"/>
                    <a:pt x="8884348" y="945486"/>
                  </a:cubicBezTo>
                  <a:close/>
                  <a:moveTo>
                    <a:pt x="6321369" y="944401"/>
                  </a:moveTo>
                  <a:cubicBezTo>
                    <a:pt x="6331751" y="944866"/>
                    <a:pt x="6342442" y="954938"/>
                    <a:pt x="6345231" y="966869"/>
                  </a:cubicBezTo>
                  <a:cubicBezTo>
                    <a:pt x="6348175" y="978800"/>
                    <a:pt x="6341978" y="988251"/>
                    <a:pt x="6331441" y="987787"/>
                  </a:cubicBezTo>
                  <a:cubicBezTo>
                    <a:pt x="6320905" y="987477"/>
                    <a:pt x="6310213" y="977250"/>
                    <a:pt x="6307579" y="965319"/>
                  </a:cubicBezTo>
                  <a:cubicBezTo>
                    <a:pt x="6304790" y="953388"/>
                    <a:pt x="6310988" y="943937"/>
                    <a:pt x="6321369" y="944401"/>
                  </a:cubicBezTo>
                  <a:close/>
                  <a:moveTo>
                    <a:pt x="3273408" y="943472"/>
                  </a:moveTo>
                  <a:cubicBezTo>
                    <a:pt x="3283635" y="942697"/>
                    <a:pt x="3288438" y="951684"/>
                    <a:pt x="3284409" y="963615"/>
                  </a:cubicBezTo>
                  <a:cubicBezTo>
                    <a:pt x="3280226" y="975701"/>
                    <a:pt x="3268605" y="986082"/>
                    <a:pt x="3258378" y="987012"/>
                  </a:cubicBezTo>
                  <a:cubicBezTo>
                    <a:pt x="3248152" y="987941"/>
                    <a:pt x="3243193" y="978799"/>
                    <a:pt x="3247377" y="966869"/>
                  </a:cubicBezTo>
                  <a:cubicBezTo>
                    <a:pt x="3251560" y="954938"/>
                    <a:pt x="3263182" y="944556"/>
                    <a:pt x="3273408" y="943472"/>
                  </a:cubicBezTo>
                  <a:close/>
                  <a:moveTo>
                    <a:pt x="2138149" y="943007"/>
                  </a:moveTo>
                  <a:cubicBezTo>
                    <a:pt x="2147757" y="941613"/>
                    <a:pt x="2150236" y="950290"/>
                    <a:pt x="2143883" y="962375"/>
                  </a:cubicBezTo>
                  <a:cubicBezTo>
                    <a:pt x="2137529" y="974461"/>
                    <a:pt x="2124514" y="985308"/>
                    <a:pt x="2114906" y="986702"/>
                  </a:cubicBezTo>
                  <a:cubicBezTo>
                    <a:pt x="2105298" y="988097"/>
                    <a:pt x="2102664" y="979420"/>
                    <a:pt x="2109173" y="967334"/>
                  </a:cubicBezTo>
                  <a:cubicBezTo>
                    <a:pt x="2115681" y="955248"/>
                    <a:pt x="2128697" y="944402"/>
                    <a:pt x="2138149" y="943007"/>
                  </a:cubicBezTo>
                  <a:close/>
                  <a:moveTo>
                    <a:pt x="8452045" y="942697"/>
                  </a:moveTo>
                  <a:cubicBezTo>
                    <a:pt x="8461341" y="944092"/>
                    <a:pt x="8474668" y="954938"/>
                    <a:pt x="8481795" y="967024"/>
                  </a:cubicBezTo>
                  <a:cubicBezTo>
                    <a:pt x="8488922" y="979110"/>
                    <a:pt x="8487063" y="987787"/>
                    <a:pt x="8477766" y="986547"/>
                  </a:cubicBezTo>
                  <a:cubicBezTo>
                    <a:pt x="8468314" y="985153"/>
                    <a:pt x="8455144" y="974306"/>
                    <a:pt x="8448016" y="962220"/>
                  </a:cubicBezTo>
                  <a:cubicBezTo>
                    <a:pt x="8440889" y="949980"/>
                    <a:pt x="8442749" y="941303"/>
                    <a:pt x="8452045" y="942697"/>
                  </a:cubicBezTo>
                  <a:close/>
                  <a:moveTo>
                    <a:pt x="6261560" y="941923"/>
                  </a:moveTo>
                  <a:cubicBezTo>
                    <a:pt x="6271787" y="942387"/>
                    <a:pt x="6282478" y="952459"/>
                    <a:pt x="6285112" y="964390"/>
                  </a:cubicBezTo>
                  <a:cubicBezTo>
                    <a:pt x="6287746" y="976321"/>
                    <a:pt x="6281548" y="985772"/>
                    <a:pt x="6271012" y="985308"/>
                  </a:cubicBezTo>
                  <a:cubicBezTo>
                    <a:pt x="6260630" y="984843"/>
                    <a:pt x="6250094" y="974771"/>
                    <a:pt x="6247460" y="962840"/>
                  </a:cubicBezTo>
                  <a:cubicBezTo>
                    <a:pt x="6244825" y="950909"/>
                    <a:pt x="6251178" y="941613"/>
                    <a:pt x="6261560" y="941923"/>
                  </a:cubicBezTo>
                  <a:close/>
                  <a:moveTo>
                    <a:pt x="7944594" y="941147"/>
                  </a:moveTo>
                  <a:cubicBezTo>
                    <a:pt x="7954200" y="942232"/>
                    <a:pt x="7967061" y="952923"/>
                    <a:pt x="7973258" y="965009"/>
                  </a:cubicBezTo>
                  <a:cubicBezTo>
                    <a:pt x="7979457" y="977095"/>
                    <a:pt x="7976823" y="985927"/>
                    <a:pt x="7967061" y="984842"/>
                  </a:cubicBezTo>
                  <a:cubicBezTo>
                    <a:pt x="7957455" y="983758"/>
                    <a:pt x="7944594" y="973066"/>
                    <a:pt x="7938395" y="960980"/>
                  </a:cubicBezTo>
                  <a:cubicBezTo>
                    <a:pt x="7932198" y="948894"/>
                    <a:pt x="7934987" y="940062"/>
                    <a:pt x="7944594" y="941147"/>
                  </a:cubicBezTo>
                  <a:close/>
                  <a:moveTo>
                    <a:pt x="7297846" y="940837"/>
                  </a:moveTo>
                  <a:cubicBezTo>
                    <a:pt x="7307762" y="941612"/>
                    <a:pt x="7319848" y="951993"/>
                    <a:pt x="7324806" y="964079"/>
                  </a:cubicBezTo>
                  <a:cubicBezTo>
                    <a:pt x="7329765" y="976165"/>
                    <a:pt x="7325581" y="985307"/>
                    <a:pt x="7315509" y="984377"/>
                  </a:cubicBezTo>
                  <a:cubicBezTo>
                    <a:pt x="7305438" y="983448"/>
                    <a:pt x="7293352" y="973066"/>
                    <a:pt x="7288549" y="960980"/>
                  </a:cubicBezTo>
                  <a:cubicBezTo>
                    <a:pt x="7283745" y="949049"/>
                    <a:pt x="7287929" y="939907"/>
                    <a:pt x="7297846" y="940837"/>
                  </a:cubicBezTo>
                  <a:close/>
                  <a:moveTo>
                    <a:pt x="1741438" y="939753"/>
                  </a:moveTo>
                  <a:cubicBezTo>
                    <a:pt x="1750735" y="938204"/>
                    <a:pt x="1752594" y="946881"/>
                    <a:pt x="1745467" y="958967"/>
                  </a:cubicBezTo>
                  <a:cubicBezTo>
                    <a:pt x="1738339" y="971052"/>
                    <a:pt x="1725013" y="982054"/>
                    <a:pt x="1715715" y="983603"/>
                  </a:cubicBezTo>
                  <a:cubicBezTo>
                    <a:pt x="1706263" y="985153"/>
                    <a:pt x="1704559" y="976476"/>
                    <a:pt x="1711687" y="964390"/>
                  </a:cubicBezTo>
                  <a:cubicBezTo>
                    <a:pt x="1718815" y="952149"/>
                    <a:pt x="1732140" y="941148"/>
                    <a:pt x="1741438" y="939753"/>
                  </a:cubicBezTo>
                  <a:close/>
                  <a:moveTo>
                    <a:pt x="6201751" y="939443"/>
                  </a:moveTo>
                  <a:cubicBezTo>
                    <a:pt x="6212132" y="939908"/>
                    <a:pt x="6222668" y="949979"/>
                    <a:pt x="6225148" y="961910"/>
                  </a:cubicBezTo>
                  <a:cubicBezTo>
                    <a:pt x="6227627" y="973996"/>
                    <a:pt x="6221274" y="983448"/>
                    <a:pt x="6210738" y="982983"/>
                  </a:cubicBezTo>
                  <a:cubicBezTo>
                    <a:pt x="6200201" y="982518"/>
                    <a:pt x="6189820" y="972447"/>
                    <a:pt x="6187341" y="960516"/>
                  </a:cubicBezTo>
                  <a:cubicBezTo>
                    <a:pt x="6184861" y="948585"/>
                    <a:pt x="6191214" y="939288"/>
                    <a:pt x="6201751" y="939443"/>
                  </a:cubicBezTo>
                  <a:close/>
                  <a:moveTo>
                    <a:pt x="6141786" y="937429"/>
                  </a:moveTo>
                  <a:cubicBezTo>
                    <a:pt x="6152168" y="937738"/>
                    <a:pt x="6162549" y="947810"/>
                    <a:pt x="6165028" y="959741"/>
                  </a:cubicBezTo>
                  <a:cubicBezTo>
                    <a:pt x="6167352" y="971672"/>
                    <a:pt x="6160845" y="981124"/>
                    <a:pt x="6150308" y="980814"/>
                  </a:cubicBezTo>
                  <a:cubicBezTo>
                    <a:pt x="6139772" y="980504"/>
                    <a:pt x="6129391" y="970432"/>
                    <a:pt x="6127066" y="958501"/>
                  </a:cubicBezTo>
                  <a:cubicBezTo>
                    <a:pt x="6124742" y="946415"/>
                    <a:pt x="6131250" y="937119"/>
                    <a:pt x="6141786" y="937429"/>
                  </a:cubicBezTo>
                  <a:close/>
                  <a:moveTo>
                    <a:pt x="9197340" y="937119"/>
                  </a:moveTo>
                  <a:cubicBezTo>
                    <a:pt x="9206172" y="938669"/>
                    <a:pt x="9219807" y="949825"/>
                    <a:pt x="9227865" y="962066"/>
                  </a:cubicBezTo>
                  <a:cubicBezTo>
                    <a:pt x="9235922" y="974306"/>
                    <a:pt x="9235457" y="982983"/>
                    <a:pt x="9226625" y="981434"/>
                  </a:cubicBezTo>
                  <a:cubicBezTo>
                    <a:pt x="9217793" y="979884"/>
                    <a:pt x="9204158" y="968728"/>
                    <a:pt x="9196101" y="956487"/>
                  </a:cubicBezTo>
                  <a:cubicBezTo>
                    <a:pt x="9188043" y="944247"/>
                    <a:pt x="9188509" y="935570"/>
                    <a:pt x="9197340" y="937119"/>
                  </a:cubicBezTo>
                  <a:close/>
                  <a:moveTo>
                    <a:pt x="8832285" y="936964"/>
                  </a:moveTo>
                  <a:cubicBezTo>
                    <a:pt x="8841272" y="938358"/>
                    <a:pt x="8854752" y="949360"/>
                    <a:pt x="8862500" y="961600"/>
                  </a:cubicBezTo>
                  <a:cubicBezTo>
                    <a:pt x="8870247" y="973841"/>
                    <a:pt x="8869007" y="982518"/>
                    <a:pt x="8860021" y="981124"/>
                  </a:cubicBezTo>
                  <a:cubicBezTo>
                    <a:pt x="8851034" y="979729"/>
                    <a:pt x="8837399" y="968728"/>
                    <a:pt x="8829806" y="956487"/>
                  </a:cubicBezTo>
                  <a:cubicBezTo>
                    <a:pt x="8822214" y="944401"/>
                    <a:pt x="8823299" y="935724"/>
                    <a:pt x="8832285" y="936964"/>
                  </a:cubicBezTo>
                  <a:close/>
                  <a:moveTo>
                    <a:pt x="7240206" y="935879"/>
                  </a:moveTo>
                  <a:cubicBezTo>
                    <a:pt x="7250122" y="936654"/>
                    <a:pt x="7262208" y="947035"/>
                    <a:pt x="7267011" y="959121"/>
                  </a:cubicBezTo>
                  <a:cubicBezTo>
                    <a:pt x="7271814" y="971207"/>
                    <a:pt x="7267631" y="980194"/>
                    <a:pt x="7257560" y="979419"/>
                  </a:cubicBezTo>
                  <a:cubicBezTo>
                    <a:pt x="7247488" y="978644"/>
                    <a:pt x="7235557" y="968263"/>
                    <a:pt x="7230754" y="956177"/>
                  </a:cubicBezTo>
                  <a:cubicBezTo>
                    <a:pt x="7226105" y="944246"/>
                    <a:pt x="7230289" y="935104"/>
                    <a:pt x="7240206" y="935879"/>
                  </a:cubicBezTo>
                  <a:close/>
                  <a:moveTo>
                    <a:pt x="2193470" y="935569"/>
                  </a:moveTo>
                  <a:cubicBezTo>
                    <a:pt x="2202923" y="934175"/>
                    <a:pt x="2205712" y="942852"/>
                    <a:pt x="2199359" y="954937"/>
                  </a:cubicBezTo>
                  <a:cubicBezTo>
                    <a:pt x="2193160" y="966868"/>
                    <a:pt x="2180144" y="977715"/>
                    <a:pt x="2170536" y="979109"/>
                  </a:cubicBezTo>
                  <a:cubicBezTo>
                    <a:pt x="2160929" y="980349"/>
                    <a:pt x="2158295" y="971672"/>
                    <a:pt x="2164649" y="959586"/>
                  </a:cubicBezTo>
                  <a:cubicBezTo>
                    <a:pt x="2171000" y="947500"/>
                    <a:pt x="2183863" y="936654"/>
                    <a:pt x="2193470" y="935569"/>
                  </a:cubicBezTo>
                  <a:close/>
                  <a:moveTo>
                    <a:pt x="6081666" y="935415"/>
                  </a:moveTo>
                  <a:cubicBezTo>
                    <a:pt x="6092048" y="935724"/>
                    <a:pt x="6102275" y="945796"/>
                    <a:pt x="6104599" y="957727"/>
                  </a:cubicBezTo>
                  <a:cubicBezTo>
                    <a:pt x="6106923" y="969658"/>
                    <a:pt x="6100260" y="979110"/>
                    <a:pt x="6089724" y="978800"/>
                  </a:cubicBezTo>
                  <a:cubicBezTo>
                    <a:pt x="6079187" y="978490"/>
                    <a:pt x="6068961" y="968418"/>
                    <a:pt x="6066792" y="956487"/>
                  </a:cubicBezTo>
                  <a:cubicBezTo>
                    <a:pt x="6064623" y="944401"/>
                    <a:pt x="6071285" y="935105"/>
                    <a:pt x="6081666" y="935415"/>
                  </a:cubicBezTo>
                  <a:close/>
                  <a:moveTo>
                    <a:pt x="8398434" y="935259"/>
                  </a:moveTo>
                  <a:cubicBezTo>
                    <a:pt x="8407731" y="936498"/>
                    <a:pt x="8421056" y="947345"/>
                    <a:pt x="8428029" y="959431"/>
                  </a:cubicBezTo>
                  <a:cubicBezTo>
                    <a:pt x="8435156" y="971671"/>
                    <a:pt x="8433143" y="980348"/>
                    <a:pt x="8423845" y="979109"/>
                  </a:cubicBezTo>
                  <a:cubicBezTo>
                    <a:pt x="8414549" y="977714"/>
                    <a:pt x="8401223" y="966868"/>
                    <a:pt x="8394251" y="954782"/>
                  </a:cubicBezTo>
                  <a:cubicBezTo>
                    <a:pt x="8387278" y="942696"/>
                    <a:pt x="8389137" y="933864"/>
                    <a:pt x="8398434" y="935259"/>
                  </a:cubicBezTo>
                  <a:close/>
                  <a:moveTo>
                    <a:pt x="7889123" y="934949"/>
                  </a:moveTo>
                  <a:cubicBezTo>
                    <a:pt x="7898730" y="935879"/>
                    <a:pt x="7911435" y="946570"/>
                    <a:pt x="7917633" y="958656"/>
                  </a:cubicBezTo>
                  <a:cubicBezTo>
                    <a:pt x="7923676" y="970742"/>
                    <a:pt x="7920887" y="979574"/>
                    <a:pt x="7911125" y="978489"/>
                  </a:cubicBezTo>
                  <a:cubicBezTo>
                    <a:pt x="7901519" y="977405"/>
                    <a:pt x="7888658" y="966713"/>
                    <a:pt x="7882615" y="954627"/>
                  </a:cubicBezTo>
                  <a:cubicBezTo>
                    <a:pt x="7876572" y="942541"/>
                    <a:pt x="7879516" y="933709"/>
                    <a:pt x="7889123" y="934949"/>
                  </a:cubicBezTo>
                  <a:close/>
                  <a:moveTo>
                    <a:pt x="6021702" y="933710"/>
                  </a:moveTo>
                  <a:cubicBezTo>
                    <a:pt x="6032238" y="934020"/>
                    <a:pt x="6042310" y="943936"/>
                    <a:pt x="6044479" y="955867"/>
                  </a:cubicBezTo>
                  <a:cubicBezTo>
                    <a:pt x="6046649" y="967798"/>
                    <a:pt x="6039831" y="977250"/>
                    <a:pt x="6029295" y="976940"/>
                  </a:cubicBezTo>
                  <a:cubicBezTo>
                    <a:pt x="6018758" y="976630"/>
                    <a:pt x="6008531" y="966558"/>
                    <a:pt x="6006518" y="954628"/>
                  </a:cubicBezTo>
                  <a:cubicBezTo>
                    <a:pt x="6004348" y="942542"/>
                    <a:pt x="6011166" y="933245"/>
                    <a:pt x="6021702" y="933710"/>
                  </a:cubicBezTo>
                  <a:close/>
                  <a:moveTo>
                    <a:pt x="5961583" y="931696"/>
                  </a:moveTo>
                  <a:cubicBezTo>
                    <a:pt x="5971965" y="932006"/>
                    <a:pt x="5982036" y="941922"/>
                    <a:pt x="5984050" y="953853"/>
                  </a:cubicBezTo>
                  <a:cubicBezTo>
                    <a:pt x="5986065" y="965939"/>
                    <a:pt x="5979092" y="975391"/>
                    <a:pt x="5968556" y="975081"/>
                  </a:cubicBezTo>
                  <a:cubicBezTo>
                    <a:pt x="5958019" y="974771"/>
                    <a:pt x="5947948" y="964855"/>
                    <a:pt x="5946088" y="952924"/>
                  </a:cubicBezTo>
                  <a:cubicBezTo>
                    <a:pt x="5944229" y="940993"/>
                    <a:pt x="5951047" y="931541"/>
                    <a:pt x="5961583" y="931696"/>
                  </a:cubicBezTo>
                  <a:close/>
                  <a:moveTo>
                    <a:pt x="1795053" y="931386"/>
                  </a:moveTo>
                  <a:cubicBezTo>
                    <a:pt x="1804351" y="929837"/>
                    <a:pt x="1806210" y="938514"/>
                    <a:pt x="1799236" y="950600"/>
                  </a:cubicBezTo>
                  <a:cubicBezTo>
                    <a:pt x="1792264" y="962685"/>
                    <a:pt x="1779092" y="973532"/>
                    <a:pt x="1769641" y="975081"/>
                  </a:cubicBezTo>
                  <a:cubicBezTo>
                    <a:pt x="1760343" y="976631"/>
                    <a:pt x="1758329" y="967954"/>
                    <a:pt x="1765457" y="955868"/>
                  </a:cubicBezTo>
                  <a:cubicBezTo>
                    <a:pt x="1772585" y="943627"/>
                    <a:pt x="1785755" y="932781"/>
                    <a:pt x="1795053" y="931386"/>
                  </a:cubicBezTo>
                  <a:close/>
                  <a:moveTo>
                    <a:pt x="7182565" y="931231"/>
                  </a:moveTo>
                  <a:cubicBezTo>
                    <a:pt x="7192636" y="932160"/>
                    <a:pt x="7204567" y="942387"/>
                    <a:pt x="7209215" y="954473"/>
                  </a:cubicBezTo>
                  <a:cubicBezTo>
                    <a:pt x="7213864" y="966558"/>
                    <a:pt x="7209525" y="975545"/>
                    <a:pt x="7199454" y="974771"/>
                  </a:cubicBezTo>
                  <a:cubicBezTo>
                    <a:pt x="7189382" y="973996"/>
                    <a:pt x="7177451" y="963460"/>
                    <a:pt x="7172803" y="951529"/>
                  </a:cubicBezTo>
                  <a:cubicBezTo>
                    <a:pt x="7168155" y="939443"/>
                    <a:pt x="7172493" y="930456"/>
                    <a:pt x="7182565" y="931231"/>
                  </a:cubicBezTo>
                  <a:close/>
                  <a:moveTo>
                    <a:pt x="5901308" y="930146"/>
                  </a:moveTo>
                  <a:cubicBezTo>
                    <a:pt x="5911844" y="930456"/>
                    <a:pt x="5921761" y="940372"/>
                    <a:pt x="5923620" y="952303"/>
                  </a:cubicBezTo>
                  <a:cubicBezTo>
                    <a:pt x="5925480" y="964234"/>
                    <a:pt x="5918507" y="973841"/>
                    <a:pt x="5907971" y="973531"/>
                  </a:cubicBezTo>
                  <a:cubicBezTo>
                    <a:pt x="5897434" y="973221"/>
                    <a:pt x="5887363" y="963305"/>
                    <a:pt x="5885658" y="951374"/>
                  </a:cubicBezTo>
                  <a:cubicBezTo>
                    <a:pt x="5883799" y="939443"/>
                    <a:pt x="5890926" y="929991"/>
                    <a:pt x="5901308" y="930146"/>
                  </a:cubicBezTo>
                  <a:close/>
                  <a:moveTo>
                    <a:pt x="5841034" y="928906"/>
                  </a:moveTo>
                  <a:cubicBezTo>
                    <a:pt x="5851416" y="929061"/>
                    <a:pt x="5861332" y="938978"/>
                    <a:pt x="5863037" y="950909"/>
                  </a:cubicBezTo>
                  <a:cubicBezTo>
                    <a:pt x="5864741" y="962840"/>
                    <a:pt x="5857614" y="972446"/>
                    <a:pt x="5847077" y="972136"/>
                  </a:cubicBezTo>
                  <a:cubicBezTo>
                    <a:pt x="5836541" y="971827"/>
                    <a:pt x="5826624" y="961910"/>
                    <a:pt x="5825075" y="949979"/>
                  </a:cubicBezTo>
                  <a:cubicBezTo>
                    <a:pt x="5823525" y="938048"/>
                    <a:pt x="5830653" y="928441"/>
                    <a:pt x="5841034" y="928906"/>
                  </a:cubicBezTo>
                  <a:close/>
                  <a:moveTo>
                    <a:pt x="8780223" y="928752"/>
                  </a:moveTo>
                  <a:cubicBezTo>
                    <a:pt x="8789365" y="930301"/>
                    <a:pt x="8802845" y="941303"/>
                    <a:pt x="8810438" y="953388"/>
                  </a:cubicBezTo>
                  <a:cubicBezTo>
                    <a:pt x="8818030" y="965629"/>
                    <a:pt x="8816945" y="974306"/>
                    <a:pt x="8807804" y="972912"/>
                  </a:cubicBezTo>
                  <a:cubicBezTo>
                    <a:pt x="8798662" y="971362"/>
                    <a:pt x="8785181" y="960361"/>
                    <a:pt x="8777589" y="948275"/>
                  </a:cubicBezTo>
                  <a:cubicBezTo>
                    <a:pt x="8769997" y="936189"/>
                    <a:pt x="8771236" y="927512"/>
                    <a:pt x="8780223" y="928752"/>
                  </a:cubicBezTo>
                  <a:close/>
                  <a:moveTo>
                    <a:pt x="7833342" y="928597"/>
                  </a:moveTo>
                  <a:cubicBezTo>
                    <a:pt x="7842949" y="929682"/>
                    <a:pt x="7855655" y="940218"/>
                    <a:pt x="7861697" y="952304"/>
                  </a:cubicBezTo>
                  <a:cubicBezTo>
                    <a:pt x="7867741" y="964235"/>
                    <a:pt x="7864797" y="973222"/>
                    <a:pt x="7855035" y="972137"/>
                  </a:cubicBezTo>
                  <a:cubicBezTo>
                    <a:pt x="7845428" y="971053"/>
                    <a:pt x="7832567" y="960516"/>
                    <a:pt x="7826680" y="948430"/>
                  </a:cubicBezTo>
                  <a:cubicBezTo>
                    <a:pt x="7820792" y="936344"/>
                    <a:pt x="7823736" y="927512"/>
                    <a:pt x="7833342" y="928597"/>
                  </a:cubicBezTo>
                  <a:close/>
                  <a:moveTo>
                    <a:pt x="9146828" y="928132"/>
                  </a:moveTo>
                  <a:cubicBezTo>
                    <a:pt x="9155659" y="929682"/>
                    <a:pt x="9169294" y="940838"/>
                    <a:pt x="9177352" y="953079"/>
                  </a:cubicBezTo>
                  <a:cubicBezTo>
                    <a:pt x="9185409" y="965319"/>
                    <a:pt x="9184789" y="973996"/>
                    <a:pt x="9175957" y="972447"/>
                  </a:cubicBezTo>
                  <a:cubicBezTo>
                    <a:pt x="9167126" y="970897"/>
                    <a:pt x="9153490" y="959741"/>
                    <a:pt x="9145433" y="947500"/>
                  </a:cubicBezTo>
                  <a:cubicBezTo>
                    <a:pt x="9137375" y="935260"/>
                    <a:pt x="9137996" y="926583"/>
                    <a:pt x="9146828" y="928132"/>
                  </a:cubicBezTo>
                  <a:close/>
                  <a:moveTo>
                    <a:pt x="2248944" y="927977"/>
                  </a:moveTo>
                  <a:cubicBezTo>
                    <a:pt x="2258551" y="926583"/>
                    <a:pt x="2261340" y="935260"/>
                    <a:pt x="2255142" y="947345"/>
                  </a:cubicBezTo>
                  <a:cubicBezTo>
                    <a:pt x="2248944" y="959431"/>
                    <a:pt x="2235928" y="970278"/>
                    <a:pt x="2226320" y="971517"/>
                  </a:cubicBezTo>
                  <a:cubicBezTo>
                    <a:pt x="2216558" y="972757"/>
                    <a:pt x="2213769" y="964080"/>
                    <a:pt x="2220122" y="951994"/>
                  </a:cubicBezTo>
                  <a:cubicBezTo>
                    <a:pt x="2226320" y="939908"/>
                    <a:pt x="2239182" y="929217"/>
                    <a:pt x="2248944" y="927977"/>
                  </a:cubicBezTo>
                  <a:close/>
                  <a:moveTo>
                    <a:pt x="8344512" y="927667"/>
                  </a:moveTo>
                  <a:cubicBezTo>
                    <a:pt x="8353809" y="928906"/>
                    <a:pt x="8366980" y="939752"/>
                    <a:pt x="8373953" y="951838"/>
                  </a:cubicBezTo>
                  <a:cubicBezTo>
                    <a:pt x="8380924" y="963924"/>
                    <a:pt x="8379065" y="972756"/>
                    <a:pt x="8369614" y="971517"/>
                  </a:cubicBezTo>
                  <a:cubicBezTo>
                    <a:pt x="8360317" y="970277"/>
                    <a:pt x="8346991" y="959431"/>
                    <a:pt x="8340174" y="947345"/>
                  </a:cubicBezTo>
                  <a:cubicBezTo>
                    <a:pt x="8333357" y="935259"/>
                    <a:pt x="8335370" y="926582"/>
                    <a:pt x="8344512" y="927667"/>
                  </a:cubicBezTo>
                  <a:close/>
                  <a:moveTo>
                    <a:pt x="5780914" y="927512"/>
                  </a:moveTo>
                  <a:cubicBezTo>
                    <a:pt x="5791451" y="927667"/>
                    <a:pt x="5801213" y="937584"/>
                    <a:pt x="5802762" y="949515"/>
                  </a:cubicBezTo>
                  <a:cubicBezTo>
                    <a:pt x="5804311" y="961446"/>
                    <a:pt x="5797029" y="970897"/>
                    <a:pt x="5786492" y="970743"/>
                  </a:cubicBezTo>
                  <a:cubicBezTo>
                    <a:pt x="5775956" y="970588"/>
                    <a:pt x="5766194" y="960671"/>
                    <a:pt x="5764645" y="948740"/>
                  </a:cubicBezTo>
                  <a:cubicBezTo>
                    <a:pt x="5763095" y="936809"/>
                    <a:pt x="5770378" y="927202"/>
                    <a:pt x="5780914" y="927512"/>
                  </a:cubicBezTo>
                  <a:close/>
                  <a:moveTo>
                    <a:pt x="2779235" y="927202"/>
                  </a:moveTo>
                  <a:cubicBezTo>
                    <a:pt x="2788997" y="926117"/>
                    <a:pt x="2792871" y="934949"/>
                    <a:pt x="2787758" y="946880"/>
                  </a:cubicBezTo>
                  <a:cubicBezTo>
                    <a:pt x="2782644" y="958811"/>
                    <a:pt x="2770247" y="969503"/>
                    <a:pt x="2760330" y="970587"/>
                  </a:cubicBezTo>
                  <a:cubicBezTo>
                    <a:pt x="2750413" y="971672"/>
                    <a:pt x="2746539" y="962685"/>
                    <a:pt x="2751807" y="950754"/>
                  </a:cubicBezTo>
                  <a:cubicBezTo>
                    <a:pt x="2756921" y="938668"/>
                    <a:pt x="2769318" y="928132"/>
                    <a:pt x="2779235" y="927202"/>
                  </a:cubicBezTo>
                  <a:close/>
                  <a:moveTo>
                    <a:pt x="4873545" y="926737"/>
                  </a:moveTo>
                  <a:cubicBezTo>
                    <a:pt x="4884082" y="926427"/>
                    <a:pt x="4892139" y="936034"/>
                    <a:pt x="4891674" y="947965"/>
                  </a:cubicBezTo>
                  <a:cubicBezTo>
                    <a:pt x="4891054" y="959896"/>
                    <a:pt x="4882067" y="969813"/>
                    <a:pt x="4871531" y="969967"/>
                  </a:cubicBezTo>
                  <a:cubicBezTo>
                    <a:pt x="4860994" y="970122"/>
                    <a:pt x="4852782" y="960516"/>
                    <a:pt x="4853402" y="948585"/>
                  </a:cubicBezTo>
                  <a:cubicBezTo>
                    <a:pt x="4854022" y="936654"/>
                    <a:pt x="4863009" y="926892"/>
                    <a:pt x="4873545" y="926737"/>
                  </a:cubicBezTo>
                  <a:close/>
                  <a:moveTo>
                    <a:pt x="7124770" y="926582"/>
                  </a:moveTo>
                  <a:cubicBezTo>
                    <a:pt x="7134841" y="927357"/>
                    <a:pt x="7146618" y="937738"/>
                    <a:pt x="7151266" y="949669"/>
                  </a:cubicBezTo>
                  <a:cubicBezTo>
                    <a:pt x="7155759" y="961600"/>
                    <a:pt x="7151266" y="970742"/>
                    <a:pt x="7141194" y="969967"/>
                  </a:cubicBezTo>
                  <a:cubicBezTo>
                    <a:pt x="7131123" y="969192"/>
                    <a:pt x="7119192" y="958811"/>
                    <a:pt x="7114699" y="946880"/>
                  </a:cubicBezTo>
                  <a:cubicBezTo>
                    <a:pt x="7110205" y="934949"/>
                    <a:pt x="7114699" y="925807"/>
                    <a:pt x="7124770" y="926582"/>
                  </a:cubicBezTo>
                  <a:close/>
                  <a:moveTo>
                    <a:pt x="5720485" y="926273"/>
                  </a:moveTo>
                  <a:cubicBezTo>
                    <a:pt x="5730867" y="926428"/>
                    <a:pt x="5740629" y="936344"/>
                    <a:pt x="5742023" y="948275"/>
                  </a:cubicBezTo>
                  <a:cubicBezTo>
                    <a:pt x="5743573" y="960206"/>
                    <a:pt x="5736135" y="969813"/>
                    <a:pt x="5725599" y="969658"/>
                  </a:cubicBezTo>
                  <a:cubicBezTo>
                    <a:pt x="5715062" y="969503"/>
                    <a:pt x="5705456" y="959586"/>
                    <a:pt x="5704061" y="947656"/>
                  </a:cubicBezTo>
                  <a:cubicBezTo>
                    <a:pt x="5702667" y="935725"/>
                    <a:pt x="5710104" y="926118"/>
                    <a:pt x="5720485" y="926273"/>
                  </a:cubicBezTo>
                  <a:close/>
                  <a:moveTo>
                    <a:pt x="4934129" y="925498"/>
                  </a:moveTo>
                  <a:cubicBezTo>
                    <a:pt x="4944666" y="925343"/>
                    <a:pt x="4952878" y="934950"/>
                    <a:pt x="4952568" y="946881"/>
                  </a:cubicBezTo>
                  <a:cubicBezTo>
                    <a:pt x="4952258" y="958811"/>
                    <a:pt x="4943271" y="968728"/>
                    <a:pt x="4932735" y="968883"/>
                  </a:cubicBezTo>
                  <a:cubicBezTo>
                    <a:pt x="4922043" y="969038"/>
                    <a:pt x="4913831" y="959431"/>
                    <a:pt x="4914296" y="947500"/>
                  </a:cubicBezTo>
                  <a:cubicBezTo>
                    <a:pt x="4914761" y="935569"/>
                    <a:pt x="4923593" y="925808"/>
                    <a:pt x="4934129" y="925498"/>
                  </a:cubicBezTo>
                  <a:close/>
                  <a:moveTo>
                    <a:pt x="5660211" y="925497"/>
                  </a:moveTo>
                  <a:cubicBezTo>
                    <a:pt x="5670748" y="925652"/>
                    <a:pt x="5680199" y="935414"/>
                    <a:pt x="5681594" y="947345"/>
                  </a:cubicBezTo>
                  <a:cubicBezTo>
                    <a:pt x="5682989" y="959276"/>
                    <a:pt x="5675396" y="968882"/>
                    <a:pt x="5664860" y="968728"/>
                  </a:cubicBezTo>
                  <a:cubicBezTo>
                    <a:pt x="5654168" y="968573"/>
                    <a:pt x="5644717" y="958656"/>
                    <a:pt x="5643477" y="946725"/>
                  </a:cubicBezTo>
                  <a:cubicBezTo>
                    <a:pt x="5642238" y="934794"/>
                    <a:pt x="5649675" y="925187"/>
                    <a:pt x="5660211" y="925497"/>
                  </a:cubicBezTo>
                  <a:close/>
                  <a:moveTo>
                    <a:pt x="4994558" y="924723"/>
                  </a:moveTo>
                  <a:cubicBezTo>
                    <a:pt x="5005095" y="924568"/>
                    <a:pt x="5013307" y="934175"/>
                    <a:pt x="5013152" y="946106"/>
                  </a:cubicBezTo>
                  <a:cubicBezTo>
                    <a:pt x="5012997" y="958036"/>
                    <a:pt x="5004165" y="967798"/>
                    <a:pt x="4993629" y="967953"/>
                  </a:cubicBezTo>
                  <a:cubicBezTo>
                    <a:pt x="4983092" y="968108"/>
                    <a:pt x="4974725" y="958501"/>
                    <a:pt x="4975035" y="946570"/>
                  </a:cubicBezTo>
                  <a:cubicBezTo>
                    <a:pt x="4975345" y="934639"/>
                    <a:pt x="4984177" y="924878"/>
                    <a:pt x="4994558" y="924723"/>
                  </a:cubicBezTo>
                  <a:close/>
                  <a:moveTo>
                    <a:pt x="5599781" y="924568"/>
                  </a:moveTo>
                  <a:cubicBezTo>
                    <a:pt x="5610163" y="924723"/>
                    <a:pt x="5619615" y="934485"/>
                    <a:pt x="5620854" y="946415"/>
                  </a:cubicBezTo>
                  <a:cubicBezTo>
                    <a:pt x="5621939" y="958346"/>
                    <a:pt x="5614346" y="967953"/>
                    <a:pt x="5603810" y="967798"/>
                  </a:cubicBezTo>
                  <a:cubicBezTo>
                    <a:pt x="5593273" y="967643"/>
                    <a:pt x="5583822" y="957881"/>
                    <a:pt x="5582737" y="945951"/>
                  </a:cubicBezTo>
                  <a:cubicBezTo>
                    <a:pt x="5581652" y="934020"/>
                    <a:pt x="5589245" y="924413"/>
                    <a:pt x="5599781" y="924568"/>
                  </a:cubicBezTo>
                  <a:close/>
                  <a:moveTo>
                    <a:pt x="5055297" y="923948"/>
                  </a:moveTo>
                  <a:cubicBezTo>
                    <a:pt x="5065834" y="923793"/>
                    <a:pt x="5074201" y="933400"/>
                    <a:pt x="5074201" y="945330"/>
                  </a:cubicBezTo>
                  <a:cubicBezTo>
                    <a:pt x="5074046" y="957261"/>
                    <a:pt x="5065369" y="967023"/>
                    <a:pt x="5054833" y="967178"/>
                  </a:cubicBezTo>
                  <a:cubicBezTo>
                    <a:pt x="5044141" y="967333"/>
                    <a:pt x="5035774" y="957726"/>
                    <a:pt x="5035929" y="945795"/>
                  </a:cubicBezTo>
                  <a:cubicBezTo>
                    <a:pt x="5036084" y="933864"/>
                    <a:pt x="5044761" y="924103"/>
                    <a:pt x="5055297" y="923948"/>
                  </a:cubicBezTo>
                  <a:close/>
                  <a:moveTo>
                    <a:pt x="5539353" y="923793"/>
                  </a:moveTo>
                  <a:cubicBezTo>
                    <a:pt x="5549889" y="923948"/>
                    <a:pt x="5559186" y="933710"/>
                    <a:pt x="5560270" y="945641"/>
                  </a:cubicBezTo>
                  <a:cubicBezTo>
                    <a:pt x="5561355" y="957726"/>
                    <a:pt x="5553608" y="967333"/>
                    <a:pt x="5543072" y="967178"/>
                  </a:cubicBezTo>
                  <a:cubicBezTo>
                    <a:pt x="5532380" y="967023"/>
                    <a:pt x="5523083" y="957262"/>
                    <a:pt x="5522154" y="945331"/>
                  </a:cubicBezTo>
                  <a:cubicBezTo>
                    <a:pt x="5521224" y="933400"/>
                    <a:pt x="5528971" y="923793"/>
                    <a:pt x="5539353" y="923793"/>
                  </a:cubicBezTo>
                  <a:close/>
                  <a:moveTo>
                    <a:pt x="5478922" y="923484"/>
                  </a:moveTo>
                  <a:cubicBezTo>
                    <a:pt x="5489459" y="923484"/>
                    <a:pt x="5498601" y="933246"/>
                    <a:pt x="5499531" y="945176"/>
                  </a:cubicBezTo>
                  <a:cubicBezTo>
                    <a:pt x="5500460" y="957107"/>
                    <a:pt x="5492558" y="966714"/>
                    <a:pt x="5482022" y="966714"/>
                  </a:cubicBezTo>
                  <a:cubicBezTo>
                    <a:pt x="5471485" y="966559"/>
                    <a:pt x="5462188" y="956797"/>
                    <a:pt x="5461413" y="944867"/>
                  </a:cubicBezTo>
                  <a:cubicBezTo>
                    <a:pt x="5460639" y="932936"/>
                    <a:pt x="5468386" y="923329"/>
                    <a:pt x="5478922" y="923484"/>
                  </a:cubicBezTo>
                  <a:close/>
                  <a:moveTo>
                    <a:pt x="5115727" y="923328"/>
                  </a:moveTo>
                  <a:cubicBezTo>
                    <a:pt x="5126109" y="923328"/>
                    <a:pt x="5134786" y="932935"/>
                    <a:pt x="5134786" y="944866"/>
                  </a:cubicBezTo>
                  <a:cubicBezTo>
                    <a:pt x="5134941" y="956797"/>
                    <a:pt x="5126263" y="966558"/>
                    <a:pt x="5115727" y="966713"/>
                  </a:cubicBezTo>
                  <a:cubicBezTo>
                    <a:pt x="5105191" y="966713"/>
                    <a:pt x="5096669" y="957106"/>
                    <a:pt x="5096669" y="945176"/>
                  </a:cubicBezTo>
                  <a:cubicBezTo>
                    <a:pt x="5096824" y="933245"/>
                    <a:pt x="5105346" y="923483"/>
                    <a:pt x="5115727" y="923328"/>
                  </a:cubicBezTo>
                  <a:close/>
                  <a:moveTo>
                    <a:pt x="5418494" y="923019"/>
                  </a:moveTo>
                  <a:cubicBezTo>
                    <a:pt x="5428876" y="923019"/>
                    <a:pt x="5438017" y="932780"/>
                    <a:pt x="5438792" y="944711"/>
                  </a:cubicBezTo>
                  <a:cubicBezTo>
                    <a:pt x="5439566" y="956642"/>
                    <a:pt x="5431509" y="966249"/>
                    <a:pt x="5420973" y="966249"/>
                  </a:cubicBezTo>
                  <a:cubicBezTo>
                    <a:pt x="5410437" y="966249"/>
                    <a:pt x="5401295" y="956487"/>
                    <a:pt x="5400675" y="944556"/>
                  </a:cubicBezTo>
                  <a:cubicBezTo>
                    <a:pt x="5400055" y="932626"/>
                    <a:pt x="5407958" y="922864"/>
                    <a:pt x="5418494" y="923019"/>
                  </a:cubicBezTo>
                  <a:close/>
                  <a:moveTo>
                    <a:pt x="5176312" y="923019"/>
                  </a:moveTo>
                  <a:cubicBezTo>
                    <a:pt x="5186848" y="923019"/>
                    <a:pt x="5195525" y="932626"/>
                    <a:pt x="5195680" y="944557"/>
                  </a:cubicBezTo>
                  <a:cubicBezTo>
                    <a:pt x="5195990" y="956488"/>
                    <a:pt x="5187468" y="966249"/>
                    <a:pt x="5176931" y="966249"/>
                  </a:cubicBezTo>
                  <a:cubicBezTo>
                    <a:pt x="5166395" y="966249"/>
                    <a:pt x="5157718" y="956643"/>
                    <a:pt x="5157563" y="944712"/>
                  </a:cubicBezTo>
                  <a:cubicBezTo>
                    <a:pt x="5157408" y="932781"/>
                    <a:pt x="5165930" y="923174"/>
                    <a:pt x="5176312" y="923019"/>
                  </a:cubicBezTo>
                  <a:close/>
                  <a:moveTo>
                    <a:pt x="5357909" y="922864"/>
                  </a:moveTo>
                  <a:cubicBezTo>
                    <a:pt x="5368445" y="922864"/>
                    <a:pt x="5377433" y="932625"/>
                    <a:pt x="5378052" y="944556"/>
                  </a:cubicBezTo>
                  <a:cubicBezTo>
                    <a:pt x="5378672" y="956487"/>
                    <a:pt x="5370615" y="966094"/>
                    <a:pt x="5360079" y="966094"/>
                  </a:cubicBezTo>
                  <a:cubicBezTo>
                    <a:pt x="5349387" y="966094"/>
                    <a:pt x="5340400" y="956332"/>
                    <a:pt x="5339935" y="944401"/>
                  </a:cubicBezTo>
                  <a:cubicBezTo>
                    <a:pt x="5339470" y="932316"/>
                    <a:pt x="5347528" y="922709"/>
                    <a:pt x="5357909" y="922864"/>
                  </a:cubicBezTo>
                  <a:close/>
                  <a:moveTo>
                    <a:pt x="5297480" y="922864"/>
                  </a:moveTo>
                  <a:cubicBezTo>
                    <a:pt x="5307862" y="922864"/>
                    <a:pt x="5316849" y="932471"/>
                    <a:pt x="5317314" y="944401"/>
                  </a:cubicBezTo>
                  <a:cubicBezTo>
                    <a:pt x="5317778" y="956332"/>
                    <a:pt x="5309566" y="966094"/>
                    <a:pt x="5299030" y="966094"/>
                  </a:cubicBezTo>
                  <a:cubicBezTo>
                    <a:pt x="5288493" y="966094"/>
                    <a:pt x="5279507" y="956332"/>
                    <a:pt x="5279197" y="944401"/>
                  </a:cubicBezTo>
                  <a:cubicBezTo>
                    <a:pt x="5278732" y="932316"/>
                    <a:pt x="5286944" y="922709"/>
                    <a:pt x="5297480" y="922864"/>
                  </a:cubicBezTo>
                  <a:close/>
                  <a:moveTo>
                    <a:pt x="1848978" y="922863"/>
                  </a:moveTo>
                  <a:cubicBezTo>
                    <a:pt x="1858275" y="921469"/>
                    <a:pt x="1860290" y="929991"/>
                    <a:pt x="1853316" y="942077"/>
                  </a:cubicBezTo>
                  <a:cubicBezTo>
                    <a:pt x="1846343" y="954163"/>
                    <a:pt x="1833172" y="965164"/>
                    <a:pt x="1823720" y="966558"/>
                  </a:cubicBezTo>
                  <a:cubicBezTo>
                    <a:pt x="1814422" y="968108"/>
                    <a:pt x="1812408" y="959431"/>
                    <a:pt x="1819381" y="947345"/>
                  </a:cubicBezTo>
                  <a:cubicBezTo>
                    <a:pt x="1826354" y="935259"/>
                    <a:pt x="1839525" y="924413"/>
                    <a:pt x="1848978" y="922863"/>
                  </a:cubicBezTo>
                  <a:close/>
                  <a:moveTo>
                    <a:pt x="5236896" y="922709"/>
                  </a:moveTo>
                  <a:cubicBezTo>
                    <a:pt x="5247432" y="922709"/>
                    <a:pt x="5256264" y="932316"/>
                    <a:pt x="5256574" y="944247"/>
                  </a:cubicBezTo>
                  <a:cubicBezTo>
                    <a:pt x="5256884" y="956178"/>
                    <a:pt x="5248517" y="965939"/>
                    <a:pt x="5237981" y="965939"/>
                  </a:cubicBezTo>
                  <a:cubicBezTo>
                    <a:pt x="5227289" y="966094"/>
                    <a:pt x="5218612" y="956333"/>
                    <a:pt x="5218302" y="944402"/>
                  </a:cubicBezTo>
                  <a:cubicBezTo>
                    <a:pt x="5218148" y="932471"/>
                    <a:pt x="5226360" y="922864"/>
                    <a:pt x="5236896" y="922709"/>
                  </a:cubicBezTo>
                  <a:close/>
                  <a:moveTo>
                    <a:pt x="7777716" y="922554"/>
                  </a:moveTo>
                  <a:cubicBezTo>
                    <a:pt x="7787323" y="923639"/>
                    <a:pt x="7800029" y="934175"/>
                    <a:pt x="7805916" y="946261"/>
                  </a:cubicBezTo>
                  <a:cubicBezTo>
                    <a:pt x="7811804" y="958192"/>
                    <a:pt x="7808706" y="967179"/>
                    <a:pt x="7798944" y="966094"/>
                  </a:cubicBezTo>
                  <a:cubicBezTo>
                    <a:pt x="7789337" y="965010"/>
                    <a:pt x="7776632" y="954473"/>
                    <a:pt x="7770744" y="942387"/>
                  </a:cubicBezTo>
                  <a:cubicBezTo>
                    <a:pt x="7764856" y="930301"/>
                    <a:pt x="7767955" y="921469"/>
                    <a:pt x="7777716" y="922554"/>
                  </a:cubicBezTo>
                  <a:close/>
                  <a:moveTo>
                    <a:pt x="7066820" y="922244"/>
                  </a:moveTo>
                  <a:cubicBezTo>
                    <a:pt x="7076891" y="923018"/>
                    <a:pt x="7088667" y="933400"/>
                    <a:pt x="7093160" y="945331"/>
                  </a:cubicBezTo>
                  <a:cubicBezTo>
                    <a:pt x="7097654" y="957262"/>
                    <a:pt x="7093006" y="966403"/>
                    <a:pt x="7082934" y="965629"/>
                  </a:cubicBezTo>
                  <a:cubicBezTo>
                    <a:pt x="7072708" y="964854"/>
                    <a:pt x="7060932" y="954472"/>
                    <a:pt x="7056593" y="942542"/>
                  </a:cubicBezTo>
                  <a:cubicBezTo>
                    <a:pt x="7052255" y="930456"/>
                    <a:pt x="7056748" y="921469"/>
                    <a:pt x="7066820" y="922244"/>
                  </a:cubicBezTo>
                  <a:close/>
                  <a:moveTo>
                    <a:pt x="8728006" y="920694"/>
                  </a:moveTo>
                  <a:cubicBezTo>
                    <a:pt x="8736993" y="922088"/>
                    <a:pt x="8750473" y="933090"/>
                    <a:pt x="8758066" y="945175"/>
                  </a:cubicBezTo>
                  <a:cubicBezTo>
                    <a:pt x="8765658" y="957416"/>
                    <a:pt x="8764418" y="966093"/>
                    <a:pt x="8755277" y="964699"/>
                  </a:cubicBezTo>
                  <a:cubicBezTo>
                    <a:pt x="8746290" y="963304"/>
                    <a:pt x="8732809" y="952303"/>
                    <a:pt x="8725217" y="940217"/>
                  </a:cubicBezTo>
                  <a:cubicBezTo>
                    <a:pt x="8717780" y="928131"/>
                    <a:pt x="8719019" y="919454"/>
                    <a:pt x="8728006" y="920694"/>
                  </a:cubicBezTo>
                  <a:close/>
                  <a:moveTo>
                    <a:pt x="2836414" y="920694"/>
                  </a:moveTo>
                  <a:cubicBezTo>
                    <a:pt x="2846331" y="919764"/>
                    <a:pt x="2850359" y="928596"/>
                    <a:pt x="2845247" y="940527"/>
                  </a:cubicBezTo>
                  <a:cubicBezTo>
                    <a:pt x="2840133" y="952613"/>
                    <a:pt x="2828046" y="963150"/>
                    <a:pt x="2817975" y="964234"/>
                  </a:cubicBezTo>
                  <a:cubicBezTo>
                    <a:pt x="2807902" y="965319"/>
                    <a:pt x="2804029" y="956332"/>
                    <a:pt x="2809142" y="944401"/>
                  </a:cubicBezTo>
                  <a:cubicBezTo>
                    <a:pt x="2814256" y="932470"/>
                    <a:pt x="2826343" y="921934"/>
                    <a:pt x="2836414" y="920694"/>
                  </a:cubicBezTo>
                  <a:close/>
                  <a:moveTo>
                    <a:pt x="8290746" y="920539"/>
                  </a:moveTo>
                  <a:cubicBezTo>
                    <a:pt x="8300198" y="921779"/>
                    <a:pt x="8313368" y="932625"/>
                    <a:pt x="8320186" y="944711"/>
                  </a:cubicBezTo>
                  <a:cubicBezTo>
                    <a:pt x="8327003" y="956797"/>
                    <a:pt x="8324989" y="965629"/>
                    <a:pt x="8315537" y="964389"/>
                  </a:cubicBezTo>
                  <a:cubicBezTo>
                    <a:pt x="8306086" y="963149"/>
                    <a:pt x="8292915" y="952303"/>
                    <a:pt x="8286097" y="940217"/>
                  </a:cubicBezTo>
                  <a:cubicBezTo>
                    <a:pt x="8279279" y="928131"/>
                    <a:pt x="8281294" y="919300"/>
                    <a:pt x="8290746" y="920539"/>
                  </a:cubicBezTo>
                  <a:close/>
                  <a:moveTo>
                    <a:pt x="2304264" y="920385"/>
                  </a:moveTo>
                  <a:cubicBezTo>
                    <a:pt x="2313871" y="919145"/>
                    <a:pt x="2316661" y="927822"/>
                    <a:pt x="2310618" y="939908"/>
                  </a:cubicBezTo>
                  <a:cubicBezTo>
                    <a:pt x="2304419" y="951994"/>
                    <a:pt x="2291712" y="962840"/>
                    <a:pt x="2281949" y="964080"/>
                  </a:cubicBezTo>
                  <a:cubicBezTo>
                    <a:pt x="2272188" y="965319"/>
                    <a:pt x="2269399" y="956642"/>
                    <a:pt x="2275598" y="944557"/>
                  </a:cubicBezTo>
                  <a:cubicBezTo>
                    <a:pt x="2281796" y="932471"/>
                    <a:pt x="2294656" y="921779"/>
                    <a:pt x="2304264" y="920385"/>
                  </a:cubicBezTo>
                  <a:close/>
                  <a:moveTo>
                    <a:pt x="9096315" y="919300"/>
                  </a:moveTo>
                  <a:cubicBezTo>
                    <a:pt x="9104992" y="920850"/>
                    <a:pt x="9118627" y="932006"/>
                    <a:pt x="9126684" y="944247"/>
                  </a:cubicBezTo>
                  <a:cubicBezTo>
                    <a:pt x="9134586" y="956488"/>
                    <a:pt x="9133967" y="965165"/>
                    <a:pt x="9125135" y="963615"/>
                  </a:cubicBezTo>
                  <a:cubicBezTo>
                    <a:pt x="9116303" y="962066"/>
                    <a:pt x="9102512" y="950909"/>
                    <a:pt x="9094610" y="938669"/>
                  </a:cubicBezTo>
                  <a:cubicBezTo>
                    <a:pt x="9086553" y="926428"/>
                    <a:pt x="9087328" y="917906"/>
                    <a:pt x="9096315" y="919300"/>
                  </a:cubicBezTo>
                  <a:close/>
                  <a:moveTo>
                    <a:pt x="7008869" y="918060"/>
                  </a:moveTo>
                  <a:cubicBezTo>
                    <a:pt x="7018941" y="918680"/>
                    <a:pt x="7030562" y="929061"/>
                    <a:pt x="7034900" y="940992"/>
                  </a:cubicBezTo>
                  <a:cubicBezTo>
                    <a:pt x="7039239" y="952923"/>
                    <a:pt x="7034590" y="962065"/>
                    <a:pt x="7024363" y="961290"/>
                  </a:cubicBezTo>
                  <a:cubicBezTo>
                    <a:pt x="7014292" y="960516"/>
                    <a:pt x="7002516" y="950134"/>
                    <a:pt x="6998332" y="938203"/>
                  </a:cubicBezTo>
                  <a:cubicBezTo>
                    <a:pt x="6993994" y="926272"/>
                    <a:pt x="6998797" y="917130"/>
                    <a:pt x="7008869" y="918060"/>
                  </a:cubicBezTo>
                  <a:close/>
                  <a:moveTo>
                    <a:pt x="7721936" y="916665"/>
                  </a:moveTo>
                  <a:cubicBezTo>
                    <a:pt x="7731542" y="917595"/>
                    <a:pt x="7744093" y="928131"/>
                    <a:pt x="7749981" y="940217"/>
                  </a:cubicBezTo>
                  <a:cubicBezTo>
                    <a:pt x="7755869" y="952148"/>
                    <a:pt x="7752615" y="961135"/>
                    <a:pt x="7742853" y="960050"/>
                  </a:cubicBezTo>
                  <a:cubicBezTo>
                    <a:pt x="7732937" y="958966"/>
                    <a:pt x="7720386" y="948429"/>
                    <a:pt x="7714653" y="936344"/>
                  </a:cubicBezTo>
                  <a:cubicBezTo>
                    <a:pt x="7708765" y="924413"/>
                    <a:pt x="7712019" y="915426"/>
                    <a:pt x="7721936" y="916665"/>
                  </a:cubicBezTo>
                  <a:close/>
                  <a:moveTo>
                    <a:pt x="2893584" y="914806"/>
                  </a:moveTo>
                  <a:cubicBezTo>
                    <a:pt x="2903500" y="913876"/>
                    <a:pt x="2907529" y="922708"/>
                    <a:pt x="2902572" y="934639"/>
                  </a:cubicBezTo>
                  <a:cubicBezTo>
                    <a:pt x="2897612" y="946570"/>
                    <a:pt x="2885527" y="957107"/>
                    <a:pt x="2875457" y="958191"/>
                  </a:cubicBezTo>
                  <a:cubicBezTo>
                    <a:pt x="2865541" y="959276"/>
                    <a:pt x="2861514" y="950289"/>
                    <a:pt x="2866471" y="938358"/>
                  </a:cubicBezTo>
                  <a:cubicBezTo>
                    <a:pt x="2871584" y="926427"/>
                    <a:pt x="2883667" y="915891"/>
                    <a:pt x="2893584" y="914806"/>
                  </a:cubicBezTo>
                  <a:close/>
                  <a:moveTo>
                    <a:pt x="1902747" y="914651"/>
                  </a:moveTo>
                  <a:cubicBezTo>
                    <a:pt x="1912200" y="913257"/>
                    <a:pt x="1914214" y="921779"/>
                    <a:pt x="1907396" y="933865"/>
                  </a:cubicBezTo>
                  <a:cubicBezTo>
                    <a:pt x="1900578" y="945951"/>
                    <a:pt x="1887406" y="956952"/>
                    <a:pt x="1877954" y="958346"/>
                  </a:cubicBezTo>
                  <a:cubicBezTo>
                    <a:pt x="1868658" y="959896"/>
                    <a:pt x="1866487" y="951219"/>
                    <a:pt x="1873461" y="939133"/>
                  </a:cubicBezTo>
                  <a:cubicBezTo>
                    <a:pt x="1880434" y="927047"/>
                    <a:pt x="1893605" y="916046"/>
                    <a:pt x="1902747" y="914651"/>
                  </a:cubicBezTo>
                  <a:close/>
                  <a:moveTo>
                    <a:pt x="6950764" y="913567"/>
                  </a:moveTo>
                  <a:cubicBezTo>
                    <a:pt x="6960836" y="914341"/>
                    <a:pt x="6972457" y="924568"/>
                    <a:pt x="6976641" y="936499"/>
                  </a:cubicBezTo>
                  <a:cubicBezTo>
                    <a:pt x="6980824" y="948585"/>
                    <a:pt x="6976021" y="957727"/>
                    <a:pt x="6965794" y="956952"/>
                  </a:cubicBezTo>
                  <a:cubicBezTo>
                    <a:pt x="6955723" y="956332"/>
                    <a:pt x="6944102" y="945951"/>
                    <a:pt x="6939918" y="934020"/>
                  </a:cubicBezTo>
                  <a:cubicBezTo>
                    <a:pt x="6935735" y="922089"/>
                    <a:pt x="6940693" y="912947"/>
                    <a:pt x="6950764" y="913567"/>
                  </a:cubicBezTo>
                  <a:close/>
                  <a:moveTo>
                    <a:pt x="9400940" y="913412"/>
                  </a:moveTo>
                  <a:cubicBezTo>
                    <a:pt x="9409617" y="915116"/>
                    <a:pt x="9423252" y="926427"/>
                    <a:pt x="9431465" y="938668"/>
                  </a:cubicBezTo>
                  <a:cubicBezTo>
                    <a:pt x="9439677" y="951064"/>
                    <a:pt x="9439522" y="959586"/>
                    <a:pt x="9430845" y="958036"/>
                  </a:cubicBezTo>
                  <a:cubicBezTo>
                    <a:pt x="9422168" y="956332"/>
                    <a:pt x="9408532" y="945021"/>
                    <a:pt x="9400321" y="932780"/>
                  </a:cubicBezTo>
                  <a:cubicBezTo>
                    <a:pt x="9392108" y="920384"/>
                    <a:pt x="9392418" y="911707"/>
                    <a:pt x="9400940" y="913412"/>
                  </a:cubicBezTo>
                  <a:close/>
                  <a:moveTo>
                    <a:pt x="8236668" y="913412"/>
                  </a:moveTo>
                  <a:cubicBezTo>
                    <a:pt x="8246121" y="914651"/>
                    <a:pt x="8259136" y="925342"/>
                    <a:pt x="8265954" y="937428"/>
                  </a:cubicBezTo>
                  <a:cubicBezTo>
                    <a:pt x="8272771" y="949514"/>
                    <a:pt x="8270602" y="958346"/>
                    <a:pt x="8261150" y="957107"/>
                  </a:cubicBezTo>
                  <a:cubicBezTo>
                    <a:pt x="8251699" y="955867"/>
                    <a:pt x="8238528" y="945176"/>
                    <a:pt x="8231865" y="933090"/>
                  </a:cubicBezTo>
                  <a:cubicBezTo>
                    <a:pt x="8225203" y="921004"/>
                    <a:pt x="8227217" y="912327"/>
                    <a:pt x="8236668" y="913412"/>
                  </a:cubicBezTo>
                  <a:close/>
                  <a:moveTo>
                    <a:pt x="2359893" y="913257"/>
                  </a:moveTo>
                  <a:cubicBezTo>
                    <a:pt x="2369500" y="912017"/>
                    <a:pt x="2372445" y="920694"/>
                    <a:pt x="2366401" y="932780"/>
                  </a:cubicBezTo>
                  <a:cubicBezTo>
                    <a:pt x="2360358" y="944711"/>
                    <a:pt x="2347652" y="955557"/>
                    <a:pt x="2337889" y="956797"/>
                  </a:cubicBezTo>
                  <a:cubicBezTo>
                    <a:pt x="2328282" y="958037"/>
                    <a:pt x="2325338" y="949360"/>
                    <a:pt x="2331381" y="937274"/>
                  </a:cubicBezTo>
                  <a:cubicBezTo>
                    <a:pt x="2337424" y="925188"/>
                    <a:pt x="2350286" y="914496"/>
                    <a:pt x="2359893" y="913257"/>
                  </a:cubicBezTo>
                  <a:close/>
                  <a:moveTo>
                    <a:pt x="8675633" y="912792"/>
                  </a:moveTo>
                  <a:cubicBezTo>
                    <a:pt x="8684775" y="914187"/>
                    <a:pt x="8698256" y="925188"/>
                    <a:pt x="8705693" y="937274"/>
                  </a:cubicBezTo>
                  <a:cubicBezTo>
                    <a:pt x="8713285" y="949514"/>
                    <a:pt x="8711891" y="958192"/>
                    <a:pt x="8702749" y="956797"/>
                  </a:cubicBezTo>
                  <a:cubicBezTo>
                    <a:pt x="8693608" y="955402"/>
                    <a:pt x="8680126" y="944401"/>
                    <a:pt x="8672689" y="932315"/>
                  </a:cubicBezTo>
                  <a:cubicBezTo>
                    <a:pt x="8665252" y="920075"/>
                    <a:pt x="8666646" y="911398"/>
                    <a:pt x="8675633" y="912792"/>
                  </a:cubicBezTo>
                  <a:close/>
                  <a:moveTo>
                    <a:pt x="9045183" y="910623"/>
                  </a:moveTo>
                  <a:cubicBezTo>
                    <a:pt x="9054014" y="912018"/>
                    <a:pt x="9067650" y="923174"/>
                    <a:pt x="9075552" y="935415"/>
                  </a:cubicBezTo>
                  <a:cubicBezTo>
                    <a:pt x="9083610" y="947655"/>
                    <a:pt x="9082835" y="956332"/>
                    <a:pt x="9074003" y="954783"/>
                  </a:cubicBezTo>
                  <a:cubicBezTo>
                    <a:pt x="9065171" y="953388"/>
                    <a:pt x="9051536" y="942232"/>
                    <a:pt x="9043633" y="929991"/>
                  </a:cubicBezTo>
                  <a:cubicBezTo>
                    <a:pt x="9035731" y="917751"/>
                    <a:pt x="9036505" y="909074"/>
                    <a:pt x="9045183" y="910623"/>
                  </a:cubicBezTo>
                  <a:close/>
                  <a:moveTo>
                    <a:pt x="7665844" y="910623"/>
                  </a:moveTo>
                  <a:cubicBezTo>
                    <a:pt x="7675451" y="911708"/>
                    <a:pt x="7688002" y="922244"/>
                    <a:pt x="7693735" y="934175"/>
                  </a:cubicBezTo>
                  <a:cubicBezTo>
                    <a:pt x="7699468" y="946261"/>
                    <a:pt x="7696059" y="955248"/>
                    <a:pt x="7686297" y="954163"/>
                  </a:cubicBezTo>
                  <a:cubicBezTo>
                    <a:pt x="7676381" y="953234"/>
                    <a:pt x="7663830" y="942542"/>
                    <a:pt x="7658252" y="930611"/>
                  </a:cubicBezTo>
                  <a:cubicBezTo>
                    <a:pt x="7652674" y="918525"/>
                    <a:pt x="7655928" y="909693"/>
                    <a:pt x="7665844" y="910623"/>
                  </a:cubicBezTo>
                  <a:close/>
                  <a:moveTo>
                    <a:pt x="6892504" y="909538"/>
                  </a:moveTo>
                  <a:cubicBezTo>
                    <a:pt x="6902575" y="910312"/>
                    <a:pt x="6914196" y="920539"/>
                    <a:pt x="6918225" y="932470"/>
                  </a:cubicBezTo>
                  <a:cubicBezTo>
                    <a:pt x="6922408" y="944401"/>
                    <a:pt x="6917450" y="953543"/>
                    <a:pt x="6907223" y="952923"/>
                  </a:cubicBezTo>
                  <a:cubicBezTo>
                    <a:pt x="6896997" y="952303"/>
                    <a:pt x="6885531" y="941922"/>
                    <a:pt x="6881503" y="929991"/>
                  </a:cubicBezTo>
                  <a:cubicBezTo>
                    <a:pt x="6877474" y="918060"/>
                    <a:pt x="6882432" y="908918"/>
                    <a:pt x="6892504" y="909538"/>
                  </a:cubicBezTo>
                  <a:close/>
                  <a:moveTo>
                    <a:pt x="2951067" y="908763"/>
                  </a:moveTo>
                  <a:cubicBezTo>
                    <a:pt x="2960987" y="907833"/>
                    <a:pt x="2965168" y="916665"/>
                    <a:pt x="2960368" y="928596"/>
                  </a:cubicBezTo>
                  <a:cubicBezTo>
                    <a:pt x="2955561" y="940527"/>
                    <a:pt x="2943476" y="951064"/>
                    <a:pt x="2933405" y="952148"/>
                  </a:cubicBezTo>
                  <a:cubicBezTo>
                    <a:pt x="2923334" y="953233"/>
                    <a:pt x="2919148" y="944246"/>
                    <a:pt x="2924108" y="932315"/>
                  </a:cubicBezTo>
                  <a:cubicBezTo>
                    <a:pt x="2928909" y="920384"/>
                    <a:pt x="2940996" y="909848"/>
                    <a:pt x="2951067" y="908763"/>
                  </a:cubicBezTo>
                  <a:close/>
                  <a:moveTo>
                    <a:pt x="1956981" y="906594"/>
                  </a:moveTo>
                  <a:cubicBezTo>
                    <a:pt x="1966434" y="905200"/>
                    <a:pt x="1968603" y="913722"/>
                    <a:pt x="1961786" y="925808"/>
                  </a:cubicBezTo>
                  <a:cubicBezTo>
                    <a:pt x="1955122" y="937739"/>
                    <a:pt x="1941950" y="948740"/>
                    <a:pt x="1932499" y="950134"/>
                  </a:cubicBezTo>
                  <a:cubicBezTo>
                    <a:pt x="1923046" y="951684"/>
                    <a:pt x="1920877" y="943007"/>
                    <a:pt x="1927695" y="930921"/>
                  </a:cubicBezTo>
                  <a:cubicBezTo>
                    <a:pt x="1934513" y="918835"/>
                    <a:pt x="1947685" y="907989"/>
                    <a:pt x="1956981" y="906594"/>
                  </a:cubicBezTo>
                  <a:close/>
                  <a:moveTo>
                    <a:pt x="8182437" y="906440"/>
                  </a:moveTo>
                  <a:cubicBezTo>
                    <a:pt x="8191735" y="907679"/>
                    <a:pt x="8204905" y="918370"/>
                    <a:pt x="8211567" y="930456"/>
                  </a:cubicBezTo>
                  <a:cubicBezTo>
                    <a:pt x="8218385" y="942542"/>
                    <a:pt x="8216061" y="951374"/>
                    <a:pt x="8206609" y="950135"/>
                  </a:cubicBezTo>
                  <a:cubicBezTo>
                    <a:pt x="8197157" y="948895"/>
                    <a:pt x="8184142" y="938204"/>
                    <a:pt x="8177480" y="926118"/>
                  </a:cubicBezTo>
                  <a:cubicBezTo>
                    <a:pt x="8170816" y="914032"/>
                    <a:pt x="8173141" y="905355"/>
                    <a:pt x="8182437" y="906440"/>
                  </a:cubicBezTo>
                  <a:close/>
                  <a:moveTo>
                    <a:pt x="1569730" y="906284"/>
                  </a:moveTo>
                  <a:cubicBezTo>
                    <a:pt x="1578872" y="904734"/>
                    <a:pt x="1580421" y="913256"/>
                    <a:pt x="1572984" y="925342"/>
                  </a:cubicBezTo>
                  <a:cubicBezTo>
                    <a:pt x="1565700" y="937428"/>
                    <a:pt x="1552220" y="948584"/>
                    <a:pt x="1543077" y="950134"/>
                  </a:cubicBezTo>
                  <a:cubicBezTo>
                    <a:pt x="1533780" y="951683"/>
                    <a:pt x="1532386" y="943006"/>
                    <a:pt x="1539823" y="930920"/>
                  </a:cubicBezTo>
                  <a:cubicBezTo>
                    <a:pt x="1547261" y="918835"/>
                    <a:pt x="1560742" y="907678"/>
                    <a:pt x="1569730" y="906284"/>
                  </a:cubicBezTo>
                  <a:close/>
                  <a:moveTo>
                    <a:pt x="6834244" y="905820"/>
                  </a:moveTo>
                  <a:cubicBezTo>
                    <a:pt x="6844470" y="906440"/>
                    <a:pt x="6855782" y="916666"/>
                    <a:pt x="6859810" y="928597"/>
                  </a:cubicBezTo>
                  <a:cubicBezTo>
                    <a:pt x="6863684" y="940528"/>
                    <a:pt x="6858726" y="949670"/>
                    <a:pt x="6848499" y="949050"/>
                  </a:cubicBezTo>
                  <a:cubicBezTo>
                    <a:pt x="6838273" y="948275"/>
                    <a:pt x="6826806" y="938049"/>
                    <a:pt x="6822933" y="926118"/>
                  </a:cubicBezTo>
                  <a:cubicBezTo>
                    <a:pt x="6819059" y="914187"/>
                    <a:pt x="6824017" y="905045"/>
                    <a:pt x="6834244" y="905820"/>
                  </a:cubicBezTo>
                  <a:close/>
                  <a:moveTo>
                    <a:pt x="8623106" y="905045"/>
                  </a:moveTo>
                  <a:cubicBezTo>
                    <a:pt x="8632248" y="906285"/>
                    <a:pt x="8645574" y="917286"/>
                    <a:pt x="8653011" y="929372"/>
                  </a:cubicBezTo>
                  <a:cubicBezTo>
                    <a:pt x="8660449" y="941613"/>
                    <a:pt x="8659054" y="950290"/>
                    <a:pt x="8649913" y="948895"/>
                  </a:cubicBezTo>
                  <a:cubicBezTo>
                    <a:pt x="8640770" y="947501"/>
                    <a:pt x="8627445" y="936499"/>
                    <a:pt x="8620008" y="924413"/>
                  </a:cubicBezTo>
                  <a:cubicBezTo>
                    <a:pt x="8612725" y="912173"/>
                    <a:pt x="8614120" y="903496"/>
                    <a:pt x="8623106" y="905045"/>
                  </a:cubicBezTo>
                  <a:close/>
                  <a:moveTo>
                    <a:pt x="7609599" y="904890"/>
                  </a:moveTo>
                  <a:cubicBezTo>
                    <a:pt x="7619205" y="905975"/>
                    <a:pt x="7631756" y="916511"/>
                    <a:pt x="7637334" y="928442"/>
                  </a:cubicBezTo>
                  <a:cubicBezTo>
                    <a:pt x="7642912" y="940528"/>
                    <a:pt x="7639503" y="949360"/>
                    <a:pt x="7629742" y="948430"/>
                  </a:cubicBezTo>
                  <a:cubicBezTo>
                    <a:pt x="7619825" y="947346"/>
                    <a:pt x="7607429" y="936809"/>
                    <a:pt x="7601851" y="924878"/>
                  </a:cubicBezTo>
                  <a:cubicBezTo>
                    <a:pt x="7596428" y="912792"/>
                    <a:pt x="7599837" y="903960"/>
                    <a:pt x="7609599" y="904890"/>
                  </a:cubicBezTo>
                  <a:close/>
                  <a:moveTo>
                    <a:pt x="9351512" y="904115"/>
                  </a:moveTo>
                  <a:cubicBezTo>
                    <a:pt x="9360189" y="905664"/>
                    <a:pt x="9373825" y="916975"/>
                    <a:pt x="9382037" y="929216"/>
                  </a:cubicBezTo>
                  <a:cubicBezTo>
                    <a:pt x="9390249" y="941457"/>
                    <a:pt x="9389940" y="950134"/>
                    <a:pt x="9381262" y="948585"/>
                  </a:cubicBezTo>
                  <a:cubicBezTo>
                    <a:pt x="9372585" y="947035"/>
                    <a:pt x="9358951" y="935724"/>
                    <a:pt x="9350738" y="923483"/>
                  </a:cubicBezTo>
                  <a:cubicBezTo>
                    <a:pt x="9342525" y="911087"/>
                    <a:pt x="9342835" y="902410"/>
                    <a:pt x="9351512" y="904115"/>
                  </a:cubicBezTo>
                  <a:close/>
                  <a:moveTo>
                    <a:pt x="3008400" y="903185"/>
                  </a:moveTo>
                  <a:cubicBezTo>
                    <a:pt x="3018469" y="902255"/>
                    <a:pt x="3022655" y="911087"/>
                    <a:pt x="3018004" y="923018"/>
                  </a:cubicBezTo>
                  <a:cubicBezTo>
                    <a:pt x="3013358" y="934949"/>
                    <a:pt x="3001429" y="945486"/>
                    <a:pt x="2991355" y="946415"/>
                  </a:cubicBezTo>
                  <a:cubicBezTo>
                    <a:pt x="2981283" y="947500"/>
                    <a:pt x="2976943" y="938513"/>
                    <a:pt x="2981747" y="926582"/>
                  </a:cubicBezTo>
                  <a:cubicBezTo>
                    <a:pt x="2986553" y="914496"/>
                    <a:pt x="2998484" y="904115"/>
                    <a:pt x="3008400" y="903185"/>
                  </a:cubicBezTo>
                  <a:close/>
                  <a:moveTo>
                    <a:pt x="8994205" y="901946"/>
                  </a:moveTo>
                  <a:cubicBezTo>
                    <a:pt x="9003037" y="903496"/>
                    <a:pt x="9016672" y="914497"/>
                    <a:pt x="9024575" y="926738"/>
                  </a:cubicBezTo>
                  <a:cubicBezTo>
                    <a:pt x="9032477" y="938978"/>
                    <a:pt x="9031702" y="947655"/>
                    <a:pt x="9022871" y="946106"/>
                  </a:cubicBezTo>
                  <a:cubicBezTo>
                    <a:pt x="9014039" y="944557"/>
                    <a:pt x="9000403" y="933555"/>
                    <a:pt x="8992501" y="921314"/>
                  </a:cubicBezTo>
                  <a:cubicBezTo>
                    <a:pt x="8984598" y="909229"/>
                    <a:pt x="8985373" y="900552"/>
                    <a:pt x="8994205" y="901946"/>
                  </a:cubicBezTo>
                  <a:close/>
                  <a:moveTo>
                    <a:pt x="6775674" y="901946"/>
                  </a:moveTo>
                  <a:cubicBezTo>
                    <a:pt x="6785746" y="902566"/>
                    <a:pt x="6797057" y="912792"/>
                    <a:pt x="6800931" y="924723"/>
                  </a:cubicBezTo>
                  <a:cubicBezTo>
                    <a:pt x="6804804" y="936654"/>
                    <a:pt x="6799691" y="945796"/>
                    <a:pt x="6789465" y="945176"/>
                  </a:cubicBezTo>
                  <a:cubicBezTo>
                    <a:pt x="6779238" y="944556"/>
                    <a:pt x="6767927" y="934330"/>
                    <a:pt x="6764208" y="922399"/>
                  </a:cubicBezTo>
                  <a:cubicBezTo>
                    <a:pt x="6760489" y="910468"/>
                    <a:pt x="6765603" y="901326"/>
                    <a:pt x="6775674" y="901946"/>
                  </a:cubicBezTo>
                  <a:close/>
                  <a:moveTo>
                    <a:pt x="8128361" y="899777"/>
                  </a:moveTo>
                  <a:cubicBezTo>
                    <a:pt x="8137658" y="900862"/>
                    <a:pt x="8150673" y="911553"/>
                    <a:pt x="8157336" y="923639"/>
                  </a:cubicBezTo>
                  <a:cubicBezTo>
                    <a:pt x="8163844" y="935725"/>
                    <a:pt x="8161520" y="944557"/>
                    <a:pt x="8152068" y="943317"/>
                  </a:cubicBezTo>
                  <a:cubicBezTo>
                    <a:pt x="8142461" y="942077"/>
                    <a:pt x="8129445" y="931386"/>
                    <a:pt x="8122938" y="919300"/>
                  </a:cubicBezTo>
                  <a:cubicBezTo>
                    <a:pt x="8116430" y="907214"/>
                    <a:pt x="8118754" y="898382"/>
                    <a:pt x="8128361" y="899777"/>
                  </a:cubicBezTo>
                  <a:close/>
                  <a:moveTo>
                    <a:pt x="7553508" y="899312"/>
                  </a:moveTo>
                  <a:cubicBezTo>
                    <a:pt x="7563269" y="900242"/>
                    <a:pt x="7575510" y="910778"/>
                    <a:pt x="7581088" y="922709"/>
                  </a:cubicBezTo>
                  <a:cubicBezTo>
                    <a:pt x="7586511" y="934640"/>
                    <a:pt x="7583102" y="943627"/>
                    <a:pt x="7573186" y="942697"/>
                  </a:cubicBezTo>
                  <a:cubicBezTo>
                    <a:pt x="7563269" y="941768"/>
                    <a:pt x="7550873" y="931231"/>
                    <a:pt x="7545450" y="919300"/>
                  </a:cubicBezTo>
                  <a:cubicBezTo>
                    <a:pt x="7540027" y="907214"/>
                    <a:pt x="7543436" y="898382"/>
                    <a:pt x="7553508" y="899312"/>
                  </a:cubicBezTo>
                  <a:close/>
                  <a:moveTo>
                    <a:pt x="2011216" y="898692"/>
                  </a:moveTo>
                  <a:cubicBezTo>
                    <a:pt x="2020668" y="897298"/>
                    <a:pt x="2022838" y="905820"/>
                    <a:pt x="2016176" y="917906"/>
                  </a:cubicBezTo>
                  <a:cubicBezTo>
                    <a:pt x="2009512" y="929992"/>
                    <a:pt x="1996340" y="940838"/>
                    <a:pt x="1986889" y="942232"/>
                  </a:cubicBezTo>
                  <a:cubicBezTo>
                    <a:pt x="1977436" y="943472"/>
                    <a:pt x="1975267" y="934950"/>
                    <a:pt x="1981930" y="922864"/>
                  </a:cubicBezTo>
                  <a:cubicBezTo>
                    <a:pt x="1988748" y="910778"/>
                    <a:pt x="2001764" y="899932"/>
                    <a:pt x="2011216" y="898692"/>
                  </a:cubicBezTo>
                  <a:close/>
                  <a:moveTo>
                    <a:pt x="6717259" y="898382"/>
                  </a:moveTo>
                  <a:cubicBezTo>
                    <a:pt x="6727331" y="899002"/>
                    <a:pt x="6738642" y="909228"/>
                    <a:pt x="6742361" y="921159"/>
                  </a:cubicBezTo>
                  <a:cubicBezTo>
                    <a:pt x="6746079" y="933090"/>
                    <a:pt x="6740811" y="942232"/>
                    <a:pt x="6730584" y="941612"/>
                  </a:cubicBezTo>
                  <a:cubicBezTo>
                    <a:pt x="6720358" y="940992"/>
                    <a:pt x="6709047" y="930766"/>
                    <a:pt x="6705483" y="918835"/>
                  </a:cubicBezTo>
                  <a:cubicBezTo>
                    <a:pt x="6701919" y="906904"/>
                    <a:pt x="6707188" y="897762"/>
                    <a:pt x="6717259" y="898382"/>
                  </a:cubicBezTo>
                  <a:close/>
                  <a:moveTo>
                    <a:pt x="1622569" y="897607"/>
                  </a:moveTo>
                  <a:cubicBezTo>
                    <a:pt x="1631711" y="896057"/>
                    <a:pt x="1633260" y="904579"/>
                    <a:pt x="1625978" y="916665"/>
                  </a:cubicBezTo>
                  <a:cubicBezTo>
                    <a:pt x="1618695" y="928751"/>
                    <a:pt x="1605214" y="939752"/>
                    <a:pt x="1596072" y="941302"/>
                  </a:cubicBezTo>
                  <a:cubicBezTo>
                    <a:pt x="1586775" y="942696"/>
                    <a:pt x="1585380" y="934174"/>
                    <a:pt x="1592662" y="922088"/>
                  </a:cubicBezTo>
                  <a:cubicBezTo>
                    <a:pt x="1599945" y="909848"/>
                    <a:pt x="1613426" y="898846"/>
                    <a:pt x="1622569" y="897607"/>
                  </a:cubicBezTo>
                  <a:close/>
                  <a:moveTo>
                    <a:pt x="3065882" y="897452"/>
                  </a:moveTo>
                  <a:cubicBezTo>
                    <a:pt x="3075799" y="896522"/>
                    <a:pt x="3080293" y="905354"/>
                    <a:pt x="3075645" y="917285"/>
                  </a:cubicBezTo>
                  <a:cubicBezTo>
                    <a:pt x="3071152" y="929216"/>
                    <a:pt x="3059221" y="939753"/>
                    <a:pt x="3049149" y="940682"/>
                  </a:cubicBezTo>
                  <a:cubicBezTo>
                    <a:pt x="3039078" y="941767"/>
                    <a:pt x="3034739" y="932780"/>
                    <a:pt x="3039388" y="920849"/>
                  </a:cubicBezTo>
                  <a:cubicBezTo>
                    <a:pt x="3044037" y="908918"/>
                    <a:pt x="3055966" y="898382"/>
                    <a:pt x="3065882" y="897452"/>
                  </a:cubicBezTo>
                  <a:close/>
                  <a:moveTo>
                    <a:pt x="8570580" y="896988"/>
                  </a:moveTo>
                  <a:cubicBezTo>
                    <a:pt x="8579721" y="898382"/>
                    <a:pt x="8593201" y="909229"/>
                    <a:pt x="8600484" y="921315"/>
                  </a:cubicBezTo>
                  <a:cubicBezTo>
                    <a:pt x="8607921" y="933400"/>
                    <a:pt x="8606372" y="942232"/>
                    <a:pt x="8597230" y="940838"/>
                  </a:cubicBezTo>
                  <a:cubicBezTo>
                    <a:pt x="8587934" y="939443"/>
                    <a:pt x="8574607" y="928597"/>
                    <a:pt x="8567325" y="916511"/>
                  </a:cubicBezTo>
                  <a:cubicBezTo>
                    <a:pt x="8560042" y="904425"/>
                    <a:pt x="8561437" y="895748"/>
                    <a:pt x="8570580" y="896988"/>
                  </a:cubicBezTo>
                  <a:close/>
                  <a:moveTo>
                    <a:pt x="9301619" y="894818"/>
                  </a:moveTo>
                  <a:cubicBezTo>
                    <a:pt x="9310296" y="896368"/>
                    <a:pt x="9323932" y="907679"/>
                    <a:pt x="9332143" y="919919"/>
                  </a:cubicBezTo>
                  <a:cubicBezTo>
                    <a:pt x="9340356" y="932160"/>
                    <a:pt x="9340046" y="940837"/>
                    <a:pt x="9331369" y="939288"/>
                  </a:cubicBezTo>
                  <a:cubicBezTo>
                    <a:pt x="9322692" y="937738"/>
                    <a:pt x="9309056" y="926427"/>
                    <a:pt x="9300845" y="914186"/>
                  </a:cubicBezTo>
                  <a:cubicBezTo>
                    <a:pt x="9292632" y="901946"/>
                    <a:pt x="9293097" y="893269"/>
                    <a:pt x="9301619" y="894818"/>
                  </a:cubicBezTo>
                  <a:close/>
                  <a:moveTo>
                    <a:pt x="6658844" y="894818"/>
                  </a:moveTo>
                  <a:cubicBezTo>
                    <a:pt x="6669070" y="895438"/>
                    <a:pt x="6680227" y="905509"/>
                    <a:pt x="6683790" y="917440"/>
                  </a:cubicBezTo>
                  <a:cubicBezTo>
                    <a:pt x="6687354" y="929371"/>
                    <a:pt x="6681931" y="938668"/>
                    <a:pt x="6671705" y="938048"/>
                  </a:cubicBezTo>
                  <a:cubicBezTo>
                    <a:pt x="6661478" y="937583"/>
                    <a:pt x="6650322" y="927357"/>
                    <a:pt x="6646758" y="915426"/>
                  </a:cubicBezTo>
                  <a:cubicBezTo>
                    <a:pt x="6643194" y="903495"/>
                    <a:pt x="6648617" y="894353"/>
                    <a:pt x="6658844" y="894818"/>
                  </a:cubicBezTo>
                  <a:close/>
                  <a:moveTo>
                    <a:pt x="7496797" y="893888"/>
                  </a:moveTo>
                  <a:cubicBezTo>
                    <a:pt x="7506559" y="894818"/>
                    <a:pt x="7518799" y="905354"/>
                    <a:pt x="7524223" y="917285"/>
                  </a:cubicBezTo>
                  <a:cubicBezTo>
                    <a:pt x="7529646" y="929216"/>
                    <a:pt x="7526082" y="938203"/>
                    <a:pt x="7516166" y="937273"/>
                  </a:cubicBezTo>
                  <a:cubicBezTo>
                    <a:pt x="7506404" y="936344"/>
                    <a:pt x="7494008" y="925807"/>
                    <a:pt x="7488740" y="913876"/>
                  </a:cubicBezTo>
                  <a:cubicBezTo>
                    <a:pt x="7483472" y="901790"/>
                    <a:pt x="7487036" y="892958"/>
                    <a:pt x="7496797" y="893888"/>
                  </a:cubicBezTo>
                  <a:close/>
                  <a:moveTo>
                    <a:pt x="8943072" y="893578"/>
                  </a:moveTo>
                  <a:cubicBezTo>
                    <a:pt x="8952059" y="894973"/>
                    <a:pt x="8965540" y="905974"/>
                    <a:pt x="8973442" y="918215"/>
                  </a:cubicBezTo>
                  <a:cubicBezTo>
                    <a:pt x="8981344" y="930456"/>
                    <a:pt x="8980414" y="939133"/>
                    <a:pt x="8971583" y="937583"/>
                  </a:cubicBezTo>
                  <a:cubicBezTo>
                    <a:pt x="8962596" y="936034"/>
                    <a:pt x="8948960" y="925032"/>
                    <a:pt x="8941213" y="912792"/>
                  </a:cubicBezTo>
                  <a:cubicBezTo>
                    <a:pt x="8933465" y="900706"/>
                    <a:pt x="8934240" y="892029"/>
                    <a:pt x="8943072" y="893578"/>
                  </a:cubicBezTo>
                  <a:close/>
                  <a:moveTo>
                    <a:pt x="8073665" y="892804"/>
                  </a:moveTo>
                  <a:cubicBezTo>
                    <a:pt x="8083116" y="893889"/>
                    <a:pt x="8096132" y="904580"/>
                    <a:pt x="8102640" y="916666"/>
                  </a:cubicBezTo>
                  <a:cubicBezTo>
                    <a:pt x="8109147" y="928752"/>
                    <a:pt x="8106669" y="937584"/>
                    <a:pt x="8097216" y="936344"/>
                  </a:cubicBezTo>
                  <a:cubicBezTo>
                    <a:pt x="8087610" y="935260"/>
                    <a:pt x="8074750" y="924568"/>
                    <a:pt x="8068241" y="912482"/>
                  </a:cubicBezTo>
                  <a:cubicBezTo>
                    <a:pt x="8061889" y="900551"/>
                    <a:pt x="8064212" y="891719"/>
                    <a:pt x="8073665" y="892804"/>
                  </a:cubicBezTo>
                  <a:close/>
                  <a:moveTo>
                    <a:pt x="3123523" y="892029"/>
                  </a:moveTo>
                  <a:cubicBezTo>
                    <a:pt x="3133594" y="891099"/>
                    <a:pt x="3138087" y="899931"/>
                    <a:pt x="3133594" y="911862"/>
                  </a:cubicBezTo>
                  <a:cubicBezTo>
                    <a:pt x="3129100" y="923793"/>
                    <a:pt x="3117326" y="934330"/>
                    <a:pt x="3107254" y="935259"/>
                  </a:cubicBezTo>
                  <a:cubicBezTo>
                    <a:pt x="3097182" y="936189"/>
                    <a:pt x="3092689" y="927202"/>
                    <a:pt x="3097182" y="915271"/>
                  </a:cubicBezTo>
                  <a:cubicBezTo>
                    <a:pt x="3101831" y="903340"/>
                    <a:pt x="3113607" y="892959"/>
                    <a:pt x="3123523" y="892029"/>
                  </a:cubicBezTo>
                  <a:close/>
                  <a:moveTo>
                    <a:pt x="6599964" y="891564"/>
                  </a:moveTo>
                  <a:cubicBezTo>
                    <a:pt x="6610036" y="892184"/>
                    <a:pt x="6621192" y="902256"/>
                    <a:pt x="6624601" y="914187"/>
                  </a:cubicBezTo>
                  <a:cubicBezTo>
                    <a:pt x="6628165" y="926117"/>
                    <a:pt x="6622587" y="935414"/>
                    <a:pt x="6612360" y="934794"/>
                  </a:cubicBezTo>
                  <a:cubicBezTo>
                    <a:pt x="6602133" y="934175"/>
                    <a:pt x="6591132" y="924103"/>
                    <a:pt x="6587724" y="912172"/>
                  </a:cubicBezTo>
                  <a:cubicBezTo>
                    <a:pt x="6584470" y="900241"/>
                    <a:pt x="6589893" y="890944"/>
                    <a:pt x="6599964" y="891564"/>
                  </a:cubicBezTo>
                  <a:close/>
                  <a:moveTo>
                    <a:pt x="2065605" y="890634"/>
                  </a:moveTo>
                  <a:cubicBezTo>
                    <a:pt x="2075058" y="889240"/>
                    <a:pt x="2077227" y="897762"/>
                    <a:pt x="2070720" y="909848"/>
                  </a:cubicBezTo>
                  <a:cubicBezTo>
                    <a:pt x="2064056" y="921934"/>
                    <a:pt x="2051040" y="932780"/>
                    <a:pt x="2041588" y="934174"/>
                  </a:cubicBezTo>
                  <a:cubicBezTo>
                    <a:pt x="2032136" y="935414"/>
                    <a:pt x="2029811" y="926892"/>
                    <a:pt x="2036474" y="914806"/>
                  </a:cubicBezTo>
                  <a:cubicBezTo>
                    <a:pt x="2043138" y="902720"/>
                    <a:pt x="2056154" y="892029"/>
                    <a:pt x="2065605" y="890634"/>
                  </a:cubicBezTo>
                  <a:close/>
                  <a:moveTo>
                    <a:pt x="8517898" y="889395"/>
                  </a:moveTo>
                  <a:cubicBezTo>
                    <a:pt x="8527040" y="890789"/>
                    <a:pt x="8540365" y="901636"/>
                    <a:pt x="8547647" y="913722"/>
                  </a:cubicBezTo>
                  <a:cubicBezTo>
                    <a:pt x="8554930" y="925807"/>
                    <a:pt x="8553226" y="934639"/>
                    <a:pt x="8544084" y="933245"/>
                  </a:cubicBezTo>
                  <a:cubicBezTo>
                    <a:pt x="8534942" y="931850"/>
                    <a:pt x="8521616" y="921004"/>
                    <a:pt x="8514334" y="908918"/>
                  </a:cubicBezTo>
                  <a:cubicBezTo>
                    <a:pt x="8507051" y="896832"/>
                    <a:pt x="8508756" y="888155"/>
                    <a:pt x="8517898" y="889395"/>
                  </a:cubicBezTo>
                  <a:close/>
                  <a:moveTo>
                    <a:pt x="1675409" y="888775"/>
                  </a:moveTo>
                  <a:cubicBezTo>
                    <a:pt x="1684550" y="887225"/>
                    <a:pt x="1686255" y="895747"/>
                    <a:pt x="1678971" y="907833"/>
                  </a:cubicBezTo>
                  <a:cubicBezTo>
                    <a:pt x="1671844" y="919919"/>
                    <a:pt x="1658517" y="930920"/>
                    <a:pt x="1649220" y="932470"/>
                  </a:cubicBezTo>
                  <a:cubicBezTo>
                    <a:pt x="1639924" y="933864"/>
                    <a:pt x="1638374" y="925342"/>
                    <a:pt x="1645657" y="913256"/>
                  </a:cubicBezTo>
                  <a:cubicBezTo>
                    <a:pt x="1652940" y="901171"/>
                    <a:pt x="1666266" y="890169"/>
                    <a:pt x="1675409" y="888775"/>
                  </a:cubicBezTo>
                  <a:close/>
                  <a:moveTo>
                    <a:pt x="7440397" y="888621"/>
                  </a:moveTo>
                  <a:cubicBezTo>
                    <a:pt x="7450158" y="889396"/>
                    <a:pt x="7462399" y="899932"/>
                    <a:pt x="7467668" y="911863"/>
                  </a:cubicBezTo>
                  <a:cubicBezTo>
                    <a:pt x="7472936" y="923794"/>
                    <a:pt x="7469217" y="932781"/>
                    <a:pt x="7459300" y="931851"/>
                  </a:cubicBezTo>
                  <a:cubicBezTo>
                    <a:pt x="7449539" y="930921"/>
                    <a:pt x="7437298" y="920385"/>
                    <a:pt x="7432030" y="908454"/>
                  </a:cubicBezTo>
                  <a:cubicBezTo>
                    <a:pt x="7426761" y="896523"/>
                    <a:pt x="7430480" y="887536"/>
                    <a:pt x="7440397" y="888621"/>
                  </a:cubicBezTo>
                  <a:close/>
                  <a:moveTo>
                    <a:pt x="6541395" y="888466"/>
                  </a:moveTo>
                  <a:cubicBezTo>
                    <a:pt x="6551621" y="888931"/>
                    <a:pt x="6562467" y="899002"/>
                    <a:pt x="6565876" y="910933"/>
                  </a:cubicBezTo>
                  <a:cubicBezTo>
                    <a:pt x="6569285" y="922864"/>
                    <a:pt x="6563552" y="932161"/>
                    <a:pt x="6553326" y="931541"/>
                  </a:cubicBezTo>
                  <a:cubicBezTo>
                    <a:pt x="6543099" y="930921"/>
                    <a:pt x="6532098" y="920850"/>
                    <a:pt x="6528844" y="908919"/>
                  </a:cubicBezTo>
                  <a:cubicBezTo>
                    <a:pt x="6525590" y="896988"/>
                    <a:pt x="6531168" y="887846"/>
                    <a:pt x="6541395" y="888466"/>
                  </a:cubicBezTo>
                  <a:close/>
                  <a:moveTo>
                    <a:pt x="3181059" y="886761"/>
                  </a:moveTo>
                  <a:cubicBezTo>
                    <a:pt x="3190976" y="885831"/>
                    <a:pt x="3195624" y="894663"/>
                    <a:pt x="3191286" y="906594"/>
                  </a:cubicBezTo>
                  <a:cubicBezTo>
                    <a:pt x="3186947" y="918525"/>
                    <a:pt x="3175171" y="928907"/>
                    <a:pt x="3165357" y="929836"/>
                  </a:cubicBezTo>
                  <a:cubicBezTo>
                    <a:pt x="3155286" y="930766"/>
                    <a:pt x="3150638" y="921779"/>
                    <a:pt x="3155130" y="909848"/>
                  </a:cubicBezTo>
                  <a:cubicBezTo>
                    <a:pt x="3159624" y="897917"/>
                    <a:pt x="3171245" y="887536"/>
                    <a:pt x="3181059" y="886761"/>
                  </a:cubicBezTo>
                  <a:close/>
                  <a:moveTo>
                    <a:pt x="8019124" y="886296"/>
                  </a:moveTo>
                  <a:cubicBezTo>
                    <a:pt x="8028575" y="887536"/>
                    <a:pt x="8041436" y="898072"/>
                    <a:pt x="8047944" y="910158"/>
                  </a:cubicBezTo>
                  <a:cubicBezTo>
                    <a:pt x="8054452" y="922089"/>
                    <a:pt x="8051973" y="930921"/>
                    <a:pt x="8042366" y="929836"/>
                  </a:cubicBezTo>
                  <a:cubicBezTo>
                    <a:pt x="8032759" y="928597"/>
                    <a:pt x="8019898" y="917905"/>
                    <a:pt x="8013546" y="905974"/>
                  </a:cubicBezTo>
                  <a:cubicBezTo>
                    <a:pt x="8007039" y="893888"/>
                    <a:pt x="8009672" y="885056"/>
                    <a:pt x="8019124" y="886296"/>
                  </a:cubicBezTo>
                  <a:close/>
                  <a:moveTo>
                    <a:pt x="9251727" y="885831"/>
                  </a:moveTo>
                  <a:cubicBezTo>
                    <a:pt x="9260404" y="887381"/>
                    <a:pt x="9274039" y="898692"/>
                    <a:pt x="9282252" y="910933"/>
                  </a:cubicBezTo>
                  <a:cubicBezTo>
                    <a:pt x="9290463" y="923173"/>
                    <a:pt x="9289999" y="931850"/>
                    <a:pt x="9281322" y="930301"/>
                  </a:cubicBezTo>
                  <a:cubicBezTo>
                    <a:pt x="9272645" y="928596"/>
                    <a:pt x="9258855" y="917440"/>
                    <a:pt x="9250797" y="905199"/>
                  </a:cubicBezTo>
                  <a:cubicBezTo>
                    <a:pt x="9242740" y="892959"/>
                    <a:pt x="9243205" y="884282"/>
                    <a:pt x="9251727" y="885831"/>
                  </a:cubicBezTo>
                  <a:close/>
                  <a:moveTo>
                    <a:pt x="6482669" y="885366"/>
                  </a:moveTo>
                  <a:cubicBezTo>
                    <a:pt x="6492896" y="885831"/>
                    <a:pt x="6503742" y="895902"/>
                    <a:pt x="6506996" y="907833"/>
                  </a:cubicBezTo>
                  <a:cubicBezTo>
                    <a:pt x="6510250" y="919764"/>
                    <a:pt x="6504362" y="928906"/>
                    <a:pt x="6494135" y="928441"/>
                  </a:cubicBezTo>
                  <a:cubicBezTo>
                    <a:pt x="6483754" y="927976"/>
                    <a:pt x="6472907" y="917905"/>
                    <a:pt x="6469809" y="905974"/>
                  </a:cubicBezTo>
                  <a:cubicBezTo>
                    <a:pt x="6466710" y="894043"/>
                    <a:pt x="6472443" y="884901"/>
                    <a:pt x="6482669" y="885366"/>
                  </a:cubicBezTo>
                  <a:close/>
                  <a:moveTo>
                    <a:pt x="8891784" y="885056"/>
                  </a:moveTo>
                  <a:cubicBezTo>
                    <a:pt x="8900617" y="886451"/>
                    <a:pt x="8914252" y="897452"/>
                    <a:pt x="8921999" y="909693"/>
                  </a:cubicBezTo>
                  <a:cubicBezTo>
                    <a:pt x="8929902" y="921779"/>
                    <a:pt x="8928972" y="930456"/>
                    <a:pt x="8919985" y="929061"/>
                  </a:cubicBezTo>
                  <a:cubicBezTo>
                    <a:pt x="8911153" y="927667"/>
                    <a:pt x="8897517" y="916510"/>
                    <a:pt x="8889770" y="904424"/>
                  </a:cubicBezTo>
                  <a:cubicBezTo>
                    <a:pt x="8882023" y="892339"/>
                    <a:pt x="8882952" y="883662"/>
                    <a:pt x="8891784" y="885056"/>
                  </a:cubicBezTo>
                  <a:close/>
                  <a:moveTo>
                    <a:pt x="7383686" y="883352"/>
                  </a:moveTo>
                  <a:cubicBezTo>
                    <a:pt x="7393448" y="884282"/>
                    <a:pt x="7405689" y="894663"/>
                    <a:pt x="7410802" y="906594"/>
                  </a:cubicBezTo>
                  <a:cubicBezTo>
                    <a:pt x="7416070" y="918525"/>
                    <a:pt x="7412197" y="927512"/>
                    <a:pt x="7402280" y="926582"/>
                  </a:cubicBezTo>
                  <a:cubicBezTo>
                    <a:pt x="7392363" y="925653"/>
                    <a:pt x="7380277" y="915271"/>
                    <a:pt x="7375164" y="903340"/>
                  </a:cubicBezTo>
                  <a:cubicBezTo>
                    <a:pt x="7370051" y="891409"/>
                    <a:pt x="7373925" y="882422"/>
                    <a:pt x="7383686" y="883352"/>
                  </a:cubicBezTo>
                  <a:close/>
                  <a:moveTo>
                    <a:pt x="2119995" y="882887"/>
                  </a:moveTo>
                  <a:cubicBezTo>
                    <a:pt x="2129448" y="881493"/>
                    <a:pt x="2131927" y="890170"/>
                    <a:pt x="2125418" y="902101"/>
                  </a:cubicBezTo>
                  <a:cubicBezTo>
                    <a:pt x="2118911" y="914032"/>
                    <a:pt x="2105894" y="924878"/>
                    <a:pt x="2096442" y="926272"/>
                  </a:cubicBezTo>
                  <a:cubicBezTo>
                    <a:pt x="2086835" y="927512"/>
                    <a:pt x="2084511" y="918990"/>
                    <a:pt x="2091019" y="906904"/>
                  </a:cubicBezTo>
                  <a:cubicBezTo>
                    <a:pt x="2097528" y="894973"/>
                    <a:pt x="2110543" y="884127"/>
                    <a:pt x="2119995" y="882887"/>
                  </a:cubicBezTo>
                  <a:close/>
                  <a:moveTo>
                    <a:pt x="6423635" y="882268"/>
                  </a:moveTo>
                  <a:cubicBezTo>
                    <a:pt x="6433861" y="882732"/>
                    <a:pt x="6444553" y="892804"/>
                    <a:pt x="6447652" y="904735"/>
                  </a:cubicBezTo>
                  <a:cubicBezTo>
                    <a:pt x="6450750" y="916666"/>
                    <a:pt x="6445017" y="925963"/>
                    <a:pt x="6434636" y="925498"/>
                  </a:cubicBezTo>
                  <a:cubicBezTo>
                    <a:pt x="6424410" y="925033"/>
                    <a:pt x="6413563" y="914961"/>
                    <a:pt x="6410619" y="903030"/>
                  </a:cubicBezTo>
                  <a:cubicBezTo>
                    <a:pt x="6407675" y="891254"/>
                    <a:pt x="6413563" y="881958"/>
                    <a:pt x="6423635" y="882268"/>
                  </a:cubicBezTo>
                  <a:close/>
                  <a:moveTo>
                    <a:pt x="8465061" y="881803"/>
                  </a:moveTo>
                  <a:cubicBezTo>
                    <a:pt x="8474202" y="883042"/>
                    <a:pt x="8487528" y="893889"/>
                    <a:pt x="8494656" y="905975"/>
                  </a:cubicBezTo>
                  <a:cubicBezTo>
                    <a:pt x="8501784" y="918060"/>
                    <a:pt x="8500233" y="926737"/>
                    <a:pt x="8490937" y="925498"/>
                  </a:cubicBezTo>
                  <a:cubicBezTo>
                    <a:pt x="8481640" y="924258"/>
                    <a:pt x="8468314" y="913412"/>
                    <a:pt x="8461187" y="901326"/>
                  </a:cubicBezTo>
                  <a:cubicBezTo>
                    <a:pt x="8454060" y="889240"/>
                    <a:pt x="8455764" y="880563"/>
                    <a:pt x="8465061" y="881803"/>
                  </a:cubicBezTo>
                  <a:close/>
                  <a:moveTo>
                    <a:pt x="3239009" y="881183"/>
                  </a:moveTo>
                  <a:cubicBezTo>
                    <a:pt x="3249081" y="880409"/>
                    <a:pt x="3253729" y="889241"/>
                    <a:pt x="3249546" y="901171"/>
                  </a:cubicBezTo>
                  <a:cubicBezTo>
                    <a:pt x="3245207" y="913102"/>
                    <a:pt x="3233586" y="923484"/>
                    <a:pt x="3223515" y="924414"/>
                  </a:cubicBezTo>
                  <a:cubicBezTo>
                    <a:pt x="3213443" y="925343"/>
                    <a:pt x="3208640" y="916356"/>
                    <a:pt x="3212978" y="904425"/>
                  </a:cubicBezTo>
                  <a:cubicBezTo>
                    <a:pt x="3217162" y="892649"/>
                    <a:pt x="3228783" y="882268"/>
                    <a:pt x="3239009" y="881183"/>
                  </a:cubicBezTo>
                  <a:close/>
                  <a:moveTo>
                    <a:pt x="7964428" y="879788"/>
                  </a:moveTo>
                  <a:cubicBezTo>
                    <a:pt x="7973880" y="880873"/>
                    <a:pt x="7986740" y="891564"/>
                    <a:pt x="7993093" y="903495"/>
                  </a:cubicBezTo>
                  <a:cubicBezTo>
                    <a:pt x="7999445" y="915426"/>
                    <a:pt x="7996812" y="924258"/>
                    <a:pt x="7987205" y="923173"/>
                  </a:cubicBezTo>
                  <a:cubicBezTo>
                    <a:pt x="7977598" y="922089"/>
                    <a:pt x="7964737" y="911397"/>
                    <a:pt x="7958540" y="899466"/>
                  </a:cubicBezTo>
                  <a:cubicBezTo>
                    <a:pt x="7952342" y="887380"/>
                    <a:pt x="7954976" y="878549"/>
                    <a:pt x="7964428" y="879788"/>
                  </a:cubicBezTo>
                  <a:close/>
                  <a:moveTo>
                    <a:pt x="6364755" y="879788"/>
                  </a:moveTo>
                  <a:cubicBezTo>
                    <a:pt x="6374982" y="880253"/>
                    <a:pt x="6385673" y="890170"/>
                    <a:pt x="6388617" y="902101"/>
                  </a:cubicBezTo>
                  <a:cubicBezTo>
                    <a:pt x="6391561" y="914032"/>
                    <a:pt x="6385673" y="923328"/>
                    <a:pt x="6375291" y="922864"/>
                  </a:cubicBezTo>
                  <a:cubicBezTo>
                    <a:pt x="6364910" y="922399"/>
                    <a:pt x="6354218" y="912327"/>
                    <a:pt x="6351429" y="900396"/>
                  </a:cubicBezTo>
                  <a:cubicBezTo>
                    <a:pt x="6348641" y="888465"/>
                    <a:pt x="6354529" y="879169"/>
                    <a:pt x="6364755" y="879788"/>
                  </a:cubicBezTo>
                  <a:close/>
                  <a:moveTo>
                    <a:pt x="7326976" y="878239"/>
                  </a:moveTo>
                  <a:cubicBezTo>
                    <a:pt x="7336737" y="879169"/>
                    <a:pt x="7348823" y="889550"/>
                    <a:pt x="7353936" y="901481"/>
                  </a:cubicBezTo>
                  <a:cubicBezTo>
                    <a:pt x="7359050" y="913412"/>
                    <a:pt x="7355021" y="922399"/>
                    <a:pt x="7345104" y="921469"/>
                  </a:cubicBezTo>
                  <a:cubicBezTo>
                    <a:pt x="7335188" y="920540"/>
                    <a:pt x="7323102" y="910158"/>
                    <a:pt x="7318144" y="898227"/>
                  </a:cubicBezTo>
                  <a:cubicBezTo>
                    <a:pt x="7313185" y="886296"/>
                    <a:pt x="7317214" y="877309"/>
                    <a:pt x="7326976" y="878239"/>
                  </a:cubicBezTo>
                  <a:close/>
                  <a:moveTo>
                    <a:pt x="6305720" y="877000"/>
                  </a:moveTo>
                  <a:cubicBezTo>
                    <a:pt x="6315946" y="877464"/>
                    <a:pt x="6326483" y="887381"/>
                    <a:pt x="6329272" y="899312"/>
                  </a:cubicBezTo>
                  <a:cubicBezTo>
                    <a:pt x="6332061" y="911243"/>
                    <a:pt x="6326018" y="920540"/>
                    <a:pt x="6315636" y="920075"/>
                  </a:cubicBezTo>
                  <a:cubicBezTo>
                    <a:pt x="6305410" y="919610"/>
                    <a:pt x="6294873" y="909693"/>
                    <a:pt x="6292085" y="897762"/>
                  </a:cubicBezTo>
                  <a:cubicBezTo>
                    <a:pt x="6289450" y="885986"/>
                    <a:pt x="6295493" y="876690"/>
                    <a:pt x="6305720" y="877000"/>
                  </a:cubicBezTo>
                  <a:close/>
                  <a:moveTo>
                    <a:pt x="9201834" y="876844"/>
                  </a:moveTo>
                  <a:cubicBezTo>
                    <a:pt x="9210666" y="878394"/>
                    <a:pt x="9224147" y="889550"/>
                    <a:pt x="9232358" y="901791"/>
                  </a:cubicBezTo>
                  <a:cubicBezTo>
                    <a:pt x="9240416" y="914031"/>
                    <a:pt x="9239951" y="922708"/>
                    <a:pt x="9231274" y="921159"/>
                  </a:cubicBezTo>
                  <a:cubicBezTo>
                    <a:pt x="9222442" y="919609"/>
                    <a:pt x="9208807" y="908453"/>
                    <a:pt x="9200750" y="896212"/>
                  </a:cubicBezTo>
                  <a:cubicBezTo>
                    <a:pt x="9192692" y="883972"/>
                    <a:pt x="9193157" y="875295"/>
                    <a:pt x="9201834" y="876844"/>
                  </a:cubicBezTo>
                  <a:close/>
                  <a:moveTo>
                    <a:pt x="8840497" y="876689"/>
                  </a:moveTo>
                  <a:cubicBezTo>
                    <a:pt x="8849484" y="878239"/>
                    <a:pt x="8862964" y="889240"/>
                    <a:pt x="8870712" y="901326"/>
                  </a:cubicBezTo>
                  <a:cubicBezTo>
                    <a:pt x="8878459" y="913412"/>
                    <a:pt x="8877529" y="922089"/>
                    <a:pt x="8868542" y="920694"/>
                  </a:cubicBezTo>
                  <a:cubicBezTo>
                    <a:pt x="8859555" y="919145"/>
                    <a:pt x="8846075" y="908143"/>
                    <a:pt x="8838327" y="896057"/>
                  </a:cubicBezTo>
                  <a:cubicBezTo>
                    <a:pt x="8830580" y="883972"/>
                    <a:pt x="8831510" y="875295"/>
                    <a:pt x="8840497" y="876689"/>
                  </a:cubicBezTo>
                  <a:close/>
                  <a:moveTo>
                    <a:pt x="3296649" y="876224"/>
                  </a:moveTo>
                  <a:cubicBezTo>
                    <a:pt x="3306566" y="875450"/>
                    <a:pt x="3311369" y="884282"/>
                    <a:pt x="3307341" y="896212"/>
                  </a:cubicBezTo>
                  <a:cubicBezTo>
                    <a:pt x="3303312" y="907988"/>
                    <a:pt x="3291691" y="918370"/>
                    <a:pt x="3281620" y="919300"/>
                  </a:cubicBezTo>
                  <a:cubicBezTo>
                    <a:pt x="3271548" y="920229"/>
                    <a:pt x="3266745" y="911242"/>
                    <a:pt x="3270928" y="899311"/>
                  </a:cubicBezTo>
                  <a:cubicBezTo>
                    <a:pt x="3275267" y="887380"/>
                    <a:pt x="3286733" y="877154"/>
                    <a:pt x="3296649" y="876224"/>
                  </a:cubicBezTo>
                  <a:close/>
                  <a:moveTo>
                    <a:pt x="2174540" y="875140"/>
                  </a:moveTo>
                  <a:cubicBezTo>
                    <a:pt x="2183992" y="873900"/>
                    <a:pt x="2186471" y="882577"/>
                    <a:pt x="2180118" y="894508"/>
                  </a:cubicBezTo>
                  <a:cubicBezTo>
                    <a:pt x="2173765" y="906594"/>
                    <a:pt x="2160904" y="917285"/>
                    <a:pt x="2151296" y="918680"/>
                  </a:cubicBezTo>
                  <a:cubicBezTo>
                    <a:pt x="2141689" y="919920"/>
                    <a:pt x="2139210" y="911243"/>
                    <a:pt x="2145718" y="899312"/>
                  </a:cubicBezTo>
                  <a:cubicBezTo>
                    <a:pt x="2152226" y="887226"/>
                    <a:pt x="2165087" y="876534"/>
                    <a:pt x="2174540" y="875140"/>
                  </a:cubicBezTo>
                  <a:close/>
                  <a:moveTo>
                    <a:pt x="6246685" y="874675"/>
                  </a:moveTo>
                  <a:cubicBezTo>
                    <a:pt x="6256911" y="875140"/>
                    <a:pt x="6267448" y="885056"/>
                    <a:pt x="6270082" y="896987"/>
                  </a:cubicBezTo>
                  <a:cubicBezTo>
                    <a:pt x="6272716" y="908918"/>
                    <a:pt x="6266518" y="918215"/>
                    <a:pt x="6256137" y="917750"/>
                  </a:cubicBezTo>
                  <a:cubicBezTo>
                    <a:pt x="6245755" y="917285"/>
                    <a:pt x="6235374" y="907369"/>
                    <a:pt x="6232740" y="895438"/>
                  </a:cubicBezTo>
                  <a:cubicBezTo>
                    <a:pt x="6230260" y="883507"/>
                    <a:pt x="6236459" y="874210"/>
                    <a:pt x="6246685" y="874675"/>
                  </a:cubicBezTo>
                  <a:close/>
                  <a:moveTo>
                    <a:pt x="8411914" y="874365"/>
                  </a:moveTo>
                  <a:cubicBezTo>
                    <a:pt x="8421211" y="875604"/>
                    <a:pt x="8434381" y="886451"/>
                    <a:pt x="8441509" y="898537"/>
                  </a:cubicBezTo>
                  <a:cubicBezTo>
                    <a:pt x="8448637" y="910622"/>
                    <a:pt x="8446932" y="919299"/>
                    <a:pt x="8437635" y="918060"/>
                  </a:cubicBezTo>
                  <a:cubicBezTo>
                    <a:pt x="8428338" y="916820"/>
                    <a:pt x="8415168" y="905974"/>
                    <a:pt x="8408040" y="893888"/>
                  </a:cubicBezTo>
                  <a:cubicBezTo>
                    <a:pt x="8400913" y="881802"/>
                    <a:pt x="8402772" y="873125"/>
                    <a:pt x="8411914" y="874365"/>
                  </a:cubicBezTo>
                  <a:close/>
                  <a:moveTo>
                    <a:pt x="7909576" y="873280"/>
                  </a:moveTo>
                  <a:cubicBezTo>
                    <a:pt x="7919028" y="874365"/>
                    <a:pt x="7931888" y="885056"/>
                    <a:pt x="7938087" y="896987"/>
                  </a:cubicBezTo>
                  <a:cubicBezTo>
                    <a:pt x="7944284" y="908918"/>
                    <a:pt x="7941650" y="917750"/>
                    <a:pt x="7932043" y="916665"/>
                  </a:cubicBezTo>
                  <a:cubicBezTo>
                    <a:pt x="7922437" y="915581"/>
                    <a:pt x="7909731" y="904889"/>
                    <a:pt x="7903533" y="892958"/>
                  </a:cubicBezTo>
                  <a:cubicBezTo>
                    <a:pt x="7897335" y="881027"/>
                    <a:pt x="7899969" y="872195"/>
                    <a:pt x="7909576" y="873280"/>
                  </a:cubicBezTo>
                  <a:close/>
                  <a:moveTo>
                    <a:pt x="7270109" y="873126"/>
                  </a:moveTo>
                  <a:cubicBezTo>
                    <a:pt x="7280026" y="873900"/>
                    <a:pt x="7291957" y="884282"/>
                    <a:pt x="7296915" y="896213"/>
                  </a:cubicBezTo>
                  <a:cubicBezTo>
                    <a:pt x="7301873" y="908144"/>
                    <a:pt x="7297845" y="917286"/>
                    <a:pt x="7287928" y="916356"/>
                  </a:cubicBezTo>
                  <a:cubicBezTo>
                    <a:pt x="7278012" y="915581"/>
                    <a:pt x="7265926" y="905200"/>
                    <a:pt x="7261123" y="893269"/>
                  </a:cubicBezTo>
                  <a:cubicBezTo>
                    <a:pt x="7256319" y="881338"/>
                    <a:pt x="7260348" y="872506"/>
                    <a:pt x="7270109" y="873126"/>
                  </a:cubicBezTo>
                  <a:close/>
                  <a:moveTo>
                    <a:pt x="6187496" y="872506"/>
                  </a:moveTo>
                  <a:cubicBezTo>
                    <a:pt x="6197877" y="872816"/>
                    <a:pt x="6208259" y="882733"/>
                    <a:pt x="6210738" y="894664"/>
                  </a:cubicBezTo>
                  <a:cubicBezTo>
                    <a:pt x="6213372" y="906440"/>
                    <a:pt x="6207019" y="915891"/>
                    <a:pt x="6196638" y="915427"/>
                  </a:cubicBezTo>
                  <a:cubicBezTo>
                    <a:pt x="6186256" y="914962"/>
                    <a:pt x="6175875" y="905045"/>
                    <a:pt x="6173396" y="893114"/>
                  </a:cubicBezTo>
                  <a:cubicBezTo>
                    <a:pt x="6170916" y="881183"/>
                    <a:pt x="6177269" y="871886"/>
                    <a:pt x="6187496" y="872506"/>
                  </a:cubicBezTo>
                  <a:close/>
                  <a:moveTo>
                    <a:pt x="6128305" y="870027"/>
                  </a:moveTo>
                  <a:cubicBezTo>
                    <a:pt x="6138532" y="870337"/>
                    <a:pt x="6148758" y="880253"/>
                    <a:pt x="6151238" y="892184"/>
                  </a:cubicBezTo>
                  <a:cubicBezTo>
                    <a:pt x="6153717" y="904115"/>
                    <a:pt x="6147209" y="913412"/>
                    <a:pt x="6136827" y="913102"/>
                  </a:cubicBezTo>
                  <a:cubicBezTo>
                    <a:pt x="6126446" y="912792"/>
                    <a:pt x="6116219" y="902876"/>
                    <a:pt x="6113895" y="890945"/>
                  </a:cubicBezTo>
                  <a:cubicBezTo>
                    <a:pt x="6111726" y="879169"/>
                    <a:pt x="6118079" y="869872"/>
                    <a:pt x="6128305" y="870027"/>
                  </a:cubicBezTo>
                  <a:close/>
                  <a:moveTo>
                    <a:pt x="7213244" y="868478"/>
                  </a:moveTo>
                  <a:cubicBezTo>
                    <a:pt x="7223161" y="869407"/>
                    <a:pt x="7235092" y="879634"/>
                    <a:pt x="7239895" y="891565"/>
                  </a:cubicBezTo>
                  <a:cubicBezTo>
                    <a:pt x="7244698" y="903496"/>
                    <a:pt x="7240515" y="912482"/>
                    <a:pt x="7230598" y="911708"/>
                  </a:cubicBezTo>
                  <a:cubicBezTo>
                    <a:pt x="7220682" y="910933"/>
                    <a:pt x="7208751" y="900552"/>
                    <a:pt x="7203948" y="888621"/>
                  </a:cubicBezTo>
                  <a:cubicBezTo>
                    <a:pt x="7199144" y="876690"/>
                    <a:pt x="7203328" y="867703"/>
                    <a:pt x="7213244" y="868478"/>
                  </a:cubicBezTo>
                  <a:close/>
                  <a:moveTo>
                    <a:pt x="8788899" y="868477"/>
                  </a:moveTo>
                  <a:cubicBezTo>
                    <a:pt x="8797732" y="869872"/>
                    <a:pt x="8811212" y="880873"/>
                    <a:pt x="8818959" y="892959"/>
                  </a:cubicBezTo>
                  <a:cubicBezTo>
                    <a:pt x="8826707" y="905045"/>
                    <a:pt x="8825622" y="913722"/>
                    <a:pt x="8816636" y="912327"/>
                  </a:cubicBezTo>
                  <a:cubicBezTo>
                    <a:pt x="8807648" y="910933"/>
                    <a:pt x="8794168" y="899931"/>
                    <a:pt x="8786576" y="887845"/>
                  </a:cubicBezTo>
                  <a:cubicBezTo>
                    <a:pt x="8778983" y="875760"/>
                    <a:pt x="8780067" y="867083"/>
                    <a:pt x="8788899" y="868477"/>
                  </a:cubicBezTo>
                  <a:close/>
                  <a:moveTo>
                    <a:pt x="6069116" y="868168"/>
                  </a:moveTo>
                  <a:cubicBezTo>
                    <a:pt x="6079497" y="868632"/>
                    <a:pt x="6089569" y="878394"/>
                    <a:pt x="6091893" y="890325"/>
                  </a:cubicBezTo>
                  <a:cubicBezTo>
                    <a:pt x="6094062" y="902256"/>
                    <a:pt x="6087554" y="911553"/>
                    <a:pt x="6077173" y="911243"/>
                  </a:cubicBezTo>
                  <a:cubicBezTo>
                    <a:pt x="6066792" y="910933"/>
                    <a:pt x="6056565" y="901016"/>
                    <a:pt x="6054396" y="889085"/>
                  </a:cubicBezTo>
                  <a:cubicBezTo>
                    <a:pt x="6052227" y="877154"/>
                    <a:pt x="6058889" y="867858"/>
                    <a:pt x="6069116" y="868168"/>
                  </a:cubicBezTo>
                  <a:close/>
                  <a:moveTo>
                    <a:pt x="9151476" y="867857"/>
                  </a:moveTo>
                  <a:cubicBezTo>
                    <a:pt x="9160153" y="869407"/>
                    <a:pt x="9173788" y="880563"/>
                    <a:pt x="9181845" y="892804"/>
                  </a:cubicBezTo>
                  <a:cubicBezTo>
                    <a:pt x="9190058" y="905045"/>
                    <a:pt x="9189438" y="913722"/>
                    <a:pt x="9180761" y="912172"/>
                  </a:cubicBezTo>
                  <a:cubicBezTo>
                    <a:pt x="9172083" y="910623"/>
                    <a:pt x="9158449" y="899467"/>
                    <a:pt x="9150391" y="887226"/>
                  </a:cubicBezTo>
                  <a:cubicBezTo>
                    <a:pt x="9142334" y="874985"/>
                    <a:pt x="9142954" y="866463"/>
                    <a:pt x="9151476" y="867857"/>
                  </a:cubicBezTo>
                  <a:close/>
                  <a:moveTo>
                    <a:pt x="2229239" y="867548"/>
                  </a:moveTo>
                  <a:cubicBezTo>
                    <a:pt x="2238691" y="866308"/>
                    <a:pt x="2241326" y="874985"/>
                    <a:pt x="2234972" y="886916"/>
                  </a:cubicBezTo>
                  <a:cubicBezTo>
                    <a:pt x="2228774" y="898847"/>
                    <a:pt x="2215913" y="909693"/>
                    <a:pt x="2206306" y="910933"/>
                  </a:cubicBezTo>
                  <a:cubicBezTo>
                    <a:pt x="2196698" y="912173"/>
                    <a:pt x="2194219" y="903496"/>
                    <a:pt x="2200572" y="891565"/>
                  </a:cubicBezTo>
                  <a:cubicBezTo>
                    <a:pt x="2206926" y="879634"/>
                    <a:pt x="2219786" y="868942"/>
                    <a:pt x="2229239" y="867548"/>
                  </a:cubicBezTo>
                  <a:close/>
                  <a:moveTo>
                    <a:pt x="7854725" y="867238"/>
                  </a:moveTo>
                  <a:cubicBezTo>
                    <a:pt x="7864177" y="868323"/>
                    <a:pt x="7876883" y="878859"/>
                    <a:pt x="7883080" y="890790"/>
                  </a:cubicBezTo>
                  <a:cubicBezTo>
                    <a:pt x="7889124" y="902721"/>
                    <a:pt x="7886334" y="911553"/>
                    <a:pt x="7876728" y="910468"/>
                  </a:cubicBezTo>
                  <a:cubicBezTo>
                    <a:pt x="7867121" y="909384"/>
                    <a:pt x="7854415" y="898692"/>
                    <a:pt x="7848372" y="886761"/>
                  </a:cubicBezTo>
                  <a:cubicBezTo>
                    <a:pt x="7842175" y="874830"/>
                    <a:pt x="7845118" y="865999"/>
                    <a:pt x="7854725" y="867238"/>
                  </a:cubicBezTo>
                  <a:close/>
                  <a:moveTo>
                    <a:pt x="8358767" y="867083"/>
                  </a:moveTo>
                  <a:cubicBezTo>
                    <a:pt x="8367909" y="868323"/>
                    <a:pt x="8381234" y="879014"/>
                    <a:pt x="8388207" y="891100"/>
                  </a:cubicBezTo>
                  <a:cubicBezTo>
                    <a:pt x="8395335" y="903186"/>
                    <a:pt x="8393475" y="911863"/>
                    <a:pt x="8384178" y="910623"/>
                  </a:cubicBezTo>
                  <a:cubicBezTo>
                    <a:pt x="8374882" y="909229"/>
                    <a:pt x="8361711" y="898537"/>
                    <a:pt x="8354738" y="886451"/>
                  </a:cubicBezTo>
                  <a:cubicBezTo>
                    <a:pt x="8347766" y="874520"/>
                    <a:pt x="8349470" y="865688"/>
                    <a:pt x="8358767" y="867083"/>
                  </a:cubicBezTo>
                  <a:close/>
                  <a:moveTo>
                    <a:pt x="6009771" y="866308"/>
                  </a:moveTo>
                  <a:cubicBezTo>
                    <a:pt x="6019998" y="866617"/>
                    <a:pt x="6030069" y="876379"/>
                    <a:pt x="6032238" y="888310"/>
                  </a:cubicBezTo>
                  <a:cubicBezTo>
                    <a:pt x="6034407" y="900086"/>
                    <a:pt x="6027745" y="909538"/>
                    <a:pt x="6017363" y="909228"/>
                  </a:cubicBezTo>
                  <a:cubicBezTo>
                    <a:pt x="6006982" y="908918"/>
                    <a:pt x="5996910" y="899156"/>
                    <a:pt x="5994896" y="887225"/>
                  </a:cubicBezTo>
                  <a:cubicBezTo>
                    <a:pt x="5992882" y="875294"/>
                    <a:pt x="5999544" y="865998"/>
                    <a:pt x="6009771" y="866308"/>
                  </a:cubicBezTo>
                  <a:close/>
                  <a:moveTo>
                    <a:pt x="5950426" y="864604"/>
                  </a:moveTo>
                  <a:cubicBezTo>
                    <a:pt x="5960808" y="864913"/>
                    <a:pt x="5970724" y="874675"/>
                    <a:pt x="5972739" y="886606"/>
                  </a:cubicBezTo>
                  <a:cubicBezTo>
                    <a:pt x="5974753" y="898382"/>
                    <a:pt x="5967935" y="907834"/>
                    <a:pt x="5957554" y="907524"/>
                  </a:cubicBezTo>
                  <a:cubicBezTo>
                    <a:pt x="5947172" y="907214"/>
                    <a:pt x="5937101" y="897452"/>
                    <a:pt x="5935242" y="885521"/>
                  </a:cubicBezTo>
                  <a:cubicBezTo>
                    <a:pt x="5933382" y="873590"/>
                    <a:pt x="5940200" y="864294"/>
                    <a:pt x="5950426" y="864604"/>
                  </a:cubicBezTo>
                  <a:close/>
                  <a:moveTo>
                    <a:pt x="7156224" y="863984"/>
                  </a:moveTo>
                  <a:cubicBezTo>
                    <a:pt x="7166140" y="864759"/>
                    <a:pt x="7178071" y="874985"/>
                    <a:pt x="7182719" y="886916"/>
                  </a:cubicBezTo>
                  <a:cubicBezTo>
                    <a:pt x="7187368" y="898847"/>
                    <a:pt x="7183030" y="907834"/>
                    <a:pt x="7173113" y="907059"/>
                  </a:cubicBezTo>
                  <a:cubicBezTo>
                    <a:pt x="7163041" y="906285"/>
                    <a:pt x="7151265" y="895903"/>
                    <a:pt x="7146617" y="883972"/>
                  </a:cubicBezTo>
                  <a:cubicBezTo>
                    <a:pt x="7141969" y="872041"/>
                    <a:pt x="7146307" y="863054"/>
                    <a:pt x="7156224" y="863984"/>
                  </a:cubicBezTo>
                  <a:close/>
                  <a:moveTo>
                    <a:pt x="1834857" y="863054"/>
                  </a:moveTo>
                  <a:cubicBezTo>
                    <a:pt x="1843999" y="861660"/>
                    <a:pt x="1845858" y="870182"/>
                    <a:pt x="1838885" y="882268"/>
                  </a:cubicBezTo>
                  <a:cubicBezTo>
                    <a:pt x="1831758" y="894354"/>
                    <a:pt x="1818586" y="905355"/>
                    <a:pt x="1809289" y="906749"/>
                  </a:cubicBezTo>
                  <a:cubicBezTo>
                    <a:pt x="1799991" y="908144"/>
                    <a:pt x="1798132" y="899622"/>
                    <a:pt x="1805260" y="887536"/>
                  </a:cubicBezTo>
                  <a:cubicBezTo>
                    <a:pt x="1812388" y="875605"/>
                    <a:pt x="1825560" y="864604"/>
                    <a:pt x="1834857" y="863054"/>
                  </a:cubicBezTo>
                  <a:close/>
                  <a:moveTo>
                    <a:pt x="5891082" y="862899"/>
                  </a:moveTo>
                  <a:cubicBezTo>
                    <a:pt x="5901308" y="863209"/>
                    <a:pt x="5911225" y="872970"/>
                    <a:pt x="5913084" y="884901"/>
                  </a:cubicBezTo>
                  <a:cubicBezTo>
                    <a:pt x="5914944" y="896832"/>
                    <a:pt x="5907971" y="906284"/>
                    <a:pt x="5897590" y="905974"/>
                  </a:cubicBezTo>
                  <a:cubicBezTo>
                    <a:pt x="5887208" y="905664"/>
                    <a:pt x="5877291" y="895903"/>
                    <a:pt x="5875587" y="883972"/>
                  </a:cubicBezTo>
                  <a:cubicBezTo>
                    <a:pt x="5873882" y="872196"/>
                    <a:pt x="5880700" y="862744"/>
                    <a:pt x="5891082" y="862899"/>
                  </a:cubicBezTo>
                  <a:close/>
                  <a:moveTo>
                    <a:pt x="5831582" y="861505"/>
                  </a:moveTo>
                  <a:cubicBezTo>
                    <a:pt x="5841963" y="861660"/>
                    <a:pt x="5851725" y="871422"/>
                    <a:pt x="5853429" y="883352"/>
                  </a:cubicBezTo>
                  <a:cubicBezTo>
                    <a:pt x="5855289" y="895283"/>
                    <a:pt x="5848161" y="904735"/>
                    <a:pt x="5837780" y="904425"/>
                  </a:cubicBezTo>
                  <a:cubicBezTo>
                    <a:pt x="5827243" y="904270"/>
                    <a:pt x="5817637" y="894509"/>
                    <a:pt x="5815932" y="882578"/>
                  </a:cubicBezTo>
                  <a:cubicBezTo>
                    <a:pt x="5814228" y="870802"/>
                    <a:pt x="5821355" y="861350"/>
                    <a:pt x="5831582" y="861505"/>
                  </a:cubicBezTo>
                  <a:close/>
                  <a:moveTo>
                    <a:pt x="7799564" y="860885"/>
                  </a:moveTo>
                  <a:cubicBezTo>
                    <a:pt x="7809016" y="861970"/>
                    <a:pt x="7821722" y="872506"/>
                    <a:pt x="7827764" y="884437"/>
                  </a:cubicBezTo>
                  <a:cubicBezTo>
                    <a:pt x="7833807" y="896368"/>
                    <a:pt x="7830863" y="905200"/>
                    <a:pt x="7821257" y="904115"/>
                  </a:cubicBezTo>
                  <a:cubicBezTo>
                    <a:pt x="7811650" y="903031"/>
                    <a:pt x="7798944" y="892494"/>
                    <a:pt x="7793056" y="880563"/>
                  </a:cubicBezTo>
                  <a:cubicBezTo>
                    <a:pt x="7787013" y="868632"/>
                    <a:pt x="7789957" y="859800"/>
                    <a:pt x="7799564" y="860885"/>
                  </a:cubicBezTo>
                  <a:close/>
                  <a:moveTo>
                    <a:pt x="4816835" y="860730"/>
                  </a:moveTo>
                  <a:cubicBezTo>
                    <a:pt x="4827216" y="860575"/>
                    <a:pt x="4835118" y="870027"/>
                    <a:pt x="4834499" y="881803"/>
                  </a:cubicBezTo>
                  <a:cubicBezTo>
                    <a:pt x="4833879" y="893579"/>
                    <a:pt x="4824737" y="903495"/>
                    <a:pt x="4814356" y="903650"/>
                  </a:cubicBezTo>
                  <a:cubicBezTo>
                    <a:pt x="4803819" y="903960"/>
                    <a:pt x="4795917" y="894353"/>
                    <a:pt x="4796691" y="882577"/>
                  </a:cubicBezTo>
                  <a:cubicBezTo>
                    <a:pt x="4797466" y="870646"/>
                    <a:pt x="4806453" y="860885"/>
                    <a:pt x="4816835" y="860730"/>
                  </a:cubicBezTo>
                  <a:close/>
                  <a:moveTo>
                    <a:pt x="8737148" y="860420"/>
                  </a:moveTo>
                  <a:cubicBezTo>
                    <a:pt x="8746134" y="861815"/>
                    <a:pt x="8759614" y="872816"/>
                    <a:pt x="8767207" y="884902"/>
                  </a:cubicBezTo>
                  <a:cubicBezTo>
                    <a:pt x="8774800" y="896988"/>
                    <a:pt x="8773715" y="905665"/>
                    <a:pt x="8764728" y="904270"/>
                  </a:cubicBezTo>
                  <a:cubicBezTo>
                    <a:pt x="8755741" y="902876"/>
                    <a:pt x="8742260" y="891874"/>
                    <a:pt x="8734668" y="879788"/>
                  </a:cubicBezTo>
                  <a:cubicBezTo>
                    <a:pt x="8727076" y="867703"/>
                    <a:pt x="8728316" y="859026"/>
                    <a:pt x="8737148" y="860420"/>
                  </a:cubicBezTo>
                  <a:close/>
                  <a:moveTo>
                    <a:pt x="5772083" y="860265"/>
                  </a:moveTo>
                  <a:cubicBezTo>
                    <a:pt x="5782309" y="860575"/>
                    <a:pt x="5792070" y="870181"/>
                    <a:pt x="5793620" y="882112"/>
                  </a:cubicBezTo>
                  <a:cubicBezTo>
                    <a:pt x="5795170" y="893888"/>
                    <a:pt x="5788042" y="903340"/>
                    <a:pt x="5777660" y="903185"/>
                  </a:cubicBezTo>
                  <a:cubicBezTo>
                    <a:pt x="5767279" y="903030"/>
                    <a:pt x="5757672" y="893269"/>
                    <a:pt x="5756123" y="881338"/>
                  </a:cubicBezTo>
                  <a:cubicBezTo>
                    <a:pt x="5754573" y="869562"/>
                    <a:pt x="5761856" y="860110"/>
                    <a:pt x="5772083" y="860265"/>
                  </a:cubicBezTo>
                  <a:close/>
                  <a:moveTo>
                    <a:pt x="2284092" y="860110"/>
                  </a:moveTo>
                  <a:cubicBezTo>
                    <a:pt x="2293701" y="858870"/>
                    <a:pt x="2296334" y="867547"/>
                    <a:pt x="2290136" y="879478"/>
                  </a:cubicBezTo>
                  <a:cubicBezTo>
                    <a:pt x="2283938" y="891409"/>
                    <a:pt x="2271077" y="902255"/>
                    <a:pt x="2261470" y="903495"/>
                  </a:cubicBezTo>
                  <a:cubicBezTo>
                    <a:pt x="2252017" y="904735"/>
                    <a:pt x="2249228" y="896058"/>
                    <a:pt x="2255581" y="884127"/>
                  </a:cubicBezTo>
                  <a:cubicBezTo>
                    <a:pt x="2261780" y="872196"/>
                    <a:pt x="2274641" y="861504"/>
                    <a:pt x="2284092" y="860110"/>
                  </a:cubicBezTo>
                  <a:close/>
                  <a:moveTo>
                    <a:pt x="8305465" y="859800"/>
                  </a:moveTo>
                  <a:cubicBezTo>
                    <a:pt x="8314607" y="861039"/>
                    <a:pt x="8327778" y="871731"/>
                    <a:pt x="8334750" y="883817"/>
                  </a:cubicBezTo>
                  <a:cubicBezTo>
                    <a:pt x="8341723" y="895902"/>
                    <a:pt x="8339864" y="904580"/>
                    <a:pt x="8330567" y="903340"/>
                  </a:cubicBezTo>
                  <a:cubicBezTo>
                    <a:pt x="8321115" y="902100"/>
                    <a:pt x="8308100" y="891409"/>
                    <a:pt x="8301127" y="879323"/>
                  </a:cubicBezTo>
                  <a:cubicBezTo>
                    <a:pt x="8294309" y="867237"/>
                    <a:pt x="8296169" y="858560"/>
                    <a:pt x="8305465" y="859800"/>
                  </a:cubicBezTo>
                  <a:close/>
                  <a:moveTo>
                    <a:pt x="4876644" y="859490"/>
                  </a:moveTo>
                  <a:cubicBezTo>
                    <a:pt x="4887025" y="859335"/>
                    <a:pt x="4894927" y="868787"/>
                    <a:pt x="4894463" y="880563"/>
                  </a:cubicBezTo>
                  <a:cubicBezTo>
                    <a:pt x="4893998" y="892494"/>
                    <a:pt x="4885166" y="902255"/>
                    <a:pt x="4874629" y="902410"/>
                  </a:cubicBezTo>
                  <a:cubicBezTo>
                    <a:pt x="4864248" y="902720"/>
                    <a:pt x="4856191" y="893113"/>
                    <a:pt x="4856811" y="881337"/>
                  </a:cubicBezTo>
                  <a:cubicBezTo>
                    <a:pt x="4857430" y="869406"/>
                    <a:pt x="4866262" y="859800"/>
                    <a:pt x="4876644" y="859490"/>
                  </a:cubicBezTo>
                  <a:close/>
                  <a:moveTo>
                    <a:pt x="2808648" y="859490"/>
                  </a:moveTo>
                  <a:cubicBezTo>
                    <a:pt x="2818410" y="858561"/>
                    <a:pt x="2822130" y="867238"/>
                    <a:pt x="2817016" y="879168"/>
                  </a:cubicBezTo>
                  <a:cubicBezTo>
                    <a:pt x="2811747" y="891099"/>
                    <a:pt x="2799661" y="901636"/>
                    <a:pt x="2789744" y="902720"/>
                  </a:cubicBezTo>
                  <a:cubicBezTo>
                    <a:pt x="2779826" y="903805"/>
                    <a:pt x="2776108" y="894973"/>
                    <a:pt x="2781376" y="883042"/>
                  </a:cubicBezTo>
                  <a:cubicBezTo>
                    <a:pt x="2786644" y="871266"/>
                    <a:pt x="2798731" y="860730"/>
                    <a:pt x="2808648" y="859490"/>
                  </a:cubicBezTo>
                  <a:close/>
                  <a:moveTo>
                    <a:pt x="5712583" y="859181"/>
                  </a:moveTo>
                  <a:cubicBezTo>
                    <a:pt x="5722964" y="859336"/>
                    <a:pt x="5732571" y="868943"/>
                    <a:pt x="5733965" y="880873"/>
                  </a:cubicBezTo>
                  <a:cubicBezTo>
                    <a:pt x="5735360" y="892804"/>
                    <a:pt x="5728078" y="902256"/>
                    <a:pt x="5717696" y="902101"/>
                  </a:cubicBezTo>
                  <a:cubicBezTo>
                    <a:pt x="5707160" y="901946"/>
                    <a:pt x="5697708" y="892030"/>
                    <a:pt x="5696313" y="880254"/>
                  </a:cubicBezTo>
                  <a:cubicBezTo>
                    <a:pt x="5694919" y="868478"/>
                    <a:pt x="5702201" y="859026"/>
                    <a:pt x="5712583" y="859181"/>
                  </a:cubicBezTo>
                  <a:close/>
                  <a:moveTo>
                    <a:pt x="7099203" y="859180"/>
                  </a:moveTo>
                  <a:cubicBezTo>
                    <a:pt x="7108965" y="859955"/>
                    <a:pt x="7120740" y="870181"/>
                    <a:pt x="7125389" y="882112"/>
                  </a:cubicBezTo>
                  <a:cubicBezTo>
                    <a:pt x="7130037" y="894043"/>
                    <a:pt x="7125544" y="903030"/>
                    <a:pt x="7115627" y="902255"/>
                  </a:cubicBezTo>
                  <a:cubicBezTo>
                    <a:pt x="7105556" y="901481"/>
                    <a:pt x="7093780" y="891254"/>
                    <a:pt x="7089286" y="879323"/>
                  </a:cubicBezTo>
                  <a:cubicBezTo>
                    <a:pt x="7084793" y="867547"/>
                    <a:pt x="7089132" y="858560"/>
                    <a:pt x="7099203" y="859180"/>
                  </a:cubicBezTo>
                  <a:close/>
                  <a:moveTo>
                    <a:pt x="9101274" y="859025"/>
                  </a:moveTo>
                  <a:cubicBezTo>
                    <a:pt x="9109951" y="860420"/>
                    <a:pt x="9123586" y="871576"/>
                    <a:pt x="9131643" y="883817"/>
                  </a:cubicBezTo>
                  <a:cubicBezTo>
                    <a:pt x="9139700" y="896057"/>
                    <a:pt x="9139235" y="904734"/>
                    <a:pt x="9130404" y="903185"/>
                  </a:cubicBezTo>
                  <a:cubicBezTo>
                    <a:pt x="9121726" y="901791"/>
                    <a:pt x="9108091" y="890634"/>
                    <a:pt x="9100034" y="878393"/>
                  </a:cubicBezTo>
                  <a:cubicBezTo>
                    <a:pt x="9091976" y="866308"/>
                    <a:pt x="9092597" y="857631"/>
                    <a:pt x="9101274" y="859025"/>
                  </a:cubicBezTo>
                  <a:close/>
                  <a:moveTo>
                    <a:pt x="4936299" y="858716"/>
                  </a:moveTo>
                  <a:cubicBezTo>
                    <a:pt x="4946680" y="858561"/>
                    <a:pt x="4954737" y="868013"/>
                    <a:pt x="4954427" y="879789"/>
                  </a:cubicBezTo>
                  <a:cubicBezTo>
                    <a:pt x="4954117" y="891565"/>
                    <a:pt x="4945440" y="901326"/>
                    <a:pt x="4934904" y="901481"/>
                  </a:cubicBezTo>
                  <a:cubicBezTo>
                    <a:pt x="4924367" y="901636"/>
                    <a:pt x="4916310" y="892029"/>
                    <a:pt x="4916775" y="880254"/>
                  </a:cubicBezTo>
                  <a:cubicBezTo>
                    <a:pt x="4917240" y="868478"/>
                    <a:pt x="4926072" y="858716"/>
                    <a:pt x="4936299" y="858716"/>
                  </a:cubicBezTo>
                  <a:close/>
                  <a:moveTo>
                    <a:pt x="5652929" y="858251"/>
                  </a:moveTo>
                  <a:cubicBezTo>
                    <a:pt x="5663310" y="858406"/>
                    <a:pt x="5672607" y="868167"/>
                    <a:pt x="5674001" y="879943"/>
                  </a:cubicBezTo>
                  <a:cubicBezTo>
                    <a:pt x="5675396" y="891874"/>
                    <a:pt x="5667959" y="901326"/>
                    <a:pt x="5657577" y="901171"/>
                  </a:cubicBezTo>
                  <a:cubicBezTo>
                    <a:pt x="5647196" y="901016"/>
                    <a:pt x="5637744" y="891255"/>
                    <a:pt x="5636504" y="879479"/>
                  </a:cubicBezTo>
                  <a:cubicBezTo>
                    <a:pt x="5635265" y="867548"/>
                    <a:pt x="5642547" y="858096"/>
                    <a:pt x="5652929" y="858251"/>
                  </a:cubicBezTo>
                  <a:close/>
                  <a:moveTo>
                    <a:pt x="4996263" y="857631"/>
                  </a:moveTo>
                  <a:cubicBezTo>
                    <a:pt x="5006645" y="857476"/>
                    <a:pt x="5014857" y="867083"/>
                    <a:pt x="5014702" y="878859"/>
                  </a:cubicBezTo>
                  <a:cubicBezTo>
                    <a:pt x="5014392" y="890635"/>
                    <a:pt x="5005869" y="900396"/>
                    <a:pt x="4995333" y="900551"/>
                  </a:cubicBezTo>
                  <a:cubicBezTo>
                    <a:pt x="4984797" y="900706"/>
                    <a:pt x="4976585" y="891099"/>
                    <a:pt x="4976894" y="879323"/>
                  </a:cubicBezTo>
                  <a:cubicBezTo>
                    <a:pt x="4977204" y="867548"/>
                    <a:pt x="4985881" y="857786"/>
                    <a:pt x="4996263" y="857631"/>
                  </a:cubicBezTo>
                  <a:close/>
                  <a:moveTo>
                    <a:pt x="5593429" y="857476"/>
                  </a:moveTo>
                  <a:cubicBezTo>
                    <a:pt x="5603810" y="857631"/>
                    <a:pt x="5613107" y="867238"/>
                    <a:pt x="5614346" y="879168"/>
                  </a:cubicBezTo>
                  <a:cubicBezTo>
                    <a:pt x="5615586" y="890944"/>
                    <a:pt x="5607994" y="900551"/>
                    <a:pt x="5597612" y="900396"/>
                  </a:cubicBezTo>
                  <a:cubicBezTo>
                    <a:pt x="5587076" y="900241"/>
                    <a:pt x="5577779" y="890480"/>
                    <a:pt x="5576694" y="878704"/>
                  </a:cubicBezTo>
                  <a:cubicBezTo>
                    <a:pt x="5575609" y="866773"/>
                    <a:pt x="5583047" y="857321"/>
                    <a:pt x="5593429" y="857476"/>
                  </a:cubicBezTo>
                  <a:close/>
                  <a:moveTo>
                    <a:pt x="5533774" y="857011"/>
                  </a:moveTo>
                  <a:cubicBezTo>
                    <a:pt x="5544155" y="857011"/>
                    <a:pt x="5553298" y="866773"/>
                    <a:pt x="5554382" y="878549"/>
                  </a:cubicBezTo>
                  <a:cubicBezTo>
                    <a:pt x="5555467" y="890325"/>
                    <a:pt x="5547719" y="899932"/>
                    <a:pt x="5537338" y="899777"/>
                  </a:cubicBezTo>
                  <a:cubicBezTo>
                    <a:pt x="5526957" y="899622"/>
                    <a:pt x="5517660" y="889860"/>
                    <a:pt x="5516730" y="878084"/>
                  </a:cubicBezTo>
                  <a:cubicBezTo>
                    <a:pt x="5515800" y="866153"/>
                    <a:pt x="5523393" y="856702"/>
                    <a:pt x="5533774" y="857011"/>
                  </a:cubicBezTo>
                  <a:close/>
                  <a:moveTo>
                    <a:pt x="5055918" y="856856"/>
                  </a:moveTo>
                  <a:cubicBezTo>
                    <a:pt x="5066299" y="856701"/>
                    <a:pt x="5074511" y="866308"/>
                    <a:pt x="5074511" y="878084"/>
                  </a:cubicBezTo>
                  <a:cubicBezTo>
                    <a:pt x="5074511" y="890014"/>
                    <a:pt x="5065989" y="899621"/>
                    <a:pt x="5055453" y="899776"/>
                  </a:cubicBezTo>
                  <a:cubicBezTo>
                    <a:pt x="5045071" y="899931"/>
                    <a:pt x="5036704" y="890324"/>
                    <a:pt x="5036859" y="878548"/>
                  </a:cubicBezTo>
                  <a:cubicBezTo>
                    <a:pt x="5037014" y="866772"/>
                    <a:pt x="5045536" y="857011"/>
                    <a:pt x="5055918" y="856856"/>
                  </a:cubicBezTo>
                  <a:close/>
                  <a:moveTo>
                    <a:pt x="5115727" y="856392"/>
                  </a:moveTo>
                  <a:cubicBezTo>
                    <a:pt x="5126109" y="856237"/>
                    <a:pt x="5134631" y="865844"/>
                    <a:pt x="5134631" y="877620"/>
                  </a:cubicBezTo>
                  <a:cubicBezTo>
                    <a:pt x="5134786" y="889550"/>
                    <a:pt x="5126419" y="899157"/>
                    <a:pt x="5115883" y="899312"/>
                  </a:cubicBezTo>
                  <a:cubicBezTo>
                    <a:pt x="5105346" y="899312"/>
                    <a:pt x="5096979" y="889705"/>
                    <a:pt x="5096979" y="877929"/>
                  </a:cubicBezTo>
                  <a:cubicBezTo>
                    <a:pt x="5096979" y="866154"/>
                    <a:pt x="5105346" y="856547"/>
                    <a:pt x="5115727" y="856392"/>
                  </a:cubicBezTo>
                  <a:close/>
                  <a:moveTo>
                    <a:pt x="5474119" y="856236"/>
                  </a:moveTo>
                  <a:cubicBezTo>
                    <a:pt x="5484346" y="856236"/>
                    <a:pt x="5493488" y="865998"/>
                    <a:pt x="5494417" y="877774"/>
                  </a:cubicBezTo>
                  <a:cubicBezTo>
                    <a:pt x="5495192" y="889705"/>
                    <a:pt x="5487445" y="899156"/>
                    <a:pt x="5477063" y="899156"/>
                  </a:cubicBezTo>
                  <a:cubicBezTo>
                    <a:pt x="5466682" y="899156"/>
                    <a:pt x="5457540" y="889395"/>
                    <a:pt x="5456765" y="877619"/>
                  </a:cubicBezTo>
                  <a:cubicBezTo>
                    <a:pt x="5455991" y="865688"/>
                    <a:pt x="5463738" y="856236"/>
                    <a:pt x="5474119" y="856236"/>
                  </a:cubicBezTo>
                  <a:close/>
                  <a:moveTo>
                    <a:pt x="5414465" y="855927"/>
                  </a:moveTo>
                  <a:cubicBezTo>
                    <a:pt x="5424846" y="856082"/>
                    <a:pt x="5433833" y="865689"/>
                    <a:pt x="5434608" y="877465"/>
                  </a:cubicBezTo>
                  <a:cubicBezTo>
                    <a:pt x="5435382" y="889241"/>
                    <a:pt x="5427480" y="898847"/>
                    <a:pt x="5417099" y="898847"/>
                  </a:cubicBezTo>
                  <a:cubicBezTo>
                    <a:pt x="5406563" y="898847"/>
                    <a:pt x="5397575" y="889086"/>
                    <a:pt x="5396955" y="877310"/>
                  </a:cubicBezTo>
                  <a:cubicBezTo>
                    <a:pt x="5396181" y="865379"/>
                    <a:pt x="5404083" y="855927"/>
                    <a:pt x="5414465" y="855927"/>
                  </a:cubicBezTo>
                  <a:close/>
                  <a:moveTo>
                    <a:pt x="5175537" y="855927"/>
                  </a:moveTo>
                  <a:cubicBezTo>
                    <a:pt x="5185764" y="855927"/>
                    <a:pt x="5194440" y="865534"/>
                    <a:pt x="5194595" y="877310"/>
                  </a:cubicBezTo>
                  <a:cubicBezTo>
                    <a:pt x="5194750" y="889086"/>
                    <a:pt x="5186538" y="898847"/>
                    <a:pt x="5176002" y="898847"/>
                  </a:cubicBezTo>
                  <a:cubicBezTo>
                    <a:pt x="5165620" y="898847"/>
                    <a:pt x="5157098" y="889241"/>
                    <a:pt x="5156943" y="877465"/>
                  </a:cubicBezTo>
                  <a:cubicBezTo>
                    <a:pt x="5156788" y="865689"/>
                    <a:pt x="5165155" y="856082"/>
                    <a:pt x="5175537" y="855927"/>
                  </a:cubicBezTo>
                  <a:close/>
                  <a:moveTo>
                    <a:pt x="5354810" y="855772"/>
                  </a:moveTo>
                  <a:cubicBezTo>
                    <a:pt x="5365192" y="855927"/>
                    <a:pt x="5374024" y="865534"/>
                    <a:pt x="5374644" y="877309"/>
                  </a:cubicBezTo>
                  <a:cubicBezTo>
                    <a:pt x="5375263" y="889085"/>
                    <a:pt x="5367206" y="898692"/>
                    <a:pt x="5356825" y="898692"/>
                  </a:cubicBezTo>
                  <a:cubicBezTo>
                    <a:pt x="5346443" y="898692"/>
                    <a:pt x="5337456" y="888930"/>
                    <a:pt x="5336991" y="877155"/>
                  </a:cubicBezTo>
                  <a:cubicBezTo>
                    <a:pt x="5336372" y="865224"/>
                    <a:pt x="5344429" y="855617"/>
                    <a:pt x="5354810" y="855772"/>
                  </a:cubicBezTo>
                  <a:close/>
                  <a:moveTo>
                    <a:pt x="5295001" y="855772"/>
                  </a:moveTo>
                  <a:cubicBezTo>
                    <a:pt x="5305382" y="855772"/>
                    <a:pt x="5314214" y="865379"/>
                    <a:pt x="5314679" y="877155"/>
                  </a:cubicBezTo>
                  <a:cubicBezTo>
                    <a:pt x="5315144" y="889085"/>
                    <a:pt x="5306931" y="898692"/>
                    <a:pt x="5296550" y="898692"/>
                  </a:cubicBezTo>
                  <a:cubicBezTo>
                    <a:pt x="5286014" y="898692"/>
                    <a:pt x="5277182" y="888930"/>
                    <a:pt x="5276872" y="877155"/>
                  </a:cubicBezTo>
                  <a:cubicBezTo>
                    <a:pt x="5276562" y="865224"/>
                    <a:pt x="5284619" y="855617"/>
                    <a:pt x="5295001" y="855772"/>
                  </a:cubicBezTo>
                  <a:close/>
                  <a:moveTo>
                    <a:pt x="5235191" y="855617"/>
                  </a:moveTo>
                  <a:cubicBezTo>
                    <a:pt x="5245572" y="855617"/>
                    <a:pt x="5254249" y="865224"/>
                    <a:pt x="5254560" y="877000"/>
                  </a:cubicBezTo>
                  <a:cubicBezTo>
                    <a:pt x="5254869" y="888931"/>
                    <a:pt x="5246657" y="898537"/>
                    <a:pt x="5236276" y="898537"/>
                  </a:cubicBezTo>
                  <a:cubicBezTo>
                    <a:pt x="5225894" y="898537"/>
                    <a:pt x="5217217" y="888931"/>
                    <a:pt x="5216907" y="877155"/>
                  </a:cubicBezTo>
                  <a:cubicBezTo>
                    <a:pt x="5216753" y="865379"/>
                    <a:pt x="5224965" y="855772"/>
                    <a:pt x="5235191" y="855617"/>
                  </a:cubicBezTo>
                  <a:close/>
                  <a:moveTo>
                    <a:pt x="7041873" y="854842"/>
                  </a:moveTo>
                  <a:cubicBezTo>
                    <a:pt x="7051790" y="855616"/>
                    <a:pt x="7063411" y="865843"/>
                    <a:pt x="7067905" y="877774"/>
                  </a:cubicBezTo>
                  <a:cubicBezTo>
                    <a:pt x="7072398" y="889550"/>
                    <a:pt x="7067905" y="898692"/>
                    <a:pt x="7057833" y="897917"/>
                  </a:cubicBezTo>
                  <a:cubicBezTo>
                    <a:pt x="7047916" y="897142"/>
                    <a:pt x="7036140" y="886916"/>
                    <a:pt x="7031802" y="874985"/>
                  </a:cubicBezTo>
                  <a:cubicBezTo>
                    <a:pt x="7027463" y="863054"/>
                    <a:pt x="7031957" y="854067"/>
                    <a:pt x="7041873" y="854842"/>
                  </a:cubicBezTo>
                  <a:close/>
                  <a:moveTo>
                    <a:pt x="1888316" y="854842"/>
                  </a:moveTo>
                  <a:cubicBezTo>
                    <a:pt x="1897458" y="853448"/>
                    <a:pt x="1899473" y="862125"/>
                    <a:pt x="1892500" y="874056"/>
                  </a:cubicBezTo>
                  <a:cubicBezTo>
                    <a:pt x="1885526" y="885987"/>
                    <a:pt x="1872356" y="896988"/>
                    <a:pt x="1863059" y="898382"/>
                  </a:cubicBezTo>
                  <a:cubicBezTo>
                    <a:pt x="1853761" y="899777"/>
                    <a:pt x="1851902" y="891255"/>
                    <a:pt x="1858875" y="879169"/>
                  </a:cubicBezTo>
                  <a:cubicBezTo>
                    <a:pt x="1865848" y="867238"/>
                    <a:pt x="1879019" y="856392"/>
                    <a:pt x="1888316" y="854842"/>
                  </a:cubicBezTo>
                  <a:close/>
                  <a:moveTo>
                    <a:pt x="7744248" y="854687"/>
                  </a:moveTo>
                  <a:cubicBezTo>
                    <a:pt x="7753855" y="855772"/>
                    <a:pt x="7766405" y="866308"/>
                    <a:pt x="7772293" y="878239"/>
                  </a:cubicBezTo>
                  <a:cubicBezTo>
                    <a:pt x="7778336" y="890325"/>
                    <a:pt x="7775237" y="899157"/>
                    <a:pt x="7765631" y="898072"/>
                  </a:cubicBezTo>
                  <a:cubicBezTo>
                    <a:pt x="7756024" y="896988"/>
                    <a:pt x="7743473" y="886451"/>
                    <a:pt x="7737585" y="874520"/>
                  </a:cubicBezTo>
                  <a:cubicBezTo>
                    <a:pt x="7731697" y="862589"/>
                    <a:pt x="7734796" y="853757"/>
                    <a:pt x="7744248" y="854687"/>
                  </a:cubicBezTo>
                  <a:close/>
                  <a:moveTo>
                    <a:pt x="2865203" y="853602"/>
                  </a:moveTo>
                  <a:cubicBezTo>
                    <a:pt x="2875119" y="852673"/>
                    <a:pt x="2878991" y="861350"/>
                    <a:pt x="2873879" y="873280"/>
                  </a:cubicBezTo>
                  <a:cubicBezTo>
                    <a:pt x="2868766" y="885056"/>
                    <a:pt x="2856683" y="895593"/>
                    <a:pt x="2846766" y="896677"/>
                  </a:cubicBezTo>
                  <a:cubicBezTo>
                    <a:pt x="2836850" y="897762"/>
                    <a:pt x="2832977" y="888930"/>
                    <a:pt x="2838090" y="876999"/>
                  </a:cubicBezTo>
                  <a:cubicBezTo>
                    <a:pt x="2843203" y="865068"/>
                    <a:pt x="2855288" y="854532"/>
                    <a:pt x="2865203" y="853602"/>
                  </a:cubicBezTo>
                  <a:close/>
                  <a:moveTo>
                    <a:pt x="2339103" y="852828"/>
                  </a:moveTo>
                  <a:cubicBezTo>
                    <a:pt x="2348711" y="851588"/>
                    <a:pt x="2351345" y="860265"/>
                    <a:pt x="2345301" y="872196"/>
                  </a:cubicBezTo>
                  <a:cubicBezTo>
                    <a:pt x="2339103" y="884127"/>
                    <a:pt x="2326396" y="894819"/>
                    <a:pt x="2316790" y="896058"/>
                  </a:cubicBezTo>
                  <a:cubicBezTo>
                    <a:pt x="2307182" y="897298"/>
                    <a:pt x="2304393" y="888621"/>
                    <a:pt x="2310592" y="876690"/>
                  </a:cubicBezTo>
                  <a:cubicBezTo>
                    <a:pt x="2316790" y="864759"/>
                    <a:pt x="2329496" y="854067"/>
                    <a:pt x="2339103" y="852828"/>
                  </a:cubicBezTo>
                  <a:close/>
                  <a:moveTo>
                    <a:pt x="8252009" y="852673"/>
                  </a:moveTo>
                  <a:cubicBezTo>
                    <a:pt x="8261305" y="853912"/>
                    <a:pt x="8274476" y="864604"/>
                    <a:pt x="8281293" y="876690"/>
                  </a:cubicBezTo>
                  <a:cubicBezTo>
                    <a:pt x="8288111" y="888776"/>
                    <a:pt x="8286097" y="897453"/>
                    <a:pt x="8276800" y="896213"/>
                  </a:cubicBezTo>
                  <a:cubicBezTo>
                    <a:pt x="8267504" y="894973"/>
                    <a:pt x="8254333" y="884127"/>
                    <a:pt x="8247515" y="872196"/>
                  </a:cubicBezTo>
                  <a:cubicBezTo>
                    <a:pt x="8240697" y="860110"/>
                    <a:pt x="8242712" y="851433"/>
                    <a:pt x="8252009" y="852673"/>
                  </a:cubicBezTo>
                  <a:close/>
                  <a:moveTo>
                    <a:pt x="8685551" y="852518"/>
                  </a:moveTo>
                  <a:cubicBezTo>
                    <a:pt x="8694538" y="853758"/>
                    <a:pt x="8707863" y="864759"/>
                    <a:pt x="8715455" y="876845"/>
                  </a:cubicBezTo>
                  <a:cubicBezTo>
                    <a:pt x="8723048" y="888931"/>
                    <a:pt x="8721808" y="897608"/>
                    <a:pt x="8712821" y="896213"/>
                  </a:cubicBezTo>
                  <a:cubicBezTo>
                    <a:pt x="8703679" y="894819"/>
                    <a:pt x="8690199" y="883817"/>
                    <a:pt x="8682762" y="871732"/>
                  </a:cubicBezTo>
                  <a:cubicBezTo>
                    <a:pt x="8675169" y="859646"/>
                    <a:pt x="8676408" y="850969"/>
                    <a:pt x="8685551" y="852518"/>
                  </a:cubicBezTo>
                  <a:close/>
                  <a:moveTo>
                    <a:pt x="6984387" y="850813"/>
                  </a:moveTo>
                  <a:cubicBezTo>
                    <a:pt x="6994304" y="851433"/>
                    <a:pt x="7005925" y="861659"/>
                    <a:pt x="7010264" y="873590"/>
                  </a:cubicBezTo>
                  <a:cubicBezTo>
                    <a:pt x="7014757" y="885366"/>
                    <a:pt x="7010108" y="894508"/>
                    <a:pt x="7000037" y="893733"/>
                  </a:cubicBezTo>
                  <a:cubicBezTo>
                    <a:pt x="6989966" y="892959"/>
                    <a:pt x="6978345" y="882732"/>
                    <a:pt x="6974161" y="870801"/>
                  </a:cubicBezTo>
                  <a:cubicBezTo>
                    <a:pt x="6969977" y="858870"/>
                    <a:pt x="6974471" y="849883"/>
                    <a:pt x="6984387" y="850813"/>
                  </a:cubicBezTo>
                  <a:close/>
                  <a:moveTo>
                    <a:pt x="9050915" y="850348"/>
                  </a:moveTo>
                  <a:cubicBezTo>
                    <a:pt x="9059746" y="851898"/>
                    <a:pt x="9073228" y="862899"/>
                    <a:pt x="9081284" y="875140"/>
                  </a:cubicBezTo>
                  <a:cubicBezTo>
                    <a:pt x="9089342" y="887380"/>
                    <a:pt x="9088722" y="896057"/>
                    <a:pt x="9079890" y="894508"/>
                  </a:cubicBezTo>
                  <a:cubicBezTo>
                    <a:pt x="9071058" y="892959"/>
                    <a:pt x="9057423" y="881957"/>
                    <a:pt x="9049520" y="869716"/>
                  </a:cubicBezTo>
                  <a:cubicBezTo>
                    <a:pt x="9041463" y="857631"/>
                    <a:pt x="9042238" y="848954"/>
                    <a:pt x="9050915" y="850348"/>
                  </a:cubicBezTo>
                  <a:close/>
                  <a:moveTo>
                    <a:pt x="7688932" y="848799"/>
                  </a:moveTo>
                  <a:cubicBezTo>
                    <a:pt x="7698538" y="849729"/>
                    <a:pt x="7710934" y="860265"/>
                    <a:pt x="7716822" y="872196"/>
                  </a:cubicBezTo>
                  <a:cubicBezTo>
                    <a:pt x="7722556" y="884127"/>
                    <a:pt x="7719456" y="893114"/>
                    <a:pt x="7709850" y="892029"/>
                  </a:cubicBezTo>
                  <a:cubicBezTo>
                    <a:pt x="7700243" y="891100"/>
                    <a:pt x="7687692" y="880563"/>
                    <a:pt x="7681959" y="868632"/>
                  </a:cubicBezTo>
                  <a:cubicBezTo>
                    <a:pt x="7676226" y="856701"/>
                    <a:pt x="7679325" y="847869"/>
                    <a:pt x="7688932" y="848799"/>
                  </a:cubicBezTo>
                  <a:close/>
                  <a:moveTo>
                    <a:pt x="2921755" y="847559"/>
                  </a:moveTo>
                  <a:cubicBezTo>
                    <a:pt x="2931516" y="846630"/>
                    <a:pt x="2935544" y="855307"/>
                    <a:pt x="2930587" y="867237"/>
                  </a:cubicBezTo>
                  <a:cubicBezTo>
                    <a:pt x="2925632" y="879168"/>
                    <a:pt x="2913543" y="889550"/>
                    <a:pt x="2903626" y="890634"/>
                  </a:cubicBezTo>
                  <a:cubicBezTo>
                    <a:pt x="2893709" y="891719"/>
                    <a:pt x="2889838" y="882887"/>
                    <a:pt x="2894796" y="870956"/>
                  </a:cubicBezTo>
                  <a:cubicBezTo>
                    <a:pt x="2899910" y="859025"/>
                    <a:pt x="2911839" y="848489"/>
                    <a:pt x="2921755" y="847559"/>
                  </a:cubicBezTo>
                  <a:close/>
                  <a:moveTo>
                    <a:pt x="1941775" y="846630"/>
                  </a:moveTo>
                  <a:cubicBezTo>
                    <a:pt x="1951071" y="845236"/>
                    <a:pt x="1953087" y="853913"/>
                    <a:pt x="1946269" y="865844"/>
                  </a:cubicBezTo>
                  <a:cubicBezTo>
                    <a:pt x="1939450" y="877929"/>
                    <a:pt x="1926280" y="888776"/>
                    <a:pt x="1916982" y="890170"/>
                  </a:cubicBezTo>
                  <a:cubicBezTo>
                    <a:pt x="1907530" y="891565"/>
                    <a:pt x="1905516" y="882888"/>
                    <a:pt x="1912489" y="870957"/>
                  </a:cubicBezTo>
                  <a:cubicBezTo>
                    <a:pt x="1919306" y="859026"/>
                    <a:pt x="1932478" y="848180"/>
                    <a:pt x="1941775" y="846630"/>
                  </a:cubicBezTo>
                  <a:close/>
                  <a:moveTo>
                    <a:pt x="6927057" y="846320"/>
                  </a:moveTo>
                  <a:cubicBezTo>
                    <a:pt x="6937129" y="847094"/>
                    <a:pt x="6948595" y="857166"/>
                    <a:pt x="6952778" y="869097"/>
                  </a:cubicBezTo>
                  <a:cubicBezTo>
                    <a:pt x="6956962" y="881028"/>
                    <a:pt x="6952313" y="890170"/>
                    <a:pt x="6942242" y="889395"/>
                  </a:cubicBezTo>
                  <a:cubicBezTo>
                    <a:pt x="6932170" y="888775"/>
                    <a:pt x="6920704" y="878549"/>
                    <a:pt x="6916520" y="866618"/>
                  </a:cubicBezTo>
                  <a:cubicBezTo>
                    <a:pt x="6912337" y="854842"/>
                    <a:pt x="6917140" y="845700"/>
                    <a:pt x="6927057" y="846320"/>
                  </a:cubicBezTo>
                  <a:close/>
                  <a:moveTo>
                    <a:pt x="2394113" y="845700"/>
                  </a:moveTo>
                  <a:cubicBezTo>
                    <a:pt x="2403565" y="844460"/>
                    <a:pt x="2406509" y="853137"/>
                    <a:pt x="2400466" y="865068"/>
                  </a:cubicBezTo>
                  <a:cubicBezTo>
                    <a:pt x="2394422" y="876999"/>
                    <a:pt x="2381715" y="887691"/>
                    <a:pt x="2372109" y="888930"/>
                  </a:cubicBezTo>
                  <a:cubicBezTo>
                    <a:pt x="2362501" y="890170"/>
                    <a:pt x="2359712" y="881493"/>
                    <a:pt x="2365756" y="869562"/>
                  </a:cubicBezTo>
                  <a:cubicBezTo>
                    <a:pt x="2371799" y="857631"/>
                    <a:pt x="2384504" y="846939"/>
                    <a:pt x="2394113" y="845700"/>
                  </a:cubicBezTo>
                  <a:close/>
                  <a:moveTo>
                    <a:pt x="8198397" y="845546"/>
                  </a:moveTo>
                  <a:cubicBezTo>
                    <a:pt x="8207693" y="846785"/>
                    <a:pt x="8220709" y="857476"/>
                    <a:pt x="8227527" y="869407"/>
                  </a:cubicBezTo>
                  <a:cubicBezTo>
                    <a:pt x="8234345" y="881338"/>
                    <a:pt x="8232175" y="890170"/>
                    <a:pt x="8222879" y="888931"/>
                  </a:cubicBezTo>
                  <a:cubicBezTo>
                    <a:pt x="8213581" y="887846"/>
                    <a:pt x="8200411" y="877000"/>
                    <a:pt x="8193749" y="865069"/>
                  </a:cubicBezTo>
                  <a:cubicBezTo>
                    <a:pt x="8187086" y="853138"/>
                    <a:pt x="8189101" y="844461"/>
                    <a:pt x="8198397" y="845546"/>
                  </a:cubicBezTo>
                  <a:close/>
                  <a:moveTo>
                    <a:pt x="8633489" y="844460"/>
                  </a:moveTo>
                  <a:cubicBezTo>
                    <a:pt x="8642475" y="845855"/>
                    <a:pt x="8655955" y="856701"/>
                    <a:pt x="8663393" y="868787"/>
                  </a:cubicBezTo>
                  <a:cubicBezTo>
                    <a:pt x="8670986" y="880873"/>
                    <a:pt x="8669591" y="889550"/>
                    <a:pt x="8660604" y="888155"/>
                  </a:cubicBezTo>
                  <a:cubicBezTo>
                    <a:pt x="8651462" y="886761"/>
                    <a:pt x="8638137" y="875914"/>
                    <a:pt x="8630700" y="863828"/>
                  </a:cubicBezTo>
                  <a:cubicBezTo>
                    <a:pt x="8623107" y="851743"/>
                    <a:pt x="8624502" y="843066"/>
                    <a:pt x="8633489" y="844460"/>
                  </a:cubicBezTo>
                  <a:close/>
                  <a:moveTo>
                    <a:pt x="7633461" y="843066"/>
                  </a:moveTo>
                  <a:cubicBezTo>
                    <a:pt x="7643068" y="844151"/>
                    <a:pt x="7655463" y="854532"/>
                    <a:pt x="7661196" y="866463"/>
                  </a:cubicBezTo>
                  <a:cubicBezTo>
                    <a:pt x="7666929" y="878394"/>
                    <a:pt x="7663830" y="887226"/>
                    <a:pt x="7654069" y="886296"/>
                  </a:cubicBezTo>
                  <a:cubicBezTo>
                    <a:pt x="7644462" y="885367"/>
                    <a:pt x="7631911" y="874830"/>
                    <a:pt x="7626333" y="862899"/>
                  </a:cubicBezTo>
                  <a:cubicBezTo>
                    <a:pt x="7620755" y="850968"/>
                    <a:pt x="7623854" y="842136"/>
                    <a:pt x="7633461" y="843066"/>
                  </a:cubicBezTo>
                  <a:close/>
                  <a:moveTo>
                    <a:pt x="6869572" y="842602"/>
                  </a:moveTo>
                  <a:cubicBezTo>
                    <a:pt x="6879643" y="843221"/>
                    <a:pt x="6891110" y="853293"/>
                    <a:pt x="6895138" y="865224"/>
                  </a:cubicBezTo>
                  <a:cubicBezTo>
                    <a:pt x="6899167" y="877155"/>
                    <a:pt x="6894363" y="886142"/>
                    <a:pt x="6884292" y="885522"/>
                  </a:cubicBezTo>
                  <a:cubicBezTo>
                    <a:pt x="6874220" y="884747"/>
                    <a:pt x="6862754" y="874676"/>
                    <a:pt x="6858726" y="862745"/>
                  </a:cubicBezTo>
                  <a:cubicBezTo>
                    <a:pt x="6854697" y="850814"/>
                    <a:pt x="6859655" y="841827"/>
                    <a:pt x="6869572" y="842602"/>
                  </a:cubicBezTo>
                  <a:close/>
                  <a:moveTo>
                    <a:pt x="9000402" y="841826"/>
                  </a:moveTo>
                  <a:cubicBezTo>
                    <a:pt x="9009235" y="843376"/>
                    <a:pt x="9022870" y="854377"/>
                    <a:pt x="9030771" y="866618"/>
                  </a:cubicBezTo>
                  <a:cubicBezTo>
                    <a:pt x="9038674" y="878858"/>
                    <a:pt x="9038054" y="887535"/>
                    <a:pt x="9029222" y="885986"/>
                  </a:cubicBezTo>
                  <a:cubicBezTo>
                    <a:pt x="9020390" y="884437"/>
                    <a:pt x="9006755" y="873280"/>
                    <a:pt x="8998852" y="861194"/>
                  </a:cubicBezTo>
                  <a:cubicBezTo>
                    <a:pt x="8990951" y="848954"/>
                    <a:pt x="8991570" y="840277"/>
                    <a:pt x="9000402" y="841826"/>
                  </a:cubicBezTo>
                  <a:close/>
                  <a:moveTo>
                    <a:pt x="2978310" y="841516"/>
                  </a:moveTo>
                  <a:cubicBezTo>
                    <a:pt x="2988227" y="840587"/>
                    <a:pt x="2992255" y="849264"/>
                    <a:pt x="2987453" y="861194"/>
                  </a:cubicBezTo>
                  <a:cubicBezTo>
                    <a:pt x="2982647" y="873125"/>
                    <a:pt x="2970718" y="883507"/>
                    <a:pt x="2960804" y="884591"/>
                  </a:cubicBezTo>
                  <a:cubicBezTo>
                    <a:pt x="2950885" y="885676"/>
                    <a:pt x="2946701" y="876844"/>
                    <a:pt x="2951660" y="864913"/>
                  </a:cubicBezTo>
                  <a:cubicBezTo>
                    <a:pt x="2956617" y="853137"/>
                    <a:pt x="2968549" y="842601"/>
                    <a:pt x="2978310" y="841516"/>
                  </a:cubicBezTo>
                  <a:close/>
                  <a:moveTo>
                    <a:pt x="8144630" y="838727"/>
                  </a:moveTo>
                  <a:cubicBezTo>
                    <a:pt x="8153927" y="839967"/>
                    <a:pt x="8166942" y="850658"/>
                    <a:pt x="8173606" y="862589"/>
                  </a:cubicBezTo>
                  <a:cubicBezTo>
                    <a:pt x="8180423" y="874520"/>
                    <a:pt x="8178254" y="883352"/>
                    <a:pt x="8168802" y="882112"/>
                  </a:cubicBezTo>
                  <a:cubicBezTo>
                    <a:pt x="8159505" y="880873"/>
                    <a:pt x="8146490" y="870181"/>
                    <a:pt x="8139827" y="858250"/>
                  </a:cubicBezTo>
                  <a:cubicBezTo>
                    <a:pt x="8133319" y="846319"/>
                    <a:pt x="8135489" y="837488"/>
                    <a:pt x="8144630" y="838727"/>
                  </a:cubicBezTo>
                  <a:close/>
                  <a:moveTo>
                    <a:pt x="1995234" y="838727"/>
                  </a:moveTo>
                  <a:cubicBezTo>
                    <a:pt x="2004532" y="837333"/>
                    <a:pt x="2006701" y="846010"/>
                    <a:pt x="1999883" y="857941"/>
                  </a:cubicBezTo>
                  <a:cubicBezTo>
                    <a:pt x="1993220" y="869871"/>
                    <a:pt x="1980048" y="880718"/>
                    <a:pt x="1970752" y="882112"/>
                  </a:cubicBezTo>
                  <a:cubicBezTo>
                    <a:pt x="1961299" y="883507"/>
                    <a:pt x="1959284" y="874830"/>
                    <a:pt x="1966103" y="862899"/>
                  </a:cubicBezTo>
                  <a:cubicBezTo>
                    <a:pt x="1972921" y="850968"/>
                    <a:pt x="1986091" y="840122"/>
                    <a:pt x="1995234" y="838727"/>
                  </a:cubicBezTo>
                  <a:close/>
                  <a:moveTo>
                    <a:pt x="6811931" y="838573"/>
                  </a:moveTo>
                  <a:cubicBezTo>
                    <a:pt x="6821848" y="839193"/>
                    <a:pt x="6833159" y="849264"/>
                    <a:pt x="6837188" y="861195"/>
                  </a:cubicBezTo>
                  <a:cubicBezTo>
                    <a:pt x="6841217" y="873126"/>
                    <a:pt x="6836258" y="882113"/>
                    <a:pt x="6826187" y="881493"/>
                  </a:cubicBezTo>
                  <a:cubicBezTo>
                    <a:pt x="6816115" y="880873"/>
                    <a:pt x="6804804" y="870647"/>
                    <a:pt x="6800930" y="858871"/>
                  </a:cubicBezTo>
                  <a:cubicBezTo>
                    <a:pt x="6797057" y="847095"/>
                    <a:pt x="6802015" y="837953"/>
                    <a:pt x="6811931" y="838573"/>
                  </a:cubicBezTo>
                  <a:close/>
                  <a:moveTo>
                    <a:pt x="2449276" y="838573"/>
                  </a:moveTo>
                  <a:cubicBezTo>
                    <a:pt x="2458883" y="837333"/>
                    <a:pt x="2461828" y="846010"/>
                    <a:pt x="2455939" y="857941"/>
                  </a:cubicBezTo>
                  <a:cubicBezTo>
                    <a:pt x="2450052" y="869872"/>
                    <a:pt x="2437345" y="880564"/>
                    <a:pt x="2427737" y="881803"/>
                  </a:cubicBezTo>
                  <a:cubicBezTo>
                    <a:pt x="2417976" y="883043"/>
                    <a:pt x="2415030" y="874366"/>
                    <a:pt x="2421074" y="862435"/>
                  </a:cubicBezTo>
                  <a:cubicBezTo>
                    <a:pt x="2427117" y="850504"/>
                    <a:pt x="2439669" y="839812"/>
                    <a:pt x="2449276" y="838573"/>
                  </a:cubicBezTo>
                  <a:close/>
                  <a:moveTo>
                    <a:pt x="7577989" y="837643"/>
                  </a:moveTo>
                  <a:cubicBezTo>
                    <a:pt x="7587596" y="838573"/>
                    <a:pt x="7599992" y="848954"/>
                    <a:pt x="7605570" y="860885"/>
                  </a:cubicBezTo>
                  <a:cubicBezTo>
                    <a:pt x="7611148" y="872816"/>
                    <a:pt x="7607894" y="881648"/>
                    <a:pt x="7598133" y="880718"/>
                  </a:cubicBezTo>
                  <a:cubicBezTo>
                    <a:pt x="7588525" y="879634"/>
                    <a:pt x="7576130" y="869252"/>
                    <a:pt x="7570552" y="857321"/>
                  </a:cubicBezTo>
                  <a:cubicBezTo>
                    <a:pt x="7564974" y="845390"/>
                    <a:pt x="7568383" y="836558"/>
                    <a:pt x="7577989" y="837643"/>
                  </a:cubicBezTo>
                  <a:close/>
                  <a:moveTo>
                    <a:pt x="8581271" y="836713"/>
                  </a:moveTo>
                  <a:cubicBezTo>
                    <a:pt x="8590258" y="838108"/>
                    <a:pt x="8603584" y="848954"/>
                    <a:pt x="8611021" y="861040"/>
                  </a:cubicBezTo>
                  <a:cubicBezTo>
                    <a:pt x="8618458" y="873126"/>
                    <a:pt x="8617218" y="881803"/>
                    <a:pt x="8608077" y="880408"/>
                  </a:cubicBezTo>
                  <a:cubicBezTo>
                    <a:pt x="8599090" y="879014"/>
                    <a:pt x="8585764" y="868167"/>
                    <a:pt x="8578327" y="856081"/>
                  </a:cubicBezTo>
                  <a:cubicBezTo>
                    <a:pt x="8571044" y="843996"/>
                    <a:pt x="8572439" y="835319"/>
                    <a:pt x="8581271" y="836713"/>
                  </a:cubicBezTo>
                  <a:close/>
                  <a:moveTo>
                    <a:pt x="3035177" y="835938"/>
                  </a:moveTo>
                  <a:cubicBezTo>
                    <a:pt x="3044938" y="835009"/>
                    <a:pt x="3049121" y="843686"/>
                    <a:pt x="3044472" y="855616"/>
                  </a:cubicBezTo>
                  <a:cubicBezTo>
                    <a:pt x="3039825" y="867392"/>
                    <a:pt x="3027893" y="877929"/>
                    <a:pt x="3017977" y="878859"/>
                  </a:cubicBezTo>
                  <a:cubicBezTo>
                    <a:pt x="3008059" y="879943"/>
                    <a:pt x="3003877" y="871111"/>
                    <a:pt x="3008680" y="859180"/>
                  </a:cubicBezTo>
                  <a:cubicBezTo>
                    <a:pt x="3013484" y="847249"/>
                    <a:pt x="3025415" y="836868"/>
                    <a:pt x="3035177" y="835938"/>
                  </a:cubicBezTo>
                  <a:close/>
                  <a:moveTo>
                    <a:pt x="6754291" y="834854"/>
                  </a:moveTo>
                  <a:cubicBezTo>
                    <a:pt x="6764362" y="835473"/>
                    <a:pt x="6775519" y="845700"/>
                    <a:pt x="6779392" y="857476"/>
                  </a:cubicBezTo>
                  <a:cubicBezTo>
                    <a:pt x="6783266" y="869252"/>
                    <a:pt x="6778153" y="878394"/>
                    <a:pt x="6768081" y="877774"/>
                  </a:cubicBezTo>
                  <a:cubicBezTo>
                    <a:pt x="6758010" y="877154"/>
                    <a:pt x="6746699" y="866928"/>
                    <a:pt x="6742980" y="855152"/>
                  </a:cubicBezTo>
                  <a:cubicBezTo>
                    <a:pt x="6739261" y="843376"/>
                    <a:pt x="6744219" y="834234"/>
                    <a:pt x="6754291" y="834854"/>
                  </a:cubicBezTo>
                  <a:close/>
                  <a:moveTo>
                    <a:pt x="9304873" y="834699"/>
                  </a:moveTo>
                  <a:cubicBezTo>
                    <a:pt x="9313550" y="836248"/>
                    <a:pt x="9327185" y="847559"/>
                    <a:pt x="9335398" y="859800"/>
                  </a:cubicBezTo>
                  <a:cubicBezTo>
                    <a:pt x="9343610" y="872041"/>
                    <a:pt x="9343456" y="880718"/>
                    <a:pt x="9334778" y="879169"/>
                  </a:cubicBezTo>
                  <a:cubicBezTo>
                    <a:pt x="9326101" y="877619"/>
                    <a:pt x="9312466" y="866308"/>
                    <a:pt x="9304254" y="854067"/>
                  </a:cubicBezTo>
                  <a:cubicBezTo>
                    <a:pt x="9296041" y="841671"/>
                    <a:pt x="9296351" y="833149"/>
                    <a:pt x="9304873" y="834699"/>
                  </a:cubicBezTo>
                  <a:close/>
                  <a:moveTo>
                    <a:pt x="8949735" y="833304"/>
                  </a:moveTo>
                  <a:cubicBezTo>
                    <a:pt x="8958567" y="834699"/>
                    <a:pt x="8972047" y="845855"/>
                    <a:pt x="8979950" y="857941"/>
                  </a:cubicBezTo>
                  <a:cubicBezTo>
                    <a:pt x="8987852" y="870181"/>
                    <a:pt x="8987078" y="878859"/>
                    <a:pt x="8978246" y="877309"/>
                  </a:cubicBezTo>
                  <a:cubicBezTo>
                    <a:pt x="8969414" y="875914"/>
                    <a:pt x="8955933" y="864758"/>
                    <a:pt x="8948031" y="852672"/>
                  </a:cubicBezTo>
                  <a:cubicBezTo>
                    <a:pt x="8940128" y="840432"/>
                    <a:pt x="8940903" y="831755"/>
                    <a:pt x="8949735" y="833304"/>
                  </a:cubicBezTo>
                  <a:close/>
                  <a:moveTo>
                    <a:pt x="8091019" y="832065"/>
                  </a:moveTo>
                  <a:cubicBezTo>
                    <a:pt x="8100315" y="833150"/>
                    <a:pt x="8113176" y="843841"/>
                    <a:pt x="8119839" y="855772"/>
                  </a:cubicBezTo>
                  <a:cubicBezTo>
                    <a:pt x="8126346" y="867703"/>
                    <a:pt x="8124178" y="876535"/>
                    <a:pt x="8114725" y="875295"/>
                  </a:cubicBezTo>
                  <a:cubicBezTo>
                    <a:pt x="8105429" y="874056"/>
                    <a:pt x="8092413" y="863364"/>
                    <a:pt x="8085905" y="851433"/>
                  </a:cubicBezTo>
                  <a:cubicBezTo>
                    <a:pt x="8079398" y="839502"/>
                    <a:pt x="8081567" y="830825"/>
                    <a:pt x="8091019" y="832065"/>
                  </a:cubicBezTo>
                  <a:close/>
                  <a:moveTo>
                    <a:pt x="7522209" y="831910"/>
                  </a:moveTo>
                  <a:cubicBezTo>
                    <a:pt x="7531815" y="832840"/>
                    <a:pt x="7544056" y="843221"/>
                    <a:pt x="7549635" y="855152"/>
                  </a:cubicBezTo>
                  <a:cubicBezTo>
                    <a:pt x="7555213" y="867083"/>
                    <a:pt x="7551804" y="875915"/>
                    <a:pt x="7542042" y="874985"/>
                  </a:cubicBezTo>
                  <a:cubicBezTo>
                    <a:pt x="7532281" y="874056"/>
                    <a:pt x="7520040" y="863674"/>
                    <a:pt x="7514617" y="851743"/>
                  </a:cubicBezTo>
                  <a:cubicBezTo>
                    <a:pt x="7509193" y="839967"/>
                    <a:pt x="7512602" y="830980"/>
                    <a:pt x="7522209" y="831910"/>
                  </a:cubicBezTo>
                  <a:close/>
                  <a:moveTo>
                    <a:pt x="2504440" y="831600"/>
                  </a:moveTo>
                  <a:cubicBezTo>
                    <a:pt x="2514048" y="830360"/>
                    <a:pt x="2517147" y="839037"/>
                    <a:pt x="2511259" y="850968"/>
                  </a:cubicBezTo>
                  <a:cubicBezTo>
                    <a:pt x="2505370" y="862899"/>
                    <a:pt x="2492819" y="873436"/>
                    <a:pt x="2483213" y="874675"/>
                  </a:cubicBezTo>
                  <a:cubicBezTo>
                    <a:pt x="2473605" y="875915"/>
                    <a:pt x="2470506" y="867238"/>
                    <a:pt x="2476394" y="855307"/>
                  </a:cubicBezTo>
                  <a:cubicBezTo>
                    <a:pt x="2482282" y="843531"/>
                    <a:pt x="2494834" y="832839"/>
                    <a:pt x="2504440" y="831600"/>
                  </a:cubicBezTo>
                  <a:close/>
                  <a:moveTo>
                    <a:pt x="6696651" y="831445"/>
                  </a:moveTo>
                  <a:cubicBezTo>
                    <a:pt x="6706723" y="832065"/>
                    <a:pt x="6717879" y="842137"/>
                    <a:pt x="6721598" y="853913"/>
                  </a:cubicBezTo>
                  <a:cubicBezTo>
                    <a:pt x="6725316" y="865688"/>
                    <a:pt x="6720048" y="874830"/>
                    <a:pt x="6709977" y="874211"/>
                  </a:cubicBezTo>
                  <a:cubicBezTo>
                    <a:pt x="6699750" y="873591"/>
                    <a:pt x="6688594" y="863364"/>
                    <a:pt x="6685030" y="851588"/>
                  </a:cubicBezTo>
                  <a:cubicBezTo>
                    <a:pt x="6681311" y="839812"/>
                    <a:pt x="6686580" y="830825"/>
                    <a:pt x="6696651" y="831445"/>
                  </a:cubicBezTo>
                  <a:close/>
                  <a:moveTo>
                    <a:pt x="2049158" y="830670"/>
                  </a:moveTo>
                  <a:cubicBezTo>
                    <a:pt x="2058456" y="829276"/>
                    <a:pt x="2060625" y="837953"/>
                    <a:pt x="2053963" y="849884"/>
                  </a:cubicBezTo>
                  <a:cubicBezTo>
                    <a:pt x="2047299" y="861814"/>
                    <a:pt x="2034283" y="872661"/>
                    <a:pt x="2024832" y="874055"/>
                  </a:cubicBezTo>
                  <a:cubicBezTo>
                    <a:pt x="2015379" y="875450"/>
                    <a:pt x="2013364" y="866773"/>
                    <a:pt x="2020028" y="854842"/>
                  </a:cubicBezTo>
                  <a:cubicBezTo>
                    <a:pt x="2026691" y="842911"/>
                    <a:pt x="2039706" y="832220"/>
                    <a:pt x="2049158" y="830670"/>
                  </a:cubicBezTo>
                  <a:close/>
                  <a:moveTo>
                    <a:pt x="3092197" y="830360"/>
                  </a:moveTo>
                  <a:cubicBezTo>
                    <a:pt x="3102112" y="829430"/>
                    <a:pt x="3106452" y="838262"/>
                    <a:pt x="3101802" y="850038"/>
                  </a:cubicBezTo>
                  <a:cubicBezTo>
                    <a:pt x="3097155" y="861969"/>
                    <a:pt x="3085379" y="872351"/>
                    <a:pt x="3075461" y="873280"/>
                  </a:cubicBezTo>
                  <a:cubicBezTo>
                    <a:pt x="3065391" y="874365"/>
                    <a:pt x="3061208" y="865533"/>
                    <a:pt x="3065853" y="853602"/>
                  </a:cubicBezTo>
                  <a:cubicBezTo>
                    <a:pt x="3070504" y="841671"/>
                    <a:pt x="3082280" y="831290"/>
                    <a:pt x="3092197" y="830360"/>
                  </a:cubicBezTo>
                  <a:close/>
                  <a:moveTo>
                    <a:pt x="8529209" y="828966"/>
                  </a:moveTo>
                  <a:cubicBezTo>
                    <a:pt x="8538351" y="830205"/>
                    <a:pt x="8551676" y="841052"/>
                    <a:pt x="8558959" y="853137"/>
                  </a:cubicBezTo>
                  <a:cubicBezTo>
                    <a:pt x="8566241" y="865223"/>
                    <a:pt x="8564847" y="873900"/>
                    <a:pt x="8555705" y="872506"/>
                  </a:cubicBezTo>
                  <a:cubicBezTo>
                    <a:pt x="8546563" y="871266"/>
                    <a:pt x="8533238" y="860420"/>
                    <a:pt x="8525955" y="848334"/>
                  </a:cubicBezTo>
                  <a:cubicBezTo>
                    <a:pt x="8518672" y="836248"/>
                    <a:pt x="8520067" y="827726"/>
                    <a:pt x="8529209" y="828966"/>
                  </a:cubicBezTo>
                  <a:close/>
                  <a:moveTo>
                    <a:pt x="6638701" y="827881"/>
                  </a:moveTo>
                  <a:cubicBezTo>
                    <a:pt x="6648617" y="828501"/>
                    <a:pt x="6659774" y="838573"/>
                    <a:pt x="6663338" y="850349"/>
                  </a:cubicBezTo>
                  <a:cubicBezTo>
                    <a:pt x="6666902" y="862279"/>
                    <a:pt x="6661633" y="871421"/>
                    <a:pt x="6651561" y="870802"/>
                  </a:cubicBezTo>
                  <a:cubicBezTo>
                    <a:pt x="6641490" y="870182"/>
                    <a:pt x="6630489" y="860110"/>
                    <a:pt x="6626925" y="848334"/>
                  </a:cubicBezTo>
                  <a:cubicBezTo>
                    <a:pt x="6623361" y="836403"/>
                    <a:pt x="6628630" y="827416"/>
                    <a:pt x="6638701" y="827881"/>
                  </a:cubicBezTo>
                  <a:close/>
                  <a:moveTo>
                    <a:pt x="7466583" y="826641"/>
                  </a:moveTo>
                  <a:cubicBezTo>
                    <a:pt x="7476189" y="827571"/>
                    <a:pt x="7488430" y="837952"/>
                    <a:pt x="7493853" y="849883"/>
                  </a:cubicBezTo>
                  <a:cubicBezTo>
                    <a:pt x="7499277" y="861814"/>
                    <a:pt x="7495713" y="870646"/>
                    <a:pt x="7485951" y="869716"/>
                  </a:cubicBezTo>
                  <a:cubicBezTo>
                    <a:pt x="7476189" y="868787"/>
                    <a:pt x="7463949" y="858405"/>
                    <a:pt x="7458681" y="846474"/>
                  </a:cubicBezTo>
                  <a:cubicBezTo>
                    <a:pt x="7453412" y="834543"/>
                    <a:pt x="7456821" y="825711"/>
                    <a:pt x="7466583" y="826641"/>
                  </a:cubicBezTo>
                  <a:close/>
                  <a:moveTo>
                    <a:pt x="8036942" y="825247"/>
                  </a:moveTo>
                  <a:cubicBezTo>
                    <a:pt x="8046394" y="826331"/>
                    <a:pt x="8059255" y="837023"/>
                    <a:pt x="8065762" y="848953"/>
                  </a:cubicBezTo>
                  <a:cubicBezTo>
                    <a:pt x="8072270" y="860884"/>
                    <a:pt x="8069946" y="869561"/>
                    <a:pt x="8060494" y="868477"/>
                  </a:cubicBezTo>
                  <a:cubicBezTo>
                    <a:pt x="8051042" y="867392"/>
                    <a:pt x="8038181" y="856701"/>
                    <a:pt x="8031674" y="844770"/>
                  </a:cubicBezTo>
                  <a:cubicBezTo>
                    <a:pt x="8025321" y="832839"/>
                    <a:pt x="8027645" y="824162"/>
                    <a:pt x="8036942" y="825247"/>
                  </a:cubicBezTo>
                  <a:close/>
                  <a:moveTo>
                    <a:pt x="3149059" y="825092"/>
                  </a:moveTo>
                  <a:cubicBezTo>
                    <a:pt x="3158976" y="824162"/>
                    <a:pt x="3163315" y="832994"/>
                    <a:pt x="3158821" y="844770"/>
                  </a:cubicBezTo>
                  <a:cubicBezTo>
                    <a:pt x="3154328" y="856546"/>
                    <a:pt x="3142553" y="866928"/>
                    <a:pt x="3132635" y="867858"/>
                  </a:cubicBezTo>
                  <a:cubicBezTo>
                    <a:pt x="3122719" y="868787"/>
                    <a:pt x="3118381" y="859800"/>
                    <a:pt x="3122874" y="848024"/>
                  </a:cubicBezTo>
                  <a:cubicBezTo>
                    <a:pt x="3127523" y="836093"/>
                    <a:pt x="3139144" y="825867"/>
                    <a:pt x="3149059" y="825092"/>
                  </a:cubicBezTo>
                  <a:close/>
                  <a:moveTo>
                    <a:pt x="8898913" y="824782"/>
                  </a:moveTo>
                  <a:cubicBezTo>
                    <a:pt x="8907744" y="826332"/>
                    <a:pt x="8921225" y="837333"/>
                    <a:pt x="8929127" y="849419"/>
                  </a:cubicBezTo>
                  <a:cubicBezTo>
                    <a:pt x="8936874" y="861660"/>
                    <a:pt x="8936099" y="870182"/>
                    <a:pt x="8927267" y="868787"/>
                  </a:cubicBezTo>
                  <a:cubicBezTo>
                    <a:pt x="8918435" y="867238"/>
                    <a:pt x="8904800" y="856236"/>
                    <a:pt x="8897053" y="844150"/>
                  </a:cubicBezTo>
                  <a:cubicBezTo>
                    <a:pt x="8889151" y="832065"/>
                    <a:pt x="8890081" y="823388"/>
                    <a:pt x="8898913" y="824782"/>
                  </a:cubicBezTo>
                  <a:close/>
                  <a:moveTo>
                    <a:pt x="6580751" y="824628"/>
                  </a:moveTo>
                  <a:cubicBezTo>
                    <a:pt x="6590822" y="825247"/>
                    <a:pt x="6601824" y="835319"/>
                    <a:pt x="6605232" y="847095"/>
                  </a:cubicBezTo>
                  <a:cubicBezTo>
                    <a:pt x="6608641" y="859026"/>
                    <a:pt x="6603218" y="868168"/>
                    <a:pt x="6593147" y="867548"/>
                  </a:cubicBezTo>
                  <a:cubicBezTo>
                    <a:pt x="6583075" y="866928"/>
                    <a:pt x="6572074" y="856857"/>
                    <a:pt x="6568665" y="845081"/>
                  </a:cubicBezTo>
                  <a:cubicBezTo>
                    <a:pt x="6565256" y="833150"/>
                    <a:pt x="6570679" y="824008"/>
                    <a:pt x="6580751" y="824628"/>
                  </a:cubicBezTo>
                  <a:close/>
                  <a:moveTo>
                    <a:pt x="2102927" y="822923"/>
                  </a:moveTo>
                  <a:cubicBezTo>
                    <a:pt x="2112224" y="821683"/>
                    <a:pt x="2114549" y="830205"/>
                    <a:pt x="2107886" y="842136"/>
                  </a:cubicBezTo>
                  <a:cubicBezTo>
                    <a:pt x="2101223" y="854222"/>
                    <a:pt x="2088362" y="864913"/>
                    <a:pt x="2078909" y="866308"/>
                  </a:cubicBezTo>
                  <a:cubicBezTo>
                    <a:pt x="2069458" y="867702"/>
                    <a:pt x="2067288" y="859025"/>
                    <a:pt x="2073951" y="847094"/>
                  </a:cubicBezTo>
                  <a:cubicBezTo>
                    <a:pt x="2080614" y="835009"/>
                    <a:pt x="2093631" y="824317"/>
                    <a:pt x="2102927" y="822923"/>
                  </a:cubicBezTo>
                  <a:close/>
                  <a:moveTo>
                    <a:pt x="8476836" y="821373"/>
                  </a:moveTo>
                  <a:cubicBezTo>
                    <a:pt x="8485824" y="822767"/>
                    <a:pt x="8499149" y="833459"/>
                    <a:pt x="8506432" y="845545"/>
                  </a:cubicBezTo>
                  <a:cubicBezTo>
                    <a:pt x="8513714" y="857476"/>
                    <a:pt x="8512165" y="866308"/>
                    <a:pt x="8503023" y="864913"/>
                  </a:cubicBezTo>
                  <a:cubicBezTo>
                    <a:pt x="8493881" y="863518"/>
                    <a:pt x="8480710" y="852827"/>
                    <a:pt x="8473428" y="840741"/>
                  </a:cubicBezTo>
                  <a:cubicBezTo>
                    <a:pt x="8466300" y="828810"/>
                    <a:pt x="8467850" y="820133"/>
                    <a:pt x="8476836" y="821373"/>
                  </a:cubicBezTo>
                  <a:close/>
                  <a:moveTo>
                    <a:pt x="7410647" y="821373"/>
                  </a:moveTo>
                  <a:cubicBezTo>
                    <a:pt x="7420254" y="822303"/>
                    <a:pt x="7432495" y="832529"/>
                    <a:pt x="7437763" y="844460"/>
                  </a:cubicBezTo>
                  <a:cubicBezTo>
                    <a:pt x="7443031" y="856236"/>
                    <a:pt x="7439467" y="865223"/>
                    <a:pt x="7429705" y="864293"/>
                  </a:cubicBezTo>
                  <a:cubicBezTo>
                    <a:pt x="7419944" y="863519"/>
                    <a:pt x="7407858" y="853137"/>
                    <a:pt x="7402590" y="841206"/>
                  </a:cubicBezTo>
                  <a:cubicBezTo>
                    <a:pt x="7397322" y="829275"/>
                    <a:pt x="7401041" y="820443"/>
                    <a:pt x="7410647" y="821373"/>
                  </a:cubicBezTo>
                  <a:close/>
                  <a:moveTo>
                    <a:pt x="6522801" y="821373"/>
                  </a:moveTo>
                  <a:cubicBezTo>
                    <a:pt x="6532873" y="821838"/>
                    <a:pt x="6543719" y="831909"/>
                    <a:pt x="6547128" y="843685"/>
                  </a:cubicBezTo>
                  <a:cubicBezTo>
                    <a:pt x="6550381" y="855461"/>
                    <a:pt x="6544959" y="864603"/>
                    <a:pt x="6534732" y="864138"/>
                  </a:cubicBezTo>
                  <a:cubicBezTo>
                    <a:pt x="6524505" y="863674"/>
                    <a:pt x="6513659" y="853602"/>
                    <a:pt x="6510405" y="841826"/>
                  </a:cubicBezTo>
                  <a:cubicBezTo>
                    <a:pt x="6507151" y="830050"/>
                    <a:pt x="6512729" y="820908"/>
                    <a:pt x="6522801" y="821373"/>
                  </a:cubicBezTo>
                  <a:close/>
                  <a:moveTo>
                    <a:pt x="1716452" y="820599"/>
                  </a:moveTo>
                  <a:cubicBezTo>
                    <a:pt x="1725594" y="819049"/>
                    <a:pt x="1727144" y="827571"/>
                    <a:pt x="1719860" y="839657"/>
                  </a:cubicBezTo>
                  <a:cubicBezTo>
                    <a:pt x="1712578" y="851743"/>
                    <a:pt x="1699252" y="862589"/>
                    <a:pt x="1690110" y="864139"/>
                  </a:cubicBezTo>
                  <a:cubicBezTo>
                    <a:pt x="1680967" y="865688"/>
                    <a:pt x="1679418" y="857166"/>
                    <a:pt x="1686702" y="845081"/>
                  </a:cubicBezTo>
                  <a:cubicBezTo>
                    <a:pt x="1694139" y="832995"/>
                    <a:pt x="1707309" y="822148"/>
                    <a:pt x="1716452" y="820599"/>
                  </a:cubicBezTo>
                  <a:close/>
                  <a:moveTo>
                    <a:pt x="3206005" y="819669"/>
                  </a:moveTo>
                  <a:cubicBezTo>
                    <a:pt x="3215922" y="818739"/>
                    <a:pt x="3220416" y="827571"/>
                    <a:pt x="3216077" y="839347"/>
                  </a:cubicBezTo>
                  <a:cubicBezTo>
                    <a:pt x="3211584" y="851123"/>
                    <a:pt x="3199963" y="861505"/>
                    <a:pt x="3190046" y="862435"/>
                  </a:cubicBezTo>
                  <a:cubicBezTo>
                    <a:pt x="3179974" y="863364"/>
                    <a:pt x="3175481" y="854377"/>
                    <a:pt x="3179974" y="842601"/>
                  </a:cubicBezTo>
                  <a:cubicBezTo>
                    <a:pt x="3184468" y="830825"/>
                    <a:pt x="3196089" y="820444"/>
                    <a:pt x="3206005" y="819669"/>
                  </a:cubicBezTo>
                  <a:close/>
                  <a:moveTo>
                    <a:pt x="7982866" y="818739"/>
                  </a:moveTo>
                  <a:cubicBezTo>
                    <a:pt x="7992318" y="819979"/>
                    <a:pt x="8005024" y="830515"/>
                    <a:pt x="8011532" y="842446"/>
                  </a:cubicBezTo>
                  <a:cubicBezTo>
                    <a:pt x="8018039" y="854377"/>
                    <a:pt x="8015560" y="863054"/>
                    <a:pt x="8006108" y="861969"/>
                  </a:cubicBezTo>
                  <a:cubicBezTo>
                    <a:pt x="7996656" y="860730"/>
                    <a:pt x="7983796" y="850193"/>
                    <a:pt x="7977443" y="838262"/>
                  </a:cubicBezTo>
                  <a:cubicBezTo>
                    <a:pt x="7971091" y="826332"/>
                    <a:pt x="7973569" y="817500"/>
                    <a:pt x="7982866" y="818739"/>
                  </a:cubicBezTo>
                  <a:close/>
                  <a:moveTo>
                    <a:pt x="6464695" y="818429"/>
                  </a:moveTo>
                  <a:cubicBezTo>
                    <a:pt x="6474767" y="819049"/>
                    <a:pt x="6485458" y="828965"/>
                    <a:pt x="6488712" y="840741"/>
                  </a:cubicBezTo>
                  <a:cubicBezTo>
                    <a:pt x="6491966" y="852517"/>
                    <a:pt x="6486388" y="861659"/>
                    <a:pt x="6476162" y="861194"/>
                  </a:cubicBezTo>
                  <a:cubicBezTo>
                    <a:pt x="6466090" y="860729"/>
                    <a:pt x="6455244" y="850658"/>
                    <a:pt x="6452144" y="838882"/>
                  </a:cubicBezTo>
                  <a:cubicBezTo>
                    <a:pt x="6449046" y="827106"/>
                    <a:pt x="6454624" y="817964"/>
                    <a:pt x="6464695" y="818429"/>
                  </a:cubicBezTo>
                  <a:close/>
                  <a:moveTo>
                    <a:pt x="8848090" y="816415"/>
                  </a:moveTo>
                  <a:cubicBezTo>
                    <a:pt x="8856922" y="817809"/>
                    <a:pt x="8870402" y="828810"/>
                    <a:pt x="8878150" y="840896"/>
                  </a:cubicBezTo>
                  <a:cubicBezTo>
                    <a:pt x="8885897" y="852982"/>
                    <a:pt x="8884967" y="861659"/>
                    <a:pt x="8876135" y="860265"/>
                  </a:cubicBezTo>
                  <a:cubicBezTo>
                    <a:pt x="8867148" y="858870"/>
                    <a:pt x="8853668" y="847869"/>
                    <a:pt x="8845920" y="835783"/>
                  </a:cubicBezTo>
                  <a:cubicBezTo>
                    <a:pt x="8838173" y="823697"/>
                    <a:pt x="8839103" y="815175"/>
                    <a:pt x="8848090" y="816415"/>
                  </a:cubicBezTo>
                  <a:close/>
                  <a:moveTo>
                    <a:pt x="7354711" y="816260"/>
                  </a:moveTo>
                  <a:cubicBezTo>
                    <a:pt x="7364473" y="817190"/>
                    <a:pt x="7376559" y="827416"/>
                    <a:pt x="7381672" y="839347"/>
                  </a:cubicBezTo>
                  <a:cubicBezTo>
                    <a:pt x="7386785" y="851123"/>
                    <a:pt x="7383067" y="860110"/>
                    <a:pt x="7373305" y="859180"/>
                  </a:cubicBezTo>
                  <a:cubicBezTo>
                    <a:pt x="7363543" y="858251"/>
                    <a:pt x="7351457" y="847869"/>
                    <a:pt x="7346344" y="836093"/>
                  </a:cubicBezTo>
                  <a:cubicBezTo>
                    <a:pt x="7341231" y="824162"/>
                    <a:pt x="7344949" y="815330"/>
                    <a:pt x="7354711" y="816260"/>
                  </a:cubicBezTo>
                  <a:close/>
                  <a:moveTo>
                    <a:pt x="6406590" y="815796"/>
                  </a:moveTo>
                  <a:cubicBezTo>
                    <a:pt x="6416662" y="816261"/>
                    <a:pt x="6427353" y="826177"/>
                    <a:pt x="6430452" y="837953"/>
                  </a:cubicBezTo>
                  <a:cubicBezTo>
                    <a:pt x="6433551" y="849729"/>
                    <a:pt x="6427818" y="858871"/>
                    <a:pt x="6417592" y="858406"/>
                  </a:cubicBezTo>
                  <a:cubicBezTo>
                    <a:pt x="6407365" y="857941"/>
                    <a:pt x="6396674" y="847870"/>
                    <a:pt x="6393730" y="836094"/>
                  </a:cubicBezTo>
                  <a:cubicBezTo>
                    <a:pt x="6390786" y="824318"/>
                    <a:pt x="6396519" y="815176"/>
                    <a:pt x="6406590" y="815796"/>
                  </a:cubicBezTo>
                  <a:close/>
                  <a:moveTo>
                    <a:pt x="2156697" y="815331"/>
                  </a:moveTo>
                  <a:cubicBezTo>
                    <a:pt x="2166149" y="814091"/>
                    <a:pt x="2168474" y="822613"/>
                    <a:pt x="2161967" y="834544"/>
                  </a:cubicBezTo>
                  <a:cubicBezTo>
                    <a:pt x="2155458" y="846475"/>
                    <a:pt x="2142596" y="857166"/>
                    <a:pt x="2133144" y="858561"/>
                  </a:cubicBezTo>
                  <a:cubicBezTo>
                    <a:pt x="2123848" y="859955"/>
                    <a:pt x="2121523" y="851278"/>
                    <a:pt x="2128030" y="839347"/>
                  </a:cubicBezTo>
                  <a:cubicBezTo>
                    <a:pt x="2134694" y="827262"/>
                    <a:pt x="2147556" y="816570"/>
                    <a:pt x="2156697" y="815331"/>
                  </a:cubicBezTo>
                  <a:close/>
                  <a:moveTo>
                    <a:pt x="3263027" y="814245"/>
                  </a:moveTo>
                  <a:cubicBezTo>
                    <a:pt x="3272943" y="813471"/>
                    <a:pt x="3277437" y="822303"/>
                    <a:pt x="3273253" y="834079"/>
                  </a:cubicBezTo>
                  <a:cubicBezTo>
                    <a:pt x="3269070" y="846009"/>
                    <a:pt x="3257603" y="856236"/>
                    <a:pt x="3247532" y="857166"/>
                  </a:cubicBezTo>
                  <a:cubicBezTo>
                    <a:pt x="3237615" y="858095"/>
                    <a:pt x="3232967" y="849108"/>
                    <a:pt x="3237305" y="837332"/>
                  </a:cubicBezTo>
                  <a:cubicBezTo>
                    <a:pt x="3241644" y="825556"/>
                    <a:pt x="3253110" y="815330"/>
                    <a:pt x="3263027" y="814245"/>
                  </a:cubicBezTo>
                  <a:close/>
                  <a:moveTo>
                    <a:pt x="8424464" y="814090"/>
                  </a:moveTo>
                  <a:cubicBezTo>
                    <a:pt x="8433606" y="815330"/>
                    <a:pt x="8446932" y="826021"/>
                    <a:pt x="8454060" y="838107"/>
                  </a:cubicBezTo>
                  <a:cubicBezTo>
                    <a:pt x="8461187" y="850038"/>
                    <a:pt x="8459637" y="858715"/>
                    <a:pt x="8450496" y="857476"/>
                  </a:cubicBezTo>
                  <a:cubicBezTo>
                    <a:pt x="8441199" y="856081"/>
                    <a:pt x="8428029" y="845235"/>
                    <a:pt x="8420901" y="833304"/>
                  </a:cubicBezTo>
                  <a:cubicBezTo>
                    <a:pt x="8413619" y="821218"/>
                    <a:pt x="8415323" y="812696"/>
                    <a:pt x="8424464" y="814090"/>
                  </a:cubicBezTo>
                  <a:close/>
                  <a:moveTo>
                    <a:pt x="6348485" y="812852"/>
                  </a:moveTo>
                  <a:cubicBezTo>
                    <a:pt x="6358557" y="813317"/>
                    <a:pt x="6369094" y="823233"/>
                    <a:pt x="6372038" y="835009"/>
                  </a:cubicBezTo>
                  <a:cubicBezTo>
                    <a:pt x="6374982" y="846785"/>
                    <a:pt x="6369094" y="856082"/>
                    <a:pt x="6358867" y="855617"/>
                  </a:cubicBezTo>
                  <a:cubicBezTo>
                    <a:pt x="6348796" y="855152"/>
                    <a:pt x="6338104" y="845236"/>
                    <a:pt x="6335315" y="833460"/>
                  </a:cubicBezTo>
                  <a:cubicBezTo>
                    <a:pt x="6332371" y="821684"/>
                    <a:pt x="6338259" y="812542"/>
                    <a:pt x="6348485" y="812852"/>
                  </a:cubicBezTo>
                  <a:close/>
                  <a:moveTo>
                    <a:pt x="7928790" y="812232"/>
                  </a:moveTo>
                  <a:cubicBezTo>
                    <a:pt x="7938242" y="813316"/>
                    <a:pt x="7950946" y="823853"/>
                    <a:pt x="7957300" y="835783"/>
                  </a:cubicBezTo>
                  <a:cubicBezTo>
                    <a:pt x="7963652" y="847714"/>
                    <a:pt x="7961018" y="856391"/>
                    <a:pt x="7951567" y="855307"/>
                  </a:cubicBezTo>
                  <a:cubicBezTo>
                    <a:pt x="7942115" y="854222"/>
                    <a:pt x="7929254" y="843686"/>
                    <a:pt x="7923056" y="831755"/>
                  </a:cubicBezTo>
                  <a:cubicBezTo>
                    <a:pt x="7916858" y="819824"/>
                    <a:pt x="7919338" y="811147"/>
                    <a:pt x="7928790" y="812232"/>
                  </a:cubicBezTo>
                  <a:close/>
                  <a:moveTo>
                    <a:pt x="1769136" y="812076"/>
                  </a:moveTo>
                  <a:cubicBezTo>
                    <a:pt x="1778278" y="810682"/>
                    <a:pt x="1779827" y="819204"/>
                    <a:pt x="1772700" y="831135"/>
                  </a:cubicBezTo>
                  <a:cubicBezTo>
                    <a:pt x="1765572" y="843221"/>
                    <a:pt x="1752246" y="854067"/>
                    <a:pt x="1743104" y="855617"/>
                  </a:cubicBezTo>
                  <a:cubicBezTo>
                    <a:pt x="1733961" y="857166"/>
                    <a:pt x="1732256" y="848489"/>
                    <a:pt x="1739540" y="836558"/>
                  </a:cubicBezTo>
                  <a:cubicBezTo>
                    <a:pt x="1746667" y="824472"/>
                    <a:pt x="1759994" y="813626"/>
                    <a:pt x="1769136" y="812076"/>
                  </a:cubicBezTo>
                  <a:close/>
                  <a:moveTo>
                    <a:pt x="2670863" y="811767"/>
                  </a:moveTo>
                  <a:cubicBezTo>
                    <a:pt x="2680470" y="810527"/>
                    <a:pt x="2683725" y="819204"/>
                    <a:pt x="2678301" y="831135"/>
                  </a:cubicBezTo>
                  <a:cubicBezTo>
                    <a:pt x="2672723" y="843066"/>
                    <a:pt x="2660481" y="853603"/>
                    <a:pt x="2650719" y="854687"/>
                  </a:cubicBezTo>
                  <a:cubicBezTo>
                    <a:pt x="2641112" y="855772"/>
                    <a:pt x="2637703" y="847095"/>
                    <a:pt x="2643281" y="835164"/>
                  </a:cubicBezTo>
                  <a:cubicBezTo>
                    <a:pt x="2648860" y="823233"/>
                    <a:pt x="2661256" y="812697"/>
                    <a:pt x="2670863" y="811767"/>
                  </a:cubicBezTo>
                  <a:close/>
                  <a:moveTo>
                    <a:pt x="7298465" y="811147"/>
                  </a:moveTo>
                  <a:cubicBezTo>
                    <a:pt x="7308227" y="811922"/>
                    <a:pt x="7320158" y="822304"/>
                    <a:pt x="7325271" y="834080"/>
                  </a:cubicBezTo>
                  <a:cubicBezTo>
                    <a:pt x="7330384" y="846010"/>
                    <a:pt x="7326510" y="854997"/>
                    <a:pt x="7316749" y="854068"/>
                  </a:cubicBezTo>
                  <a:cubicBezTo>
                    <a:pt x="7306987" y="853138"/>
                    <a:pt x="7294901" y="842756"/>
                    <a:pt x="7289943" y="830981"/>
                  </a:cubicBezTo>
                  <a:cubicBezTo>
                    <a:pt x="7284985" y="819205"/>
                    <a:pt x="7288858" y="810373"/>
                    <a:pt x="7298465" y="811147"/>
                  </a:cubicBezTo>
                  <a:close/>
                  <a:moveTo>
                    <a:pt x="6290070" y="810218"/>
                  </a:moveTo>
                  <a:cubicBezTo>
                    <a:pt x="6300142" y="810682"/>
                    <a:pt x="6310678" y="820599"/>
                    <a:pt x="6313467" y="832375"/>
                  </a:cubicBezTo>
                  <a:cubicBezTo>
                    <a:pt x="6316256" y="844151"/>
                    <a:pt x="6310368" y="853448"/>
                    <a:pt x="6300142" y="852983"/>
                  </a:cubicBezTo>
                  <a:cubicBezTo>
                    <a:pt x="6289915" y="852518"/>
                    <a:pt x="6279379" y="842602"/>
                    <a:pt x="6276745" y="830826"/>
                  </a:cubicBezTo>
                  <a:cubicBezTo>
                    <a:pt x="6274111" y="819050"/>
                    <a:pt x="6279999" y="809908"/>
                    <a:pt x="6290070" y="810218"/>
                  </a:cubicBezTo>
                  <a:close/>
                  <a:moveTo>
                    <a:pt x="8796803" y="808203"/>
                  </a:moveTo>
                  <a:cubicBezTo>
                    <a:pt x="8805635" y="809597"/>
                    <a:pt x="8819115" y="820598"/>
                    <a:pt x="8826862" y="832684"/>
                  </a:cubicBezTo>
                  <a:cubicBezTo>
                    <a:pt x="8834610" y="844770"/>
                    <a:pt x="8833680" y="853447"/>
                    <a:pt x="8824693" y="852053"/>
                  </a:cubicBezTo>
                  <a:cubicBezTo>
                    <a:pt x="8815861" y="850658"/>
                    <a:pt x="8802380" y="839657"/>
                    <a:pt x="8794633" y="827571"/>
                  </a:cubicBezTo>
                  <a:cubicBezTo>
                    <a:pt x="8787041" y="815485"/>
                    <a:pt x="8787971" y="806963"/>
                    <a:pt x="8796803" y="808203"/>
                  </a:cubicBezTo>
                  <a:close/>
                  <a:moveTo>
                    <a:pt x="6231966" y="808048"/>
                  </a:moveTo>
                  <a:cubicBezTo>
                    <a:pt x="6242037" y="808358"/>
                    <a:pt x="6252419" y="818274"/>
                    <a:pt x="6255053" y="830050"/>
                  </a:cubicBezTo>
                  <a:cubicBezTo>
                    <a:pt x="6257687" y="841826"/>
                    <a:pt x="6251644" y="851123"/>
                    <a:pt x="6241417" y="850658"/>
                  </a:cubicBezTo>
                  <a:cubicBezTo>
                    <a:pt x="6231191" y="850194"/>
                    <a:pt x="6220809" y="840277"/>
                    <a:pt x="6218175" y="828501"/>
                  </a:cubicBezTo>
                  <a:cubicBezTo>
                    <a:pt x="6215541" y="816725"/>
                    <a:pt x="6221739" y="807583"/>
                    <a:pt x="6231966" y="808048"/>
                  </a:cubicBezTo>
                  <a:close/>
                  <a:moveTo>
                    <a:pt x="9155814" y="807738"/>
                  </a:moveTo>
                  <a:cubicBezTo>
                    <a:pt x="9164491" y="809288"/>
                    <a:pt x="9178126" y="820444"/>
                    <a:pt x="9186184" y="832685"/>
                  </a:cubicBezTo>
                  <a:cubicBezTo>
                    <a:pt x="9194395" y="844925"/>
                    <a:pt x="9193931" y="853602"/>
                    <a:pt x="9185254" y="852053"/>
                  </a:cubicBezTo>
                  <a:cubicBezTo>
                    <a:pt x="9176577" y="850503"/>
                    <a:pt x="9162942" y="839347"/>
                    <a:pt x="9154884" y="827106"/>
                  </a:cubicBezTo>
                  <a:cubicBezTo>
                    <a:pt x="9146827" y="814866"/>
                    <a:pt x="9147292" y="806189"/>
                    <a:pt x="9155814" y="807738"/>
                  </a:cubicBezTo>
                  <a:close/>
                  <a:moveTo>
                    <a:pt x="2210932" y="807583"/>
                  </a:moveTo>
                  <a:cubicBezTo>
                    <a:pt x="2220383" y="806343"/>
                    <a:pt x="2222708" y="814865"/>
                    <a:pt x="2216355" y="826796"/>
                  </a:cubicBezTo>
                  <a:cubicBezTo>
                    <a:pt x="2210001" y="838727"/>
                    <a:pt x="2197140" y="849418"/>
                    <a:pt x="2187688" y="850813"/>
                  </a:cubicBezTo>
                  <a:cubicBezTo>
                    <a:pt x="2178236" y="852207"/>
                    <a:pt x="2175757" y="843530"/>
                    <a:pt x="2182264" y="831599"/>
                  </a:cubicBezTo>
                  <a:cubicBezTo>
                    <a:pt x="2188773" y="819669"/>
                    <a:pt x="2201635" y="808977"/>
                    <a:pt x="2210932" y="807583"/>
                  </a:cubicBezTo>
                  <a:close/>
                  <a:moveTo>
                    <a:pt x="8371783" y="806499"/>
                  </a:moveTo>
                  <a:cubicBezTo>
                    <a:pt x="8380925" y="807738"/>
                    <a:pt x="8394096" y="818585"/>
                    <a:pt x="8401223" y="830516"/>
                  </a:cubicBezTo>
                  <a:cubicBezTo>
                    <a:pt x="8408351" y="842447"/>
                    <a:pt x="8406646" y="851124"/>
                    <a:pt x="8397504" y="849884"/>
                  </a:cubicBezTo>
                  <a:cubicBezTo>
                    <a:pt x="8388363" y="848644"/>
                    <a:pt x="8375192" y="837798"/>
                    <a:pt x="8368065" y="825867"/>
                  </a:cubicBezTo>
                  <a:cubicBezTo>
                    <a:pt x="8360937" y="813936"/>
                    <a:pt x="8362641" y="805259"/>
                    <a:pt x="8371783" y="806499"/>
                  </a:cubicBezTo>
                  <a:close/>
                  <a:moveTo>
                    <a:pt x="7242374" y="806189"/>
                  </a:moveTo>
                  <a:cubicBezTo>
                    <a:pt x="7252136" y="806963"/>
                    <a:pt x="7264067" y="817345"/>
                    <a:pt x="7269025" y="829121"/>
                  </a:cubicBezTo>
                  <a:cubicBezTo>
                    <a:pt x="7273984" y="841052"/>
                    <a:pt x="7269955" y="849884"/>
                    <a:pt x="7260193" y="849109"/>
                  </a:cubicBezTo>
                  <a:cubicBezTo>
                    <a:pt x="7250277" y="848334"/>
                    <a:pt x="7238346" y="837953"/>
                    <a:pt x="7233542" y="826177"/>
                  </a:cubicBezTo>
                  <a:cubicBezTo>
                    <a:pt x="7228739" y="814401"/>
                    <a:pt x="7232768" y="805414"/>
                    <a:pt x="7242374" y="806189"/>
                  </a:cubicBezTo>
                  <a:close/>
                  <a:moveTo>
                    <a:pt x="7874558" y="806033"/>
                  </a:moveTo>
                  <a:cubicBezTo>
                    <a:pt x="7884009" y="807118"/>
                    <a:pt x="7896715" y="817654"/>
                    <a:pt x="7902913" y="829585"/>
                  </a:cubicBezTo>
                  <a:cubicBezTo>
                    <a:pt x="7909111" y="841361"/>
                    <a:pt x="7906477" y="850193"/>
                    <a:pt x="7897025" y="849108"/>
                  </a:cubicBezTo>
                  <a:cubicBezTo>
                    <a:pt x="7887573" y="848024"/>
                    <a:pt x="7874868" y="837487"/>
                    <a:pt x="7868670" y="825556"/>
                  </a:cubicBezTo>
                  <a:cubicBezTo>
                    <a:pt x="7862472" y="813625"/>
                    <a:pt x="7865106" y="804794"/>
                    <a:pt x="7874558" y="806033"/>
                  </a:cubicBezTo>
                  <a:close/>
                  <a:moveTo>
                    <a:pt x="6173550" y="805569"/>
                  </a:moveTo>
                  <a:cubicBezTo>
                    <a:pt x="6183622" y="805878"/>
                    <a:pt x="6194003" y="815795"/>
                    <a:pt x="6196482" y="827571"/>
                  </a:cubicBezTo>
                  <a:cubicBezTo>
                    <a:pt x="6198961" y="839347"/>
                    <a:pt x="6192763" y="848644"/>
                    <a:pt x="6182537" y="848179"/>
                  </a:cubicBezTo>
                  <a:cubicBezTo>
                    <a:pt x="6172310" y="847869"/>
                    <a:pt x="6162084" y="837952"/>
                    <a:pt x="6159604" y="826176"/>
                  </a:cubicBezTo>
                  <a:cubicBezTo>
                    <a:pt x="6157126" y="814555"/>
                    <a:pt x="6163324" y="805259"/>
                    <a:pt x="6173550" y="805569"/>
                  </a:cubicBezTo>
                  <a:close/>
                  <a:moveTo>
                    <a:pt x="6114981" y="803400"/>
                  </a:moveTo>
                  <a:cubicBezTo>
                    <a:pt x="6125207" y="803864"/>
                    <a:pt x="6135279" y="813626"/>
                    <a:pt x="6137758" y="825402"/>
                  </a:cubicBezTo>
                  <a:cubicBezTo>
                    <a:pt x="6140237" y="837178"/>
                    <a:pt x="6133884" y="846475"/>
                    <a:pt x="6123658" y="846165"/>
                  </a:cubicBezTo>
                  <a:cubicBezTo>
                    <a:pt x="6113431" y="845855"/>
                    <a:pt x="6103205" y="835938"/>
                    <a:pt x="6100881" y="824162"/>
                  </a:cubicBezTo>
                  <a:cubicBezTo>
                    <a:pt x="6098556" y="812386"/>
                    <a:pt x="6104909" y="803090"/>
                    <a:pt x="6114981" y="803400"/>
                  </a:cubicBezTo>
                  <a:close/>
                  <a:moveTo>
                    <a:pt x="7186284" y="801540"/>
                  </a:moveTo>
                  <a:cubicBezTo>
                    <a:pt x="7196045" y="802470"/>
                    <a:pt x="7207976" y="812696"/>
                    <a:pt x="7212779" y="824472"/>
                  </a:cubicBezTo>
                  <a:cubicBezTo>
                    <a:pt x="7217583" y="836403"/>
                    <a:pt x="7213554" y="845235"/>
                    <a:pt x="7203638" y="844461"/>
                  </a:cubicBezTo>
                  <a:cubicBezTo>
                    <a:pt x="7193721" y="843686"/>
                    <a:pt x="7181945" y="833304"/>
                    <a:pt x="7177142" y="821528"/>
                  </a:cubicBezTo>
                  <a:cubicBezTo>
                    <a:pt x="7172339" y="809598"/>
                    <a:pt x="7176367" y="800766"/>
                    <a:pt x="7186284" y="801540"/>
                  </a:cubicBezTo>
                  <a:close/>
                  <a:moveTo>
                    <a:pt x="6056565" y="801540"/>
                  </a:moveTo>
                  <a:cubicBezTo>
                    <a:pt x="6066637" y="801850"/>
                    <a:pt x="6076709" y="811611"/>
                    <a:pt x="6079033" y="823387"/>
                  </a:cubicBezTo>
                  <a:cubicBezTo>
                    <a:pt x="6081357" y="835163"/>
                    <a:pt x="6074849" y="844460"/>
                    <a:pt x="6064623" y="844150"/>
                  </a:cubicBezTo>
                  <a:cubicBezTo>
                    <a:pt x="6054396" y="843685"/>
                    <a:pt x="6044324" y="833924"/>
                    <a:pt x="6042155" y="822148"/>
                  </a:cubicBezTo>
                  <a:cubicBezTo>
                    <a:pt x="6039986" y="810372"/>
                    <a:pt x="6046339" y="801230"/>
                    <a:pt x="6056565" y="801540"/>
                  </a:cubicBezTo>
                  <a:close/>
                  <a:moveTo>
                    <a:pt x="2265165" y="800301"/>
                  </a:moveTo>
                  <a:cubicBezTo>
                    <a:pt x="2274618" y="799061"/>
                    <a:pt x="2277097" y="807583"/>
                    <a:pt x="2270744" y="819514"/>
                  </a:cubicBezTo>
                  <a:cubicBezTo>
                    <a:pt x="2264546" y="831445"/>
                    <a:pt x="2251685" y="842136"/>
                    <a:pt x="2242232" y="843376"/>
                  </a:cubicBezTo>
                  <a:cubicBezTo>
                    <a:pt x="2232780" y="844616"/>
                    <a:pt x="2230301" y="836093"/>
                    <a:pt x="2236654" y="824163"/>
                  </a:cubicBezTo>
                  <a:cubicBezTo>
                    <a:pt x="2243008" y="812232"/>
                    <a:pt x="2255713" y="801540"/>
                    <a:pt x="2265165" y="800301"/>
                  </a:cubicBezTo>
                  <a:close/>
                  <a:moveTo>
                    <a:pt x="8745670" y="800300"/>
                  </a:moveTo>
                  <a:cubicBezTo>
                    <a:pt x="8754658" y="801695"/>
                    <a:pt x="8767983" y="812541"/>
                    <a:pt x="8775730" y="824627"/>
                  </a:cubicBezTo>
                  <a:cubicBezTo>
                    <a:pt x="8783322" y="836713"/>
                    <a:pt x="8782393" y="845390"/>
                    <a:pt x="8773406" y="843995"/>
                  </a:cubicBezTo>
                  <a:cubicBezTo>
                    <a:pt x="8764418" y="842446"/>
                    <a:pt x="8750938" y="831599"/>
                    <a:pt x="8743346" y="819514"/>
                  </a:cubicBezTo>
                  <a:cubicBezTo>
                    <a:pt x="8735754" y="807428"/>
                    <a:pt x="8736683" y="798751"/>
                    <a:pt x="8745670" y="800300"/>
                  </a:cubicBezTo>
                  <a:close/>
                  <a:moveTo>
                    <a:pt x="7820016" y="799836"/>
                  </a:moveTo>
                  <a:cubicBezTo>
                    <a:pt x="7829468" y="800920"/>
                    <a:pt x="7842019" y="811302"/>
                    <a:pt x="7848217" y="823233"/>
                  </a:cubicBezTo>
                  <a:cubicBezTo>
                    <a:pt x="7854415" y="835163"/>
                    <a:pt x="7851626" y="843995"/>
                    <a:pt x="7842174" y="842911"/>
                  </a:cubicBezTo>
                  <a:cubicBezTo>
                    <a:pt x="7832722" y="841826"/>
                    <a:pt x="7820016" y="831290"/>
                    <a:pt x="7813974" y="819359"/>
                  </a:cubicBezTo>
                  <a:cubicBezTo>
                    <a:pt x="7807931" y="807428"/>
                    <a:pt x="7810565" y="798751"/>
                    <a:pt x="7820016" y="799836"/>
                  </a:cubicBezTo>
                  <a:close/>
                  <a:moveTo>
                    <a:pt x="5997995" y="799681"/>
                  </a:moveTo>
                  <a:cubicBezTo>
                    <a:pt x="6008222" y="799990"/>
                    <a:pt x="6018139" y="809752"/>
                    <a:pt x="6020308" y="821528"/>
                  </a:cubicBezTo>
                  <a:cubicBezTo>
                    <a:pt x="6022477" y="833304"/>
                    <a:pt x="6015814" y="842601"/>
                    <a:pt x="6005587" y="842291"/>
                  </a:cubicBezTo>
                  <a:cubicBezTo>
                    <a:pt x="5995206" y="841981"/>
                    <a:pt x="5985289" y="832219"/>
                    <a:pt x="5983275" y="820443"/>
                  </a:cubicBezTo>
                  <a:cubicBezTo>
                    <a:pt x="5981261" y="808667"/>
                    <a:pt x="5987769" y="799371"/>
                    <a:pt x="5997995" y="799681"/>
                  </a:cubicBezTo>
                  <a:close/>
                  <a:moveTo>
                    <a:pt x="8319101" y="799371"/>
                  </a:moveTo>
                  <a:cubicBezTo>
                    <a:pt x="8328243" y="800611"/>
                    <a:pt x="8341413" y="811302"/>
                    <a:pt x="8348386" y="823233"/>
                  </a:cubicBezTo>
                  <a:cubicBezTo>
                    <a:pt x="8355514" y="835164"/>
                    <a:pt x="8353655" y="843841"/>
                    <a:pt x="8344512" y="842601"/>
                  </a:cubicBezTo>
                  <a:cubicBezTo>
                    <a:pt x="8335370" y="841362"/>
                    <a:pt x="8322200" y="830515"/>
                    <a:pt x="8315227" y="818585"/>
                  </a:cubicBezTo>
                  <a:cubicBezTo>
                    <a:pt x="8308100" y="806654"/>
                    <a:pt x="8309959" y="797977"/>
                    <a:pt x="8319101" y="799371"/>
                  </a:cubicBezTo>
                  <a:close/>
                  <a:moveTo>
                    <a:pt x="5939270" y="797977"/>
                  </a:moveTo>
                  <a:cubicBezTo>
                    <a:pt x="5949342" y="798286"/>
                    <a:pt x="5959258" y="808048"/>
                    <a:pt x="5961273" y="819824"/>
                  </a:cubicBezTo>
                  <a:cubicBezTo>
                    <a:pt x="5963287" y="831600"/>
                    <a:pt x="5956624" y="840897"/>
                    <a:pt x="5946398" y="840587"/>
                  </a:cubicBezTo>
                  <a:cubicBezTo>
                    <a:pt x="5936171" y="840277"/>
                    <a:pt x="5926255" y="830515"/>
                    <a:pt x="5924395" y="818739"/>
                  </a:cubicBezTo>
                  <a:cubicBezTo>
                    <a:pt x="5922536" y="806963"/>
                    <a:pt x="5929199" y="797667"/>
                    <a:pt x="5939270" y="797977"/>
                  </a:cubicBezTo>
                  <a:close/>
                  <a:moveTo>
                    <a:pt x="7129728" y="796892"/>
                  </a:moveTo>
                  <a:cubicBezTo>
                    <a:pt x="7139490" y="797666"/>
                    <a:pt x="7151265" y="807893"/>
                    <a:pt x="7155914" y="819669"/>
                  </a:cubicBezTo>
                  <a:cubicBezTo>
                    <a:pt x="7160717" y="831445"/>
                    <a:pt x="7156534" y="840432"/>
                    <a:pt x="7146617" y="839657"/>
                  </a:cubicBezTo>
                  <a:cubicBezTo>
                    <a:pt x="7136855" y="838882"/>
                    <a:pt x="7125079" y="828656"/>
                    <a:pt x="7120431" y="816880"/>
                  </a:cubicBezTo>
                  <a:cubicBezTo>
                    <a:pt x="7115783" y="805104"/>
                    <a:pt x="7119966" y="796117"/>
                    <a:pt x="7129728" y="796892"/>
                  </a:cubicBezTo>
                  <a:close/>
                  <a:moveTo>
                    <a:pt x="5880700" y="796272"/>
                  </a:moveTo>
                  <a:cubicBezTo>
                    <a:pt x="5890926" y="796427"/>
                    <a:pt x="5900688" y="806189"/>
                    <a:pt x="5902547" y="817965"/>
                  </a:cubicBezTo>
                  <a:cubicBezTo>
                    <a:pt x="5904407" y="829741"/>
                    <a:pt x="5897589" y="839192"/>
                    <a:pt x="5887363" y="838882"/>
                  </a:cubicBezTo>
                  <a:cubicBezTo>
                    <a:pt x="5876981" y="838727"/>
                    <a:pt x="5867219" y="828966"/>
                    <a:pt x="5865515" y="817190"/>
                  </a:cubicBezTo>
                  <a:cubicBezTo>
                    <a:pt x="5863811" y="805569"/>
                    <a:pt x="5870628" y="796272"/>
                    <a:pt x="5880700" y="796272"/>
                  </a:cubicBezTo>
                  <a:close/>
                  <a:moveTo>
                    <a:pt x="5822130" y="795032"/>
                  </a:moveTo>
                  <a:cubicBezTo>
                    <a:pt x="5832357" y="795342"/>
                    <a:pt x="5841963" y="804949"/>
                    <a:pt x="5843668" y="816724"/>
                  </a:cubicBezTo>
                  <a:cubicBezTo>
                    <a:pt x="5845372" y="828500"/>
                    <a:pt x="5838400" y="837797"/>
                    <a:pt x="5828173" y="837642"/>
                  </a:cubicBezTo>
                  <a:cubicBezTo>
                    <a:pt x="5817947" y="837487"/>
                    <a:pt x="5808340" y="827726"/>
                    <a:pt x="5806635" y="815950"/>
                  </a:cubicBezTo>
                  <a:cubicBezTo>
                    <a:pt x="5804931" y="804174"/>
                    <a:pt x="5811904" y="794877"/>
                    <a:pt x="5822130" y="795032"/>
                  </a:cubicBezTo>
                  <a:close/>
                  <a:moveTo>
                    <a:pt x="4820708" y="794103"/>
                  </a:moveTo>
                  <a:cubicBezTo>
                    <a:pt x="4830934" y="793948"/>
                    <a:pt x="4838681" y="803245"/>
                    <a:pt x="4838062" y="815021"/>
                  </a:cubicBezTo>
                  <a:cubicBezTo>
                    <a:pt x="4837442" y="826797"/>
                    <a:pt x="4828610" y="836558"/>
                    <a:pt x="4818229" y="836713"/>
                  </a:cubicBezTo>
                  <a:cubicBezTo>
                    <a:pt x="4807847" y="836868"/>
                    <a:pt x="4800100" y="827571"/>
                    <a:pt x="4800874" y="815796"/>
                  </a:cubicBezTo>
                  <a:cubicBezTo>
                    <a:pt x="4801649" y="804174"/>
                    <a:pt x="4810481" y="794413"/>
                    <a:pt x="4820708" y="794103"/>
                  </a:cubicBezTo>
                  <a:close/>
                  <a:moveTo>
                    <a:pt x="5763405" y="793948"/>
                  </a:moveTo>
                  <a:cubicBezTo>
                    <a:pt x="5773632" y="794102"/>
                    <a:pt x="5783238" y="803709"/>
                    <a:pt x="5784788" y="815485"/>
                  </a:cubicBezTo>
                  <a:cubicBezTo>
                    <a:pt x="5786337" y="827261"/>
                    <a:pt x="5779210" y="836558"/>
                    <a:pt x="5768983" y="836403"/>
                  </a:cubicBezTo>
                  <a:cubicBezTo>
                    <a:pt x="5758602" y="836093"/>
                    <a:pt x="5749150" y="826486"/>
                    <a:pt x="5747600" y="814710"/>
                  </a:cubicBezTo>
                  <a:cubicBezTo>
                    <a:pt x="5746206" y="802934"/>
                    <a:pt x="5753179" y="793638"/>
                    <a:pt x="5763405" y="793948"/>
                  </a:cubicBezTo>
                  <a:close/>
                  <a:moveTo>
                    <a:pt x="7765630" y="793638"/>
                  </a:moveTo>
                  <a:cubicBezTo>
                    <a:pt x="7775082" y="794723"/>
                    <a:pt x="7787632" y="805104"/>
                    <a:pt x="7793675" y="817035"/>
                  </a:cubicBezTo>
                  <a:cubicBezTo>
                    <a:pt x="7799718" y="828966"/>
                    <a:pt x="7796929" y="837798"/>
                    <a:pt x="7787322" y="836713"/>
                  </a:cubicBezTo>
                  <a:cubicBezTo>
                    <a:pt x="7777870" y="835629"/>
                    <a:pt x="7765165" y="825247"/>
                    <a:pt x="7759277" y="813316"/>
                  </a:cubicBezTo>
                  <a:cubicBezTo>
                    <a:pt x="7753234" y="801386"/>
                    <a:pt x="7756178" y="792709"/>
                    <a:pt x="7765630" y="793638"/>
                  </a:cubicBezTo>
                  <a:close/>
                  <a:moveTo>
                    <a:pt x="2319555" y="792863"/>
                  </a:moveTo>
                  <a:cubicBezTo>
                    <a:pt x="2328853" y="791623"/>
                    <a:pt x="2331487" y="800145"/>
                    <a:pt x="2325289" y="812076"/>
                  </a:cubicBezTo>
                  <a:cubicBezTo>
                    <a:pt x="2318935" y="824007"/>
                    <a:pt x="2306228" y="834698"/>
                    <a:pt x="2296777" y="835938"/>
                  </a:cubicBezTo>
                  <a:cubicBezTo>
                    <a:pt x="2287325" y="837178"/>
                    <a:pt x="2284691" y="828655"/>
                    <a:pt x="2291043" y="816725"/>
                  </a:cubicBezTo>
                  <a:cubicBezTo>
                    <a:pt x="2297241" y="804794"/>
                    <a:pt x="2310103" y="794102"/>
                    <a:pt x="2319555" y="792863"/>
                  </a:cubicBezTo>
                  <a:close/>
                  <a:moveTo>
                    <a:pt x="5704681" y="792708"/>
                  </a:moveTo>
                  <a:cubicBezTo>
                    <a:pt x="5714907" y="792863"/>
                    <a:pt x="5724359" y="802470"/>
                    <a:pt x="5725753" y="814246"/>
                  </a:cubicBezTo>
                  <a:cubicBezTo>
                    <a:pt x="5727303" y="825867"/>
                    <a:pt x="5720020" y="835318"/>
                    <a:pt x="5709794" y="835163"/>
                  </a:cubicBezTo>
                  <a:cubicBezTo>
                    <a:pt x="5699567" y="835008"/>
                    <a:pt x="5690116" y="825402"/>
                    <a:pt x="5688721" y="813626"/>
                  </a:cubicBezTo>
                  <a:cubicBezTo>
                    <a:pt x="5687327" y="801850"/>
                    <a:pt x="5694454" y="792553"/>
                    <a:pt x="5704681" y="792708"/>
                  </a:cubicBezTo>
                  <a:close/>
                  <a:moveTo>
                    <a:pt x="2838060" y="792553"/>
                  </a:moveTo>
                  <a:cubicBezTo>
                    <a:pt x="2847822" y="791624"/>
                    <a:pt x="2851384" y="800301"/>
                    <a:pt x="2846272" y="812077"/>
                  </a:cubicBezTo>
                  <a:cubicBezTo>
                    <a:pt x="2841004" y="824007"/>
                    <a:pt x="2828918" y="834389"/>
                    <a:pt x="2819155" y="835473"/>
                  </a:cubicBezTo>
                  <a:cubicBezTo>
                    <a:pt x="2809394" y="836558"/>
                    <a:pt x="2805674" y="827726"/>
                    <a:pt x="2810943" y="815950"/>
                  </a:cubicBezTo>
                  <a:cubicBezTo>
                    <a:pt x="2816211" y="804174"/>
                    <a:pt x="2828298" y="793793"/>
                    <a:pt x="2838060" y="792553"/>
                  </a:cubicBezTo>
                  <a:close/>
                  <a:moveTo>
                    <a:pt x="7073327" y="792399"/>
                  </a:moveTo>
                  <a:cubicBezTo>
                    <a:pt x="7083089" y="793173"/>
                    <a:pt x="7094710" y="803400"/>
                    <a:pt x="7099358" y="815176"/>
                  </a:cubicBezTo>
                  <a:cubicBezTo>
                    <a:pt x="7103852" y="826952"/>
                    <a:pt x="7099668" y="835939"/>
                    <a:pt x="7089751" y="835164"/>
                  </a:cubicBezTo>
                  <a:cubicBezTo>
                    <a:pt x="7079835" y="834389"/>
                    <a:pt x="7068214" y="824163"/>
                    <a:pt x="7063720" y="812387"/>
                  </a:cubicBezTo>
                  <a:cubicBezTo>
                    <a:pt x="7059227" y="800611"/>
                    <a:pt x="7063566" y="791624"/>
                    <a:pt x="7073327" y="792399"/>
                  </a:cubicBezTo>
                  <a:close/>
                  <a:moveTo>
                    <a:pt x="8694383" y="792088"/>
                  </a:moveTo>
                  <a:cubicBezTo>
                    <a:pt x="8703215" y="793482"/>
                    <a:pt x="8716695" y="804329"/>
                    <a:pt x="8724288" y="816415"/>
                  </a:cubicBezTo>
                  <a:cubicBezTo>
                    <a:pt x="8731880" y="828500"/>
                    <a:pt x="8730795" y="837177"/>
                    <a:pt x="8721808" y="835783"/>
                  </a:cubicBezTo>
                  <a:cubicBezTo>
                    <a:pt x="8712822" y="834388"/>
                    <a:pt x="8699495" y="823542"/>
                    <a:pt x="8691903" y="811456"/>
                  </a:cubicBezTo>
                  <a:cubicBezTo>
                    <a:pt x="8684311" y="799525"/>
                    <a:pt x="8685396" y="790848"/>
                    <a:pt x="8694383" y="792088"/>
                  </a:cubicBezTo>
                  <a:close/>
                  <a:moveTo>
                    <a:pt x="8266264" y="792088"/>
                  </a:moveTo>
                  <a:cubicBezTo>
                    <a:pt x="8275406" y="793327"/>
                    <a:pt x="8288422" y="804019"/>
                    <a:pt x="8295394" y="815950"/>
                  </a:cubicBezTo>
                  <a:cubicBezTo>
                    <a:pt x="8302367" y="827881"/>
                    <a:pt x="8300662" y="836558"/>
                    <a:pt x="8291366" y="835318"/>
                  </a:cubicBezTo>
                  <a:cubicBezTo>
                    <a:pt x="8282069" y="834079"/>
                    <a:pt x="8269053" y="823387"/>
                    <a:pt x="8262080" y="811456"/>
                  </a:cubicBezTo>
                  <a:cubicBezTo>
                    <a:pt x="8255263" y="799525"/>
                    <a:pt x="8257122" y="790848"/>
                    <a:pt x="8266264" y="792088"/>
                  </a:cubicBezTo>
                  <a:close/>
                  <a:moveTo>
                    <a:pt x="5645801" y="791624"/>
                  </a:moveTo>
                  <a:cubicBezTo>
                    <a:pt x="5655872" y="791779"/>
                    <a:pt x="5665169" y="801386"/>
                    <a:pt x="5666564" y="813162"/>
                  </a:cubicBezTo>
                  <a:cubicBezTo>
                    <a:pt x="5667803" y="824938"/>
                    <a:pt x="5660520" y="834389"/>
                    <a:pt x="5650294" y="834234"/>
                  </a:cubicBezTo>
                  <a:cubicBezTo>
                    <a:pt x="5640067" y="834079"/>
                    <a:pt x="5630771" y="824473"/>
                    <a:pt x="5629531" y="812697"/>
                  </a:cubicBezTo>
                  <a:cubicBezTo>
                    <a:pt x="5628446" y="800921"/>
                    <a:pt x="5635729" y="791624"/>
                    <a:pt x="5645801" y="791624"/>
                  </a:cubicBezTo>
                  <a:close/>
                  <a:moveTo>
                    <a:pt x="4997657" y="791314"/>
                  </a:moveTo>
                  <a:cubicBezTo>
                    <a:pt x="5007884" y="791159"/>
                    <a:pt x="5015941" y="800456"/>
                    <a:pt x="5015786" y="812232"/>
                  </a:cubicBezTo>
                  <a:cubicBezTo>
                    <a:pt x="5015631" y="824008"/>
                    <a:pt x="5007109" y="833614"/>
                    <a:pt x="4996728" y="833769"/>
                  </a:cubicBezTo>
                  <a:cubicBezTo>
                    <a:pt x="4986346" y="833924"/>
                    <a:pt x="4978289" y="824473"/>
                    <a:pt x="4978599" y="812697"/>
                  </a:cubicBezTo>
                  <a:cubicBezTo>
                    <a:pt x="4978909" y="800921"/>
                    <a:pt x="4987431" y="791314"/>
                    <a:pt x="4997657" y="791314"/>
                  </a:cubicBezTo>
                  <a:close/>
                  <a:moveTo>
                    <a:pt x="5587077" y="791004"/>
                  </a:moveTo>
                  <a:cubicBezTo>
                    <a:pt x="5597303" y="791004"/>
                    <a:pt x="5606445" y="800611"/>
                    <a:pt x="5607684" y="812387"/>
                  </a:cubicBezTo>
                  <a:cubicBezTo>
                    <a:pt x="5608769" y="824163"/>
                    <a:pt x="5601331" y="833614"/>
                    <a:pt x="5591105" y="833459"/>
                  </a:cubicBezTo>
                  <a:cubicBezTo>
                    <a:pt x="5580724" y="833304"/>
                    <a:pt x="5571582" y="823698"/>
                    <a:pt x="5570497" y="811922"/>
                  </a:cubicBezTo>
                  <a:cubicBezTo>
                    <a:pt x="5569412" y="800301"/>
                    <a:pt x="5576850" y="790849"/>
                    <a:pt x="5587077" y="791004"/>
                  </a:cubicBezTo>
                  <a:close/>
                  <a:moveTo>
                    <a:pt x="5056693" y="790384"/>
                  </a:moveTo>
                  <a:cubicBezTo>
                    <a:pt x="5066919" y="790384"/>
                    <a:pt x="5075287" y="799681"/>
                    <a:pt x="5075131" y="811457"/>
                  </a:cubicBezTo>
                  <a:cubicBezTo>
                    <a:pt x="5074976" y="823233"/>
                    <a:pt x="5066610" y="832839"/>
                    <a:pt x="5056228" y="832994"/>
                  </a:cubicBezTo>
                  <a:cubicBezTo>
                    <a:pt x="5045847" y="833149"/>
                    <a:pt x="5037635" y="823698"/>
                    <a:pt x="5037789" y="811922"/>
                  </a:cubicBezTo>
                  <a:cubicBezTo>
                    <a:pt x="5037944" y="800146"/>
                    <a:pt x="5046466" y="790694"/>
                    <a:pt x="5056693" y="790384"/>
                  </a:cubicBezTo>
                  <a:close/>
                  <a:moveTo>
                    <a:pt x="9055873" y="790229"/>
                  </a:moveTo>
                  <a:cubicBezTo>
                    <a:pt x="9064705" y="791779"/>
                    <a:pt x="9078186" y="802780"/>
                    <a:pt x="9086243" y="815021"/>
                  </a:cubicBezTo>
                  <a:cubicBezTo>
                    <a:pt x="9094301" y="827261"/>
                    <a:pt x="9093680" y="835938"/>
                    <a:pt x="9085003" y="834389"/>
                  </a:cubicBezTo>
                  <a:cubicBezTo>
                    <a:pt x="9076172" y="832839"/>
                    <a:pt x="9062691" y="821838"/>
                    <a:pt x="9054634" y="809597"/>
                  </a:cubicBezTo>
                  <a:cubicBezTo>
                    <a:pt x="9046732" y="797357"/>
                    <a:pt x="9047196" y="788680"/>
                    <a:pt x="9055873" y="790229"/>
                  </a:cubicBezTo>
                  <a:close/>
                  <a:moveTo>
                    <a:pt x="5528196" y="790229"/>
                  </a:moveTo>
                  <a:cubicBezTo>
                    <a:pt x="5538267" y="790229"/>
                    <a:pt x="5547409" y="799836"/>
                    <a:pt x="5548494" y="811612"/>
                  </a:cubicBezTo>
                  <a:cubicBezTo>
                    <a:pt x="5549578" y="823388"/>
                    <a:pt x="5542141" y="832839"/>
                    <a:pt x="5531759" y="832684"/>
                  </a:cubicBezTo>
                  <a:cubicBezTo>
                    <a:pt x="5521533" y="832684"/>
                    <a:pt x="5512391" y="823078"/>
                    <a:pt x="5511461" y="811302"/>
                  </a:cubicBezTo>
                  <a:cubicBezTo>
                    <a:pt x="5510532" y="799681"/>
                    <a:pt x="5517969" y="790229"/>
                    <a:pt x="5528196" y="790229"/>
                  </a:cubicBezTo>
                  <a:close/>
                  <a:moveTo>
                    <a:pt x="5115727" y="789919"/>
                  </a:moveTo>
                  <a:cubicBezTo>
                    <a:pt x="5125954" y="789919"/>
                    <a:pt x="5134321" y="799216"/>
                    <a:pt x="5134321" y="810992"/>
                  </a:cubicBezTo>
                  <a:cubicBezTo>
                    <a:pt x="5134321" y="822613"/>
                    <a:pt x="5126109" y="832220"/>
                    <a:pt x="5115727" y="832374"/>
                  </a:cubicBezTo>
                  <a:cubicBezTo>
                    <a:pt x="5105501" y="832529"/>
                    <a:pt x="5097134" y="823078"/>
                    <a:pt x="5097134" y="811302"/>
                  </a:cubicBezTo>
                  <a:cubicBezTo>
                    <a:pt x="5097134" y="799526"/>
                    <a:pt x="5105501" y="790074"/>
                    <a:pt x="5115727" y="789919"/>
                  </a:cubicBezTo>
                  <a:close/>
                  <a:moveTo>
                    <a:pt x="5469317" y="789764"/>
                  </a:moveTo>
                  <a:cubicBezTo>
                    <a:pt x="5479543" y="789919"/>
                    <a:pt x="5488530" y="799371"/>
                    <a:pt x="5489460" y="811147"/>
                  </a:cubicBezTo>
                  <a:cubicBezTo>
                    <a:pt x="5490389" y="822768"/>
                    <a:pt x="5482797" y="832219"/>
                    <a:pt x="5472416" y="832219"/>
                  </a:cubicBezTo>
                  <a:cubicBezTo>
                    <a:pt x="5462034" y="832219"/>
                    <a:pt x="5453047" y="822613"/>
                    <a:pt x="5452272" y="810837"/>
                  </a:cubicBezTo>
                  <a:cubicBezTo>
                    <a:pt x="5451498" y="799216"/>
                    <a:pt x="5459090" y="789764"/>
                    <a:pt x="5469317" y="789764"/>
                  </a:cubicBezTo>
                  <a:close/>
                  <a:moveTo>
                    <a:pt x="5174607" y="789609"/>
                  </a:moveTo>
                  <a:cubicBezTo>
                    <a:pt x="5184834" y="789454"/>
                    <a:pt x="5193356" y="798906"/>
                    <a:pt x="5193511" y="810682"/>
                  </a:cubicBezTo>
                  <a:cubicBezTo>
                    <a:pt x="5193821" y="822458"/>
                    <a:pt x="5185608" y="832064"/>
                    <a:pt x="5175227" y="832064"/>
                  </a:cubicBezTo>
                  <a:cubicBezTo>
                    <a:pt x="5164846" y="832064"/>
                    <a:pt x="5156478" y="822613"/>
                    <a:pt x="5156323" y="810837"/>
                  </a:cubicBezTo>
                  <a:cubicBezTo>
                    <a:pt x="5156169" y="799216"/>
                    <a:pt x="5164381" y="789609"/>
                    <a:pt x="5174607" y="789609"/>
                  </a:cubicBezTo>
                  <a:close/>
                  <a:moveTo>
                    <a:pt x="5410436" y="789299"/>
                  </a:moveTo>
                  <a:cubicBezTo>
                    <a:pt x="5420662" y="789454"/>
                    <a:pt x="5429494" y="798906"/>
                    <a:pt x="5430269" y="810682"/>
                  </a:cubicBezTo>
                  <a:cubicBezTo>
                    <a:pt x="5431044" y="822458"/>
                    <a:pt x="5423297" y="831909"/>
                    <a:pt x="5412915" y="831909"/>
                  </a:cubicBezTo>
                  <a:cubicBezTo>
                    <a:pt x="5402689" y="831909"/>
                    <a:pt x="5393702" y="822303"/>
                    <a:pt x="5393082" y="810527"/>
                  </a:cubicBezTo>
                  <a:cubicBezTo>
                    <a:pt x="5392462" y="798906"/>
                    <a:pt x="5400210" y="789454"/>
                    <a:pt x="5410436" y="789299"/>
                  </a:cubicBezTo>
                  <a:close/>
                  <a:moveTo>
                    <a:pt x="5351402" y="789299"/>
                  </a:moveTo>
                  <a:cubicBezTo>
                    <a:pt x="5361628" y="789299"/>
                    <a:pt x="5370460" y="798751"/>
                    <a:pt x="5371080" y="810527"/>
                  </a:cubicBezTo>
                  <a:cubicBezTo>
                    <a:pt x="5371700" y="822303"/>
                    <a:pt x="5363952" y="831754"/>
                    <a:pt x="5353571" y="831754"/>
                  </a:cubicBezTo>
                  <a:cubicBezTo>
                    <a:pt x="5343189" y="831600"/>
                    <a:pt x="5334357" y="822148"/>
                    <a:pt x="5333893" y="810372"/>
                  </a:cubicBezTo>
                  <a:cubicBezTo>
                    <a:pt x="5333428" y="798751"/>
                    <a:pt x="5341330" y="789299"/>
                    <a:pt x="5351402" y="789299"/>
                  </a:cubicBezTo>
                  <a:close/>
                  <a:moveTo>
                    <a:pt x="5292522" y="789144"/>
                  </a:moveTo>
                  <a:cubicBezTo>
                    <a:pt x="5302748" y="789144"/>
                    <a:pt x="5311425" y="798596"/>
                    <a:pt x="5311890" y="810372"/>
                  </a:cubicBezTo>
                  <a:cubicBezTo>
                    <a:pt x="5312355" y="821993"/>
                    <a:pt x="5304452" y="831599"/>
                    <a:pt x="5294071" y="831599"/>
                  </a:cubicBezTo>
                  <a:cubicBezTo>
                    <a:pt x="5283690" y="831599"/>
                    <a:pt x="5275013" y="822148"/>
                    <a:pt x="5274703" y="810372"/>
                  </a:cubicBezTo>
                  <a:cubicBezTo>
                    <a:pt x="5274393" y="798751"/>
                    <a:pt x="5282295" y="789144"/>
                    <a:pt x="5292522" y="789144"/>
                  </a:cubicBezTo>
                  <a:close/>
                  <a:moveTo>
                    <a:pt x="5233642" y="789144"/>
                  </a:moveTo>
                  <a:cubicBezTo>
                    <a:pt x="5243869" y="789144"/>
                    <a:pt x="5252391" y="798596"/>
                    <a:pt x="5252700" y="810372"/>
                  </a:cubicBezTo>
                  <a:cubicBezTo>
                    <a:pt x="5253011" y="822148"/>
                    <a:pt x="5244953" y="831754"/>
                    <a:pt x="5234572" y="831754"/>
                  </a:cubicBezTo>
                  <a:cubicBezTo>
                    <a:pt x="5224345" y="831754"/>
                    <a:pt x="5215823" y="822303"/>
                    <a:pt x="5215513" y="810527"/>
                  </a:cubicBezTo>
                  <a:cubicBezTo>
                    <a:pt x="5215358" y="798906"/>
                    <a:pt x="5223416" y="789299"/>
                    <a:pt x="5233642" y="789144"/>
                  </a:cubicBezTo>
                  <a:close/>
                  <a:moveTo>
                    <a:pt x="7016772" y="788214"/>
                  </a:moveTo>
                  <a:cubicBezTo>
                    <a:pt x="7026534" y="788834"/>
                    <a:pt x="7038155" y="799061"/>
                    <a:pt x="7042648" y="810837"/>
                  </a:cubicBezTo>
                  <a:cubicBezTo>
                    <a:pt x="7047141" y="822613"/>
                    <a:pt x="7042803" y="831599"/>
                    <a:pt x="7032886" y="830825"/>
                  </a:cubicBezTo>
                  <a:cubicBezTo>
                    <a:pt x="7022970" y="830050"/>
                    <a:pt x="7011349" y="819823"/>
                    <a:pt x="7007010" y="808048"/>
                  </a:cubicBezTo>
                  <a:cubicBezTo>
                    <a:pt x="7002517" y="796272"/>
                    <a:pt x="7007010" y="787440"/>
                    <a:pt x="7016772" y="788214"/>
                  </a:cubicBezTo>
                  <a:close/>
                  <a:moveTo>
                    <a:pt x="7710934" y="787750"/>
                  </a:moveTo>
                  <a:cubicBezTo>
                    <a:pt x="7720386" y="788680"/>
                    <a:pt x="7732937" y="799061"/>
                    <a:pt x="7738825" y="810992"/>
                  </a:cubicBezTo>
                  <a:cubicBezTo>
                    <a:pt x="7744867" y="822923"/>
                    <a:pt x="7741924" y="831755"/>
                    <a:pt x="7732317" y="830670"/>
                  </a:cubicBezTo>
                  <a:cubicBezTo>
                    <a:pt x="7722710" y="829586"/>
                    <a:pt x="7710314" y="819049"/>
                    <a:pt x="7704426" y="807273"/>
                  </a:cubicBezTo>
                  <a:cubicBezTo>
                    <a:pt x="7698538" y="795497"/>
                    <a:pt x="7701482" y="786666"/>
                    <a:pt x="7710934" y="787750"/>
                  </a:cubicBezTo>
                  <a:close/>
                  <a:moveTo>
                    <a:pt x="1927498" y="787285"/>
                  </a:moveTo>
                  <a:cubicBezTo>
                    <a:pt x="1936640" y="785891"/>
                    <a:pt x="1938500" y="794413"/>
                    <a:pt x="1931527" y="806344"/>
                  </a:cubicBezTo>
                  <a:cubicBezTo>
                    <a:pt x="1924554" y="818275"/>
                    <a:pt x="1911539" y="829121"/>
                    <a:pt x="1902241" y="830516"/>
                  </a:cubicBezTo>
                  <a:cubicBezTo>
                    <a:pt x="1893099" y="831910"/>
                    <a:pt x="1891240" y="823388"/>
                    <a:pt x="1898212" y="811457"/>
                  </a:cubicBezTo>
                  <a:cubicBezTo>
                    <a:pt x="1905185" y="799526"/>
                    <a:pt x="1918356" y="788680"/>
                    <a:pt x="1927498" y="787285"/>
                  </a:cubicBezTo>
                  <a:close/>
                  <a:moveTo>
                    <a:pt x="2893837" y="786665"/>
                  </a:moveTo>
                  <a:cubicBezTo>
                    <a:pt x="2903442" y="785736"/>
                    <a:pt x="2907316" y="794413"/>
                    <a:pt x="2902204" y="806189"/>
                  </a:cubicBezTo>
                  <a:cubicBezTo>
                    <a:pt x="2897246" y="817965"/>
                    <a:pt x="2885161" y="828346"/>
                    <a:pt x="2875399" y="829431"/>
                  </a:cubicBezTo>
                  <a:cubicBezTo>
                    <a:pt x="2865638" y="830515"/>
                    <a:pt x="2861920" y="821683"/>
                    <a:pt x="2867033" y="809907"/>
                  </a:cubicBezTo>
                  <a:cubicBezTo>
                    <a:pt x="2872145" y="798131"/>
                    <a:pt x="2884230" y="787750"/>
                    <a:pt x="2893837" y="786665"/>
                  </a:cubicBezTo>
                  <a:close/>
                  <a:moveTo>
                    <a:pt x="2373943" y="785736"/>
                  </a:moveTo>
                  <a:cubicBezTo>
                    <a:pt x="2383395" y="784496"/>
                    <a:pt x="2386030" y="793018"/>
                    <a:pt x="2379986" y="804949"/>
                  </a:cubicBezTo>
                  <a:cubicBezTo>
                    <a:pt x="2373789" y="816725"/>
                    <a:pt x="2361082" y="827417"/>
                    <a:pt x="2351630" y="828656"/>
                  </a:cubicBezTo>
                  <a:cubicBezTo>
                    <a:pt x="2342022" y="829896"/>
                    <a:pt x="2339389" y="821374"/>
                    <a:pt x="2345586" y="809443"/>
                  </a:cubicBezTo>
                  <a:cubicBezTo>
                    <a:pt x="2351785" y="797512"/>
                    <a:pt x="2364337" y="786975"/>
                    <a:pt x="2373943" y="785736"/>
                  </a:cubicBezTo>
                  <a:close/>
                  <a:moveTo>
                    <a:pt x="8213272" y="785116"/>
                  </a:moveTo>
                  <a:cubicBezTo>
                    <a:pt x="8222568" y="786355"/>
                    <a:pt x="8235584" y="797047"/>
                    <a:pt x="8242401" y="808978"/>
                  </a:cubicBezTo>
                  <a:cubicBezTo>
                    <a:pt x="8249219" y="820909"/>
                    <a:pt x="8247360" y="829586"/>
                    <a:pt x="8238063" y="828346"/>
                  </a:cubicBezTo>
                  <a:cubicBezTo>
                    <a:pt x="8228767" y="827107"/>
                    <a:pt x="8215751" y="816415"/>
                    <a:pt x="8208933" y="804484"/>
                  </a:cubicBezTo>
                  <a:cubicBezTo>
                    <a:pt x="8202115" y="792553"/>
                    <a:pt x="8204130" y="783876"/>
                    <a:pt x="8213272" y="785116"/>
                  </a:cubicBezTo>
                  <a:close/>
                  <a:moveTo>
                    <a:pt x="8642940" y="784186"/>
                  </a:moveTo>
                  <a:cubicBezTo>
                    <a:pt x="8651927" y="785580"/>
                    <a:pt x="8665253" y="796427"/>
                    <a:pt x="8672845" y="808513"/>
                  </a:cubicBezTo>
                  <a:cubicBezTo>
                    <a:pt x="8680282" y="820598"/>
                    <a:pt x="8679197" y="829275"/>
                    <a:pt x="8670211" y="827881"/>
                  </a:cubicBezTo>
                  <a:cubicBezTo>
                    <a:pt x="8661224" y="826486"/>
                    <a:pt x="8647744" y="815640"/>
                    <a:pt x="8640306" y="803554"/>
                  </a:cubicBezTo>
                  <a:cubicBezTo>
                    <a:pt x="8632713" y="791623"/>
                    <a:pt x="8633953" y="782946"/>
                    <a:pt x="8642940" y="784186"/>
                  </a:cubicBezTo>
                  <a:close/>
                  <a:moveTo>
                    <a:pt x="6960061" y="783876"/>
                  </a:moveTo>
                  <a:cubicBezTo>
                    <a:pt x="6969978" y="784650"/>
                    <a:pt x="6981443" y="794722"/>
                    <a:pt x="6985782" y="806498"/>
                  </a:cubicBezTo>
                  <a:cubicBezTo>
                    <a:pt x="6990120" y="818274"/>
                    <a:pt x="6985627" y="827261"/>
                    <a:pt x="6975711" y="826486"/>
                  </a:cubicBezTo>
                  <a:cubicBezTo>
                    <a:pt x="6965794" y="825866"/>
                    <a:pt x="6954328" y="815640"/>
                    <a:pt x="6949989" y="803864"/>
                  </a:cubicBezTo>
                  <a:cubicBezTo>
                    <a:pt x="6945806" y="792088"/>
                    <a:pt x="6950299" y="783256"/>
                    <a:pt x="6960061" y="783876"/>
                  </a:cubicBezTo>
                  <a:close/>
                  <a:moveTo>
                    <a:pt x="7656238" y="781862"/>
                  </a:moveTo>
                  <a:cubicBezTo>
                    <a:pt x="7665690" y="782792"/>
                    <a:pt x="7678085" y="793328"/>
                    <a:pt x="7683973" y="805104"/>
                  </a:cubicBezTo>
                  <a:cubicBezTo>
                    <a:pt x="7689706" y="817035"/>
                    <a:pt x="7686762" y="825867"/>
                    <a:pt x="7677156" y="824783"/>
                  </a:cubicBezTo>
                  <a:cubicBezTo>
                    <a:pt x="7667549" y="823853"/>
                    <a:pt x="7655153" y="813316"/>
                    <a:pt x="7649420" y="801540"/>
                  </a:cubicBezTo>
                  <a:cubicBezTo>
                    <a:pt x="7643687" y="789610"/>
                    <a:pt x="7646631" y="780933"/>
                    <a:pt x="7656238" y="781862"/>
                  </a:cubicBezTo>
                  <a:close/>
                  <a:moveTo>
                    <a:pt x="9005825" y="781552"/>
                  </a:moveTo>
                  <a:cubicBezTo>
                    <a:pt x="9014502" y="782947"/>
                    <a:pt x="9027982" y="793948"/>
                    <a:pt x="9036040" y="806189"/>
                  </a:cubicBezTo>
                  <a:cubicBezTo>
                    <a:pt x="9043942" y="818430"/>
                    <a:pt x="9043322" y="827107"/>
                    <a:pt x="9034645" y="825557"/>
                  </a:cubicBezTo>
                  <a:cubicBezTo>
                    <a:pt x="9025968" y="824163"/>
                    <a:pt x="9012333" y="813006"/>
                    <a:pt x="9004431" y="800920"/>
                  </a:cubicBezTo>
                  <a:cubicBezTo>
                    <a:pt x="8996374" y="788835"/>
                    <a:pt x="8996993" y="780158"/>
                    <a:pt x="9005825" y="781552"/>
                  </a:cubicBezTo>
                  <a:close/>
                  <a:moveTo>
                    <a:pt x="2949771" y="780622"/>
                  </a:moveTo>
                  <a:cubicBezTo>
                    <a:pt x="2959533" y="779693"/>
                    <a:pt x="2963406" y="788370"/>
                    <a:pt x="2958449" y="800146"/>
                  </a:cubicBezTo>
                  <a:cubicBezTo>
                    <a:pt x="2953490" y="811922"/>
                    <a:pt x="2941559" y="822303"/>
                    <a:pt x="2931798" y="823388"/>
                  </a:cubicBezTo>
                  <a:cubicBezTo>
                    <a:pt x="2921880" y="824472"/>
                    <a:pt x="2918163" y="815640"/>
                    <a:pt x="2923121" y="803864"/>
                  </a:cubicBezTo>
                  <a:cubicBezTo>
                    <a:pt x="2928234" y="792088"/>
                    <a:pt x="2940164" y="781707"/>
                    <a:pt x="2949771" y="780622"/>
                  </a:cubicBezTo>
                  <a:close/>
                  <a:moveTo>
                    <a:pt x="6903506" y="779692"/>
                  </a:moveTo>
                  <a:cubicBezTo>
                    <a:pt x="6913267" y="780467"/>
                    <a:pt x="6924733" y="790539"/>
                    <a:pt x="6928917" y="802314"/>
                  </a:cubicBezTo>
                  <a:cubicBezTo>
                    <a:pt x="6933101" y="814090"/>
                    <a:pt x="6928452" y="823232"/>
                    <a:pt x="6918536" y="822458"/>
                  </a:cubicBezTo>
                  <a:cubicBezTo>
                    <a:pt x="6908619" y="821683"/>
                    <a:pt x="6897308" y="811611"/>
                    <a:pt x="6893125" y="799835"/>
                  </a:cubicBezTo>
                  <a:cubicBezTo>
                    <a:pt x="6888941" y="788059"/>
                    <a:pt x="6893589" y="779072"/>
                    <a:pt x="6903506" y="779692"/>
                  </a:cubicBezTo>
                  <a:close/>
                  <a:moveTo>
                    <a:pt x="1980493" y="779227"/>
                  </a:moveTo>
                  <a:cubicBezTo>
                    <a:pt x="1989790" y="777833"/>
                    <a:pt x="1991649" y="786355"/>
                    <a:pt x="1984831" y="798286"/>
                  </a:cubicBezTo>
                  <a:cubicBezTo>
                    <a:pt x="1978013" y="810217"/>
                    <a:pt x="1964997" y="821063"/>
                    <a:pt x="1955699" y="822458"/>
                  </a:cubicBezTo>
                  <a:cubicBezTo>
                    <a:pt x="1946402" y="823852"/>
                    <a:pt x="1944388" y="815330"/>
                    <a:pt x="1951361" y="803399"/>
                  </a:cubicBezTo>
                  <a:cubicBezTo>
                    <a:pt x="1958334" y="791468"/>
                    <a:pt x="1971350" y="780622"/>
                    <a:pt x="1980493" y="779227"/>
                  </a:cubicBezTo>
                  <a:close/>
                  <a:moveTo>
                    <a:pt x="2428333" y="778608"/>
                  </a:moveTo>
                  <a:cubicBezTo>
                    <a:pt x="2437785" y="777368"/>
                    <a:pt x="2440574" y="786045"/>
                    <a:pt x="2434531" y="797821"/>
                  </a:cubicBezTo>
                  <a:cubicBezTo>
                    <a:pt x="2428488" y="809597"/>
                    <a:pt x="2415936" y="820289"/>
                    <a:pt x="2406330" y="821528"/>
                  </a:cubicBezTo>
                  <a:cubicBezTo>
                    <a:pt x="2396877" y="822768"/>
                    <a:pt x="2394088" y="814246"/>
                    <a:pt x="2400131" y="802315"/>
                  </a:cubicBezTo>
                  <a:cubicBezTo>
                    <a:pt x="2406330" y="790384"/>
                    <a:pt x="2418880" y="779848"/>
                    <a:pt x="2428333" y="778608"/>
                  </a:cubicBezTo>
                  <a:close/>
                  <a:moveTo>
                    <a:pt x="8160280" y="778143"/>
                  </a:moveTo>
                  <a:cubicBezTo>
                    <a:pt x="8169422" y="779228"/>
                    <a:pt x="8182437" y="789919"/>
                    <a:pt x="8189255" y="801850"/>
                  </a:cubicBezTo>
                  <a:cubicBezTo>
                    <a:pt x="8196073" y="813781"/>
                    <a:pt x="8194058" y="822458"/>
                    <a:pt x="8184762" y="821218"/>
                  </a:cubicBezTo>
                  <a:cubicBezTo>
                    <a:pt x="8175466" y="820134"/>
                    <a:pt x="8162450" y="809442"/>
                    <a:pt x="8155787" y="797511"/>
                  </a:cubicBezTo>
                  <a:cubicBezTo>
                    <a:pt x="8148969" y="785580"/>
                    <a:pt x="8150984" y="776903"/>
                    <a:pt x="8160280" y="778143"/>
                  </a:cubicBezTo>
                  <a:close/>
                  <a:moveTo>
                    <a:pt x="8591342" y="776439"/>
                  </a:moveTo>
                  <a:cubicBezTo>
                    <a:pt x="8600329" y="777833"/>
                    <a:pt x="8613654" y="788525"/>
                    <a:pt x="8621092" y="800610"/>
                  </a:cubicBezTo>
                  <a:cubicBezTo>
                    <a:pt x="8628530" y="812696"/>
                    <a:pt x="8627290" y="821373"/>
                    <a:pt x="8618303" y="819979"/>
                  </a:cubicBezTo>
                  <a:cubicBezTo>
                    <a:pt x="8609316" y="818739"/>
                    <a:pt x="8595990" y="807738"/>
                    <a:pt x="8588553" y="795807"/>
                  </a:cubicBezTo>
                  <a:cubicBezTo>
                    <a:pt x="8581116" y="783721"/>
                    <a:pt x="8582355" y="775199"/>
                    <a:pt x="8591342" y="776439"/>
                  </a:cubicBezTo>
                  <a:close/>
                  <a:moveTo>
                    <a:pt x="7601387" y="776129"/>
                  </a:moveTo>
                  <a:cubicBezTo>
                    <a:pt x="7610838" y="777214"/>
                    <a:pt x="7623234" y="787595"/>
                    <a:pt x="7628967" y="799371"/>
                  </a:cubicBezTo>
                  <a:cubicBezTo>
                    <a:pt x="7634700" y="811302"/>
                    <a:pt x="7631601" y="819979"/>
                    <a:pt x="7621994" y="819049"/>
                  </a:cubicBezTo>
                  <a:cubicBezTo>
                    <a:pt x="7612388" y="817965"/>
                    <a:pt x="7599992" y="807583"/>
                    <a:pt x="7594414" y="795807"/>
                  </a:cubicBezTo>
                  <a:cubicBezTo>
                    <a:pt x="7588681" y="784031"/>
                    <a:pt x="7591935" y="775199"/>
                    <a:pt x="7601387" y="776129"/>
                  </a:cubicBezTo>
                  <a:close/>
                  <a:moveTo>
                    <a:pt x="6846640" y="775819"/>
                  </a:moveTo>
                  <a:cubicBezTo>
                    <a:pt x="6856402" y="776439"/>
                    <a:pt x="6867713" y="786511"/>
                    <a:pt x="6871896" y="798287"/>
                  </a:cubicBezTo>
                  <a:cubicBezTo>
                    <a:pt x="6876080" y="810062"/>
                    <a:pt x="6871277" y="819049"/>
                    <a:pt x="6861360" y="818430"/>
                  </a:cubicBezTo>
                  <a:cubicBezTo>
                    <a:pt x="6851444" y="817810"/>
                    <a:pt x="6840132" y="807738"/>
                    <a:pt x="6836104" y="795962"/>
                  </a:cubicBezTo>
                  <a:cubicBezTo>
                    <a:pt x="6832075" y="784186"/>
                    <a:pt x="6836723" y="775199"/>
                    <a:pt x="6846640" y="775819"/>
                  </a:cubicBezTo>
                  <a:close/>
                  <a:moveTo>
                    <a:pt x="3006017" y="775044"/>
                  </a:moveTo>
                  <a:cubicBezTo>
                    <a:pt x="3015778" y="774115"/>
                    <a:pt x="3019652" y="782792"/>
                    <a:pt x="3014849" y="794568"/>
                  </a:cubicBezTo>
                  <a:cubicBezTo>
                    <a:pt x="3010046" y="806344"/>
                    <a:pt x="2998116" y="816725"/>
                    <a:pt x="2988355" y="817655"/>
                  </a:cubicBezTo>
                  <a:cubicBezTo>
                    <a:pt x="2978590" y="818739"/>
                    <a:pt x="2974563" y="809907"/>
                    <a:pt x="2979522" y="798131"/>
                  </a:cubicBezTo>
                  <a:cubicBezTo>
                    <a:pt x="2984327" y="786355"/>
                    <a:pt x="2996256" y="775974"/>
                    <a:pt x="3006017" y="775044"/>
                  </a:cubicBezTo>
                  <a:close/>
                  <a:moveTo>
                    <a:pt x="8955468" y="773030"/>
                  </a:moveTo>
                  <a:cubicBezTo>
                    <a:pt x="8964145" y="774580"/>
                    <a:pt x="8977781" y="785581"/>
                    <a:pt x="8985683" y="797667"/>
                  </a:cubicBezTo>
                  <a:cubicBezTo>
                    <a:pt x="8993741" y="809908"/>
                    <a:pt x="8993120" y="818585"/>
                    <a:pt x="8984288" y="817035"/>
                  </a:cubicBezTo>
                  <a:cubicBezTo>
                    <a:pt x="8975457" y="815641"/>
                    <a:pt x="8961976" y="804484"/>
                    <a:pt x="8954074" y="792398"/>
                  </a:cubicBezTo>
                  <a:cubicBezTo>
                    <a:pt x="8946172" y="780313"/>
                    <a:pt x="8946791" y="771636"/>
                    <a:pt x="8955468" y="773030"/>
                  </a:cubicBezTo>
                  <a:close/>
                  <a:moveTo>
                    <a:pt x="6789774" y="772100"/>
                  </a:moveTo>
                  <a:cubicBezTo>
                    <a:pt x="6799690" y="772720"/>
                    <a:pt x="6810847" y="782792"/>
                    <a:pt x="6814875" y="794567"/>
                  </a:cubicBezTo>
                  <a:cubicBezTo>
                    <a:pt x="6818904" y="806343"/>
                    <a:pt x="6813946" y="815330"/>
                    <a:pt x="6804029" y="814711"/>
                  </a:cubicBezTo>
                  <a:cubicBezTo>
                    <a:pt x="6794113" y="814091"/>
                    <a:pt x="6782801" y="804019"/>
                    <a:pt x="6778928" y="792243"/>
                  </a:cubicBezTo>
                  <a:cubicBezTo>
                    <a:pt x="6775054" y="780467"/>
                    <a:pt x="6779857" y="771480"/>
                    <a:pt x="6789774" y="772100"/>
                  </a:cubicBezTo>
                  <a:close/>
                  <a:moveTo>
                    <a:pt x="2482877" y="771635"/>
                  </a:moveTo>
                  <a:cubicBezTo>
                    <a:pt x="2492329" y="770395"/>
                    <a:pt x="2495118" y="779072"/>
                    <a:pt x="2489230" y="790848"/>
                  </a:cubicBezTo>
                  <a:cubicBezTo>
                    <a:pt x="2483341" y="802624"/>
                    <a:pt x="2470790" y="813161"/>
                    <a:pt x="2461184" y="814400"/>
                  </a:cubicBezTo>
                  <a:cubicBezTo>
                    <a:pt x="2451731" y="815640"/>
                    <a:pt x="2448787" y="806963"/>
                    <a:pt x="2454830" y="795187"/>
                  </a:cubicBezTo>
                  <a:cubicBezTo>
                    <a:pt x="2460874" y="783411"/>
                    <a:pt x="2473425" y="772875"/>
                    <a:pt x="2482877" y="771635"/>
                  </a:cubicBezTo>
                  <a:close/>
                  <a:moveTo>
                    <a:pt x="8106978" y="771326"/>
                  </a:moveTo>
                  <a:cubicBezTo>
                    <a:pt x="8116120" y="772565"/>
                    <a:pt x="8129135" y="783102"/>
                    <a:pt x="8135799" y="795032"/>
                  </a:cubicBezTo>
                  <a:cubicBezTo>
                    <a:pt x="8142617" y="806808"/>
                    <a:pt x="8140447" y="815640"/>
                    <a:pt x="8131150" y="814401"/>
                  </a:cubicBezTo>
                  <a:cubicBezTo>
                    <a:pt x="8121853" y="813161"/>
                    <a:pt x="8108992" y="802625"/>
                    <a:pt x="8102330" y="790694"/>
                  </a:cubicBezTo>
                  <a:cubicBezTo>
                    <a:pt x="8095667" y="778918"/>
                    <a:pt x="8097837" y="770241"/>
                    <a:pt x="8106978" y="771326"/>
                  </a:cubicBezTo>
                  <a:close/>
                  <a:moveTo>
                    <a:pt x="2033795" y="771325"/>
                  </a:moveTo>
                  <a:cubicBezTo>
                    <a:pt x="2043093" y="769931"/>
                    <a:pt x="2045107" y="778453"/>
                    <a:pt x="2038289" y="790384"/>
                  </a:cubicBezTo>
                  <a:cubicBezTo>
                    <a:pt x="2031472" y="802160"/>
                    <a:pt x="2018455" y="813006"/>
                    <a:pt x="2009158" y="814401"/>
                  </a:cubicBezTo>
                  <a:cubicBezTo>
                    <a:pt x="1999861" y="815795"/>
                    <a:pt x="1997846" y="807273"/>
                    <a:pt x="2004665" y="795342"/>
                  </a:cubicBezTo>
                  <a:cubicBezTo>
                    <a:pt x="2011483" y="783411"/>
                    <a:pt x="2024499" y="772720"/>
                    <a:pt x="2033795" y="771325"/>
                  </a:cubicBezTo>
                  <a:close/>
                  <a:moveTo>
                    <a:pt x="7546535" y="770551"/>
                  </a:moveTo>
                  <a:cubicBezTo>
                    <a:pt x="7555987" y="771481"/>
                    <a:pt x="7568383" y="781862"/>
                    <a:pt x="7573961" y="793638"/>
                  </a:cubicBezTo>
                  <a:cubicBezTo>
                    <a:pt x="7579539" y="805414"/>
                    <a:pt x="7576285" y="814246"/>
                    <a:pt x="7566678" y="813317"/>
                  </a:cubicBezTo>
                  <a:cubicBezTo>
                    <a:pt x="7557072" y="812387"/>
                    <a:pt x="7544831" y="802005"/>
                    <a:pt x="7539253" y="790229"/>
                  </a:cubicBezTo>
                  <a:cubicBezTo>
                    <a:pt x="7533675" y="778453"/>
                    <a:pt x="7536929" y="769621"/>
                    <a:pt x="7546535" y="770551"/>
                  </a:cubicBezTo>
                  <a:close/>
                  <a:moveTo>
                    <a:pt x="8539744" y="768691"/>
                  </a:moveTo>
                  <a:cubicBezTo>
                    <a:pt x="8548577" y="770085"/>
                    <a:pt x="8561903" y="780932"/>
                    <a:pt x="8569340" y="792863"/>
                  </a:cubicBezTo>
                  <a:cubicBezTo>
                    <a:pt x="8576777" y="804948"/>
                    <a:pt x="8575383" y="813625"/>
                    <a:pt x="8566396" y="812231"/>
                  </a:cubicBezTo>
                  <a:cubicBezTo>
                    <a:pt x="8557254" y="810836"/>
                    <a:pt x="8544083" y="799990"/>
                    <a:pt x="8536646" y="788059"/>
                  </a:cubicBezTo>
                  <a:cubicBezTo>
                    <a:pt x="8529363" y="776128"/>
                    <a:pt x="8530603" y="767451"/>
                    <a:pt x="8539744" y="768691"/>
                  </a:cubicBezTo>
                  <a:close/>
                  <a:moveTo>
                    <a:pt x="6732599" y="768537"/>
                  </a:moveTo>
                  <a:cubicBezTo>
                    <a:pt x="6742516" y="769156"/>
                    <a:pt x="6753672" y="779073"/>
                    <a:pt x="6757545" y="790849"/>
                  </a:cubicBezTo>
                  <a:cubicBezTo>
                    <a:pt x="6761419" y="802625"/>
                    <a:pt x="6756461" y="811612"/>
                    <a:pt x="6746544" y="810992"/>
                  </a:cubicBezTo>
                  <a:cubicBezTo>
                    <a:pt x="6736472" y="810372"/>
                    <a:pt x="6725316" y="800301"/>
                    <a:pt x="6721598" y="788525"/>
                  </a:cubicBezTo>
                  <a:cubicBezTo>
                    <a:pt x="6717879" y="776749"/>
                    <a:pt x="6722837" y="767762"/>
                    <a:pt x="6732599" y="768537"/>
                  </a:cubicBezTo>
                  <a:close/>
                  <a:moveTo>
                    <a:pt x="7491374" y="765127"/>
                  </a:moveTo>
                  <a:cubicBezTo>
                    <a:pt x="7500981" y="766057"/>
                    <a:pt x="7513067" y="776438"/>
                    <a:pt x="7518645" y="788214"/>
                  </a:cubicBezTo>
                  <a:cubicBezTo>
                    <a:pt x="7524223" y="799990"/>
                    <a:pt x="7520814" y="808822"/>
                    <a:pt x="7511207" y="807893"/>
                  </a:cubicBezTo>
                  <a:cubicBezTo>
                    <a:pt x="7501601" y="806963"/>
                    <a:pt x="7489360" y="796581"/>
                    <a:pt x="7483937" y="784805"/>
                  </a:cubicBezTo>
                  <a:cubicBezTo>
                    <a:pt x="7478514" y="773029"/>
                    <a:pt x="7481768" y="764197"/>
                    <a:pt x="7491374" y="765127"/>
                  </a:cubicBezTo>
                  <a:close/>
                  <a:moveTo>
                    <a:pt x="6675733" y="764972"/>
                  </a:moveTo>
                  <a:cubicBezTo>
                    <a:pt x="6685650" y="765592"/>
                    <a:pt x="6696651" y="775509"/>
                    <a:pt x="6700370" y="787285"/>
                  </a:cubicBezTo>
                  <a:cubicBezTo>
                    <a:pt x="6704088" y="799061"/>
                    <a:pt x="6698975" y="808048"/>
                    <a:pt x="6689058" y="807428"/>
                  </a:cubicBezTo>
                  <a:cubicBezTo>
                    <a:pt x="6679142" y="806808"/>
                    <a:pt x="6667985" y="796891"/>
                    <a:pt x="6664422" y="785115"/>
                  </a:cubicBezTo>
                  <a:cubicBezTo>
                    <a:pt x="6660703" y="773339"/>
                    <a:pt x="6665816" y="764352"/>
                    <a:pt x="6675733" y="764972"/>
                  </a:cubicBezTo>
                  <a:close/>
                  <a:moveTo>
                    <a:pt x="8053831" y="764818"/>
                  </a:moveTo>
                  <a:cubicBezTo>
                    <a:pt x="8062973" y="765902"/>
                    <a:pt x="8075833" y="776439"/>
                    <a:pt x="8082497" y="788370"/>
                  </a:cubicBezTo>
                  <a:cubicBezTo>
                    <a:pt x="8089004" y="800146"/>
                    <a:pt x="8086835" y="808978"/>
                    <a:pt x="8077538" y="807738"/>
                  </a:cubicBezTo>
                  <a:cubicBezTo>
                    <a:pt x="8068241" y="806498"/>
                    <a:pt x="8055381" y="795962"/>
                    <a:pt x="8048872" y="784031"/>
                  </a:cubicBezTo>
                  <a:cubicBezTo>
                    <a:pt x="8042365" y="772100"/>
                    <a:pt x="8044534" y="763578"/>
                    <a:pt x="8053831" y="764818"/>
                  </a:cubicBezTo>
                  <a:close/>
                  <a:moveTo>
                    <a:pt x="2537576" y="764818"/>
                  </a:moveTo>
                  <a:cubicBezTo>
                    <a:pt x="2547029" y="763578"/>
                    <a:pt x="2550128" y="772255"/>
                    <a:pt x="2544240" y="784031"/>
                  </a:cubicBezTo>
                  <a:cubicBezTo>
                    <a:pt x="2538351" y="795807"/>
                    <a:pt x="2525955" y="806344"/>
                    <a:pt x="2516348" y="807583"/>
                  </a:cubicBezTo>
                  <a:cubicBezTo>
                    <a:pt x="2506741" y="808823"/>
                    <a:pt x="2503797" y="800146"/>
                    <a:pt x="2509685" y="788370"/>
                  </a:cubicBezTo>
                  <a:cubicBezTo>
                    <a:pt x="2515573" y="776439"/>
                    <a:pt x="2528124" y="765903"/>
                    <a:pt x="2537576" y="764818"/>
                  </a:cubicBezTo>
                  <a:close/>
                  <a:moveTo>
                    <a:pt x="8904955" y="764663"/>
                  </a:moveTo>
                  <a:cubicBezTo>
                    <a:pt x="8913787" y="766213"/>
                    <a:pt x="8927267" y="777214"/>
                    <a:pt x="8935169" y="789300"/>
                  </a:cubicBezTo>
                  <a:cubicBezTo>
                    <a:pt x="8943072" y="801541"/>
                    <a:pt x="8942452" y="810063"/>
                    <a:pt x="8933620" y="808668"/>
                  </a:cubicBezTo>
                  <a:cubicBezTo>
                    <a:pt x="8924788" y="807119"/>
                    <a:pt x="8911308" y="796117"/>
                    <a:pt x="8903405" y="784031"/>
                  </a:cubicBezTo>
                  <a:cubicBezTo>
                    <a:pt x="8895658" y="771946"/>
                    <a:pt x="8896278" y="763269"/>
                    <a:pt x="8904955" y="764663"/>
                  </a:cubicBezTo>
                  <a:close/>
                  <a:moveTo>
                    <a:pt x="2087100" y="763423"/>
                  </a:moveTo>
                  <a:cubicBezTo>
                    <a:pt x="2096397" y="762029"/>
                    <a:pt x="2098411" y="770551"/>
                    <a:pt x="2091748" y="782482"/>
                  </a:cubicBezTo>
                  <a:cubicBezTo>
                    <a:pt x="2085086" y="794413"/>
                    <a:pt x="2072069" y="805104"/>
                    <a:pt x="2062772" y="806499"/>
                  </a:cubicBezTo>
                  <a:cubicBezTo>
                    <a:pt x="2053475" y="807893"/>
                    <a:pt x="2051460" y="799371"/>
                    <a:pt x="2058123" y="787440"/>
                  </a:cubicBezTo>
                  <a:cubicBezTo>
                    <a:pt x="2064787" y="775509"/>
                    <a:pt x="2077803" y="764818"/>
                    <a:pt x="2087100" y="763423"/>
                  </a:cubicBezTo>
                  <a:close/>
                  <a:moveTo>
                    <a:pt x="6618558" y="761564"/>
                  </a:moveTo>
                  <a:cubicBezTo>
                    <a:pt x="6628474" y="762184"/>
                    <a:pt x="6639475" y="772101"/>
                    <a:pt x="6643039" y="783877"/>
                  </a:cubicBezTo>
                  <a:cubicBezTo>
                    <a:pt x="6646603" y="795498"/>
                    <a:pt x="6641489" y="804639"/>
                    <a:pt x="6631418" y="804020"/>
                  </a:cubicBezTo>
                  <a:cubicBezTo>
                    <a:pt x="6621347" y="803400"/>
                    <a:pt x="6610500" y="793483"/>
                    <a:pt x="6606937" y="781707"/>
                  </a:cubicBezTo>
                  <a:cubicBezTo>
                    <a:pt x="6603528" y="769931"/>
                    <a:pt x="6608641" y="760944"/>
                    <a:pt x="6618558" y="761564"/>
                  </a:cubicBezTo>
                  <a:close/>
                  <a:moveTo>
                    <a:pt x="8487838" y="761099"/>
                  </a:moveTo>
                  <a:cubicBezTo>
                    <a:pt x="8496825" y="762338"/>
                    <a:pt x="8510150" y="773185"/>
                    <a:pt x="8517432" y="785116"/>
                  </a:cubicBezTo>
                  <a:cubicBezTo>
                    <a:pt x="8524715" y="797202"/>
                    <a:pt x="8523320" y="805879"/>
                    <a:pt x="8514334" y="804484"/>
                  </a:cubicBezTo>
                  <a:cubicBezTo>
                    <a:pt x="8505347" y="803244"/>
                    <a:pt x="8492021" y="792398"/>
                    <a:pt x="8484738" y="780467"/>
                  </a:cubicBezTo>
                  <a:cubicBezTo>
                    <a:pt x="8477456" y="768536"/>
                    <a:pt x="8478850" y="759859"/>
                    <a:pt x="8487838" y="761099"/>
                  </a:cubicBezTo>
                  <a:close/>
                  <a:moveTo>
                    <a:pt x="7436368" y="760014"/>
                  </a:moveTo>
                  <a:cubicBezTo>
                    <a:pt x="7445974" y="760944"/>
                    <a:pt x="7458060" y="771170"/>
                    <a:pt x="7463483" y="782946"/>
                  </a:cubicBezTo>
                  <a:cubicBezTo>
                    <a:pt x="7468752" y="794722"/>
                    <a:pt x="7465343" y="803554"/>
                    <a:pt x="7455736" y="802625"/>
                  </a:cubicBezTo>
                  <a:cubicBezTo>
                    <a:pt x="7446129" y="801695"/>
                    <a:pt x="7433889" y="791313"/>
                    <a:pt x="7428620" y="779537"/>
                  </a:cubicBezTo>
                  <a:cubicBezTo>
                    <a:pt x="7423197" y="767761"/>
                    <a:pt x="7426606" y="758930"/>
                    <a:pt x="7436368" y="760014"/>
                  </a:cubicBezTo>
                  <a:close/>
                  <a:moveTo>
                    <a:pt x="6561382" y="758310"/>
                  </a:moveTo>
                  <a:cubicBezTo>
                    <a:pt x="6571299" y="758775"/>
                    <a:pt x="6582145" y="768691"/>
                    <a:pt x="6585554" y="780467"/>
                  </a:cubicBezTo>
                  <a:cubicBezTo>
                    <a:pt x="6589118" y="792243"/>
                    <a:pt x="6583849" y="801385"/>
                    <a:pt x="6573778" y="800765"/>
                  </a:cubicBezTo>
                  <a:cubicBezTo>
                    <a:pt x="6563862" y="800145"/>
                    <a:pt x="6553015" y="790229"/>
                    <a:pt x="6549606" y="778453"/>
                  </a:cubicBezTo>
                  <a:cubicBezTo>
                    <a:pt x="6546197" y="766832"/>
                    <a:pt x="6551466" y="757690"/>
                    <a:pt x="6561382" y="758310"/>
                  </a:cubicBezTo>
                  <a:close/>
                  <a:moveTo>
                    <a:pt x="8000530" y="758000"/>
                  </a:moveTo>
                  <a:cubicBezTo>
                    <a:pt x="8009672" y="759084"/>
                    <a:pt x="8022533" y="769621"/>
                    <a:pt x="8029040" y="781551"/>
                  </a:cubicBezTo>
                  <a:cubicBezTo>
                    <a:pt x="8035548" y="793482"/>
                    <a:pt x="8033223" y="802159"/>
                    <a:pt x="8023927" y="801075"/>
                  </a:cubicBezTo>
                  <a:cubicBezTo>
                    <a:pt x="8014475" y="799990"/>
                    <a:pt x="8001769" y="789454"/>
                    <a:pt x="7995262" y="777523"/>
                  </a:cubicBezTo>
                  <a:cubicBezTo>
                    <a:pt x="7988753" y="765592"/>
                    <a:pt x="7991078" y="756915"/>
                    <a:pt x="8000530" y="758000"/>
                  </a:cubicBezTo>
                  <a:close/>
                  <a:moveTo>
                    <a:pt x="2592431" y="758000"/>
                  </a:moveTo>
                  <a:cubicBezTo>
                    <a:pt x="2601883" y="756760"/>
                    <a:pt x="2604982" y="765437"/>
                    <a:pt x="2599249" y="777213"/>
                  </a:cubicBezTo>
                  <a:cubicBezTo>
                    <a:pt x="2593515" y="788989"/>
                    <a:pt x="2581118" y="799526"/>
                    <a:pt x="2571512" y="800765"/>
                  </a:cubicBezTo>
                  <a:cubicBezTo>
                    <a:pt x="2561905" y="802005"/>
                    <a:pt x="2558961" y="793328"/>
                    <a:pt x="2564694" y="781552"/>
                  </a:cubicBezTo>
                  <a:cubicBezTo>
                    <a:pt x="2570427" y="769621"/>
                    <a:pt x="2582824" y="759240"/>
                    <a:pt x="2592431" y="758000"/>
                  </a:cubicBezTo>
                  <a:close/>
                  <a:moveTo>
                    <a:pt x="8854597" y="756296"/>
                  </a:moveTo>
                  <a:cubicBezTo>
                    <a:pt x="8863274" y="757690"/>
                    <a:pt x="8876754" y="768692"/>
                    <a:pt x="8884657" y="780777"/>
                  </a:cubicBezTo>
                  <a:cubicBezTo>
                    <a:pt x="8892559" y="793018"/>
                    <a:pt x="8891785" y="801540"/>
                    <a:pt x="8882952" y="800146"/>
                  </a:cubicBezTo>
                  <a:cubicBezTo>
                    <a:pt x="8874120" y="798751"/>
                    <a:pt x="8860640" y="787750"/>
                    <a:pt x="8852893" y="775664"/>
                  </a:cubicBezTo>
                  <a:cubicBezTo>
                    <a:pt x="8844990" y="763733"/>
                    <a:pt x="8845765" y="755056"/>
                    <a:pt x="8854597" y="756296"/>
                  </a:cubicBezTo>
                  <a:close/>
                  <a:moveTo>
                    <a:pt x="2140404" y="755830"/>
                  </a:moveTo>
                  <a:cubicBezTo>
                    <a:pt x="2149546" y="754436"/>
                    <a:pt x="2151871" y="762958"/>
                    <a:pt x="2145208" y="774889"/>
                  </a:cubicBezTo>
                  <a:cubicBezTo>
                    <a:pt x="2138544" y="786665"/>
                    <a:pt x="2125684" y="797356"/>
                    <a:pt x="2116386" y="798751"/>
                  </a:cubicBezTo>
                  <a:cubicBezTo>
                    <a:pt x="2107089" y="800145"/>
                    <a:pt x="2104920" y="791623"/>
                    <a:pt x="2111582" y="779692"/>
                  </a:cubicBezTo>
                  <a:cubicBezTo>
                    <a:pt x="2118245" y="767761"/>
                    <a:pt x="2131107" y="757070"/>
                    <a:pt x="2140404" y="755830"/>
                  </a:cubicBezTo>
                  <a:close/>
                  <a:moveTo>
                    <a:pt x="6504207" y="755056"/>
                  </a:moveTo>
                  <a:cubicBezTo>
                    <a:pt x="6514123" y="755676"/>
                    <a:pt x="6524815" y="765437"/>
                    <a:pt x="6528223" y="777213"/>
                  </a:cubicBezTo>
                  <a:cubicBezTo>
                    <a:pt x="6531632" y="788989"/>
                    <a:pt x="6526209" y="797976"/>
                    <a:pt x="6516138" y="797511"/>
                  </a:cubicBezTo>
                  <a:cubicBezTo>
                    <a:pt x="6506066" y="797046"/>
                    <a:pt x="6495375" y="787130"/>
                    <a:pt x="6492121" y="775354"/>
                  </a:cubicBezTo>
                  <a:cubicBezTo>
                    <a:pt x="6488867" y="763733"/>
                    <a:pt x="6494290" y="754746"/>
                    <a:pt x="6504207" y="755056"/>
                  </a:cubicBezTo>
                  <a:close/>
                  <a:moveTo>
                    <a:pt x="7380897" y="754591"/>
                  </a:moveTo>
                  <a:cubicBezTo>
                    <a:pt x="7390504" y="755521"/>
                    <a:pt x="7402590" y="765747"/>
                    <a:pt x="7407858" y="777523"/>
                  </a:cubicBezTo>
                  <a:cubicBezTo>
                    <a:pt x="7413126" y="789299"/>
                    <a:pt x="7409562" y="798131"/>
                    <a:pt x="7399956" y="797202"/>
                  </a:cubicBezTo>
                  <a:cubicBezTo>
                    <a:pt x="7390194" y="796272"/>
                    <a:pt x="7378263" y="786046"/>
                    <a:pt x="7372995" y="774270"/>
                  </a:cubicBezTo>
                  <a:cubicBezTo>
                    <a:pt x="7367882" y="762649"/>
                    <a:pt x="7371446" y="753817"/>
                    <a:pt x="7380897" y="754591"/>
                  </a:cubicBezTo>
                  <a:close/>
                  <a:moveTo>
                    <a:pt x="8435931" y="753662"/>
                  </a:moveTo>
                  <a:cubicBezTo>
                    <a:pt x="8444918" y="754901"/>
                    <a:pt x="8458089" y="765748"/>
                    <a:pt x="8465371" y="777679"/>
                  </a:cubicBezTo>
                  <a:cubicBezTo>
                    <a:pt x="8472654" y="789765"/>
                    <a:pt x="8471104" y="798287"/>
                    <a:pt x="8462118" y="797047"/>
                  </a:cubicBezTo>
                  <a:cubicBezTo>
                    <a:pt x="8453130" y="795807"/>
                    <a:pt x="8439959" y="784961"/>
                    <a:pt x="8432677" y="773030"/>
                  </a:cubicBezTo>
                  <a:cubicBezTo>
                    <a:pt x="8425395" y="761099"/>
                    <a:pt x="8426944" y="752422"/>
                    <a:pt x="8435931" y="753662"/>
                  </a:cubicBezTo>
                  <a:close/>
                  <a:moveTo>
                    <a:pt x="3230797" y="753196"/>
                  </a:moveTo>
                  <a:cubicBezTo>
                    <a:pt x="3240559" y="752267"/>
                    <a:pt x="3244898" y="760944"/>
                    <a:pt x="3240559" y="772720"/>
                  </a:cubicBezTo>
                  <a:cubicBezTo>
                    <a:pt x="3236221" y="784496"/>
                    <a:pt x="3224754" y="794722"/>
                    <a:pt x="3214838" y="795652"/>
                  </a:cubicBezTo>
                  <a:cubicBezTo>
                    <a:pt x="3205076" y="796581"/>
                    <a:pt x="3200583" y="787749"/>
                    <a:pt x="3205076" y="775973"/>
                  </a:cubicBezTo>
                  <a:cubicBezTo>
                    <a:pt x="3209415" y="764352"/>
                    <a:pt x="3221036" y="754126"/>
                    <a:pt x="3230797" y="753196"/>
                  </a:cubicBezTo>
                  <a:close/>
                  <a:moveTo>
                    <a:pt x="6446876" y="752422"/>
                  </a:moveTo>
                  <a:cubicBezTo>
                    <a:pt x="6456793" y="752887"/>
                    <a:pt x="6467484" y="762649"/>
                    <a:pt x="6470738" y="774425"/>
                  </a:cubicBezTo>
                  <a:cubicBezTo>
                    <a:pt x="6473837" y="786201"/>
                    <a:pt x="6468414" y="795188"/>
                    <a:pt x="6458342" y="794723"/>
                  </a:cubicBezTo>
                  <a:cubicBezTo>
                    <a:pt x="6448271" y="794103"/>
                    <a:pt x="6437579" y="784186"/>
                    <a:pt x="6434481" y="772565"/>
                  </a:cubicBezTo>
                  <a:cubicBezTo>
                    <a:pt x="6431382" y="760789"/>
                    <a:pt x="6436960" y="751802"/>
                    <a:pt x="6446876" y="752422"/>
                  </a:cubicBezTo>
                  <a:close/>
                  <a:moveTo>
                    <a:pt x="7946763" y="751648"/>
                  </a:moveTo>
                  <a:cubicBezTo>
                    <a:pt x="7956060" y="752732"/>
                    <a:pt x="7968766" y="763269"/>
                    <a:pt x="7975273" y="775045"/>
                  </a:cubicBezTo>
                  <a:cubicBezTo>
                    <a:pt x="7981781" y="786976"/>
                    <a:pt x="7979302" y="795653"/>
                    <a:pt x="7970005" y="794568"/>
                  </a:cubicBezTo>
                  <a:cubicBezTo>
                    <a:pt x="7960554" y="793328"/>
                    <a:pt x="7947848" y="782792"/>
                    <a:pt x="7941495" y="771016"/>
                  </a:cubicBezTo>
                  <a:cubicBezTo>
                    <a:pt x="7935142" y="759240"/>
                    <a:pt x="7937466" y="750563"/>
                    <a:pt x="7946763" y="751648"/>
                  </a:cubicBezTo>
                  <a:close/>
                  <a:moveTo>
                    <a:pt x="2647285" y="751647"/>
                  </a:moveTo>
                  <a:cubicBezTo>
                    <a:pt x="2656892" y="750407"/>
                    <a:pt x="2659990" y="759084"/>
                    <a:pt x="2654413" y="770860"/>
                  </a:cubicBezTo>
                  <a:cubicBezTo>
                    <a:pt x="2648679" y="782636"/>
                    <a:pt x="2636438" y="793173"/>
                    <a:pt x="2626830" y="794257"/>
                  </a:cubicBezTo>
                  <a:cubicBezTo>
                    <a:pt x="2617224" y="795342"/>
                    <a:pt x="2613969" y="786665"/>
                    <a:pt x="2619703" y="774889"/>
                  </a:cubicBezTo>
                  <a:cubicBezTo>
                    <a:pt x="2625281" y="763113"/>
                    <a:pt x="2637677" y="752577"/>
                    <a:pt x="2647285" y="751647"/>
                  </a:cubicBezTo>
                  <a:close/>
                  <a:moveTo>
                    <a:pt x="7325735" y="749788"/>
                  </a:moveTo>
                  <a:cubicBezTo>
                    <a:pt x="7335342" y="750563"/>
                    <a:pt x="7347428" y="760789"/>
                    <a:pt x="7352541" y="772565"/>
                  </a:cubicBezTo>
                  <a:cubicBezTo>
                    <a:pt x="7357654" y="784341"/>
                    <a:pt x="7353936" y="793173"/>
                    <a:pt x="7344329" y="792244"/>
                  </a:cubicBezTo>
                  <a:cubicBezTo>
                    <a:pt x="7334568" y="791314"/>
                    <a:pt x="7322636" y="781087"/>
                    <a:pt x="7317523" y="769311"/>
                  </a:cubicBezTo>
                  <a:cubicBezTo>
                    <a:pt x="7312410" y="757535"/>
                    <a:pt x="7316129" y="748704"/>
                    <a:pt x="7325735" y="749788"/>
                  </a:cubicBezTo>
                  <a:close/>
                  <a:moveTo>
                    <a:pt x="6389392" y="749478"/>
                  </a:moveTo>
                  <a:cubicBezTo>
                    <a:pt x="6399308" y="749943"/>
                    <a:pt x="6409845" y="759860"/>
                    <a:pt x="6412943" y="771481"/>
                  </a:cubicBezTo>
                  <a:cubicBezTo>
                    <a:pt x="6416042" y="783102"/>
                    <a:pt x="6410464" y="792244"/>
                    <a:pt x="6400393" y="791779"/>
                  </a:cubicBezTo>
                  <a:cubicBezTo>
                    <a:pt x="6390321" y="791314"/>
                    <a:pt x="6379785" y="781397"/>
                    <a:pt x="6376841" y="769776"/>
                  </a:cubicBezTo>
                  <a:cubicBezTo>
                    <a:pt x="6373897" y="758000"/>
                    <a:pt x="6379475" y="749013"/>
                    <a:pt x="6389392" y="749478"/>
                  </a:cubicBezTo>
                  <a:close/>
                  <a:moveTo>
                    <a:pt x="8803930" y="748393"/>
                  </a:moveTo>
                  <a:cubicBezTo>
                    <a:pt x="8812762" y="749943"/>
                    <a:pt x="8826243" y="760789"/>
                    <a:pt x="8833990" y="772875"/>
                  </a:cubicBezTo>
                  <a:cubicBezTo>
                    <a:pt x="8841737" y="784806"/>
                    <a:pt x="8840962" y="793483"/>
                    <a:pt x="8832131" y="792088"/>
                  </a:cubicBezTo>
                  <a:cubicBezTo>
                    <a:pt x="8823299" y="790539"/>
                    <a:pt x="8809818" y="779692"/>
                    <a:pt x="8802071" y="767607"/>
                  </a:cubicBezTo>
                  <a:cubicBezTo>
                    <a:pt x="8794323" y="755521"/>
                    <a:pt x="8795098" y="746844"/>
                    <a:pt x="8803930" y="748393"/>
                  </a:cubicBezTo>
                  <a:close/>
                  <a:moveTo>
                    <a:pt x="2193708" y="748083"/>
                  </a:moveTo>
                  <a:cubicBezTo>
                    <a:pt x="2203006" y="746689"/>
                    <a:pt x="2205329" y="755366"/>
                    <a:pt x="2198822" y="767142"/>
                  </a:cubicBezTo>
                  <a:cubicBezTo>
                    <a:pt x="2192313" y="778918"/>
                    <a:pt x="2179453" y="789609"/>
                    <a:pt x="2170156" y="791004"/>
                  </a:cubicBezTo>
                  <a:cubicBezTo>
                    <a:pt x="2160858" y="792398"/>
                    <a:pt x="2158689" y="783876"/>
                    <a:pt x="2165197" y="771945"/>
                  </a:cubicBezTo>
                  <a:cubicBezTo>
                    <a:pt x="2171705" y="760169"/>
                    <a:pt x="2184566" y="749478"/>
                    <a:pt x="2193708" y="748083"/>
                  </a:cubicBezTo>
                  <a:close/>
                  <a:moveTo>
                    <a:pt x="6332061" y="746844"/>
                  </a:moveTo>
                  <a:cubicBezTo>
                    <a:pt x="6341978" y="747309"/>
                    <a:pt x="6352514" y="757226"/>
                    <a:pt x="6355458" y="768847"/>
                  </a:cubicBezTo>
                  <a:cubicBezTo>
                    <a:pt x="6358402" y="780468"/>
                    <a:pt x="6352669" y="789610"/>
                    <a:pt x="6342597" y="789145"/>
                  </a:cubicBezTo>
                  <a:cubicBezTo>
                    <a:pt x="6332526" y="788680"/>
                    <a:pt x="6321990" y="778763"/>
                    <a:pt x="6319201" y="767142"/>
                  </a:cubicBezTo>
                  <a:cubicBezTo>
                    <a:pt x="6316257" y="755366"/>
                    <a:pt x="6321990" y="746379"/>
                    <a:pt x="6332061" y="746844"/>
                  </a:cubicBezTo>
                  <a:close/>
                  <a:moveTo>
                    <a:pt x="8383868" y="746379"/>
                  </a:moveTo>
                  <a:cubicBezTo>
                    <a:pt x="8393011" y="747618"/>
                    <a:pt x="8406181" y="758310"/>
                    <a:pt x="8413309" y="770241"/>
                  </a:cubicBezTo>
                  <a:cubicBezTo>
                    <a:pt x="8420437" y="782171"/>
                    <a:pt x="8419042" y="790849"/>
                    <a:pt x="8409900" y="789609"/>
                  </a:cubicBezTo>
                  <a:cubicBezTo>
                    <a:pt x="8400758" y="788214"/>
                    <a:pt x="8387588" y="777523"/>
                    <a:pt x="8380460" y="765592"/>
                  </a:cubicBezTo>
                  <a:cubicBezTo>
                    <a:pt x="8373332" y="753661"/>
                    <a:pt x="8374882" y="745139"/>
                    <a:pt x="8383868" y="746379"/>
                  </a:cubicBezTo>
                  <a:close/>
                  <a:moveTo>
                    <a:pt x="7893306" y="745139"/>
                  </a:moveTo>
                  <a:cubicBezTo>
                    <a:pt x="7902603" y="746224"/>
                    <a:pt x="7915308" y="756760"/>
                    <a:pt x="7921661" y="768536"/>
                  </a:cubicBezTo>
                  <a:cubicBezTo>
                    <a:pt x="7927859" y="780467"/>
                    <a:pt x="7925535" y="789144"/>
                    <a:pt x="7916083" y="788060"/>
                  </a:cubicBezTo>
                  <a:cubicBezTo>
                    <a:pt x="7906631" y="786975"/>
                    <a:pt x="7893926" y="776439"/>
                    <a:pt x="7887728" y="764663"/>
                  </a:cubicBezTo>
                  <a:cubicBezTo>
                    <a:pt x="7881375" y="752887"/>
                    <a:pt x="7883854" y="744210"/>
                    <a:pt x="7893306" y="745139"/>
                  </a:cubicBezTo>
                  <a:close/>
                  <a:moveTo>
                    <a:pt x="2702139" y="744984"/>
                  </a:moveTo>
                  <a:cubicBezTo>
                    <a:pt x="2711590" y="743899"/>
                    <a:pt x="2715000" y="752421"/>
                    <a:pt x="2709421" y="764197"/>
                  </a:cubicBezTo>
                  <a:cubicBezTo>
                    <a:pt x="2703843" y="775973"/>
                    <a:pt x="2691602" y="786510"/>
                    <a:pt x="2681995" y="787594"/>
                  </a:cubicBezTo>
                  <a:cubicBezTo>
                    <a:pt x="2672387" y="788679"/>
                    <a:pt x="2669133" y="780002"/>
                    <a:pt x="2674712" y="768226"/>
                  </a:cubicBezTo>
                  <a:cubicBezTo>
                    <a:pt x="2680290" y="756450"/>
                    <a:pt x="2692531" y="746069"/>
                    <a:pt x="2702139" y="744984"/>
                  </a:cubicBezTo>
                  <a:close/>
                  <a:moveTo>
                    <a:pt x="7270265" y="744674"/>
                  </a:moveTo>
                  <a:cubicBezTo>
                    <a:pt x="7280026" y="745449"/>
                    <a:pt x="7291802" y="755675"/>
                    <a:pt x="7296916" y="767451"/>
                  </a:cubicBezTo>
                  <a:cubicBezTo>
                    <a:pt x="7302029" y="779072"/>
                    <a:pt x="7298310" y="788059"/>
                    <a:pt x="7288548" y="787130"/>
                  </a:cubicBezTo>
                  <a:cubicBezTo>
                    <a:pt x="7278787" y="786355"/>
                    <a:pt x="7266856" y="776128"/>
                    <a:pt x="7261897" y="764352"/>
                  </a:cubicBezTo>
                  <a:cubicBezTo>
                    <a:pt x="7256784" y="752576"/>
                    <a:pt x="7260658" y="743744"/>
                    <a:pt x="7270265" y="744674"/>
                  </a:cubicBezTo>
                  <a:close/>
                  <a:moveTo>
                    <a:pt x="6274576" y="744210"/>
                  </a:moveTo>
                  <a:cubicBezTo>
                    <a:pt x="6284492" y="744520"/>
                    <a:pt x="6294874" y="754436"/>
                    <a:pt x="6297663" y="766057"/>
                  </a:cubicBezTo>
                  <a:cubicBezTo>
                    <a:pt x="6300452" y="777833"/>
                    <a:pt x="6294564" y="786975"/>
                    <a:pt x="6284492" y="786510"/>
                  </a:cubicBezTo>
                  <a:cubicBezTo>
                    <a:pt x="6274421" y="786046"/>
                    <a:pt x="6264194" y="776129"/>
                    <a:pt x="6261405" y="764508"/>
                  </a:cubicBezTo>
                  <a:cubicBezTo>
                    <a:pt x="6258616" y="752887"/>
                    <a:pt x="6264504" y="743745"/>
                    <a:pt x="6274576" y="744210"/>
                  </a:cubicBezTo>
                  <a:close/>
                  <a:moveTo>
                    <a:pt x="6216935" y="741731"/>
                  </a:moveTo>
                  <a:cubicBezTo>
                    <a:pt x="6226852" y="742196"/>
                    <a:pt x="6237233" y="751957"/>
                    <a:pt x="6239867" y="763578"/>
                  </a:cubicBezTo>
                  <a:cubicBezTo>
                    <a:pt x="6242656" y="775354"/>
                    <a:pt x="6236613" y="784496"/>
                    <a:pt x="6226542" y="784031"/>
                  </a:cubicBezTo>
                  <a:cubicBezTo>
                    <a:pt x="6216470" y="783721"/>
                    <a:pt x="6206244" y="773805"/>
                    <a:pt x="6203610" y="762184"/>
                  </a:cubicBezTo>
                  <a:cubicBezTo>
                    <a:pt x="6200975" y="750563"/>
                    <a:pt x="6207018" y="741421"/>
                    <a:pt x="6216935" y="741731"/>
                  </a:cubicBezTo>
                  <a:close/>
                  <a:moveTo>
                    <a:pt x="2247322" y="740646"/>
                  </a:moveTo>
                  <a:cubicBezTo>
                    <a:pt x="2256619" y="739406"/>
                    <a:pt x="2258943" y="747928"/>
                    <a:pt x="2252590" y="759704"/>
                  </a:cubicBezTo>
                  <a:cubicBezTo>
                    <a:pt x="2246237" y="771635"/>
                    <a:pt x="2233375" y="782327"/>
                    <a:pt x="2224079" y="783566"/>
                  </a:cubicBezTo>
                  <a:cubicBezTo>
                    <a:pt x="2214626" y="784961"/>
                    <a:pt x="2212303" y="776284"/>
                    <a:pt x="2218810" y="764508"/>
                  </a:cubicBezTo>
                  <a:cubicBezTo>
                    <a:pt x="2225318" y="752577"/>
                    <a:pt x="2238024" y="741885"/>
                    <a:pt x="2247322" y="740646"/>
                  </a:cubicBezTo>
                  <a:close/>
                  <a:moveTo>
                    <a:pt x="8753262" y="740181"/>
                  </a:moveTo>
                  <a:cubicBezTo>
                    <a:pt x="8762095" y="741576"/>
                    <a:pt x="8775420" y="752422"/>
                    <a:pt x="8783167" y="764508"/>
                  </a:cubicBezTo>
                  <a:cubicBezTo>
                    <a:pt x="8790914" y="776439"/>
                    <a:pt x="8789985" y="785116"/>
                    <a:pt x="8781153" y="783721"/>
                  </a:cubicBezTo>
                  <a:cubicBezTo>
                    <a:pt x="8772321" y="782327"/>
                    <a:pt x="8758995" y="771480"/>
                    <a:pt x="8751248" y="759395"/>
                  </a:cubicBezTo>
                  <a:cubicBezTo>
                    <a:pt x="8743501" y="747464"/>
                    <a:pt x="8744430" y="738787"/>
                    <a:pt x="8753262" y="740181"/>
                  </a:cubicBezTo>
                  <a:close/>
                  <a:moveTo>
                    <a:pt x="7214794" y="739716"/>
                  </a:moveTo>
                  <a:cubicBezTo>
                    <a:pt x="7224401" y="740646"/>
                    <a:pt x="7236177" y="750717"/>
                    <a:pt x="7241135" y="762493"/>
                  </a:cubicBezTo>
                  <a:cubicBezTo>
                    <a:pt x="7246094" y="774269"/>
                    <a:pt x="7242220" y="783101"/>
                    <a:pt x="7232458" y="782327"/>
                  </a:cubicBezTo>
                  <a:cubicBezTo>
                    <a:pt x="7222851" y="781552"/>
                    <a:pt x="7210920" y="771325"/>
                    <a:pt x="7206117" y="759549"/>
                  </a:cubicBezTo>
                  <a:cubicBezTo>
                    <a:pt x="7201159" y="747773"/>
                    <a:pt x="7205032" y="739096"/>
                    <a:pt x="7214794" y="739716"/>
                  </a:cubicBezTo>
                  <a:close/>
                  <a:moveTo>
                    <a:pt x="6159295" y="739562"/>
                  </a:moveTo>
                  <a:cubicBezTo>
                    <a:pt x="6169367" y="740026"/>
                    <a:pt x="6179438" y="749788"/>
                    <a:pt x="6182072" y="761409"/>
                  </a:cubicBezTo>
                  <a:cubicBezTo>
                    <a:pt x="6184707" y="773030"/>
                    <a:pt x="6178508" y="782172"/>
                    <a:pt x="6168437" y="781862"/>
                  </a:cubicBezTo>
                  <a:cubicBezTo>
                    <a:pt x="6158210" y="781397"/>
                    <a:pt x="6148139" y="771636"/>
                    <a:pt x="6145660" y="760015"/>
                  </a:cubicBezTo>
                  <a:cubicBezTo>
                    <a:pt x="6143180" y="748394"/>
                    <a:pt x="6149379" y="739252"/>
                    <a:pt x="6159295" y="739562"/>
                  </a:cubicBezTo>
                  <a:close/>
                  <a:moveTo>
                    <a:pt x="8331651" y="738942"/>
                  </a:moveTo>
                  <a:cubicBezTo>
                    <a:pt x="8340639" y="740182"/>
                    <a:pt x="8353809" y="750873"/>
                    <a:pt x="8360937" y="762804"/>
                  </a:cubicBezTo>
                  <a:cubicBezTo>
                    <a:pt x="8368065" y="774735"/>
                    <a:pt x="8366514" y="783412"/>
                    <a:pt x="8357373" y="782172"/>
                  </a:cubicBezTo>
                  <a:cubicBezTo>
                    <a:pt x="8348231" y="780933"/>
                    <a:pt x="8335216" y="770241"/>
                    <a:pt x="8328088" y="758310"/>
                  </a:cubicBezTo>
                  <a:cubicBezTo>
                    <a:pt x="8321115" y="746379"/>
                    <a:pt x="8322665" y="737857"/>
                    <a:pt x="8331651" y="738942"/>
                  </a:cubicBezTo>
                  <a:close/>
                  <a:moveTo>
                    <a:pt x="7839385" y="738941"/>
                  </a:moveTo>
                  <a:cubicBezTo>
                    <a:pt x="7848682" y="740026"/>
                    <a:pt x="7861388" y="750562"/>
                    <a:pt x="7867585" y="762338"/>
                  </a:cubicBezTo>
                  <a:cubicBezTo>
                    <a:pt x="7873783" y="774269"/>
                    <a:pt x="7871304" y="782946"/>
                    <a:pt x="7861852" y="781862"/>
                  </a:cubicBezTo>
                  <a:cubicBezTo>
                    <a:pt x="7852400" y="780777"/>
                    <a:pt x="7839850" y="770241"/>
                    <a:pt x="7833652" y="758465"/>
                  </a:cubicBezTo>
                  <a:cubicBezTo>
                    <a:pt x="7827609" y="746689"/>
                    <a:pt x="7830088" y="738012"/>
                    <a:pt x="7839385" y="738941"/>
                  </a:cubicBezTo>
                  <a:close/>
                  <a:moveTo>
                    <a:pt x="9110105" y="738787"/>
                  </a:moveTo>
                  <a:cubicBezTo>
                    <a:pt x="9118628" y="740337"/>
                    <a:pt x="9132108" y="751338"/>
                    <a:pt x="9140320" y="763579"/>
                  </a:cubicBezTo>
                  <a:cubicBezTo>
                    <a:pt x="9148377" y="775819"/>
                    <a:pt x="9148067" y="784496"/>
                    <a:pt x="9139390" y="782947"/>
                  </a:cubicBezTo>
                  <a:cubicBezTo>
                    <a:pt x="9130713" y="781397"/>
                    <a:pt x="9117078" y="770396"/>
                    <a:pt x="9109021" y="758155"/>
                  </a:cubicBezTo>
                  <a:cubicBezTo>
                    <a:pt x="9100963" y="745915"/>
                    <a:pt x="9101428" y="737238"/>
                    <a:pt x="9110105" y="738787"/>
                  </a:cubicBezTo>
                  <a:close/>
                  <a:moveTo>
                    <a:pt x="2757147" y="738787"/>
                  </a:moveTo>
                  <a:cubicBezTo>
                    <a:pt x="2766754" y="737702"/>
                    <a:pt x="2770163" y="746224"/>
                    <a:pt x="2764740" y="758000"/>
                  </a:cubicBezTo>
                  <a:cubicBezTo>
                    <a:pt x="2759316" y="769776"/>
                    <a:pt x="2747075" y="780158"/>
                    <a:pt x="2737468" y="781242"/>
                  </a:cubicBezTo>
                  <a:cubicBezTo>
                    <a:pt x="2727861" y="782327"/>
                    <a:pt x="2724607" y="773650"/>
                    <a:pt x="2730030" y="761874"/>
                  </a:cubicBezTo>
                  <a:cubicBezTo>
                    <a:pt x="2735454" y="750098"/>
                    <a:pt x="2747540" y="739717"/>
                    <a:pt x="2757147" y="738787"/>
                  </a:cubicBezTo>
                  <a:close/>
                  <a:moveTo>
                    <a:pt x="6101655" y="737702"/>
                  </a:moveTo>
                  <a:cubicBezTo>
                    <a:pt x="6111726" y="738012"/>
                    <a:pt x="6121643" y="747773"/>
                    <a:pt x="6124123" y="759394"/>
                  </a:cubicBezTo>
                  <a:cubicBezTo>
                    <a:pt x="6126447" y="771015"/>
                    <a:pt x="6120249" y="780157"/>
                    <a:pt x="6110177" y="779847"/>
                  </a:cubicBezTo>
                  <a:cubicBezTo>
                    <a:pt x="6100105" y="779382"/>
                    <a:pt x="6090034" y="769621"/>
                    <a:pt x="6087710" y="758000"/>
                  </a:cubicBezTo>
                  <a:cubicBezTo>
                    <a:pt x="6085386" y="746224"/>
                    <a:pt x="6091584" y="737082"/>
                    <a:pt x="6101655" y="737702"/>
                  </a:cubicBezTo>
                  <a:close/>
                  <a:moveTo>
                    <a:pt x="1861932" y="736462"/>
                  </a:moveTo>
                  <a:cubicBezTo>
                    <a:pt x="1870920" y="734912"/>
                    <a:pt x="1872625" y="743435"/>
                    <a:pt x="1865497" y="755365"/>
                  </a:cubicBezTo>
                  <a:cubicBezTo>
                    <a:pt x="1858523" y="767296"/>
                    <a:pt x="1845353" y="778143"/>
                    <a:pt x="1836210" y="779537"/>
                  </a:cubicBezTo>
                  <a:cubicBezTo>
                    <a:pt x="1827068" y="780932"/>
                    <a:pt x="1825519" y="772410"/>
                    <a:pt x="1832646" y="760479"/>
                  </a:cubicBezTo>
                  <a:cubicBezTo>
                    <a:pt x="1839775" y="748548"/>
                    <a:pt x="1852790" y="737702"/>
                    <a:pt x="1861932" y="736462"/>
                  </a:cubicBezTo>
                  <a:close/>
                  <a:moveTo>
                    <a:pt x="6043860" y="735533"/>
                  </a:moveTo>
                  <a:cubicBezTo>
                    <a:pt x="6053932" y="735843"/>
                    <a:pt x="6063848" y="745604"/>
                    <a:pt x="6066172" y="757225"/>
                  </a:cubicBezTo>
                  <a:cubicBezTo>
                    <a:pt x="6068497" y="768846"/>
                    <a:pt x="6062144" y="777988"/>
                    <a:pt x="6052072" y="777678"/>
                  </a:cubicBezTo>
                  <a:cubicBezTo>
                    <a:pt x="6041846" y="777368"/>
                    <a:pt x="6031929" y="767607"/>
                    <a:pt x="6029760" y="755986"/>
                  </a:cubicBezTo>
                  <a:cubicBezTo>
                    <a:pt x="6027591" y="744365"/>
                    <a:pt x="6033943" y="735223"/>
                    <a:pt x="6043860" y="735533"/>
                  </a:cubicBezTo>
                  <a:close/>
                  <a:moveTo>
                    <a:pt x="7159013" y="735223"/>
                  </a:moveTo>
                  <a:cubicBezTo>
                    <a:pt x="7168620" y="735998"/>
                    <a:pt x="7180396" y="746070"/>
                    <a:pt x="7185199" y="757846"/>
                  </a:cubicBezTo>
                  <a:cubicBezTo>
                    <a:pt x="7190003" y="769622"/>
                    <a:pt x="7186129" y="778454"/>
                    <a:pt x="7176368" y="777679"/>
                  </a:cubicBezTo>
                  <a:cubicBezTo>
                    <a:pt x="7166606" y="776749"/>
                    <a:pt x="7154985" y="766678"/>
                    <a:pt x="7150182" y="754902"/>
                  </a:cubicBezTo>
                  <a:cubicBezTo>
                    <a:pt x="7145533" y="743281"/>
                    <a:pt x="7149407" y="734449"/>
                    <a:pt x="7159013" y="735223"/>
                  </a:cubicBezTo>
                  <a:close/>
                  <a:moveTo>
                    <a:pt x="5986064" y="733829"/>
                  </a:moveTo>
                  <a:cubicBezTo>
                    <a:pt x="5996135" y="733984"/>
                    <a:pt x="6005897" y="743745"/>
                    <a:pt x="6008066" y="755366"/>
                  </a:cubicBezTo>
                  <a:cubicBezTo>
                    <a:pt x="6010236" y="766987"/>
                    <a:pt x="6003728" y="776284"/>
                    <a:pt x="5993656" y="775974"/>
                  </a:cubicBezTo>
                  <a:cubicBezTo>
                    <a:pt x="5983585" y="775664"/>
                    <a:pt x="5973668" y="765903"/>
                    <a:pt x="5971654" y="754282"/>
                  </a:cubicBezTo>
                  <a:cubicBezTo>
                    <a:pt x="5969640" y="742661"/>
                    <a:pt x="5976147" y="733364"/>
                    <a:pt x="5986064" y="733829"/>
                  </a:cubicBezTo>
                  <a:close/>
                  <a:moveTo>
                    <a:pt x="2300936" y="733364"/>
                  </a:moveTo>
                  <a:cubicBezTo>
                    <a:pt x="2310233" y="732124"/>
                    <a:pt x="2312712" y="740646"/>
                    <a:pt x="2306359" y="752422"/>
                  </a:cubicBezTo>
                  <a:cubicBezTo>
                    <a:pt x="2300161" y="764198"/>
                    <a:pt x="2287454" y="774890"/>
                    <a:pt x="2278003" y="776129"/>
                  </a:cubicBezTo>
                  <a:cubicBezTo>
                    <a:pt x="2268551" y="777524"/>
                    <a:pt x="2266227" y="768847"/>
                    <a:pt x="2272579" y="757071"/>
                  </a:cubicBezTo>
                  <a:cubicBezTo>
                    <a:pt x="2278932" y="745140"/>
                    <a:pt x="2291638" y="734603"/>
                    <a:pt x="2300936" y="733364"/>
                  </a:cubicBezTo>
                  <a:close/>
                  <a:moveTo>
                    <a:pt x="7785618" y="732898"/>
                  </a:moveTo>
                  <a:cubicBezTo>
                    <a:pt x="7794915" y="733983"/>
                    <a:pt x="7807466" y="744364"/>
                    <a:pt x="7813664" y="756140"/>
                  </a:cubicBezTo>
                  <a:cubicBezTo>
                    <a:pt x="7819862" y="767916"/>
                    <a:pt x="7817228" y="776748"/>
                    <a:pt x="7807776" y="775664"/>
                  </a:cubicBezTo>
                  <a:cubicBezTo>
                    <a:pt x="7798324" y="774734"/>
                    <a:pt x="7785773" y="764198"/>
                    <a:pt x="7779730" y="752422"/>
                  </a:cubicBezTo>
                  <a:cubicBezTo>
                    <a:pt x="7773533" y="740646"/>
                    <a:pt x="7776322" y="731969"/>
                    <a:pt x="7785618" y="732898"/>
                  </a:cubicBezTo>
                  <a:close/>
                  <a:moveTo>
                    <a:pt x="8702285" y="732279"/>
                  </a:moveTo>
                  <a:cubicBezTo>
                    <a:pt x="8711116" y="733674"/>
                    <a:pt x="8724597" y="744520"/>
                    <a:pt x="8732189" y="756606"/>
                  </a:cubicBezTo>
                  <a:cubicBezTo>
                    <a:pt x="8739782" y="768537"/>
                    <a:pt x="8738852" y="777214"/>
                    <a:pt x="8730020" y="775819"/>
                  </a:cubicBezTo>
                  <a:cubicBezTo>
                    <a:pt x="8721188" y="774425"/>
                    <a:pt x="8707707" y="763578"/>
                    <a:pt x="8700115" y="751493"/>
                  </a:cubicBezTo>
                  <a:cubicBezTo>
                    <a:pt x="8692523" y="739407"/>
                    <a:pt x="8693453" y="730730"/>
                    <a:pt x="8702285" y="732279"/>
                  </a:cubicBezTo>
                  <a:close/>
                  <a:moveTo>
                    <a:pt x="8279434" y="731969"/>
                  </a:moveTo>
                  <a:cubicBezTo>
                    <a:pt x="8288421" y="733053"/>
                    <a:pt x="8301591" y="743745"/>
                    <a:pt x="8308564" y="755676"/>
                  </a:cubicBezTo>
                  <a:cubicBezTo>
                    <a:pt x="8315692" y="767607"/>
                    <a:pt x="8313988" y="776284"/>
                    <a:pt x="8304845" y="775044"/>
                  </a:cubicBezTo>
                  <a:cubicBezTo>
                    <a:pt x="8295703" y="773804"/>
                    <a:pt x="8282688" y="763113"/>
                    <a:pt x="8275715" y="751182"/>
                  </a:cubicBezTo>
                  <a:cubicBezTo>
                    <a:pt x="8268743" y="739251"/>
                    <a:pt x="8270448" y="730729"/>
                    <a:pt x="8279434" y="731969"/>
                  </a:cubicBezTo>
                  <a:close/>
                  <a:moveTo>
                    <a:pt x="5928425" y="731969"/>
                  </a:moveTo>
                  <a:cubicBezTo>
                    <a:pt x="5938496" y="732279"/>
                    <a:pt x="5948258" y="741886"/>
                    <a:pt x="5950272" y="753507"/>
                  </a:cubicBezTo>
                  <a:cubicBezTo>
                    <a:pt x="5952287" y="765128"/>
                    <a:pt x="5945623" y="774424"/>
                    <a:pt x="5935552" y="774114"/>
                  </a:cubicBezTo>
                  <a:cubicBezTo>
                    <a:pt x="5925325" y="773960"/>
                    <a:pt x="5915564" y="764198"/>
                    <a:pt x="5913704" y="752577"/>
                  </a:cubicBezTo>
                  <a:cubicBezTo>
                    <a:pt x="5911690" y="740956"/>
                    <a:pt x="5918353" y="731814"/>
                    <a:pt x="5928425" y="731969"/>
                  </a:cubicBezTo>
                  <a:close/>
                  <a:moveTo>
                    <a:pt x="4708216" y="731039"/>
                  </a:moveTo>
                  <a:cubicBezTo>
                    <a:pt x="4718288" y="730884"/>
                    <a:pt x="4725725" y="740026"/>
                    <a:pt x="4724796" y="751647"/>
                  </a:cubicBezTo>
                  <a:cubicBezTo>
                    <a:pt x="4723866" y="763268"/>
                    <a:pt x="4714879" y="772875"/>
                    <a:pt x="4704652" y="773185"/>
                  </a:cubicBezTo>
                  <a:cubicBezTo>
                    <a:pt x="4694426" y="773494"/>
                    <a:pt x="4686989" y="764198"/>
                    <a:pt x="4688073" y="752577"/>
                  </a:cubicBezTo>
                  <a:cubicBezTo>
                    <a:pt x="4689158" y="740956"/>
                    <a:pt x="4698145" y="731349"/>
                    <a:pt x="4708216" y="731039"/>
                  </a:cubicBezTo>
                  <a:close/>
                  <a:moveTo>
                    <a:pt x="5870629" y="730575"/>
                  </a:moveTo>
                  <a:cubicBezTo>
                    <a:pt x="5880700" y="730884"/>
                    <a:pt x="5890307" y="740491"/>
                    <a:pt x="5892167" y="752112"/>
                  </a:cubicBezTo>
                  <a:cubicBezTo>
                    <a:pt x="5894026" y="763733"/>
                    <a:pt x="5887208" y="773030"/>
                    <a:pt x="5877137" y="772720"/>
                  </a:cubicBezTo>
                  <a:cubicBezTo>
                    <a:pt x="5867065" y="772410"/>
                    <a:pt x="5857304" y="762803"/>
                    <a:pt x="5855599" y="751182"/>
                  </a:cubicBezTo>
                  <a:cubicBezTo>
                    <a:pt x="5853740" y="739561"/>
                    <a:pt x="5860402" y="730265"/>
                    <a:pt x="5870629" y="730575"/>
                  </a:cubicBezTo>
                  <a:close/>
                  <a:moveTo>
                    <a:pt x="7103387" y="730574"/>
                  </a:moveTo>
                  <a:cubicBezTo>
                    <a:pt x="7112994" y="731349"/>
                    <a:pt x="7124770" y="741421"/>
                    <a:pt x="7129418" y="753197"/>
                  </a:cubicBezTo>
                  <a:cubicBezTo>
                    <a:pt x="7134067" y="764972"/>
                    <a:pt x="7130038" y="773804"/>
                    <a:pt x="7120276" y="773030"/>
                  </a:cubicBezTo>
                  <a:cubicBezTo>
                    <a:pt x="7110515" y="772255"/>
                    <a:pt x="7098894" y="762183"/>
                    <a:pt x="7094245" y="750408"/>
                  </a:cubicBezTo>
                  <a:cubicBezTo>
                    <a:pt x="7089597" y="738632"/>
                    <a:pt x="7093780" y="729800"/>
                    <a:pt x="7103387" y="730574"/>
                  </a:cubicBezTo>
                  <a:close/>
                  <a:moveTo>
                    <a:pt x="9060367" y="730109"/>
                  </a:moveTo>
                  <a:cubicBezTo>
                    <a:pt x="9068889" y="731659"/>
                    <a:pt x="9082525" y="742660"/>
                    <a:pt x="9090582" y="754901"/>
                  </a:cubicBezTo>
                  <a:cubicBezTo>
                    <a:pt x="9098639" y="767141"/>
                    <a:pt x="9098174" y="775818"/>
                    <a:pt x="9089497" y="774269"/>
                  </a:cubicBezTo>
                  <a:cubicBezTo>
                    <a:pt x="9080820" y="772719"/>
                    <a:pt x="9067340" y="761718"/>
                    <a:pt x="9059283" y="749477"/>
                  </a:cubicBezTo>
                  <a:cubicBezTo>
                    <a:pt x="9051225" y="737237"/>
                    <a:pt x="9051690" y="728560"/>
                    <a:pt x="9060367" y="730109"/>
                  </a:cubicBezTo>
                  <a:close/>
                  <a:moveTo>
                    <a:pt x="5812524" y="729335"/>
                  </a:moveTo>
                  <a:cubicBezTo>
                    <a:pt x="5822596" y="729490"/>
                    <a:pt x="5832203" y="739096"/>
                    <a:pt x="5833907" y="750717"/>
                  </a:cubicBezTo>
                  <a:cubicBezTo>
                    <a:pt x="5835612" y="762338"/>
                    <a:pt x="5828794" y="771480"/>
                    <a:pt x="5818722" y="771325"/>
                  </a:cubicBezTo>
                  <a:cubicBezTo>
                    <a:pt x="5808496" y="771015"/>
                    <a:pt x="5799044" y="761409"/>
                    <a:pt x="5797340" y="749788"/>
                  </a:cubicBezTo>
                  <a:cubicBezTo>
                    <a:pt x="5795790" y="738167"/>
                    <a:pt x="5802608" y="729025"/>
                    <a:pt x="5812524" y="729335"/>
                  </a:cubicBezTo>
                  <a:close/>
                  <a:moveTo>
                    <a:pt x="4824737" y="728561"/>
                  </a:moveTo>
                  <a:cubicBezTo>
                    <a:pt x="4834808" y="728251"/>
                    <a:pt x="4842401" y="737547"/>
                    <a:pt x="4841781" y="749168"/>
                  </a:cubicBezTo>
                  <a:cubicBezTo>
                    <a:pt x="4841006" y="760789"/>
                    <a:pt x="4832329" y="770396"/>
                    <a:pt x="4822103" y="770551"/>
                  </a:cubicBezTo>
                  <a:cubicBezTo>
                    <a:pt x="4812031" y="770706"/>
                    <a:pt x="4804283" y="761409"/>
                    <a:pt x="4805058" y="749788"/>
                  </a:cubicBezTo>
                  <a:cubicBezTo>
                    <a:pt x="4805678" y="738167"/>
                    <a:pt x="4814510" y="728561"/>
                    <a:pt x="4824737" y="728561"/>
                  </a:cubicBezTo>
                  <a:close/>
                  <a:moveTo>
                    <a:pt x="5754728" y="727785"/>
                  </a:moveTo>
                  <a:cubicBezTo>
                    <a:pt x="5764800" y="727940"/>
                    <a:pt x="5774251" y="737547"/>
                    <a:pt x="5775801" y="749168"/>
                  </a:cubicBezTo>
                  <a:cubicBezTo>
                    <a:pt x="5777350" y="760789"/>
                    <a:pt x="5770378" y="770086"/>
                    <a:pt x="5760306" y="769931"/>
                  </a:cubicBezTo>
                  <a:cubicBezTo>
                    <a:pt x="5750080" y="769776"/>
                    <a:pt x="5740783" y="760169"/>
                    <a:pt x="5739234" y="748548"/>
                  </a:cubicBezTo>
                  <a:cubicBezTo>
                    <a:pt x="5737684" y="736927"/>
                    <a:pt x="5744656" y="727785"/>
                    <a:pt x="5754728" y="727785"/>
                  </a:cubicBezTo>
                  <a:close/>
                  <a:moveTo>
                    <a:pt x="4882842" y="727321"/>
                  </a:moveTo>
                  <a:cubicBezTo>
                    <a:pt x="4892914" y="727011"/>
                    <a:pt x="4900661" y="736307"/>
                    <a:pt x="4900196" y="747929"/>
                  </a:cubicBezTo>
                  <a:cubicBezTo>
                    <a:pt x="4899731" y="759550"/>
                    <a:pt x="4891054" y="769156"/>
                    <a:pt x="4880828" y="769311"/>
                  </a:cubicBezTo>
                  <a:cubicBezTo>
                    <a:pt x="4870601" y="769466"/>
                    <a:pt x="4862854" y="760169"/>
                    <a:pt x="4863474" y="748548"/>
                  </a:cubicBezTo>
                  <a:cubicBezTo>
                    <a:pt x="4864094" y="736927"/>
                    <a:pt x="4872771" y="727476"/>
                    <a:pt x="4882842" y="727321"/>
                  </a:cubicBezTo>
                  <a:close/>
                  <a:moveTo>
                    <a:pt x="5696779" y="726856"/>
                  </a:moveTo>
                  <a:cubicBezTo>
                    <a:pt x="5706696" y="727011"/>
                    <a:pt x="5716147" y="736618"/>
                    <a:pt x="5717542" y="748239"/>
                  </a:cubicBezTo>
                  <a:cubicBezTo>
                    <a:pt x="5718936" y="759860"/>
                    <a:pt x="5711809" y="769156"/>
                    <a:pt x="5701737" y="769002"/>
                  </a:cubicBezTo>
                  <a:cubicBezTo>
                    <a:pt x="5691666" y="768847"/>
                    <a:pt x="5682369" y="759240"/>
                    <a:pt x="5680974" y="747619"/>
                  </a:cubicBezTo>
                  <a:cubicBezTo>
                    <a:pt x="5679580" y="735998"/>
                    <a:pt x="5686707" y="726701"/>
                    <a:pt x="5696779" y="726856"/>
                  </a:cubicBezTo>
                  <a:close/>
                  <a:moveTo>
                    <a:pt x="7731697" y="726855"/>
                  </a:moveTo>
                  <a:cubicBezTo>
                    <a:pt x="7741148" y="727940"/>
                    <a:pt x="7753544" y="738321"/>
                    <a:pt x="7759587" y="750097"/>
                  </a:cubicBezTo>
                  <a:cubicBezTo>
                    <a:pt x="7765630" y="761873"/>
                    <a:pt x="7762841" y="770705"/>
                    <a:pt x="7753389" y="769621"/>
                  </a:cubicBezTo>
                  <a:cubicBezTo>
                    <a:pt x="7743937" y="768536"/>
                    <a:pt x="7731542" y="758155"/>
                    <a:pt x="7725499" y="746379"/>
                  </a:cubicBezTo>
                  <a:cubicBezTo>
                    <a:pt x="7719456" y="734603"/>
                    <a:pt x="7722245" y="725926"/>
                    <a:pt x="7731697" y="726855"/>
                  </a:cubicBezTo>
                  <a:close/>
                  <a:moveTo>
                    <a:pt x="7047606" y="726391"/>
                  </a:moveTo>
                  <a:cubicBezTo>
                    <a:pt x="7057368" y="727166"/>
                    <a:pt x="7068834" y="737082"/>
                    <a:pt x="7073482" y="748858"/>
                  </a:cubicBezTo>
                  <a:cubicBezTo>
                    <a:pt x="7078131" y="760634"/>
                    <a:pt x="7073947" y="769466"/>
                    <a:pt x="7064185" y="768692"/>
                  </a:cubicBezTo>
                  <a:cubicBezTo>
                    <a:pt x="7054424" y="767917"/>
                    <a:pt x="7042803" y="757690"/>
                    <a:pt x="7038310" y="746069"/>
                  </a:cubicBezTo>
                  <a:cubicBezTo>
                    <a:pt x="7033661" y="734293"/>
                    <a:pt x="7037999" y="725461"/>
                    <a:pt x="7047606" y="726391"/>
                  </a:cubicBezTo>
                  <a:close/>
                  <a:moveTo>
                    <a:pt x="4940947" y="726236"/>
                  </a:moveTo>
                  <a:cubicBezTo>
                    <a:pt x="4951018" y="726081"/>
                    <a:pt x="4958921" y="735378"/>
                    <a:pt x="4958611" y="746999"/>
                  </a:cubicBezTo>
                  <a:cubicBezTo>
                    <a:pt x="4958301" y="758620"/>
                    <a:pt x="4949779" y="768227"/>
                    <a:pt x="4939552" y="768382"/>
                  </a:cubicBezTo>
                  <a:cubicBezTo>
                    <a:pt x="4929326" y="768536"/>
                    <a:pt x="4921424" y="759240"/>
                    <a:pt x="4921888" y="747619"/>
                  </a:cubicBezTo>
                  <a:cubicBezTo>
                    <a:pt x="4922353" y="735998"/>
                    <a:pt x="4930875" y="726391"/>
                    <a:pt x="4940947" y="726236"/>
                  </a:cubicBezTo>
                  <a:close/>
                  <a:moveTo>
                    <a:pt x="5638673" y="726081"/>
                  </a:moveTo>
                  <a:cubicBezTo>
                    <a:pt x="5648745" y="726235"/>
                    <a:pt x="5657887" y="735687"/>
                    <a:pt x="5659282" y="747308"/>
                  </a:cubicBezTo>
                  <a:cubicBezTo>
                    <a:pt x="5660676" y="758929"/>
                    <a:pt x="5653549" y="768226"/>
                    <a:pt x="5643322" y="768071"/>
                  </a:cubicBezTo>
                  <a:cubicBezTo>
                    <a:pt x="5633096" y="767916"/>
                    <a:pt x="5623954" y="758309"/>
                    <a:pt x="5622714" y="746688"/>
                  </a:cubicBezTo>
                  <a:cubicBezTo>
                    <a:pt x="5621475" y="735067"/>
                    <a:pt x="5628602" y="725771"/>
                    <a:pt x="5638673" y="726081"/>
                  </a:cubicBezTo>
                  <a:close/>
                  <a:moveTo>
                    <a:pt x="2354705" y="726081"/>
                  </a:moveTo>
                  <a:cubicBezTo>
                    <a:pt x="2364003" y="724841"/>
                    <a:pt x="2366482" y="733363"/>
                    <a:pt x="2360283" y="745139"/>
                  </a:cubicBezTo>
                  <a:cubicBezTo>
                    <a:pt x="2354085" y="756915"/>
                    <a:pt x="2341534" y="767607"/>
                    <a:pt x="2332082" y="768846"/>
                  </a:cubicBezTo>
                  <a:cubicBezTo>
                    <a:pt x="2322785" y="770241"/>
                    <a:pt x="2320151" y="761564"/>
                    <a:pt x="2326505" y="749788"/>
                  </a:cubicBezTo>
                  <a:cubicBezTo>
                    <a:pt x="2332856" y="737857"/>
                    <a:pt x="2345408" y="727320"/>
                    <a:pt x="2354705" y="726081"/>
                  </a:cubicBezTo>
                  <a:close/>
                  <a:moveTo>
                    <a:pt x="4999207" y="725461"/>
                  </a:moveTo>
                  <a:cubicBezTo>
                    <a:pt x="5009279" y="725306"/>
                    <a:pt x="5017181" y="734603"/>
                    <a:pt x="5017026" y="746224"/>
                  </a:cubicBezTo>
                  <a:cubicBezTo>
                    <a:pt x="5016716" y="757690"/>
                    <a:pt x="5008349" y="767297"/>
                    <a:pt x="4998122" y="767452"/>
                  </a:cubicBezTo>
                  <a:cubicBezTo>
                    <a:pt x="4988051" y="767607"/>
                    <a:pt x="4979994" y="758310"/>
                    <a:pt x="4980304" y="746689"/>
                  </a:cubicBezTo>
                  <a:cubicBezTo>
                    <a:pt x="4980768" y="735068"/>
                    <a:pt x="4989136" y="725616"/>
                    <a:pt x="4999207" y="725461"/>
                  </a:cubicBezTo>
                  <a:close/>
                  <a:moveTo>
                    <a:pt x="5580723" y="724996"/>
                  </a:moveTo>
                  <a:cubicBezTo>
                    <a:pt x="5590795" y="725151"/>
                    <a:pt x="5599782" y="734603"/>
                    <a:pt x="5601021" y="746224"/>
                  </a:cubicBezTo>
                  <a:cubicBezTo>
                    <a:pt x="5602261" y="757845"/>
                    <a:pt x="5594978" y="767297"/>
                    <a:pt x="5584752" y="767142"/>
                  </a:cubicBezTo>
                  <a:cubicBezTo>
                    <a:pt x="5574680" y="767142"/>
                    <a:pt x="5565538" y="757535"/>
                    <a:pt x="5564454" y="745914"/>
                  </a:cubicBezTo>
                  <a:cubicBezTo>
                    <a:pt x="5563369" y="734293"/>
                    <a:pt x="5570652" y="724996"/>
                    <a:pt x="5580723" y="724996"/>
                  </a:cubicBezTo>
                  <a:close/>
                  <a:moveTo>
                    <a:pt x="8227372" y="724841"/>
                  </a:moveTo>
                  <a:cubicBezTo>
                    <a:pt x="8236359" y="726080"/>
                    <a:pt x="8249374" y="736617"/>
                    <a:pt x="8256347" y="748548"/>
                  </a:cubicBezTo>
                  <a:cubicBezTo>
                    <a:pt x="8263165" y="760479"/>
                    <a:pt x="8261460" y="769156"/>
                    <a:pt x="8252318" y="767916"/>
                  </a:cubicBezTo>
                  <a:cubicBezTo>
                    <a:pt x="8243177" y="766677"/>
                    <a:pt x="8230161" y="756140"/>
                    <a:pt x="8223188" y="744209"/>
                  </a:cubicBezTo>
                  <a:cubicBezTo>
                    <a:pt x="8216216" y="732278"/>
                    <a:pt x="8218075" y="723601"/>
                    <a:pt x="8227372" y="724841"/>
                  </a:cubicBezTo>
                  <a:close/>
                  <a:moveTo>
                    <a:pt x="5057467" y="724841"/>
                  </a:moveTo>
                  <a:cubicBezTo>
                    <a:pt x="5067538" y="724686"/>
                    <a:pt x="5075751" y="733983"/>
                    <a:pt x="5075596" y="745604"/>
                  </a:cubicBezTo>
                  <a:cubicBezTo>
                    <a:pt x="5075596" y="757225"/>
                    <a:pt x="5067228" y="766677"/>
                    <a:pt x="5057002" y="766832"/>
                  </a:cubicBezTo>
                  <a:cubicBezTo>
                    <a:pt x="5046776" y="766832"/>
                    <a:pt x="5038718" y="757535"/>
                    <a:pt x="5038873" y="745914"/>
                  </a:cubicBezTo>
                  <a:cubicBezTo>
                    <a:pt x="5039028" y="734293"/>
                    <a:pt x="5047395" y="724841"/>
                    <a:pt x="5057467" y="724841"/>
                  </a:cubicBezTo>
                  <a:close/>
                  <a:moveTo>
                    <a:pt x="5522618" y="724377"/>
                  </a:moveTo>
                  <a:cubicBezTo>
                    <a:pt x="5532689" y="724532"/>
                    <a:pt x="5541677" y="733984"/>
                    <a:pt x="5542761" y="745605"/>
                  </a:cubicBezTo>
                  <a:cubicBezTo>
                    <a:pt x="5543690" y="757226"/>
                    <a:pt x="5536408" y="766678"/>
                    <a:pt x="5526182" y="766523"/>
                  </a:cubicBezTo>
                  <a:cubicBezTo>
                    <a:pt x="5515955" y="766368"/>
                    <a:pt x="5506968" y="756916"/>
                    <a:pt x="5506038" y="745295"/>
                  </a:cubicBezTo>
                  <a:cubicBezTo>
                    <a:pt x="5505109" y="733674"/>
                    <a:pt x="5512546" y="724377"/>
                    <a:pt x="5522618" y="724377"/>
                  </a:cubicBezTo>
                  <a:close/>
                  <a:moveTo>
                    <a:pt x="8651462" y="724376"/>
                  </a:moveTo>
                  <a:cubicBezTo>
                    <a:pt x="8660294" y="725771"/>
                    <a:pt x="8673619" y="736462"/>
                    <a:pt x="8681211" y="748548"/>
                  </a:cubicBezTo>
                  <a:cubicBezTo>
                    <a:pt x="8688804" y="760479"/>
                    <a:pt x="8687874" y="769156"/>
                    <a:pt x="8678888" y="767762"/>
                  </a:cubicBezTo>
                  <a:cubicBezTo>
                    <a:pt x="8670055" y="766367"/>
                    <a:pt x="8656730" y="755521"/>
                    <a:pt x="8649137" y="743590"/>
                  </a:cubicBezTo>
                  <a:cubicBezTo>
                    <a:pt x="8641545" y="731504"/>
                    <a:pt x="8642630" y="722982"/>
                    <a:pt x="8651462" y="724376"/>
                  </a:cubicBezTo>
                  <a:close/>
                  <a:moveTo>
                    <a:pt x="5464513" y="724067"/>
                  </a:moveTo>
                  <a:cubicBezTo>
                    <a:pt x="5474584" y="724067"/>
                    <a:pt x="5483416" y="733519"/>
                    <a:pt x="5484346" y="745140"/>
                  </a:cubicBezTo>
                  <a:cubicBezTo>
                    <a:pt x="5485276" y="756761"/>
                    <a:pt x="5477838" y="766058"/>
                    <a:pt x="5467612" y="766058"/>
                  </a:cubicBezTo>
                  <a:cubicBezTo>
                    <a:pt x="5457540" y="765903"/>
                    <a:pt x="5448553" y="756451"/>
                    <a:pt x="5447778" y="744830"/>
                  </a:cubicBezTo>
                  <a:cubicBezTo>
                    <a:pt x="5447004" y="733209"/>
                    <a:pt x="5454441" y="723912"/>
                    <a:pt x="5464513" y="724067"/>
                  </a:cubicBezTo>
                  <a:close/>
                  <a:moveTo>
                    <a:pt x="5115572" y="724067"/>
                  </a:moveTo>
                  <a:cubicBezTo>
                    <a:pt x="5125798" y="724067"/>
                    <a:pt x="5134010" y="733364"/>
                    <a:pt x="5134010" y="744985"/>
                  </a:cubicBezTo>
                  <a:cubicBezTo>
                    <a:pt x="5134165" y="756606"/>
                    <a:pt x="5125953" y="766058"/>
                    <a:pt x="5115727" y="766213"/>
                  </a:cubicBezTo>
                  <a:cubicBezTo>
                    <a:pt x="5105500" y="766213"/>
                    <a:pt x="5097288" y="756916"/>
                    <a:pt x="5097288" y="745295"/>
                  </a:cubicBezTo>
                  <a:cubicBezTo>
                    <a:pt x="5097288" y="733674"/>
                    <a:pt x="5105500" y="724222"/>
                    <a:pt x="5115572" y="724067"/>
                  </a:cubicBezTo>
                  <a:close/>
                  <a:moveTo>
                    <a:pt x="5406408" y="723757"/>
                  </a:moveTo>
                  <a:cubicBezTo>
                    <a:pt x="5416479" y="723757"/>
                    <a:pt x="5425311" y="733209"/>
                    <a:pt x="5426086" y="744830"/>
                  </a:cubicBezTo>
                  <a:cubicBezTo>
                    <a:pt x="5426861" y="756451"/>
                    <a:pt x="5419268" y="765747"/>
                    <a:pt x="5409042" y="765747"/>
                  </a:cubicBezTo>
                  <a:cubicBezTo>
                    <a:pt x="5398815" y="765747"/>
                    <a:pt x="5389983" y="756296"/>
                    <a:pt x="5389363" y="744675"/>
                  </a:cubicBezTo>
                  <a:cubicBezTo>
                    <a:pt x="5388743" y="733054"/>
                    <a:pt x="5396336" y="723602"/>
                    <a:pt x="5406408" y="723757"/>
                  </a:cubicBezTo>
                  <a:close/>
                  <a:moveTo>
                    <a:pt x="5290043" y="723602"/>
                  </a:moveTo>
                  <a:cubicBezTo>
                    <a:pt x="5300114" y="723447"/>
                    <a:pt x="5308637" y="732899"/>
                    <a:pt x="5309102" y="744520"/>
                  </a:cubicBezTo>
                  <a:cubicBezTo>
                    <a:pt x="5309566" y="756141"/>
                    <a:pt x="5301819" y="765592"/>
                    <a:pt x="5291592" y="765592"/>
                  </a:cubicBezTo>
                  <a:cubicBezTo>
                    <a:pt x="5281521" y="765592"/>
                    <a:pt x="5272844" y="756141"/>
                    <a:pt x="5272534" y="744520"/>
                  </a:cubicBezTo>
                  <a:cubicBezTo>
                    <a:pt x="5272224" y="732899"/>
                    <a:pt x="5280127" y="723447"/>
                    <a:pt x="5290043" y="723602"/>
                  </a:cubicBezTo>
                  <a:close/>
                  <a:moveTo>
                    <a:pt x="5231937" y="723602"/>
                  </a:moveTo>
                  <a:cubicBezTo>
                    <a:pt x="5242009" y="723602"/>
                    <a:pt x="5250531" y="732899"/>
                    <a:pt x="5250841" y="744520"/>
                  </a:cubicBezTo>
                  <a:cubicBezTo>
                    <a:pt x="5251151" y="756141"/>
                    <a:pt x="5243248" y="765593"/>
                    <a:pt x="5233022" y="765593"/>
                  </a:cubicBezTo>
                  <a:cubicBezTo>
                    <a:pt x="5222795" y="765593"/>
                    <a:pt x="5214428" y="756141"/>
                    <a:pt x="5214118" y="744520"/>
                  </a:cubicBezTo>
                  <a:cubicBezTo>
                    <a:pt x="5213963" y="733054"/>
                    <a:pt x="5221866" y="723602"/>
                    <a:pt x="5231937" y="723602"/>
                  </a:cubicBezTo>
                  <a:close/>
                  <a:moveTo>
                    <a:pt x="5173833" y="723602"/>
                  </a:moveTo>
                  <a:cubicBezTo>
                    <a:pt x="5183904" y="723602"/>
                    <a:pt x="5192271" y="732899"/>
                    <a:pt x="5192427" y="744520"/>
                  </a:cubicBezTo>
                  <a:cubicBezTo>
                    <a:pt x="5192582" y="756141"/>
                    <a:pt x="5184524" y="765748"/>
                    <a:pt x="5174298" y="765748"/>
                  </a:cubicBezTo>
                  <a:cubicBezTo>
                    <a:pt x="5164071" y="765903"/>
                    <a:pt x="5155859" y="756451"/>
                    <a:pt x="5155704" y="744830"/>
                  </a:cubicBezTo>
                  <a:cubicBezTo>
                    <a:pt x="5155549" y="733209"/>
                    <a:pt x="5163761" y="723912"/>
                    <a:pt x="5173833" y="723602"/>
                  </a:cubicBezTo>
                  <a:close/>
                  <a:moveTo>
                    <a:pt x="5348303" y="723447"/>
                  </a:moveTo>
                  <a:cubicBezTo>
                    <a:pt x="5358374" y="723447"/>
                    <a:pt x="5367051" y="732899"/>
                    <a:pt x="5367671" y="744520"/>
                  </a:cubicBezTo>
                  <a:cubicBezTo>
                    <a:pt x="5368291" y="756141"/>
                    <a:pt x="5360544" y="765593"/>
                    <a:pt x="5350317" y="765593"/>
                  </a:cubicBezTo>
                  <a:cubicBezTo>
                    <a:pt x="5340091" y="765593"/>
                    <a:pt x="5331414" y="756141"/>
                    <a:pt x="5330949" y="744520"/>
                  </a:cubicBezTo>
                  <a:cubicBezTo>
                    <a:pt x="5330484" y="732899"/>
                    <a:pt x="5338231" y="723447"/>
                    <a:pt x="5348303" y="723447"/>
                  </a:cubicBezTo>
                  <a:close/>
                  <a:moveTo>
                    <a:pt x="6991825" y="721898"/>
                  </a:moveTo>
                  <a:cubicBezTo>
                    <a:pt x="7001432" y="722672"/>
                    <a:pt x="7012898" y="732744"/>
                    <a:pt x="7017392" y="744365"/>
                  </a:cubicBezTo>
                  <a:cubicBezTo>
                    <a:pt x="7021885" y="755986"/>
                    <a:pt x="7017547" y="764973"/>
                    <a:pt x="7007785" y="764198"/>
                  </a:cubicBezTo>
                  <a:cubicBezTo>
                    <a:pt x="6997868" y="763578"/>
                    <a:pt x="6986402" y="753352"/>
                    <a:pt x="6982064" y="741731"/>
                  </a:cubicBezTo>
                  <a:cubicBezTo>
                    <a:pt x="6977725" y="730110"/>
                    <a:pt x="6982064" y="721278"/>
                    <a:pt x="6991825" y="721898"/>
                  </a:cubicBezTo>
                  <a:close/>
                  <a:moveTo>
                    <a:pt x="9010474" y="721432"/>
                  </a:moveTo>
                  <a:cubicBezTo>
                    <a:pt x="9019151" y="722827"/>
                    <a:pt x="9032631" y="733983"/>
                    <a:pt x="9040689" y="746069"/>
                  </a:cubicBezTo>
                  <a:cubicBezTo>
                    <a:pt x="9048746" y="758309"/>
                    <a:pt x="9048281" y="766986"/>
                    <a:pt x="9039604" y="765437"/>
                  </a:cubicBezTo>
                  <a:cubicBezTo>
                    <a:pt x="9030927" y="764043"/>
                    <a:pt x="9017447" y="752886"/>
                    <a:pt x="9009389" y="740800"/>
                  </a:cubicBezTo>
                  <a:cubicBezTo>
                    <a:pt x="9001332" y="728715"/>
                    <a:pt x="9001952" y="720038"/>
                    <a:pt x="9010474" y="721432"/>
                  </a:cubicBezTo>
                  <a:close/>
                  <a:moveTo>
                    <a:pt x="7677621" y="720968"/>
                  </a:moveTo>
                  <a:cubicBezTo>
                    <a:pt x="7687073" y="721898"/>
                    <a:pt x="7699468" y="732279"/>
                    <a:pt x="7705356" y="744055"/>
                  </a:cubicBezTo>
                  <a:cubicBezTo>
                    <a:pt x="7711244" y="755831"/>
                    <a:pt x="7708455" y="764663"/>
                    <a:pt x="7699003" y="763579"/>
                  </a:cubicBezTo>
                  <a:cubicBezTo>
                    <a:pt x="7689552" y="762649"/>
                    <a:pt x="7677156" y="752267"/>
                    <a:pt x="7671268" y="740492"/>
                  </a:cubicBezTo>
                  <a:cubicBezTo>
                    <a:pt x="7665380" y="728871"/>
                    <a:pt x="7668324" y="720039"/>
                    <a:pt x="7677621" y="720968"/>
                  </a:cubicBezTo>
                  <a:close/>
                  <a:moveTo>
                    <a:pt x="2408629" y="718954"/>
                  </a:moveTo>
                  <a:cubicBezTo>
                    <a:pt x="2418081" y="717714"/>
                    <a:pt x="2420560" y="726236"/>
                    <a:pt x="2414517" y="738012"/>
                  </a:cubicBezTo>
                  <a:cubicBezTo>
                    <a:pt x="2408319" y="749788"/>
                    <a:pt x="2395769" y="760325"/>
                    <a:pt x="2386316" y="761564"/>
                  </a:cubicBezTo>
                  <a:cubicBezTo>
                    <a:pt x="2376864" y="762804"/>
                    <a:pt x="2374229" y="754282"/>
                    <a:pt x="2380428" y="742506"/>
                  </a:cubicBezTo>
                  <a:cubicBezTo>
                    <a:pt x="2386625" y="730730"/>
                    <a:pt x="2399331" y="720193"/>
                    <a:pt x="2408629" y="718954"/>
                  </a:cubicBezTo>
                  <a:close/>
                  <a:moveTo>
                    <a:pt x="8174689" y="718024"/>
                  </a:moveTo>
                  <a:cubicBezTo>
                    <a:pt x="8183832" y="719109"/>
                    <a:pt x="8196848" y="729645"/>
                    <a:pt x="8203664" y="741576"/>
                  </a:cubicBezTo>
                  <a:cubicBezTo>
                    <a:pt x="8210482" y="753507"/>
                    <a:pt x="8208623" y="762184"/>
                    <a:pt x="8199481" y="760944"/>
                  </a:cubicBezTo>
                  <a:cubicBezTo>
                    <a:pt x="8190339" y="759705"/>
                    <a:pt x="8177324" y="749013"/>
                    <a:pt x="8170506" y="737237"/>
                  </a:cubicBezTo>
                  <a:cubicBezTo>
                    <a:pt x="8163689" y="725461"/>
                    <a:pt x="8165548" y="716784"/>
                    <a:pt x="8174689" y="718024"/>
                  </a:cubicBezTo>
                  <a:close/>
                  <a:moveTo>
                    <a:pt x="6935889" y="717868"/>
                  </a:moveTo>
                  <a:cubicBezTo>
                    <a:pt x="6945496" y="718643"/>
                    <a:pt x="6956962" y="728715"/>
                    <a:pt x="6961301" y="740336"/>
                  </a:cubicBezTo>
                  <a:cubicBezTo>
                    <a:pt x="6965639" y="751957"/>
                    <a:pt x="6961145" y="760944"/>
                    <a:pt x="6951384" y="760169"/>
                  </a:cubicBezTo>
                  <a:cubicBezTo>
                    <a:pt x="6941622" y="759394"/>
                    <a:pt x="6930311" y="749323"/>
                    <a:pt x="6925973" y="737702"/>
                  </a:cubicBezTo>
                  <a:cubicBezTo>
                    <a:pt x="6921634" y="725926"/>
                    <a:pt x="6926127" y="717094"/>
                    <a:pt x="6935889" y="717868"/>
                  </a:cubicBezTo>
                  <a:close/>
                  <a:moveTo>
                    <a:pt x="8600330" y="716475"/>
                  </a:moveTo>
                  <a:cubicBezTo>
                    <a:pt x="8609162" y="717869"/>
                    <a:pt x="8622487" y="728716"/>
                    <a:pt x="8630079" y="740646"/>
                  </a:cubicBezTo>
                  <a:cubicBezTo>
                    <a:pt x="8637672" y="752577"/>
                    <a:pt x="8636587" y="761254"/>
                    <a:pt x="8627601" y="759860"/>
                  </a:cubicBezTo>
                  <a:cubicBezTo>
                    <a:pt x="8618614" y="758465"/>
                    <a:pt x="8605288" y="747619"/>
                    <a:pt x="8597850" y="735688"/>
                  </a:cubicBezTo>
                  <a:cubicBezTo>
                    <a:pt x="8590413" y="723757"/>
                    <a:pt x="8591498" y="715235"/>
                    <a:pt x="8600330" y="716475"/>
                  </a:cubicBezTo>
                  <a:close/>
                  <a:moveTo>
                    <a:pt x="7623388" y="715389"/>
                  </a:moveTo>
                  <a:cubicBezTo>
                    <a:pt x="7632840" y="716474"/>
                    <a:pt x="7645081" y="726700"/>
                    <a:pt x="7650969" y="738476"/>
                  </a:cubicBezTo>
                  <a:cubicBezTo>
                    <a:pt x="7656857" y="750252"/>
                    <a:pt x="7653913" y="758929"/>
                    <a:pt x="7644461" y="758000"/>
                  </a:cubicBezTo>
                  <a:cubicBezTo>
                    <a:pt x="7635009" y="757070"/>
                    <a:pt x="7622614" y="746689"/>
                    <a:pt x="7616881" y="734913"/>
                  </a:cubicBezTo>
                  <a:cubicBezTo>
                    <a:pt x="7611148" y="723137"/>
                    <a:pt x="7614092" y="714460"/>
                    <a:pt x="7623388" y="715389"/>
                  </a:cubicBezTo>
                  <a:close/>
                  <a:moveTo>
                    <a:pt x="6879798" y="713841"/>
                  </a:moveTo>
                  <a:cubicBezTo>
                    <a:pt x="6889560" y="714460"/>
                    <a:pt x="6900871" y="724532"/>
                    <a:pt x="6905054" y="736153"/>
                  </a:cubicBezTo>
                  <a:cubicBezTo>
                    <a:pt x="6909238" y="747774"/>
                    <a:pt x="6904745" y="756606"/>
                    <a:pt x="6894983" y="755986"/>
                  </a:cubicBezTo>
                  <a:cubicBezTo>
                    <a:pt x="6885221" y="755366"/>
                    <a:pt x="6873910" y="745295"/>
                    <a:pt x="6869726" y="733674"/>
                  </a:cubicBezTo>
                  <a:cubicBezTo>
                    <a:pt x="6865543" y="722053"/>
                    <a:pt x="6870036" y="713066"/>
                    <a:pt x="6879798" y="713841"/>
                  </a:cubicBezTo>
                  <a:close/>
                  <a:moveTo>
                    <a:pt x="8960582" y="713065"/>
                  </a:moveTo>
                  <a:cubicBezTo>
                    <a:pt x="8969259" y="714615"/>
                    <a:pt x="8982739" y="725616"/>
                    <a:pt x="8990797" y="737702"/>
                  </a:cubicBezTo>
                  <a:cubicBezTo>
                    <a:pt x="8998853" y="749943"/>
                    <a:pt x="8998234" y="758619"/>
                    <a:pt x="8989557" y="757070"/>
                  </a:cubicBezTo>
                  <a:cubicBezTo>
                    <a:pt x="8980880" y="755521"/>
                    <a:pt x="8967244" y="744519"/>
                    <a:pt x="8959342" y="732433"/>
                  </a:cubicBezTo>
                  <a:cubicBezTo>
                    <a:pt x="8951439" y="720348"/>
                    <a:pt x="8952060" y="711671"/>
                    <a:pt x="8960582" y="713065"/>
                  </a:cubicBezTo>
                  <a:close/>
                  <a:moveTo>
                    <a:pt x="2019364" y="712135"/>
                  </a:moveTo>
                  <a:cubicBezTo>
                    <a:pt x="2028506" y="710741"/>
                    <a:pt x="2030366" y="719263"/>
                    <a:pt x="2023548" y="731039"/>
                  </a:cubicBezTo>
                  <a:cubicBezTo>
                    <a:pt x="2016729" y="742970"/>
                    <a:pt x="2003714" y="753661"/>
                    <a:pt x="1994572" y="755056"/>
                  </a:cubicBezTo>
                  <a:cubicBezTo>
                    <a:pt x="1985274" y="756450"/>
                    <a:pt x="1983415" y="747928"/>
                    <a:pt x="1990389" y="735997"/>
                  </a:cubicBezTo>
                  <a:cubicBezTo>
                    <a:pt x="1997361" y="724221"/>
                    <a:pt x="2010222" y="713530"/>
                    <a:pt x="2019364" y="712135"/>
                  </a:cubicBezTo>
                  <a:close/>
                  <a:moveTo>
                    <a:pt x="2462553" y="711981"/>
                  </a:moveTo>
                  <a:cubicBezTo>
                    <a:pt x="2471850" y="710741"/>
                    <a:pt x="2474639" y="719263"/>
                    <a:pt x="2468596" y="731039"/>
                  </a:cubicBezTo>
                  <a:cubicBezTo>
                    <a:pt x="2462553" y="742815"/>
                    <a:pt x="2450002" y="753352"/>
                    <a:pt x="2440550" y="754591"/>
                  </a:cubicBezTo>
                  <a:cubicBezTo>
                    <a:pt x="2431098" y="755831"/>
                    <a:pt x="2428463" y="747309"/>
                    <a:pt x="2434507" y="735533"/>
                  </a:cubicBezTo>
                  <a:cubicBezTo>
                    <a:pt x="2440704" y="723757"/>
                    <a:pt x="2453101" y="713220"/>
                    <a:pt x="2462553" y="711981"/>
                  </a:cubicBezTo>
                  <a:close/>
                  <a:moveTo>
                    <a:pt x="8122008" y="711052"/>
                  </a:moveTo>
                  <a:cubicBezTo>
                    <a:pt x="8131149" y="712291"/>
                    <a:pt x="8144010" y="722828"/>
                    <a:pt x="8150828" y="734604"/>
                  </a:cubicBezTo>
                  <a:cubicBezTo>
                    <a:pt x="8157646" y="746534"/>
                    <a:pt x="8155631" y="755211"/>
                    <a:pt x="8146490" y="753972"/>
                  </a:cubicBezTo>
                  <a:cubicBezTo>
                    <a:pt x="8137348" y="752887"/>
                    <a:pt x="8124332" y="742196"/>
                    <a:pt x="8117669" y="730420"/>
                  </a:cubicBezTo>
                  <a:cubicBezTo>
                    <a:pt x="8111006" y="718644"/>
                    <a:pt x="8112866" y="709967"/>
                    <a:pt x="8122008" y="711052"/>
                  </a:cubicBezTo>
                  <a:close/>
                  <a:moveTo>
                    <a:pt x="7569158" y="709811"/>
                  </a:moveTo>
                  <a:cubicBezTo>
                    <a:pt x="7578610" y="710741"/>
                    <a:pt x="7590850" y="720967"/>
                    <a:pt x="7596583" y="732743"/>
                  </a:cubicBezTo>
                  <a:cubicBezTo>
                    <a:pt x="7602316" y="744519"/>
                    <a:pt x="7599217" y="753196"/>
                    <a:pt x="7589766" y="752267"/>
                  </a:cubicBezTo>
                  <a:cubicBezTo>
                    <a:pt x="7580314" y="751182"/>
                    <a:pt x="7567918" y="740955"/>
                    <a:pt x="7562340" y="729180"/>
                  </a:cubicBezTo>
                  <a:cubicBezTo>
                    <a:pt x="7556762" y="717559"/>
                    <a:pt x="7559861" y="708727"/>
                    <a:pt x="7569158" y="709811"/>
                  </a:cubicBezTo>
                  <a:close/>
                  <a:moveTo>
                    <a:pt x="6823707" y="709811"/>
                  </a:moveTo>
                  <a:cubicBezTo>
                    <a:pt x="6833469" y="710586"/>
                    <a:pt x="6844780" y="720503"/>
                    <a:pt x="6848809" y="732124"/>
                  </a:cubicBezTo>
                  <a:cubicBezTo>
                    <a:pt x="6852838" y="743900"/>
                    <a:pt x="6848189" y="752732"/>
                    <a:pt x="6838427" y="752112"/>
                  </a:cubicBezTo>
                  <a:cubicBezTo>
                    <a:pt x="6828511" y="751492"/>
                    <a:pt x="6817355" y="741420"/>
                    <a:pt x="6813326" y="729799"/>
                  </a:cubicBezTo>
                  <a:cubicBezTo>
                    <a:pt x="6809297" y="718178"/>
                    <a:pt x="6813946" y="709191"/>
                    <a:pt x="6823707" y="709811"/>
                  </a:cubicBezTo>
                  <a:close/>
                  <a:moveTo>
                    <a:pt x="8549197" y="708882"/>
                  </a:moveTo>
                  <a:cubicBezTo>
                    <a:pt x="8558029" y="710122"/>
                    <a:pt x="8571355" y="720968"/>
                    <a:pt x="8578792" y="732899"/>
                  </a:cubicBezTo>
                  <a:cubicBezTo>
                    <a:pt x="8586229" y="744830"/>
                    <a:pt x="8585145" y="753507"/>
                    <a:pt x="8576158" y="752112"/>
                  </a:cubicBezTo>
                  <a:cubicBezTo>
                    <a:pt x="8567326" y="750873"/>
                    <a:pt x="8554001" y="740026"/>
                    <a:pt x="8546563" y="728096"/>
                  </a:cubicBezTo>
                  <a:cubicBezTo>
                    <a:pt x="8539125" y="716165"/>
                    <a:pt x="8540210" y="707488"/>
                    <a:pt x="8549197" y="708882"/>
                  </a:cubicBezTo>
                  <a:close/>
                  <a:moveTo>
                    <a:pt x="3033572" y="708882"/>
                  </a:moveTo>
                  <a:cubicBezTo>
                    <a:pt x="3043178" y="707953"/>
                    <a:pt x="3047052" y="716630"/>
                    <a:pt x="3042249" y="728251"/>
                  </a:cubicBezTo>
                  <a:cubicBezTo>
                    <a:pt x="3037444" y="739872"/>
                    <a:pt x="3025669" y="750253"/>
                    <a:pt x="3015907" y="751183"/>
                  </a:cubicBezTo>
                  <a:cubicBezTo>
                    <a:pt x="3006143" y="752267"/>
                    <a:pt x="3002273" y="743435"/>
                    <a:pt x="3007230" y="731814"/>
                  </a:cubicBezTo>
                  <a:cubicBezTo>
                    <a:pt x="3012033" y="720038"/>
                    <a:pt x="3023810" y="709812"/>
                    <a:pt x="3033572" y="708882"/>
                  </a:cubicBezTo>
                  <a:close/>
                  <a:moveTo>
                    <a:pt x="6767462" y="706248"/>
                  </a:moveTo>
                  <a:cubicBezTo>
                    <a:pt x="6777069" y="706867"/>
                    <a:pt x="6788225" y="716784"/>
                    <a:pt x="6792254" y="728405"/>
                  </a:cubicBezTo>
                  <a:cubicBezTo>
                    <a:pt x="6796282" y="740026"/>
                    <a:pt x="6791634" y="749013"/>
                    <a:pt x="6781717" y="748393"/>
                  </a:cubicBezTo>
                  <a:cubicBezTo>
                    <a:pt x="6771955" y="747773"/>
                    <a:pt x="6760799" y="737702"/>
                    <a:pt x="6756926" y="726081"/>
                  </a:cubicBezTo>
                  <a:cubicBezTo>
                    <a:pt x="6753052" y="714460"/>
                    <a:pt x="6757700" y="705473"/>
                    <a:pt x="6767462" y="706248"/>
                  </a:cubicBezTo>
                  <a:close/>
                  <a:moveTo>
                    <a:pt x="2516631" y="705163"/>
                  </a:moveTo>
                  <a:cubicBezTo>
                    <a:pt x="2525929" y="703923"/>
                    <a:pt x="2528718" y="712445"/>
                    <a:pt x="2522829" y="724221"/>
                  </a:cubicBezTo>
                  <a:cubicBezTo>
                    <a:pt x="2516786" y="735997"/>
                    <a:pt x="2504390" y="746379"/>
                    <a:pt x="2494938" y="747618"/>
                  </a:cubicBezTo>
                  <a:cubicBezTo>
                    <a:pt x="2485486" y="748858"/>
                    <a:pt x="2482697" y="740336"/>
                    <a:pt x="2488740" y="728560"/>
                  </a:cubicBezTo>
                  <a:cubicBezTo>
                    <a:pt x="2494784" y="716784"/>
                    <a:pt x="2507180" y="706247"/>
                    <a:pt x="2516631" y="705163"/>
                  </a:cubicBezTo>
                  <a:close/>
                  <a:moveTo>
                    <a:pt x="8910688" y="704853"/>
                  </a:moveTo>
                  <a:cubicBezTo>
                    <a:pt x="8919365" y="706248"/>
                    <a:pt x="8932846" y="717249"/>
                    <a:pt x="8940748" y="729335"/>
                  </a:cubicBezTo>
                  <a:cubicBezTo>
                    <a:pt x="8948650" y="741421"/>
                    <a:pt x="8948031" y="749943"/>
                    <a:pt x="8939354" y="748548"/>
                  </a:cubicBezTo>
                  <a:cubicBezTo>
                    <a:pt x="8930677" y="747154"/>
                    <a:pt x="8917197" y="736152"/>
                    <a:pt x="8909294" y="724067"/>
                  </a:cubicBezTo>
                  <a:cubicBezTo>
                    <a:pt x="8901392" y="711981"/>
                    <a:pt x="8902011" y="703304"/>
                    <a:pt x="8910688" y="704853"/>
                  </a:cubicBezTo>
                  <a:close/>
                  <a:moveTo>
                    <a:pt x="8069326" y="704389"/>
                  </a:moveTo>
                  <a:cubicBezTo>
                    <a:pt x="8078468" y="705628"/>
                    <a:pt x="8091328" y="716165"/>
                    <a:pt x="8097991" y="727941"/>
                  </a:cubicBezTo>
                  <a:cubicBezTo>
                    <a:pt x="8104809" y="739871"/>
                    <a:pt x="8102640" y="748548"/>
                    <a:pt x="8093497" y="747309"/>
                  </a:cubicBezTo>
                  <a:cubicBezTo>
                    <a:pt x="8084356" y="746069"/>
                    <a:pt x="8071495" y="735533"/>
                    <a:pt x="8064832" y="723757"/>
                  </a:cubicBezTo>
                  <a:cubicBezTo>
                    <a:pt x="8058170" y="711981"/>
                    <a:pt x="8060184" y="703304"/>
                    <a:pt x="8069326" y="704389"/>
                  </a:cubicBezTo>
                  <a:close/>
                  <a:moveTo>
                    <a:pt x="2072202" y="704388"/>
                  </a:moveTo>
                  <a:cubicBezTo>
                    <a:pt x="2081345" y="702994"/>
                    <a:pt x="2083359" y="711516"/>
                    <a:pt x="2076542" y="723292"/>
                  </a:cubicBezTo>
                  <a:cubicBezTo>
                    <a:pt x="2069723" y="735068"/>
                    <a:pt x="2056707" y="745759"/>
                    <a:pt x="2047566" y="747154"/>
                  </a:cubicBezTo>
                  <a:cubicBezTo>
                    <a:pt x="2038268" y="748393"/>
                    <a:pt x="2036409" y="739871"/>
                    <a:pt x="2043226" y="728095"/>
                  </a:cubicBezTo>
                  <a:cubicBezTo>
                    <a:pt x="2050045" y="716319"/>
                    <a:pt x="2062905" y="705628"/>
                    <a:pt x="2072202" y="704388"/>
                  </a:cubicBezTo>
                  <a:close/>
                  <a:moveTo>
                    <a:pt x="7514771" y="704233"/>
                  </a:moveTo>
                  <a:cubicBezTo>
                    <a:pt x="7524223" y="705163"/>
                    <a:pt x="7536464" y="715389"/>
                    <a:pt x="7542042" y="727165"/>
                  </a:cubicBezTo>
                  <a:cubicBezTo>
                    <a:pt x="7547775" y="738941"/>
                    <a:pt x="7544521" y="747618"/>
                    <a:pt x="7535069" y="746689"/>
                  </a:cubicBezTo>
                  <a:cubicBezTo>
                    <a:pt x="7525463" y="745759"/>
                    <a:pt x="7513377" y="735533"/>
                    <a:pt x="7507799" y="723757"/>
                  </a:cubicBezTo>
                  <a:cubicBezTo>
                    <a:pt x="7502375" y="711981"/>
                    <a:pt x="7505474" y="703304"/>
                    <a:pt x="7514771" y="704233"/>
                  </a:cubicBezTo>
                  <a:close/>
                  <a:moveTo>
                    <a:pt x="6711216" y="702529"/>
                  </a:moveTo>
                  <a:cubicBezTo>
                    <a:pt x="6720978" y="703149"/>
                    <a:pt x="6731979" y="713066"/>
                    <a:pt x="6735853" y="724687"/>
                  </a:cubicBezTo>
                  <a:cubicBezTo>
                    <a:pt x="6739726" y="736308"/>
                    <a:pt x="6734923" y="745295"/>
                    <a:pt x="6725007" y="744675"/>
                  </a:cubicBezTo>
                  <a:cubicBezTo>
                    <a:pt x="6715090" y="744055"/>
                    <a:pt x="6704089" y="734138"/>
                    <a:pt x="6700370" y="722517"/>
                  </a:cubicBezTo>
                  <a:cubicBezTo>
                    <a:pt x="6696651" y="710896"/>
                    <a:pt x="6701454" y="701909"/>
                    <a:pt x="6711216" y="702529"/>
                  </a:cubicBezTo>
                  <a:close/>
                  <a:moveTo>
                    <a:pt x="8497910" y="701289"/>
                  </a:moveTo>
                  <a:cubicBezTo>
                    <a:pt x="8506897" y="702684"/>
                    <a:pt x="8520068" y="713375"/>
                    <a:pt x="8527505" y="725306"/>
                  </a:cubicBezTo>
                  <a:cubicBezTo>
                    <a:pt x="8534942" y="737237"/>
                    <a:pt x="8533703" y="745759"/>
                    <a:pt x="8524716" y="744519"/>
                  </a:cubicBezTo>
                  <a:cubicBezTo>
                    <a:pt x="8515729" y="743125"/>
                    <a:pt x="8502559" y="732434"/>
                    <a:pt x="8495121" y="720503"/>
                  </a:cubicBezTo>
                  <a:cubicBezTo>
                    <a:pt x="8487683" y="708572"/>
                    <a:pt x="8488923" y="699895"/>
                    <a:pt x="8497910" y="701289"/>
                  </a:cubicBezTo>
                  <a:close/>
                  <a:moveTo>
                    <a:pt x="6654970" y="699120"/>
                  </a:moveTo>
                  <a:cubicBezTo>
                    <a:pt x="6664732" y="699740"/>
                    <a:pt x="6675733" y="709657"/>
                    <a:pt x="6679452" y="721278"/>
                  </a:cubicBezTo>
                  <a:cubicBezTo>
                    <a:pt x="6683170" y="732899"/>
                    <a:pt x="6678212" y="741886"/>
                    <a:pt x="6668295" y="741266"/>
                  </a:cubicBezTo>
                  <a:cubicBezTo>
                    <a:pt x="6658379" y="740646"/>
                    <a:pt x="6647378" y="730729"/>
                    <a:pt x="6643814" y="719108"/>
                  </a:cubicBezTo>
                  <a:cubicBezTo>
                    <a:pt x="6640095" y="707487"/>
                    <a:pt x="6645053" y="698500"/>
                    <a:pt x="6654970" y="699120"/>
                  </a:cubicBezTo>
                  <a:close/>
                  <a:moveTo>
                    <a:pt x="7460540" y="698965"/>
                  </a:moveTo>
                  <a:cubicBezTo>
                    <a:pt x="7469991" y="699895"/>
                    <a:pt x="7482077" y="709966"/>
                    <a:pt x="7487656" y="721742"/>
                  </a:cubicBezTo>
                  <a:cubicBezTo>
                    <a:pt x="7493078" y="733364"/>
                    <a:pt x="7489825" y="742195"/>
                    <a:pt x="7480373" y="741266"/>
                  </a:cubicBezTo>
                  <a:cubicBezTo>
                    <a:pt x="7470767" y="740336"/>
                    <a:pt x="7458681" y="729955"/>
                    <a:pt x="7453257" y="718334"/>
                  </a:cubicBezTo>
                  <a:cubicBezTo>
                    <a:pt x="7447834" y="706713"/>
                    <a:pt x="7451088" y="698036"/>
                    <a:pt x="7460540" y="698965"/>
                  </a:cubicBezTo>
                  <a:close/>
                  <a:moveTo>
                    <a:pt x="2570711" y="698501"/>
                  </a:moveTo>
                  <a:cubicBezTo>
                    <a:pt x="2580163" y="697261"/>
                    <a:pt x="2583107" y="705783"/>
                    <a:pt x="2577218" y="717559"/>
                  </a:cubicBezTo>
                  <a:cubicBezTo>
                    <a:pt x="2571331" y="729335"/>
                    <a:pt x="2558935" y="739717"/>
                    <a:pt x="2549482" y="740956"/>
                  </a:cubicBezTo>
                  <a:cubicBezTo>
                    <a:pt x="2540030" y="742041"/>
                    <a:pt x="2537085" y="733519"/>
                    <a:pt x="2542974" y="721743"/>
                  </a:cubicBezTo>
                  <a:cubicBezTo>
                    <a:pt x="2548862" y="709967"/>
                    <a:pt x="2561258" y="699585"/>
                    <a:pt x="2570711" y="698501"/>
                  </a:cubicBezTo>
                  <a:close/>
                  <a:moveTo>
                    <a:pt x="8016645" y="697726"/>
                  </a:moveTo>
                  <a:cubicBezTo>
                    <a:pt x="8025786" y="698810"/>
                    <a:pt x="8038492" y="709347"/>
                    <a:pt x="8045155" y="721123"/>
                  </a:cubicBezTo>
                  <a:cubicBezTo>
                    <a:pt x="8051662" y="732899"/>
                    <a:pt x="8049649" y="741576"/>
                    <a:pt x="8040351" y="740491"/>
                  </a:cubicBezTo>
                  <a:cubicBezTo>
                    <a:pt x="8031210" y="739406"/>
                    <a:pt x="8018349" y="728870"/>
                    <a:pt x="8011842" y="717094"/>
                  </a:cubicBezTo>
                  <a:cubicBezTo>
                    <a:pt x="8005333" y="705318"/>
                    <a:pt x="8007348" y="696641"/>
                    <a:pt x="8016645" y="697726"/>
                  </a:cubicBezTo>
                  <a:close/>
                  <a:moveTo>
                    <a:pt x="8860640" y="696486"/>
                  </a:moveTo>
                  <a:cubicBezTo>
                    <a:pt x="8869317" y="697881"/>
                    <a:pt x="8882798" y="708882"/>
                    <a:pt x="8890700" y="720968"/>
                  </a:cubicBezTo>
                  <a:cubicBezTo>
                    <a:pt x="8898603" y="733054"/>
                    <a:pt x="8897828" y="741576"/>
                    <a:pt x="8889151" y="740181"/>
                  </a:cubicBezTo>
                  <a:cubicBezTo>
                    <a:pt x="8880474" y="738632"/>
                    <a:pt x="8866994" y="727786"/>
                    <a:pt x="8859091" y="715700"/>
                  </a:cubicBezTo>
                  <a:cubicBezTo>
                    <a:pt x="8851189" y="703614"/>
                    <a:pt x="8851808" y="695092"/>
                    <a:pt x="8860640" y="696486"/>
                  </a:cubicBezTo>
                  <a:close/>
                  <a:moveTo>
                    <a:pt x="6598415" y="695712"/>
                  </a:moveTo>
                  <a:cubicBezTo>
                    <a:pt x="6608176" y="696176"/>
                    <a:pt x="6619023" y="706093"/>
                    <a:pt x="6622586" y="717714"/>
                  </a:cubicBezTo>
                  <a:cubicBezTo>
                    <a:pt x="6626305" y="729335"/>
                    <a:pt x="6621192" y="738322"/>
                    <a:pt x="6611276" y="737702"/>
                  </a:cubicBezTo>
                  <a:cubicBezTo>
                    <a:pt x="6601514" y="737237"/>
                    <a:pt x="6590667" y="727321"/>
                    <a:pt x="6587104" y="715700"/>
                  </a:cubicBezTo>
                  <a:cubicBezTo>
                    <a:pt x="6583695" y="704079"/>
                    <a:pt x="6588653" y="695247"/>
                    <a:pt x="6598415" y="695712"/>
                  </a:cubicBezTo>
                  <a:close/>
                  <a:moveTo>
                    <a:pt x="8446467" y="693852"/>
                  </a:moveTo>
                  <a:cubicBezTo>
                    <a:pt x="8455453" y="695092"/>
                    <a:pt x="8468624" y="705783"/>
                    <a:pt x="8475906" y="717714"/>
                  </a:cubicBezTo>
                  <a:cubicBezTo>
                    <a:pt x="8483189" y="729645"/>
                    <a:pt x="8481950" y="738167"/>
                    <a:pt x="8472962" y="736927"/>
                  </a:cubicBezTo>
                  <a:cubicBezTo>
                    <a:pt x="8463976" y="735688"/>
                    <a:pt x="8450805" y="724997"/>
                    <a:pt x="8443523" y="713066"/>
                  </a:cubicBezTo>
                  <a:cubicBezTo>
                    <a:pt x="8436240" y="701135"/>
                    <a:pt x="8437480" y="692458"/>
                    <a:pt x="8446467" y="693852"/>
                  </a:cubicBezTo>
                  <a:close/>
                  <a:moveTo>
                    <a:pt x="7405844" y="693697"/>
                  </a:moveTo>
                  <a:cubicBezTo>
                    <a:pt x="7415295" y="694627"/>
                    <a:pt x="7427381" y="704853"/>
                    <a:pt x="7432804" y="716474"/>
                  </a:cubicBezTo>
                  <a:cubicBezTo>
                    <a:pt x="7438228" y="728095"/>
                    <a:pt x="7434973" y="736927"/>
                    <a:pt x="7425367" y="735998"/>
                  </a:cubicBezTo>
                  <a:cubicBezTo>
                    <a:pt x="7415760" y="735068"/>
                    <a:pt x="7403674" y="724842"/>
                    <a:pt x="7398406" y="713221"/>
                  </a:cubicBezTo>
                  <a:cubicBezTo>
                    <a:pt x="7393138" y="701445"/>
                    <a:pt x="7396547" y="692768"/>
                    <a:pt x="7405844" y="693697"/>
                  </a:cubicBezTo>
                  <a:close/>
                  <a:moveTo>
                    <a:pt x="6542015" y="692613"/>
                  </a:moveTo>
                  <a:cubicBezTo>
                    <a:pt x="6551776" y="693232"/>
                    <a:pt x="6562622" y="702994"/>
                    <a:pt x="6566031" y="714615"/>
                  </a:cubicBezTo>
                  <a:cubicBezTo>
                    <a:pt x="6569440" y="726081"/>
                    <a:pt x="6564327" y="735223"/>
                    <a:pt x="6554410" y="734603"/>
                  </a:cubicBezTo>
                  <a:cubicBezTo>
                    <a:pt x="6544494" y="734138"/>
                    <a:pt x="6533802" y="724222"/>
                    <a:pt x="6530394" y="712601"/>
                  </a:cubicBezTo>
                  <a:cubicBezTo>
                    <a:pt x="6526985" y="700980"/>
                    <a:pt x="6532253" y="692148"/>
                    <a:pt x="6542015" y="692613"/>
                  </a:cubicBezTo>
                  <a:close/>
                  <a:moveTo>
                    <a:pt x="2624944" y="691993"/>
                  </a:moveTo>
                  <a:cubicBezTo>
                    <a:pt x="2634396" y="690753"/>
                    <a:pt x="2637341" y="699275"/>
                    <a:pt x="2631608" y="711051"/>
                  </a:cubicBezTo>
                  <a:cubicBezTo>
                    <a:pt x="2625874" y="722672"/>
                    <a:pt x="2613478" y="733209"/>
                    <a:pt x="2604025" y="734293"/>
                  </a:cubicBezTo>
                  <a:cubicBezTo>
                    <a:pt x="2594573" y="735378"/>
                    <a:pt x="2591629" y="726856"/>
                    <a:pt x="2597362" y="715080"/>
                  </a:cubicBezTo>
                  <a:cubicBezTo>
                    <a:pt x="2603095" y="703304"/>
                    <a:pt x="2615492" y="692922"/>
                    <a:pt x="2624944" y="691993"/>
                  </a:cubicBezTo>
                  <a:close/>
                  <a:moveTo>
                    <a:pt x="7963652" y="691373"/>
                  </a:moveTo>
                  <a:cubicBezTo>
                    <a:pt x="7972795" y="692612"/>
                    <a:pt x="7985501" y="702994"/>
                    <a:pt x="7992008" y="714770"/>
                  </a:cubicBezTo>
                  <a:cubicBezTo>
                    <a:pt x="7998516" y="726546"/>
                    <a:pt x="7996347" y="735223"/>
                    <a:pt x="7987050" y="734138"/>
                  </a:cubicBezTo>
                  <a:cubicBezTo>
                    <a:pt x="7977908" y="733053"/>
                    <a:pt x="7965203" y="722517"/>
                    <a:pt x="7958694" y="710741"/>
                  </a:cubicBezTo>
                  <a:cubicBezTo>
                    <a:pt x="7952342" y="698965"/>
                    <a:pt x="7954511" y="690288"/>
                    <a:pt x="7963652" y="691373"/>
                  </a:cubicBezTo>
                  <a:close/>
                  <a:moveTo>
                    <a:pt x="6485614" y="689668"/>
                  </a:moveTo>
                  <a:cubicBezTo>
                    <a:pt x="6495530" y="690133"/>
                    <a:pt x="6506067" y="699895"/>
                    <a:pt x="6509476" y="711516"/>
                  </a:cubicBezTo>
                  <a:cubicBezTo>
                    <a:pt x="6512729" y="723137"/>
                    <a:pt x="6507461" y="732124"/>
                    <a:pt x="6497544" y="731659"/>
                  </a:cubicBezTo>
                  <a:cubicBezTo>
                    <a:pt x="6487628" y="731039"/>
                    <a:pt x="6476937" y="721277"/>
                    <a:pt x="6473683" y="709656"/>
                  </a:cubicBezTo>
                  <a:cubicBezTo>
                    <a:pt x="6470429" y="698035"/>
                    <a:pt x="6475697" y="689048"/>
                    <a:pt x="6485614" y="689668"/>
                  </a:cubicBezTo>
                  <a:close/>
                  <a:moveTo>
                    <a:pt x="2177725" y="689203"/>
                  </a:moveTo>
                  <a:cubicBezTo>
                    <a:pt x="2186868" y="687809"/>
                    <a:pt x="2188881" y="696331"/>
                    <a:pt x="2182374" y="708107"/>
                  </a:cubicBezTo>
                  <a:cubicBezTo>
                    <a:pt x="2175711" y="719883"/>
                    <a:pt x="2163005" y="730419"/>
                    <a:pt x="2153707" y="731814"/>
                  </a:cubicBezTo>
                  <a:cubicBezTo>
                    <a:pt x="2144565" y="733054"/>
                    <a:pt x="2142396" y="724531"/>
                    <a:pt x="2149059" y="712755"/>
                  </a:cubicBezTo>
                  <a:cubicBezTo>
                    <a:pt x="2155723" y="700979"/>
                    <a:pt x="2168583" y="690288"/>
                    <a:pt x="2177725" y="689203"/>
                  </a:cubicBezTo>
                  <a:close/>
                  <a:moveTo>
                    <a:pt x="7351457" y="688584"/>
                  </a:moveTo>
                  <a:cubicBezTo>
                    <a:pt x="7360909" y="689514"/>
                    <a:pt x="7372840" y="699740"/>
                    <a:pt x="7378108" y="711361"/>
                  </a:cubicBezTo>
                  <a:cubicBezTo>
                    <a:pt x="7383376" y="722982"/>
                    <a:pt x="7379967" y="731814"/>
                    <a:pt x="7370361" y="730885"/>
                  </a:cubicBezTo>
                  <a:cubicBezTo>
                    <a:pt x="7360754" y="729955"/>
                    <a:pt x="7348823" y="719729"/>
                    <a:pt x="7343555" y="708108"/>
                  </a:cubicBezTo>
                  <a:cubicBezTo>
                    <a:pt x="7338442" y="696487"/>
                    <a:pt x="7341851" y="687655"/>
                    <a:pt x="7351457" y="688584"/>
                  </a:cubicBezTo>
                  <a:close/>
                  <a:moveTo>
                    <a:pt x="8810593" y="688274"/>
                  </a:moveTo>
                  <a:cubicBezTo>
                    <a:pt x="8819270" y="689669"/>
                    <a:pt x="8832595" y="700515"/>
                    <a:pt x="8840497" y="712601"/>
                  </a:cubicBezTo>
                  <a:cubicBezTo>
                    <a:pt x="8848245" y="724532"/>
                    <a:pt x="8847470" y="733209"/>
                    <a:pt x="8838793" y="731814"/>
                  </a:cubicBezTo>
                  <a:cubicBezTo>
                    <a:pt x="8829961" y="730420"/>
                    <a:pt x="8816481" y="719573"/>
                    <a:pt x="8808733" y="707488"/>
                  </a:cubicBezTo>
                  <a:cubicBezTo>
                    <a:pt x="8800831" y="695557"/>
                    <a:pt x="8801606" y="686880"/>
                    <a:pt x="8810593" y="688274"/>
                  </a:cubicBezTo>
                  <a:close/>
                  <a:moveTo>
                    <a:pt x="6428903" y="686569"/>
                  </a:moveTo>
                  <a:cubicBezTo>
                    <a:pt x="6438665" y="687034"/>
                    <a:pt x="6449201" y="696796"/>
                    <a:pt x="6452455" y="708417"/>
                  </a:cubicBezTo>
                  <a:cubicBezTo>
                    <a:pt x="6455709" y="720038"/>
                    <a:pt x="6450286" y="729025"/>
                    <a:pt x="6440369" y="728560"/>
                  </a:cubicBezTo>
                  <a:cubicBezTo>
                    <a:pt x="6430452" y="728095"/>
                    <a:pt x="6419916" y="718333"/>
                    <a:pt x="6416817" y="706712"/>
                  </a:cubicBezTo>
                  <a:cubicBezTo>
                    <a:pt x="6413718" y="695091"/>
                    <a:pt x="6419141" y="686104"/>
                    <a:pt x="6428903" y="686569"/>
                  </a:cubicBezTo>
                  <a:close/>
                  <a:moveTo>
                    <a:pt x="8394869" y="686415"/>
                  </a:moveTo>
                  <a:cubicBezTo>
                    <a:pt x="8403702" y="687654"/>
                    <a:pt x="8416872" y="698346"/>
                    <a:pt x="8424155" y="710277"/>
                  </a:cubicBezTo>
                  <a:cubicBezTo>
                    <a:pt x="8431437" y="722207"/>
                    <a:pt x="8430043" y="730730"/>
                    <a:pt x="8421056" y="729490"/>
                  </a:cubicBezTo>
                  <a:cubicBezTo>
                    <a:pt x="8412068" y="728250"/>
                    <a:pt x="8398898" y="717559"/>
                    <a:pt x="8391770" y="705628"/>
                  </a:cubicBezTo>
                  <a:cubicBezTo>
                    <a:pt x="8384643" y="693697"/>
                    <a:pt x="8386037" y="685175"/>
                    <a:pt x="8394869" y="686415"/>
                  </a:cubicBezTo>
                  <a:close/>
                  <a:moveTo>
                    <a:pt x="2679022" y="685330"/>
                  </a:moveTo>
                  <a:cubicBezTo>
                    <a:pt x="2688320" y="684090"/>
                    <a:pt x="2691419" y="692767"/>
                    <a:pt x="2685841" y="704388"/>
                  </a:cubicBezTo>
                  <a:cubicBezTo>
                    <a:pt x="2680263" y="716164"/>
                    <a:pt x="2668021" y="726546"/>
                    <a:pt x="2658569" y="727630"/>
                  </a:cubicBezTo>
                  <a:cubicBezTo>
                    <a:pt x="2649116" y="728715"/>
                    <a:pt x="2646018" y="720038"/>
                    <a:pt x="2651751" y="708417"/>
                  </a:cubicBezTo>
                  <a:cubicBezTo>
                    <a:pt x="2657484" y="696796"/>
                    <a:pt x="2669726" y="686415"/>
                    <a:pt x="2679022" y="685330"/>
                  </a:cubicBezTo>
                  <a:close/>
                  <a:moveTo>
                    <a:pt x="7910816" y="685020"/>
                  </a:moveTo>
                  <a:cubicBezTo>
                    <a:pt x="7919958" y="686104"/>
                    <a:pt x="7932664" y="696486"/>
                    <a:pt x="7939017" y="708262"/>
                  </a:cubicBezTo>
                  <a:cubicBezTo>
                    <a:pt x="7945524" y="720038"/>
                    <a:pt x="7943199" y="728715"/>
                    <a:pt x="7933903" y="727630"/>
                  </a:cubicBezTo>
                  <a:cubicBezTo>
                    <a:pt x="7924606" y="726545"/>
                    <a:pt x="7911901" y="716164"/>
                    <a:pt x="7905548" y="704388"/>
                  </a:cubicBezTo>
                  <a:cubicBezTo>
                    <a:pt x="7899195" y="692612"/>
                    <a:pt x="7901519" y="683935"/>
                    <a:pt x="7910816" y="685020"/>
                  </a:cubicBezTo>
                  <a:close/>
                  <a:moveTo>
                    <a:pt x="6372347" y="683781"/>
                  </a:moveTo>
                  <a:cubicBezTo>
                    <a:pt x="6382264" y="684246"/>
                    <a:pt x="6392645" y="694007"/>
                    <a:pt x="6395744" y="705628"/>
                  </a:cubicBezTo>
                  <a:cubicBezTo>
                    <a:pt x="6398843" y="717249"/>
                    <a:pt x="6393265" y="726236"/>
                    <a:pt x="6383348" y="725771"/>
                  </a:cubicBezTo>
                  <a:cubicBezTo>
                    <a:pt x="6373432" y="725307"/>
                    <a:pt x="6362895" y="715545"/>
                    <a:pt x="6359951" y="703924"/>
                  </a:cubicBezTo>
                  <a:cubicBezTo>
                    <a:pt x="6357007" y="692458"/>
                    <a:pt x="6362431" y="683471"/>
                    <a:pt x="6372347" y="683781"/>
                  </a:cubicBezTo>
                  <a:close/>
                  <a:moveTo>
                    <a:pt x="7296606" y="683625"/>
                  </a:moveTo>
                  <a:cubicBezTo>
                    <a:pt x="7306058" y="684400"/>
                    <a:pt x="7317989" y="694626"/>
                    <a:pt x="7323102" y="706247"/>
                  </a:cubicBezTo>
                  <a:cubicBezTo>
                    <a:pt x="7328370" y="717868"/>
                    <a:pt x="7324806" y="726700"/>
                    <a:pt x="7315200" y="725771"/>
                  </a:cubicBezTo>
                  <a:cubicBezTo>
                    <a:pt x="7305748" y="724996"/>
                    <a:pt x="7293817" y="714770"/>
                    <a:pt x="7288704" y="703149"/>
                  </a:cubicBezTo>
                  <a:cubicBezTo>
                    <a:pt x="7283590" y="691528"/>
                    <a:pt x="7287154" y="682696"/>
                    <a:pt x="7296606" y="683625"/>
                  </a:cubicBezTo>
                  <a:close/>
                  <a:moveTo>
                    <a:pt x="2230564" y="681618"/>
                  </a:moveTo>
                  <a:cubicBezTo>
                    <a:pt x="2239861" y="680224"/>
                    <a:pt x="2242030" y="688739"/>
                    <a:pt x="2235522" y="700515"/>
                  </a:cubicBezTo>
                  <a:cubicBezTo>
                    <a:pt x="2229015" y="712291"/>
                    <a:pt x="2216308" y="722982"/>
                    <a:pt x="2207011" y="724222"/>
                  </a:cubicBezTo>
                  <a:cubicBezTo>
                    <a:pt x="2197869" y="725461"/>
                    <a:pt x="2195700" y="716939"/>
                    <a:pt x="2202208" y="705163"/>
                  </a:cubicBezTo>
                  <a:cubicBezTo>
                    <a:pt x="2208716" y="693387"/>
                    <a:pt x="2221422" y="682851"/>
                    <a:pt x="2230564" y="681618"/>
                  </a:cubicBezTo>
                  <a:close/>
                  <a:moveTo>
                    <a:pt x="6315637" y="681313"/>
                  </a:moveTo>
                  <a:cubicBezTo>
                    <a:pt x="6325399" y="681777"/>
                    <a:pt x="6335780" y="691373"/>
                    <a:pt x="6338724" y="702994"/>
                  </a:cubicBezTo>
                  <a:cubicBezTo>
                    <a:pt x="6341668" y="714615"/>
                    <a:pt x="6335935" y="723602"/>
                    <a:pt x="6326018" y="723137"/>
                  </a:cubicBezTo>
                  <a:cubicBezTo>
                    <a:pt x="6316102" y="722672"/>
                    <a:pt x="6305720" y="712910"/>
                    <a:pt x="6302931" y="701289"/>
                  </a:cubicBezTo>
                  <a:cubicBezTo>
                    <a:pt x="6300142" y="689823"/>
                    <a:pt x="6305720" y="680847"/>
                    <a:pt x="6315637" y="681313"/>
                  </a:cubicBezTo>
                  <a:close/>
                  <a:moveTo>
                    <a:pt x="8759925" y="680224"/>
                  </a:moveTo>
                  <a:cubicBezTo>
                    <a:pt x="8768602" y="681618"/>
                    <a:pt x="8782083" y="692458"/>
                    <a:pt x="8789830" y="704544"/>
                  </a:cubicBezTo>
                  <a:cubicBezTo>
                    <a:pt x="8797732" y="716475"/>
                    <a:pt x="8796958" y="725152"/>
                    <a:pt x="8788126" y="723757"/>
                  </a:cubicBezTo>
                  <a:cubicBezTo>
                    <a:pt x="8779294" y="722363"/>
                    <a:pt x="8765968" y="711361"/>
                    <a:pt x="8758221" y="699431"/>
                  </a:cubicBezTo>
                  <a:cubicBezTo>
                    <a:pt x="8750474" y="687500"/>
                    <a:pt x="8751248" y="678830"/>
                    <a:pt x="8759925" y="680224"/>
                  </a:cubicBezTo>
                  <a:close/>
                  <a:moveTo>
                    <a:pt x="8343273" y="679140"/>
                  </a:moveTo>
                  <a:cubicBezTo>
                    <a:pt x="8352260" y="680379"/>
                    <a:pt x="8365430" y="690908"/>
                    <a:pt x="8372558" y="702839"/>
                  </a:cubicBezTo>
                  <a:cubicBezTo>
                    <a:pt x="8379841" y="714770"/>
                    <a:pt x="8378291" y="723292"/>
                    <a:pt x="8369303" y="722052"/>
                  </a:cubicBezTo>
                  <a:cubicBezTo>
                    <a:pt x="8360162" y="720813"/>
                    <a:pt x="8347146" y="710276"/>
                    <a:pt x="8340019" y="698345"/>
                  </a:cubicBezTo>
                  <a:cubicBezTo>
                    <a:pt x="8332891" y="686569"/>
                    <a:pt x="8334440" y="677899"/>
                    <a:pt x="8343273" y="679140"/>
                  </a:cubicBezTo>
                  <a:close/>
                  <a:moveTo>
                    <a:pt x="2733412" y="679140"/>
                  </a:moveTo>
                  <a:cubicBezTo>
                    <a:pt x="2742865" y="678055"/>
                    <a:pt x="2746119" y="686570"/>
                    <a:pt x="2740540" y="698191"/>
                  </a:cubicBezTo>
                  <a:cubicBezTo>
                    <a:pt x="2735116" y="709812"/>
                    <a:pt x="2722876" y="720193"/>
                    <a:pt x="2713423" y="721278"/>
                  </a:cubicBezTo>
                  <a:cubicBezTo>
                    <a:pt x="2703816" y="722362"/>
                    <a:pt x="2700717" y="713685"/>
                    <a:pt x="2706295" y="702064"/>
                  </a:cubicBezTo>
                  <a:cubicBezTo>
                    <a:pt x="2711873" y="690288"/>
                    <a:pt x="2723960" y="680070"/>
                    <a:pt x="2733412" y="679140"/>
                  </a:cubicBezTo>
                  <a:close/>
                  <a:moveTo>
                    <a:pt x="6258771" y="678833"/>
                  </a:moveTo>
                  <a:cubicBezTo>
                    <a:pt x="6268687" y="679299"/>
                    <a:pt x="6278914" y="688894"/>
                    <a:pt x="6281703" y="700515"/>
                  </a:cubicBezTo>
                  <a:cubicBezTo>
                    <a:pt x="6284492" y="711981"/>
                    <a:pt x="6278759" y="721123"/>
                    <a:pt x="6268842" y="720658"/>
                  </a:cubicBezTo>
                  <a:cubicBezTo>
                    <a:pt x="6258925" y="720193"/>
                    <a:pt x="6248699" y="710586"/>
                    <a:pt x="6245910" y="698965"/>
                  </a:cubicBezTo>
                  <a:cubicBezTo>
                    <a:pt x="6243276" y="687344"/>
                    <a:pt x="6249009" y="678368"/>
                    <a:pt x="6258771" y="678833"/>
                  </a:cubicBezTo>
                  <a:close/>
                  <a:moveTo>
                    <a:pt x="7241909" y="678832"/>
                  </a:moveTo>
                  <a:cubicBezTo>
                    <a:pt x="7251361" y="679762"/>
                    <a:pt x="7263137" y="689823"/>
                    <a:pt x="7268250" y="701444"/>
                  </a:cubicBezTo>
                  <a:cubicBezTo>
                    <a:pt x="7273363" y="713066"/>
                    <a:pt x="7269645" y="721743"/>
                    <a:pt x="7260038" y="720968"/>
                  </a:cubicBezTo>
                  <a:cubicBezTo>
                    <a:pt x="7250431" y="720193"/>
                    <a:pt x="7238655" y="709967"/>
                    <a:pt x="7233697" y="698346"/>
                  </a:cubicBezTo>
                  <a:cubicBezTo>
                    <a:pt x="7228739" y="686570"/>
                    <a:pt x="7232302" y="677904"/>
                    <a:pt x="7241909" y="678832"/>
                  </a:cubicBezTo>
                  <a:close/>
                  <a:moveTo>
                    <a:pt x="7857669" y="678675"/>
                  </a:moveTo>
                  <a:cubicBezTo>
                    <a:pt x="7866966" y="679760"/>
                    <a:pt x="7879516" y="690133"/>
                    <a:pt x="7885869" y="701909"/>
                  </a:cubicBezTo>
                  <a:cubicBezTo>
                    <a:pt x="7892067" y="713685"/>
                    <a:pt x="7889743" y="722362"/>
                    <a:pt x="7880446" y="721278"/>
                  </a:cubicBezTo>
                  <a:cubicBezTo>
                    <a:pt x="7871150" y="720193"/>
                    <a:pt x="7858444" y="709812"/>
                    <a:pt x="7852246" y="698036"/>
                  </a:cubicBezTo>
                  <a:cubicBezTo>
                    <a:pt x="7846048" y="686415"/>
                    <a:pt x="7848372" y="677748"/>
                    <a:pt x="7857669" y="678675"/>
                  </a:cubicBezTo>
                  <a:close/>
                  <a:moveTo>
                    <a:pt x="6202061" y="676509"/>
                  </a:moveTo>
                  <a:cubicBezTo>
                    <a:pt x="6211823" y="676821"/>
                    <a:pt x="6222049" y="686415"/>
                    <a:pt x="6224683" y="698036"/>
                  </a:cubicBezTo>
                  <a:cubicBezTo>
                    <a:pt x="6227317" y="709657"/>
                    <a:pt x="6221429" y="718799"/>
                    <a:pt x="6211513" y="718334"/>
                  </a:cubicBezTo>
                  <a:cubicBezTo>
                    <a:pt x="6201596" y="717869"/>
                    <a:pt x="6191524" y="708262"/>
                    <a:pt x="6188890" y="696641"/>
                  </a:cubicBezTo>
                  <a:cubicBezTo>
                    <a:pt x="6186256" y="685020"/>
                    <a:pt x="6192144" y="676042"/>
                    <a:pt x="6202061" y="676509"/>
                  </a:cubicBezTo>
                  <a:close/>
                  <a:moveTo>
                    <a:pt x="6145195" y="674186"/>
                  </a:moveTo>
                  <a:cubicBezTo>
                    <a:pt x="6155112" y="674496"/>
                    <a:pt x="6165183" y="684090"/>
                    <a:pt x="6167663" y="695711"/>
                  </a:cubicBezTo>
                  <a:cubicBezTo>
                    <a:pt x="6170142" y="707332"/>
                    <a:pt x="6164099" y="716319"/>
                    <a:pt x="6154182" y="716009"/>
                  </a:cubicBezTo>
                  <a:cubicBezTo>
                    <a:pt x="6144266" y="715700"/>
                    <a:pt x="6134194" y="705938"/>
                    <a:pt x="6131715" y="694472"/>
                  </a:cubicBezTo>
                  <a:cubicBezTo>
                    <a:pt x="6129391" y="682851"/>
                    <a:pt x="6135279" y="673875"/>
                    <a:pt x="6145195" y="674186"/>
                  </a:cubicBezTo>
                  <a:close/>
                  <a:moveTo>
                    <a:pt x="7186903" y="674029"/>
                  </a:moveTo>
                  <a:cubicBezTo>
                    <a:pt x="7196355" y="674806"/>
                    <a:pt x="7208131" y="684865"/>
                    <a:pt x="7213089" y="696486"/>
                  </a:cubicBezTo>
                  <a:cubicBezTo>
                    <a:pt x="7218047" y="708262"/>
                    <a:pt x="7214328" y="716939"/>
                    <a:pt x="7204722" y="716165"/>
                  </a:cubicBezTo>
                  <a:cubicBezTo>
                    <a:pt x="7195115" y="715235"/>
                    <a:pt x="7183339" y="705163"/>
                    <a:pt x="7178536" y="693542"/>
                  </a:cubicBezTo>
                  <a:cubicBezTo>
                    <a:pt x="7173732" y="681931"/>
                    <a:pt x="7177451" y="673254"/>
                    <a:pt x="7186903" y="674029"/>
                  </a:cubicBezTo>
                  <a:close/>
                  <a:moveTo>
                    <a:pt x="2787800" y="672787"/>
                  </a:moveTo>
                  <a:cubicBezTo>
                    <a:pt x="2797253" y="671702"/>
                    <a:pt x="2800507" y="680226"/>
                    <a:pt x="2795083" y="691838"/>
                  </a:cubicBezTo>
                  <a:cubicBezTo>
                    <a:pt x="2789660" y="703459"/>
                    <a:pt x="2777574" y="713840"/>
                    <a:pt x="2768122" y="714925"/>
                  </a:cubicBezTo>
                  <a:cubicBezTo>
                    <a:pt x="2758669" y="716009"/>
                    <a:pt x="2755415" y="707332"/>
                    <a:pt x="2760839" y="695711"/>
                  </a:cubicBezTo>
                  <a:cubicBezTo>
                    <a:pt x="2766261" y="684090"/>
                    <a:pt x="2778348" y="673718"/>
                    <a:pt x="2787800" y="672787"/>
                  </a:cubicBezTo>
                  <a:close/>
                  <a:moveTo>
                    <a:pt x="7804367" y="672634"/>
                  </a:moveTo>
                  <a:cubicBezTo>
                    <a:pt x="7813664" y="673720"/>
                    <a:pt x="7826214" y="683935"/>
                    <a:pt x="7832412" y="695711"/>
                  </a:cubicBezTo>
                  <a:cubicBezTo>
                    <a:pt x="7838610" y="707487"/>
                    <a:pt x="7836131" y="716164"/>
                    <a:pt x="7826834" y="715080"/>
                  </a:cubicBezTo>
                  <a:cubicBezTo>
                    <a:pt x="7817537" y="714150"/>
                    <a:pt x="7804987" y="703769"/>
                    <a:pt x="7798789" y="691993"/>
                  </a:cubicBezTo>
                  <a:cubicBezTo>
                    <a:pt x="7792746" y="680226"/>
                    <a:pt x="7795225" y="671704"/>
                    <a:pt x="7804367" y="672634"/>
                  </a:cubicBezTo>
                  <a:close/>
                  <a:moveTo>
                    <a:pt x="8709722" y="672322"/>
                  </a:moveTo>
                  <a:cubicBezTo>
                    <a:pt x="8718399" y="673717"/>
                    <a:pt x="8731725" y="684555"/>
                    <a:pt x="8739472" y="696486"/>
                  </a:cubicBezTo>
                  <a:cubicBezTo>
                    <a:pt x="8747219" y="708417"/>
                    <a:pt x="8746445" y="717094"/>
                    <a:pt x="8737613" y="715699"/>
                  </a:cubicBezTo>
                  <a:cubicBezTo>
                    <a:pt x="8728781" y="714305"/>
                    <a:pt x="8715455" y="703459"/>
                    <a:pt x="8707708" y="691528"/>
                  </a:cubicBezTo>
                  <a:cubicBezTo>
                    <a:pt x="8699961" y="679605"/>
                    <a:pt x="8700890" y="670927"/>
                    <a:pt x="8709722" y="672322"/>
                  </a:cubicBezTo>
                  <a:close/>
                  <a:moveTo>
                    <a:pt x="6088330" y="672172"/>
                  </a:moveTo>
                  <a:cubicBezTo>
                    <a:pt x="6098091" y="672635"/>
                    <a:pt x="6108008" y="682240"/>
                    <a:pt x="6110487" y="693697"/>
                  </a:cubicBezTo>
                  <a:cubicBezTo>
                    <a:pt x="6112966" y="705318"/>
                    <a:pt x="6106769" y="714305"/>
                    <a:pt x="6096852" y="713995"/>
                  </a:cubicBezTo>
                  <a:cubicBezTo>
                    <a:pt x="6086780" y="713686"/>
                    <a:pt x="6076863" y="703924"/>
                    <a:pt x="6074539" y="692458"/>
                  </a:cubicBezTo>
                  <a:cubicBezTo>
                    <a:pt x="6072215" y="680847"/>
                    <a:pt x="6078413" y="671862"/>
                    <a:pt x="6088330" y="672172"/>
                  </a:cubicBezTo>
                  <a:close/>
                  <a:moveTo>
                    <a:pt x="8291675" y="672013"/>
                  </a:moveTo>
                  <a:cubicBezTo>
                    <a:pt x="8300662" y="673253"/>
                    <a:pt x="8313678" y="683936"/>
                    <a:pt x="8320805" y="695712"/>
                  </a:cubicBezTo>
                  <a:cubicBezTo>
                    <a:pt x="8327932" y="707488"/>
                    <a:pt x="8326383" y="716165"/>
                    <a:pt x="8317396" y="714925"/>
                  </a:cubicBezTo>
                  <a:cubicBezTo>
                    <a:pt x="8308409" y="713686"/>
                    <a:pt x="8295394" y="702994"/>
                    <a:pt x="8288266" y="691218"/>
                  </a:cubicBezTo>
                  <a:cubicBezTo>
                    <a:pt x="8281138" y="679449"/>
                    <a:pt x="8282688" y="670774"/>
                    <a:pt x="8291675" y="672013"/>
                  </a:cubicBezTo>
                  <a:close/>
                  <a:moveTo>
                    <a:pt x="6031309" y="670310"/>
                  </a:moveTo>
                  <a:cubicBezTo>
                    <a:pt x="6041225" y="670621"/>
                    <a:pt x="6050987" y="680226"/>
                    <a:pt x="6053311" y="691682"/>
                  </a:cubicBezTo>
                  <a:cubicBezTo>
                    <a:pt x="6055635" y="703149"/>
                    <a:pt x="6049282" y="712290"/>
                    <a:pt x="6039366" y="711981"/>
                  </a:cubicBezTo>
                  <a:cubicBezTo>
                    <a:pt x="6029449" y="711671"/>
                    <a:pt x="6019533" y="701909"/>
                    <a:pt x="6017363" y="690443"/>
                  </a:cubicBezTo>
                  <a:cubicBezTo>
                    <a:pt x="6015194" y="678988"/>
                    <a:pt x="6021392" y="670002"/>
                    <a:pt x="6031309" y="670310"/>
                  </a:cubicBezTo>
                  <a:close/>
                  <a:moveTo>
                    <a:pt x="7132053" y="669381"/>
                  </a:moveTo>
                  <a:cubicBezTo>
                    <a:pt x="7141659" y="670155"/>
                    <a:pt x="7153280" y="680226"/>
                    <a:pt x="7158083" y="691838"/>
                  </a:cubicBezTo>
                  <a:cubicBezTo>
                    <a:pt x="7162887" y="703459"/>
                    <a:pt x="7159013" y="712291"/>
                    <a:pt x="7149406" y="711516"/>
                  </a:cubicBezTo>
                  <a:cubicBezTo>
                    <a:pt x="7139800" y="710741"/>
                    <a:pt x="7128179" y="700670"/>
                    <a:pt x="7123376" y="689049"/>
                  </a:cubicBezTo>
                  <a:cubicBezTo>
                    <a:pt x="7118572" y="677440"/>
                    <a:pt x="7122446" y="668607"/>
                    <a:pt x="7132053" y="669381"/>
                  </a:cubicBezTo>
                  <a:close/>
                  <a:moveTo>
                    <a:pt x="5974598" y="668453"/>
                  </a:moveTo>
                  <a:cubicBezTo>
                    <a:pt x="5984360" y="668763"/>
                    <a:pt x="5994122" y="678368"/>
                    <a:pt x="5996291" y="689823"/>
                  </a:cubicBezTo>
                  <a:cubicBezTo>
                    <a:pt x="5998306" y="701289"/>
                    <a:pt x="5991953" y="710431"/>
                    <a:pt x="5982036" y="710121"/>
                  </a:cubicBezTo>
                  <a:cubicBezTo>
                    <a:pt x="5971964" y="709812"/>
                    <a:pt x="5962203" y="700205"/>
                    <a:pt x="5960188" y="688739"/>
                  </a:cubicBezTo>
                  <a:cubicBezTo>
                    <a:pt x="5958174" y="677283"/>
                    <a:pt x="5964527" y="668142"/>
                    <a:pt x="5974598" y="668453"/>
                  </a:cubicBezTo>
                  <a:close/>
                  <a:moveTo>
                    <a:pt x="2336860" y="667052"/>
                  </a:moveTo>
                  <a:cubicBezTo>
                    <a:pt x="2346003" y="665812"/>
                    <a:pt x="2348482" y="674180"/>
                    <a:pt x="2342128" y="685949"/>
                  </a:cubicBezTo>
                  <a:cubicBezTo>
                    <a:pt x="2335931" y="697725"/>
                    <a:pt x="2323225" y="708262"/>
                    <a:pt x="2313928" y="709501"/>
                  </a:cubicBezTo>
                  <a:cubicBezTo>
                    <a:pt x="2304630" y="710741"/>
                    <a:pt x="2302307" y="702219"/>
                    <a:pt x="2308660" y="690443"/>
                  </a:cubicBezTo>
                  <a:cubicBezTo>
                    <a:pt x="2315013" y="678673"/>
                    <a:pt x="2327563" y="668137"/>
                    <a:pt x="2336860" y="667052"/>
                  </a:cubicBezTo>
                  <a:close/>
                  <a:moveTo>
                    <a:pt x="5917268" y="666748"/>
                  </a:moveTo>
                  <a:cubicBezTo>
                    <a:pt x="5927184" y="667059"/>
                    <a:pt x="5936791" y="676663"/>
                    <a:pt x="5938805" y="688119"/>
                  </a:cubicBezTo>
                  <a:cubicBezTo>
                    <a:pt x="5940820" y="699740"/>
                    <a:pt x="5934312" y="708882"/>
                    <a:pt x="5924395" y="708572"/>
                  </a:cubicBezTo>
                  <a:cubicBezTo>
                    <a:pt x="5914479" y="708262"/>
                    <a:pt x="5904717" y="698655"/>
                    <a:pt x="5902858" y="687189"/>
                  </a:cubicBezTo>
                  <a:cubicBezTo>
                    <a:pt x="5900998" y="675577"/>
                    <a:pt x="5907351" y="666593"/>
                    <a:pt x="5917268" y="666748"/>
                  </a:cubicBezTo>
                  <a:close/>
                  <a:moveTo>
                    <a:pt x="7751066" y="666590"/>
                  </a:moveTo>
                  <a:cubicBezTo>
                    <a:pt x="7760362" y="667675"/>
                    <a:pt x="7772758" y="677901"/>
                    <a:pt x="7778956" y="689668"/>
                  </a:cubicBezTo>
                  <a:cubicBezTo>
                    <a:pt x="7785154" y="701444"/>
                    <a:pt x="7782520" y="710121"/>
                    <a:pt x="7773223" y="709037"/>
                  </a:cubicBezTo>
                  <a:cubicBezTo>
                    <a:pt x="7763926" y="707952"/>
                    <a:pt x="7751375" y="697726"/>
                    <a:pt x="7745333" y="685950"/>
                  </a:cubicBezTo>
                  <a:cubicBezTo>
                    <a:pt x="7739289" y="674339"/>
                    <a:pt x="7741924" y="665661"/>
                    <a:pt x="7751066" y="666590"/>
                  </a:cubicBezTo>
                  <a:close/>
                  <a:moveTo>
                    <a:pt x="5860248" y="665355"/>
                  </a:moveTo>
                  <a:cubicBezTo>
                    <a:pt x="5870009" y="665508"/>
                    <a:pt x="5879616" y="675115"/>
                    <a:pt x="5881475" y="686569"/>
                  </a:cubicBezTo>
                  <a:cubicBezTo>
                    <a:pt x="5883335" y="698035"/>
                    <a:pt x="5876827" y="707332"/>
                    <a:pt x="5866755" y="707022"/>
                  </a:cubicBezTo>
                  <a:cubicBezTo>
                    <a:pt x="5856839" y="706713"/>
                    <a:pt x="5847232" y="697106"/>
                    <a:pt x="5845527" y="685640"/>
                  </a:cubicBezTo>
                  <a:cubicBezTo>
                    <a:pt x="5843668" y="674186"/>
                    <a:pt x="5850331" y="665042"/>
                    <a:pt x="5860248" y="665355"/>
                  </a:cubicBezTo>
                  <a:close/>
                  <a:moveTo>
                    <a:pt x="7076891" y="665042"/>
                  </a:moveTo>
                  <a:cubicBezTo>
                    <a:pt x="7086498" y="665816"/>
                    <a:pt x="7098119" y="675734"/>
                    <a:pt x="7102768" y="687344"/>
                  </a:cubicBezTo>
                  <a:cubicBezTo>
                    <a:pt x="7107571" y="698966"/>
                    <a:pt x="7103542" y="707797"/>
                    <a:pt x="7093936" y="707023"/>
                  </a:cubicBezTo>
                  <a:cubicBezTo>
                    <a:pt x="7084174" y="706248"/>
                    <a:pt x="7072708" y="696176"/>
                    <a:pt x="7068059" y="684555"/>
                  </a:cubicBezTo>
                  <a:cubicBezTo>
                    <a:pt x="7063411" y="672944"/>
                    <a:pt x="7067440" y="664268"/>
                    <a:pt x="7076891" y="665042"/>
                  </a:cubicBezTo>
                  <a:close/>
                  <a:moveTo>
                    <a:pt x="8239923" y="665039"/>
                  </a:moveTo>
                  <a:cubicBezTo>
                    <a:pt x="8248910" y="666279"/>
                    <a:pt x="8261925" y="676817"/>
                    <a:pt x="8268898" y="688584"/>
                  </a:cubicBezTo>
                  <a:cubicBezTo>
                    <a:pt x="8275871" y="700360"/>
                    <a:pt x="8274167" y="709037"/>
                    <a:pt x="8265180" y="707797"/>
                  </a:cubicBezTo>
                  <a:cubicBezTo>
                    <a:pt x="8256192" y="706713"/>
                    <a:pt x="8243177" y="696021"/>
                    <a:pt x="8236205" y="684245"/>
                  </a:cubicBezTo>
                  <a:cubicBezTo>
                    <a:pt x="8229232" y="672324"/>
                    <a:pt x="8230936" y="663800"/>
                    <a:pt x="8239923" y="665039"/>
                  </a:cubicBezTo>
                  <a:close/>
                  <a:moveTo>
                    <a:pt x="4771126" y="664732"/>
                  </a:moveTo>
                  <a:cubicBezTo>
                    <a:pt x="4781042" y="664422"/>
                    <a:pt x="4788480" y="673564"/>
                    <a:pt x="4787705" y="685020"/>
                  </a:cubicBezTo>
                  <a:cubicBezTo>
                    <a:pt x="4786930" y="696486"/>
                    <a:pt x="4778098" y="706092"/>
                    <a:pt x="4768027" y="706247"/>
                  </a:cubicBezTo>
                  <a:cubicBezTo>
                    <a:pt x="4757955" y="706402"/>
                    <a:pt x="4750517" y="697260"/>
                    <a:pt x="4751448" y="685794"/>
                  </a:cubicBezTo>
                  <a:cubicBezTo>
                    <a:pt x="4752377" y="674339"/>
                    <a:pt x="4761209" y="664732"/>
                    <a:pt x="4771126" y="664732"/>
                  </a:cubicBezTo>
                  <a:close/>
                  <a:moveTo>
                    <a:pt x="8659054" y="664418"/>
                  </a:moveTo>
                  <a:cubicBezTo>
                    <a:pt x="8667886" y="665812"/>
                    <a:pt x="8681211" y="676660"/>
                    <a:pt x="8688805" y="688583"/>
                  </a:cubicBezTo>
                  <a:cubicBezTo>
                    <a:pt x="8696552" y="700514"/>
                    <a:pt x="8695621" y="709191"/>
                    <a:pt x="8686790" y="707797"/>
                  </a:cubicBezTo>
                  <a:cubicBezTo>
                    <a:pt x="8677958" y="706402"/>
                    <a:pt x="8664632" y="695556"/>
                    <a:pt x="8657040" y="683625"/>
                  </a:cubicBezTo>
                  <a:cubicBezTo>
                    <a:pt x="8649447" y="671702"/>
                    <a:pt x="8650377" y="663181"/>
                    <a:pt x="8659054" y="664418"/>
                  </a:cubicBezTo>
                  <a:close/>
                  <a:moveTo>
                    <a:pt x="5803073" y="663957"/>
                  </a:moveTo>
                  <a:cubicBezTo>
                    <a:pt x="5812989" y="664268"/>
                    <a:pt x="5822441" y="673723"/>
                    <a:pt x="5824145" y="685175"/>
                  </a:cubicBezTo>
                  <a:cubicBezTo>
                    <a:pt x="5825850" y="696641"/>
                    <a:pt x="5819187" y="705783"/>
                    <a:pt x="5809115" y="705628"/>
                  </a:cubicBezTo>
                  <a:cubicBezTo>
                    <a:pt x="5799044" y="705473"/>
                    <a:pt x="5789592" y="695866"/>
                    <a:pt x="5788043" y="684400"/>
                  </a:cubicBezTo>
                  <a:cubicBezTo>
                    <a:pt x="5786493" y="672947"/>
                    <a:pt x="5793156" y="663804"/>
                    <a:pt x="5803073" y="663957"/>
                  </a:cubicBezTo>
                  <a:close/>
                  <a:moveTo>
                    <a:pt x="4828611" y="663186"/>
                  </a:moveTo>
                  <a:cubicBezTo>
                    <a:pt x="4838528" y="663030"/>
                    <a:pt x="4846120" y="672170"/>
                    <a:pt x="4845500" y="683626"/>
                  </a:cubicBezTo>
                  <a:cubicBezTo>
                    <a:pt x="4844880" y="695092"/>
                    <a:pt x="4836203" y="704699"/>
                    <a:pt x="4826132" y="704854"/>
                  </a:cubicBezTo>
                  <a:cubicBezTo>
                    <a:pt x="4816060" y="705009"/>
                    <a:pt x="4808468" y="695867"/>
                    <a:pt x="4809242" y="684401"/>
                  </a:cubicBezTo>
                  <a:cubicBezTo>
                    <a:pt x="4809862" y="672947"/>
                    <a:pt x="4818539" y="663495"/>
                    <a:pt x="4828611" y="663186"/>
                  </a:cubicBezTo>
                  <a:close/>
                  <a:moveTo>
                    <a:pt x="5745897" y="662720"/>
                  </a:moveTo>
                  <a:cubicBezTo>
                    <a:pt x="5755813" y="663030"/>
                    <a:pt x="5765110" y="672481"/>
                    <a:pt x="5766659" y="683936"/>
                  </a:cubicBezTo>
                  <a:cubicBezTo>
                    <a:pt x="5768364" y="695402"/>
                    <a:pt x="5761546" y="704544"/>
                    <a:pt x="5751474" y="704389"/>
                  </a:cubicBezTo>
                  <a:cubicBezTo>
                    <a:pt x="5741558" y="704234"/>
                    <a:pt x="5732261" y="694627"/>
                    <a:pt x="5730712" y="683161"/>
                  </a:cubicBezTo>
                  <a:cubicBezTo>
                    <a:pt x="5729162" y="671705"/>
                    <a:pt x="5735980" y="662563"/>
                    <a:pt x="5745897" y="662720"/>
                  </a:cubicBezTo>
                  <a:close/>
                  <a:moveTo>
                    <a:pt x="5688721" y="661787"/>
                  </a:moveTo>
                  <a:cubicBezTo>
                    <a:pt x="5698638" y="661944"/>
                    <a:pt x="5707935" y="671395"/>
                    <a:pt x="5709329" y="682850"/>
                  </a:cubicBezTo>
                  <a:cubicBezTo>
                    <a:pt x="5710723" y="694471"/>
                    <a:pt x="5703906" y="703613"/>
                    <a:pt x="5693834" y="703458"/>
                  </a:cubicBezTo>
                  <a:cubicBezTo>
                    <a:pt x="5683763" y="703303"/>
                    <a:pt x="5674621" y="693697"/>
                    <a:pt x="5673227" y="682240"/>
                  </a:cubicBezTo>
                  <a:cubicBezTo>
                    <a:pt x="5671832" y="670776"/>
                    <a:pt x="5678804" y="661479"/>
                    <a:pt x="5688721" y="661787"/>
                  </a:cubicBezTo>
                  <a:close/>
                  <a:moveTo>
                    <a:pt x="7697764" y="660858"/>
                  </a:moveTo>
                  <a:cubicBezTo>
                    <a:pt x="7707060" y="661785"/>
                    <a:pt x="7719456" y="672016"/>
                    <a:pt x="7725499" y="683781"/>
                  </a:cubicBezTo>
                  <a:cubicBezTo>
                    <a:pt x="7731387" y="695557"/>
                    <a:pt x="7728753" y="704234"/>
                    <a:pt x="7719456" y="703149"/>
                  </a:cubicBezTo>
                  <a:cubicBezTo>
                    <a:pt x="7710004" y="702064"/>
                    <a:pt x="7697608" y="691683"/>
                    <a:pt x="7691720" y="680073"/>
                  </a:cubicBezTo>
                  <a:cubicBezTo>
                    <a:pt x="7685832" y="668450"/>
                    <a:pt x="7688467" y="659773"/>
                    <a:pt x="7697764" y="660858"/>
                  </a:cubicBezTo>
                  <a:close/>
                  <a:moveTo>
                    <a:pt x="5631546" y="660703"/>
                  </a:moveTo>
                  <a:cubicBezTo>
                    <a:pt x="5641462" y="660858"/>
                    <a:pt x="5650604" y="670310"/>
                    <a:pt x="5651844" y="681777"/>
                  </a:cubicBezTo>
                  <a:cubicBezTo>
                    <a:pt x="5653083" y="693232"/>
                    <a:pt x="5646111" y="702529"/>
                    <a:pt x="5636039" y="702374"/>
                  </a:cubicBezTo>
                  <a:cubicBezTo>
                    <a:pt x="5626122" y="702219"/>
                    <a:pt x="5616981" y="692767"/>
                    <a:pt x="5615741" y="681313"/>
                  </a:cubicBezTo>
                  <a:cubicBezTo>
                    <a:pt x="5614501" y="669846"/>
                    <a:pt x="5621629" y="660703"/>
                    <a:pt x="5631546" y="660703"/>
                  </a:cubicBezTo>
                  <a:close/>
                  <a:moveTo>
                    <a:pt x="7021885" y="660549"/>
                  </a:moveTo>
                  <a:cubicBezTo>
                    <a:pt x="7031337" y="661321"/>
                    <a:pt x="7042803" y="671240"/>
                    <a:pt x="7047451" y="682851"/>
                  </a:cubicBezTo>
                  <a:cubicBezTo>
                    <a:pt x="7052099" y="694472"/>
                    <a:pt x="7047916" y="703304"/>
                    <a:pt x="7038309" y="702529"/>
                  </a:cubicBezTo>
                  <a:cubicBezTo>
                    <a:pt x="7028703" y="701754"/>
                    <a:pt x="7017236" y="691838"/>
                    <a:pt x="7012743" y="680226"/>
                  </a:cubicBezTo>
                  <a:cubicBezTo>
                    <a:pt x="7008250" y="668604"/>
                    <a:pt x="7012278" y="659927"/>
                    <a:pt x="7021885" y="660549"/>
                  </a:cubicBezTo>
                  <a:close/>
                  <a:moveTo>
                    <a:pt x="5574216" y="659929"/>
                  </a:moveTo>
                  <a:cubicBezTo>
                    <a:pt x="5584132" y="660086"/>
                    <a:pt x="5593119" y="669537"/>
                    <a:pt x="5594359" y="681003"/>
                  </a:cubicBezTo>
                  <a:cubicBezTo>
                    <a:pt x="5595598" y="692458"/>
                    <a:pt x="5588471" y="701755"/>
                    <a:pt x="5578399" y="701600"/>
                  </a:cubicBezTo>
                  <a:cubicBezTo>
                    <a:pt x="5568328" y="701445"/>
                    <a:pt x="5559341" y="691993"/>
                    <a:pt x="5558256" y="680539"/>
                  </a:cubicBezTo>
                  <a:cubicBezTo>
                    <a:pt x="5557172" y="669071"/>
                    <a:pt x="5564454" y="659929"/>
                    <a:pt x="5574216" y="659929"/>
                  </a:cubicBezTo>
                  <a:close/>
                  <a:moveTo>
                    <a:pt x="2390011" y="659926"/>
                  </a:moveTo>
                  <a:cubicBezTo>
                    <a:pt x="2399153" y="658686"/>
                    <a:pt x="2401632" y="667208"/>
                    <a:pt x="2395433" y="678830"/>
                  </a:cubicBezTo>
                  <a:cubicBezTo>
                    <a:pt x="2389235" y="690443"/>
                    <a:pt x="2376684" y="700980"/>
                    <a:pt x="2367386" y="702219"/>
                  </a:cubicBezTo>
                  <a:cubicBezTo>
                    <a:pt x="2358090" y="703459"/>
                    <a:pt x="2355610" y="694937"/>
                    <a:pt x="2361964" y="683161"/>
                  </a:cubicBezTo>
                  <a:cubicBezTo>
                    <a:pt x="2368317" y="671546"/>
                    <a:pt x="2380868" y="661011"/>
                    <a:pt x="2390011" y="659926"/>
                  </a:cubicBezTo>
                  <a:close/>
                  <a:moveTo>
                    <a:pt x="5517039" y="659621"/>
                  </a:moveTo>
                  <a:cubicBezTo>
                    <a:pt x="5526956" y="659621"/>
                    <a:pt x="5535788" y="669070"/>
                    <a:pt x="5536872" y="680536"/>
                  </a:cubicBezTo>
                  <a:cubicBezTo>
                    <a:pt x="5537957" y="691992"/>
                    <a:pt x="5530675" y="701289"/>
                    <a:pt x="5520603" y="701134"/>
                  </a:cubicBezTo>
                  <a:cubicBezTo>
                    <a:pt x="5510532" y="700979"/>
                    <a:pt x="5501700" y="691528"/>
                    <a:pt x="5500770" y="680073"/>
                  </a:cubicBezTo>
                  <a:cubicBezTo>
                    <a:pt x="5499840" y="668606"/>
                    <a:pt x="5507123" y="659310"/>
                    <a:pt x="5517039" y="659621"/>
                  </a:cubicBezTo>
                  <a:close/>
                  <a:moveTo>
                    <a:pt x="5115573" y="659154"/>
                  </a:moveTo>
                  <a:cubicBezTo>
                    <a:pt x="5125489" y="659000"/>
                    <a:pt x="5133702" y="668296"/>
                    <a:pt x="5133702" y="679762"/>
                  </a:cubicBezTo>
                  <a:cubicBezTo>
                    <a:pt x="5133702" y="691218"/>
                    <a:pt x="5125644" y="700515"/>
                    <a:pt x="5115573" y="700670"/>
                  </a:cubicBezTo>
                  <a:cubicBezTo>
                    <a:pt x="5105501" y="700825"/>
                    <a:pt x="5097444" y="691528"/>
                    <a:pt x="5097444" y="680073"/>
                  </a:cubicBezTo>
                  <a:cubicBezTo>
                    <a:pt x="5097599" y="668607"/>
                    <a:pt x="5105656" y="659154"/>
                    <a:pt x="5115573" y="659154"/>
                  </a:cubicBezTo>
                  <a:close/>
                  <a:moveTo>
                    <a:pt x="5459710" y="658845"/>
                  </a:moveTo>
                  <a:cubicBezTo>
                    <a:pt x="5469781" y="659000"/>
                    <a:pt x="5478458" y="668296"/>
                    <a:pt x="5479388" y="679762"/>
                  </a:cubicBezTo>
                  <a:cubicBezTo>
                    <a:pt x="5480318" y="691373"/>
                    <a:pt x="5472880" y="700515"/>
                    <a:pt x="5462809" y="700515"/>
                  </a:cubicBezTo>
                  <a:cubicBezTo>
                    <a:pt x="5452737" y="700515"/>
                    <a:pt x="5443905" y="691063"/>
                    <a:pt x="5443130" y="679607"/>
                  </a:cubicBezTo>
                  <a:cubicBezTo>
                    <a:pt x="5442356" y="668141"/>
                    <a:pt x="5449793" y="658845"/>
                    <a:pt x="5459710" y="658845"/>
                  </a:cubicBezTo>
                  <a:close/>
                  <a:moveTo>
                    <a:pt x="5172903" y="658845"/>
                  </a:moveTo>
                  <a:cubicBezTo>
                    <a:pt x="5182974" y="658689"/>
                    <a:pt x="5191186" y="667986"/>
                    <a:pt x="5191342" y="679452"/>
                  </a:cubicBezTo>
                  <a:cubicBezTo>
                    <a:pt x="5191497" y="690908"/>
                    <a:pt x="5183594" y="700360"/>
                    <a:pt x="5173523" y="700360"/>
                  </a:cubicBezTo>
                  <a:cubicBezTo>
                    <a:pt x="5163451" y="700360"/>
                    <a:pt x="5155239" y="691063"/>
                    <a:pt x="5155084" y="679607"/>
                  </a:cubicBezTo>
                  <a:cubicBezTo>
                    <a:pt x="5155084" y="668141"/>
                    <a:pt x="5162986" y="658845"/>
                    <a:pt x="5172903" y="658845"/>
                  </a:cubicBezTo>
                  <a:close/>
                  <a:moveTo>
                    <a:pt x="5402379" y="658534"/>
                  </a:moveTo>
                  <a:cubicBezTo>
                    <a:pt x="5412296" y="658689"/>
                    <a:pt x="5420973" y="667986"/>
                    <a:pt x="5421748" y="679452"/>
                  </a:cubicBezTo>
                  <a:cubicBezTo>
                    <a:pt x="5422523" y="690908"/>
                    <a:pt x="5415085" y="700205"/>
                    <a:pt x="5405013" y="700205"/>
                  </a:cubicBezTo>
                  <a:cubicBezTo>
                    <a:pt x="5394942" y="700205"/>
                    <a:pt x="5386265" y="690753"/>
                    <a:pt x="5385645" y="679299"/>
                  </a:cubicBezTo>
                  <a:cubicBezTo>
                    <a:pt x="5385025" y="667830"/>
                    <a:pt x="5392463" y="658534"/>
                    <a:pt x="5402379" y="658534"/>
                  </a:cubicBezTo>
                  <a:close/>
                  <a:moveTo>
                    <a:pt x="5345049" y="658534"/>
                  </a:moveTo>
                  <a:cubicBezTo>
                    <a:pt x="5354965" y="658534"/>
                    <a:pt x="5363487" y="667830"/>
                    <a:pt x="5364107" y="679299"/>
                  </a:cubicBezTo>
                  <a:cubicBezTo>
                    <a:pt x="5364727" y="690753"/>
                    <a:pt x="5357134" y="700050"/>
                    <a:pt x="5347062" y="700050"/>
                  </a:cubicBezTo>
                  <a:cubicBezTo>
                    <a:pt x="5337146" y="700050"/>
                    <a:pt x="5328469" y="690598"/>
                    <a:pt x="5328004" y="679142"/>
                  </a:cubicBezTo>
                  <a:cubicBezTo>
                    <a:pt x="5327539" y="667675"/>
                    <a:pt x="5335132" y="658378"/>
                    <a:pt x="5345049" y="658534"/>
                  </a:cubicBezTo>
                  <a:close/>
                  <a:moveTo>
                    <a:pt x="5287718" y="658378"/>
                  </a:moveTo>
                  <a:cubicBezTo>
                    <a:pt x="5297635" y="658378"/>
                    <a:pt x="5306157" y="667675"/>
                    <a:pt x="5306622" y="679142"/>
                  </a:cubicBezTo>
                  <a:cubicBezTo>
                    <a:pt x="5307086" y="690598"/>
                    <a:pt x="5299339" y="699895"/>
                    <a:pt x="5289268" y="699895"/>
                  </a:cubicBezTo>
                  <a:cubicBezTo>
                    <a:pt x="5279196" y="699895"/>
                    <a:pt x="5270674" y="690598"/>
                    <a:pt x="5270364" y="679142"/>
                  </a:cubicBezTo>
                  <a:cubicBezTo>
                    <a:pt x="5270054" y="667675"/>
                    <a:pt x="5277802" y="658378"/>
                    <a:pt x="5287718" y="658378"/>
                  </a:cubicBezTo>
                  <a:close/>
                  <a:moveTo>
                    <a:pt x="5230233" y="658378"/>
                  </a:moveTo>
                  <a:cubicBezTo>
                    <a:pt x="5240150" y="658378"/>
                    <a:pt x="5248517" y="667675"/>
                    <a:pt x="5248827" y="679142"/>
                  </a:cubicBezTo>
                  <a:cubicBezTo>
                    <a:pt x="5249292" y="690598"/>
                    <a:pt x="5241390" y="700050"/>
                    <a:pt x="5231318" y="700050"/>
                  </a:cubicBezTo>
                  <a:cubicBezTo>
                    <a:pt x="5221246" y="700050"/>
                    <a:pt x="5212879" y="690753"/>
                    <a:pt x="5212724" y="679299"/>
                  </a:cubicBezTo>
                  <a:cubicBezTo>
                    <a:pt x="5212569" y="667830"/>
                    <a:pt x="5220472" y="658534"/>
                    <a:pt x="5230233" y="658378"/>
                  </a:cubicBezTo>
                  <a:close/>
                  <a:moveTo>
                    <a:pt x="8188016" y="658066"/>
                  </a:moveTo>
                  <a:cubicBezTo>
                    <a:pt x="8197002" y="659307"/>
                    <a:pt x="8209863" y="669844"/>
                    <a:pt x="8216836" y="681619"/>
                  </a:cubicBezTo>
                  <a:cubicBezTo>
                    <a:pt x="8223808" y="693387"/>
                    <a:pt x="8222103" y="702064"/>
                    <a:pt x="8212962" y="700824"/>
                  </a:cubicBezTo>
                  <a:cubicBezTo>
                    <a:pt x="8203975" y="699585"/>
                    <a:pt x="8190960" y="689048"/>
                    <a:pt x="8184142" y="677280"/>
                  </a:cubicBezTo>
                  <a:cubicBezTo>
                    <a:pt x="8177169" y="665505"/>
                    <a:pt x="8179028" y="656828"/>
                    <a:pt x="8188016" y="658066"/>
                  </a:cubicBezTo>
                  <a:close/>
                  <a:moveTo>
                    <a:pt x="8608541" y="656672"/>
                  </a:moveTo>
                  <a:cubicBezTo>
                    <a:pt x="8617218" y="657911"/>
                    <a:pt x="8630544" y="668757"/>
                    <a:pt x="8638137" y="680689"/>
                  </a:cubicBezTo>
                  <a:cubicBezTo>
                    <a:pt x="8645729" y="692612"/>
                    <a:pt x="8644799" y="701289"/>
                    <a:pt x="8635967" y="699895"/>
                  </a:cubicBezTo>
                  <a:cubicBezTo>
                    <a:pt x="8627290" y="698655"/>
                    <a:pt x="8613965" y="687809"/>
                    <a:pt x="8606373" y="675886"/>
                  </a:cubicBezTo>
                  <a:cubicBezTo>
                    <a:pt x="8598779" y="663954"/>
                    <a:pt x="8599710" y="655432"/>
                    <a:pt x="8608541" y="656672"/>
                  </a:cubicBezTo>
                  <a:close/>
                  <a:moveTo>
                    <a:pt x="6966724" y="656366"/>
                  </a:moveTo>
                  <a:cubicBezTo>
                    <a:pt x="6976330" y="657140"/>
                    <a:pt x="6987641" y="667059"/>
                    <a:pt x="6992135" y="678679"/>
                  </a:cubicBezTo>
                  <a:cubicBezTo>
                    <a:pt x="6996473" y="690289"/>
                    <a:pt x="6992290" y="699121"/>
                    <a:pt x="6982683" y="698346"/>
                  </a:cubicBezTo>
                  <a:cubicBezTo>
                    <a:pt x="6973076" y="697571"/>
                    <a:pt x="6961610" y="687655"/>
                    <a:pt x="6957272" y="676042"/>
                  </a:cubicBezTo>
                  <a:cubicBezTo>
                    <a:pt x="6952933" y="664422"/>
                    <a:pt x="6957116" y="655745"/>
                    <a:pt x="6966724" y="656366"/>
                  </a:cubicBezTo>
                  <a:close/>
                  <a:moveTo>
                    <a:pt x="7644307" y="654970"/>
                  </a:moveTo>
                  <a:cubicBezTo>
                    <a:pt x="7653604" y="656055"/>
                    <a:pt x="7666000" y="666279"/>
                    <a:pt x="7671888" y="677901"/>
                  </a:cubicBezTo>
                  <a:cubicBezTo>
                    <a:pt x="7677776" y="689513"/>
                    <a:pt x="7674987" y="698190"/>
                    <a:pt x="7665690" y="697261"/>
                  </a:cubicBezTo>
                  <a:cubicBezTo>
                    <a:pt x="7656238" y="696331"/>
                    <a:pt x="7643997" y="685950"/>
                    <a:pt x="7638109" y="674339"/>
                  </a:cubicBezTo>
                  <a:cubicBezTo>
                    <a:pt x="7632221" y="662717"/>
                    <a:pt x="7635010" y="654041"/>
                    <a:pt x="7644307" y="654970"/>
                  </a:cubicBezTo>
                  <a:close/>
                  <a:moveTo>
                    <a:pt x="3647140" y="654970"/>
                  </a:moveTo>
                  <a:cubicBezTo>
                    <a:pt x="3656902" y="654195"/>
                    <a:pt x="3661860" y="663027"/>
                    <a:pt x="3658452" y="674494"/>
                  </a:cubicBezTo>
                  <a:cubicBezTo>
                    <a:pt x="3655043" y="685950"/>
                    <a:pt x="3644197" y="695866"/>
                    <a:pt x="3634435" y="696641"/>
                  </a:cubicBezTo>
                  <a:cubicBezTo>
                    <a:pt x="3624518" y="697416"/>
                    <a:pt x="3619560" y="688584"/>
                    <a:pt x="3623124" y="677127"/>
                  </a:cubicBezTo>
                  <a:cubicBezTo>
                    <a:pt x="3626687" y="665661"/>
                    <a:pt x="3637379" y="655744"/>
                    <a:pt x="3647140" y="654970"/>
                  </a:cubicBezTo>
                  <a:close/>
                  <a:moveTo>
                    <a:pt x="2951578" y="654502"/>
                  </a:moveTo>
                  <a:cubicBezTo>
                    <a:pt x="2961186" y="653574"/>
                    <a:pt x="2964749" y="662095"/>
                    <a:pt x="2959635" y="673718"/>
                  </a:cubicBezTo>
                  <a:cubicBezTo>
                    <a:pt x="2954523" y="685330"/>
                    <a:pt x="2942745" y="695556"/>
                    <a:pt x="2933138" y="696641"/>
                  </a:cubicBezTo>
                  <a:cubicBezTo>
                    <a:pt x="2923534" y="697571"/>
                    <a:pt x="2919969" y="689049"/>
                    <a:pt x="2925083" y="677437"/>
                  </a:cubicBezTo>
                  <a:cubicBezTo>
                    <a:pt x="2930196" y="665813"/>
                    <a:pt x="2942126" y="655743"/>
                    <a:pt x="2951578" y="654502"/>
                  </a:cubicBezTo>
                  <a:close/>
                  <a:moveTo>
                    <a:pt x="2443313" y="652953"/>
                  </a:moveTo>
                  <a:cubicBezTo>
                    <a:pt x="2452611" y="651713"/>
                    <a:pt x="2455090" y="660234"/>
                    <a:pt x="2449047" y="671855"/>
                  </a:cubicBezTo>
                  <a:cubicBezTo>
                    <a:pt x="2443003" y="683470"/>
                    <a:pt x="2430452" y="694007"/>
                    <a:pt x="2421154" y="695246"/>
                  </a:cubicBezTo>
                  <a:cubicBezTo>
                    <a:pt x="2411703" y="696331"/>
                    <a:pt x="2409223" y="687809"/>
                    <a:pt x="2415421" y="676195"/>
                  </a:cubicBezTo>
                  <a:cubicBezTo>
                    <a:pt x="2421620" y="664418"/>
                    <a:pt x="2434171" y="654037"/>
                    <a:pt x="2443313" y="652953"/>
                  </a:cubicBezTo>
                  <a:close/>
                  <a:moveTo>
                    <a:pt x="6911408" y="652336"/>
                  </a:moveTo>
                  <a:cubicBezTo>
                    <a:pt x="6921015" y="652957"/>
                    <a:pt x="6932326" y="662873"/>
                    <a:pt x="6936664" y="674494"/>
                  </a:cubicBezTo>
                  <a:cubicBezTo>
                    <a:pt x="6941003" y="686105"/>
                    <a:pt x="6936819" y="694937"/>
                    <a:pt x="6927057" y="694162"/>
                  </a:cubicBezTo>
                  <a:cubicBezTo>
                    <a:pt x="6917296" y="693542"/>
                    <a:pt x="6905985" y="683626"/>
                    <a:pt x="6901801" y="672016"/>
                  </a:cubicBezTo>
                  <a:cubicBezTo>
                    <a:pt x="6897617" y="660394"/>
                    <a:pt x="6901801" y="651716"/>
                    <a:pt x="6911408" y="652336"/>
                  </a:cubicBezTo>
                  <a:close/>
                  <a:moveTo>
                    <a:pt x="8135953" y="651405"/>
                  </a:moveTo>
                  <a:cubicBezTo>
                    <a:pt x="8145095" y="652490"/>
                    <a:pt x="8157956" y="663025"/>
                    <a:pt x="8164774" y="674803"/>
                  </a:cubicBezTo>
                  <a:cubicBezTo>
                    <a:pt x="8171591" y="686570"/>
                    <a:pt x="8169886" y="695247"/>
                    <a:pt x="8160745" y="694007"/>
                  </a:cubicBezTo>
                  <a:cubicBezTo>
                    <a:pt x="8151603" y="692768"/>
                    <a:pt x="8138743" y="682237"/>
                    <a:pt x="8131925" y="670463"/>
                  </a:cubicBezTo>
                  <a:cubicBezTo>
                    <a:pt x="8125107" y="658688"/>
                    <a:pt x="8126967" y="650165"/>
                    <a:pt x="8135953" y="651405"/>
                  </a:cubicBezTo>
                  <a:close/>
                  <a:moveTo>
                    <a:pt x="3703076" y="651095"/>
                  </a:moveTo>
                  <a:cubicBezTo>
                    <a:pt x="3712838" y="650321"/>
                    <a:pt x="3718106" y="659153"/>
                    <a:pt x="3714697" y="670620"/>
                  </a:cubicBezTo>
                  <a:cubicBezTo>
                    <a:pt x="3711288" y="682085"/>
                    <a:pt x="3700597" y="691992"/>
                    <a:pt x="3690835" y="692767"/>
                  </a:cubicBezTo>
                  <a:cubicBezTo>
                    <a:pt x="3681073" y="693387"/>
                    <a:pt x="3675960" y="684555"/>
                    <a:pt x="3679369" y="673098"/>
                  </a:cubicBezTo>
                  <a:cubicBezTo>
                    <a:pt x="3682933" y="661479"/>
                    <a:pt x="3693624" y="651561"/>
                    <a:pt x="3703076" y="651095"/>
                  </a:cubicBezTo>
                  <a:close/>
                  <a:moveTo>
                    <a:pt x="7590695" y="649546"/>
                  </a:moveTo>
                  <a:cubicBezTo>
                    <a:pt x="7599992" y="650477"/>
                    <a:pt x="7612232" y="660703"/>
                    <a:pt x="7618121" y="672325"/>
                  </a:cubicBezTo>
                  <a:cubicBezTo>
                    <a:pt x="7624009" y="683936"/>
                    <a:pt x="7621065" y="692613"/>
                    <a:pt x="7611768" y="691683"/>
                  </a:cubicBezTo>
                  <a:cubicBezTo>
                    <a:pt x="7602316" y="690599"/>
                    <a:pt x="7590075" y="680381"/>
                    <a:pt x="7584342" y="668760"/>
                  </a:cubicBezTo>
                  <a:cubicBezTo>
                    <a:pt x="7578609" y="657138"/>
                    <a:pt x="7581398" y="648462"/>
                    <a:pt x="7590695" y="649546"/>
                  </a:cubicBezTo>
                  <a:close/>
                  <a:moveTo>
                    <a:pt x="8557720" y="649080"/>
                  </a:moveTo>
                  <a:cubicBezTo>
                    <a:pt x="8566552" y="650474"/>
                    <a:pt x="8579722" y="661165"/>
                    <a:pt x="8587314" y="673096"/>
                  </a:cubicBezTo>
                  <a:cubicBezTo>
                    <a:pt x="8594906" y="685020"/>
                    <a:pt x="8593822" y="693697"/>
                    <a:pt x="8584990" y="692302"/>
                  </a:cubicBezTo>
                  <a:cubicBezTo>
                    <a:pt x="8576158" y="690908"/>
                    <a:pt x="8562833" y="680224"/>
                    <a:pt x="8555395" y="668293"/>
                  </a:cubicBezTo>
                  <a:cubicBezTo>
                    <a:pt x="8547958" y="656361"/>
                    <a:pt x="8549043" y="647685"/>
                    <a:pt x="8557720" y="649080"/>
                  </a:cubicBezTo>
                  <a:close/>
                  <a:moveTo>
                    <a:pt x="3006273" y="648925"/>
                  </a:moveTo>
                  <a:cubicBezTo>
                    <a:pt x="3015727" y="647997"/>
                    <a:pt x="3019445" y="656518"/>
                    <a:pt x="3014487" y="668140"/>
                  </a:cubicBezTo>
                  <a:cubicBezTo>
                    <a:pt x="3009528" y="679759"/>
                    <a:pt x="2997753" y="689978"/>
                    <a:pt x="2988146" y="690908"/>
                  </a:cubicBezTo>
                  <a:cubicBezTo>
                    <a:pt x="2978538" y="691838"/>
                    <a:pt x="2974977" y="683316"/>
                    <a:pt x="2979933" y="671702"/>
                  </a:cubicBezTo>
                  <a:cubicBezTo>
                    <a:pt x="2985047" y="660082"/>
                    <a:pt x="2996823" y="650010"/>
                    <a:pt x="3006273" y="648925"/>
                  </a:cubicBezTo>
                  <a:close/>
                  <a:moveTo>
                    <a:pt x="6856246" y="648462"/>
                  </a:moveTo>
                  <a:cubicBezTo>
                    <a:pt x="6865698" y="649237"/>
                    <a:pt x="6877009" y="659000"/>
                    <a:pt x="6881193" y="670621"/>
                  </a:cubicBezTo>
                  <a:cubicBezTo>
                    <a:pt x="6885377" y="682087"/>
                    <a:pt x="6881038" y="690908"/>
                    <a:pt x="6871276" y="690288"/>
                  </a:cubicBezTo>
                  <a:cubicBezTo>
                    <a:pt x="6861515" y="689668"/>
                    <a:pt x="6850358" y="679607"/>
                    <a:pt x="6846175" y="668141"/>
                  </a:cubicBezTo>
                  <a:cubicBezTo>
                    <a:pt x="6842146" y="656519"/>
                    <a:pt x="6846485" y="647688"/>
                    <a:pt x="6856246" y="648462"/>
                  </a:cubicBezTo>
                  <a:close/>
                  <a:moveTo>
                    <a:pt x="2496616" y="646136"/>
                  </a:moveTo>
                  <a:cubicBezTo>
                    <a:pt x="2505914" y="644897"/>
                    <a:pt x="2508548" y="653419"/>
                    <a:pt x="2502505" y="665038"/>
                  </a:cubicBezTo>
                  <a:cubicBezTo>
                    <a:pt x="2496616" y="676660"/>
                    <a:pt x="2484066" y="687035"/>
                    <a:pt x="2474768" y="688274"/>
                  </a:cubicBezTo>
                  <a:cubicBezTo>
                    <a:pt x="2465471" y="689359"/>
                    <a:pt x="2462837" y="680843"/>
                    <a:pt x="2468881" y="669223"/>
                  </a:cubicBezTo>
                  <a:cubicBezTo>
                    <a:pt x="2475078" y="657600"/>
                    <a:pt x="2487475" y="647065"/>
                    <a:pt x="2496616" y="646136"/>
                  </a:cubicBezTo>
                  <a:close/>
                  <a:moveTo>
                    <a:pt x="2058081" y="645360"/>
                  </a:moveTo>
                  <a:cubicBezTo>
                    <a:pt x="2067068" y="644120"/>
                    <a:pt x="2068927" y="652487"/>
                    <a:pt x="2062110" y="664262"/>
                  </a:cubicBezTo>
                  <a:cubicBezTo>
                    <a:pt x="2055292" y="676038"/>
                    <a:pt x="2042430" y="686724"/>
                    <a:pt x="2033290" y="688119"/>
                  </a:cubicBezTo>
                  <a:cubicBezTo>
                    <a:pt x="2024147" y="689514"/>
                    <a:pt x="2022442" y="680997"/>
                    <a:pt x="2029260" y="669222"/>
                  </a:cubicBezTo>
                  <a:cubicBezTo>
                    <a:pt x="2036232" y="657444"/>
                    <a:pt x="2049094" y="646753"/>
                    <a:pt x="2058081" y="645360"/>
                  </a:cubicBezTo>
                  <a:close/>
                  <a:moveTo>
                    <a:pt x="6800620" y="644744"/>
                  </a:moveTo>
                  <a:cubicBezTo>
                    <a:pt x="6810227" y="645364"/>
                    <a:pt x="6821383" y="655279"/>
                    <a:pt x="6825411" y="666748"/>
                  </a:cubicBezTo>
                  <a:cubicBezTo>
                    <a:pt x="6829595" y="678212"/>
                    <a:pt x="6825102" y="687034"/>
                    <a:pt x="6815340" y="686414"/>
                  </a:cubicBezTo>
                  <a:cubicBezTo>
                    <a:pt x="6805733" y="685639"/>
                    <a:pt x="6794577" y="675734"/>
                    <a:pt x="6790548" y="664268"/>
                  </a:cubicBezTo>
                  <a:cubicBezTo>
                    <a:pt x="6786520" y="652802"/>
                    <a:pt x="6791168" y="643969"/>
                    <a:pt x="6800620" y="644744"/>
                  </a:cubicBezTo>
                  <a:close/>
                  <a:moveTo>
                    <a:pt x="8083892" y="644587"/>
                  </a:moveTo>
                  <a:cubicBezTo>
                    <a:pt x="8093034" y="645827"/>
                    <a:pt x="8105740" y="656209"/>
                    <a:pt x="8112557" y="667985"/>
                  </a:cubicBezTo>
                  <a:cubicBezTo>
                    <a:pt x="8119375" y="679759"/>
                    <a:pt x="8117515" y="688429"/>
                    <a:pt x="8108373" y="687189"/>
                  </a:cubicBezTo>
                  <a:cubicBezTo>
                    <a:pt x="8099231" y="686105"/>
                    <a:pt x="8086371" y="675574"/>
                    <a:pt x="8079708" y="663800"/>
                  </a:cubicBezTo>
                  <a:cubicBezTo>
                    <a:pt x="8072891" y="652024"/>
                    <a:pt x="8074904" y="643503"/>
                    <a:pt x="8083892" y="644587"/>
                  </a:cubicBezTo>
                  <a:close/>
                  <a:moveTo>
                    <a:pt x="7537083" y="643813"/>
                  </a:moveTo>
                  <a:cubicBezTo>
                    <a:pt x="7546380" y="644744"/>
                    <a:pt x="7558621" y="654970"/>
                    <a:pt x="7564354" y="666590"/>
                  </a:cubicBezTo>
                  <a:cubicBezTo>
                    <a:pt x="7570087" y="678211"/>
                    <a:pt x="7567143" y="686879"/>
                    <a:pt x="7557691" y="685949"/>
                  </a:cubicBezTo>
                  <a:cubicBezTo>
                    <a:pt x="7548240" y="685020"/>
                    <a:pt x="7535999" y="674802"/>
                    <a:pt x="7530420" y="663181"/>
                  </a:cubicBezTo>
                  <a:cubicBezTo>
                    <a:pt x="7524843" y="651561"/>
                    <a:pt x="7527787" y="643037"/>
                    <a:pt x="7537083" y="643813"/>
                  </a:cubicBezTo>
                  <a:close/>
                  <a:moveTo>
                    <a:pt x="3060970" y="643193"/>
                  </a:moveTo>
                  <a:cubicBezTo>
                    <a:pt x="3070577" y="642264"/>
                    <a:pt x="3074295" y="650785"/>
                    <a:pt x="3069493" y="662407"/>
                  </a:cubicBezTo>
                  <a:cubicBezTo>
                    <a:pt x="3064688" y="674027"/>
                    <a:pt x="3053068" y="684245"/>
                    <a:pt x="3043462" y="685175"/>
                  </a:cubicBezTo>
                  <a:cubicBezTo>
                    <a:pt x="3033855" y="686105"/>
                    <a:pt x="3029982" y="677591"/>
                    <a:pt x="3034939" y="665971"/>
                  </a:cubicBezTo>
                  <a:cubicBezTo>
                    <a:pt x="3039897" y="654505"/>
                    <a:pt x="3051519" y="644278"/>
                    <a:pt x="3060970" y="643193"/>
                  </a:cubicBezTo>
                  <a:close/>
                  <a:moveTo>
                    <a:pt x="8507052" y="641487"/>
                  </a:moveTo>
                  <a:cubicBezTo>
                    <a:pt x="8515884" y="642725"/>
                    <a:pt x="8529054" y="653419"/>
                    <a:pt x="8536492" y="665349"/>
                  </a:cubicBezTo>
                  <a:cubicBezTo>
                    <a:pt x="8543929" y="677279"/>
                    <a:pt x="8542844" y="685950"/>
                    <a:pt x="8534012" y="684555"/>
                  </a:cubicBezTo>
                  <a:cubicBezTo>
                    <a:pt x="8525180" y="683315"/>
                    <a:pt x="8512010" y="672630"/>
                    <a:pt x="8504573" y="660699"/>
                  </a:cubicBezTo>
                  <a:cubicBezTo>
                    <a:pt x="8497135" y="648770"/>
                    <a:pt x="8498220" y="640248"/>
                    <a:pt x="8507052" y="641487"/>
                  </a:cubicBezTo>
                  <a:close/>
                  <a:moveTo>
                    <a:pt x="6745304" y="641025"/>
                  </a:moveTo>
                  <a:cubicBezTo>
                    <a:pt x="6754911" y="641647"/>
                    <a:pt x="6765912" y="651562"/>
                    <a:pt x="6769941" y="663028"/>
                  </a:cubicBezTo>
                  <a:cubicBezTo>
                    <a:pt x="6773970" y="674494"/>
                    <a:pt x="6769321" y="683316"/>
                    <a:pt x="6759559" y="682696"/>
                  </a:cubicBezTo>
                  <a:cubicBezTo>
                    <a:pt x="6749798" y="682087"/>
                    <a:pt x="6738796" y="672170"/>
                    <a:pt x="6734923" y="660705"/>
                  </a:cubicBezTo>
                  <a:cubicBezTo>
                    <a:pt x="6730894" y="649084"/>
                    <a:pt x="6735543" y="640252"/>
                    <a:pt x="6745304" y="641025"/>
                  </a:cubicBezTo>
                  <a:close/>
                  <a:moveTo>
                    <a:pt x="2550075" y="639319"/>
                  </a:moveTo>
                  <a:cubicBezTo>
                    <a:pt x="2559373" y="638078"/>
                    <a:pt x="2562007" y="646600"/>
                    <a:pt x="2556118" y="658223"/>
                  </a:cubicBezTo>
                  <a:cubicBezTo>
                    <a:pt x="2550231" y="669844"/>
                    <a:pt x="2537835" y="680224"/>
                    <a:pt x="2528537" y="681463"/>
                  </a:cubicBezTo>
                  <a:cubicBezTo>
                    <a:pt x="2519241" y="682541"/>
                    <a:pt x="2516451" y="674025"/>
                    <a:pt x="2522494" y="662404"/>
                  </a:cubicBezTo>
                  <a:cubicBezTo>
                    <a:pt x="2528537" y="650784"/>
                    <a:pt x="2540934" y="640402"/>
                    <a:pt x="2550075" y="639319"/>
                  </a:cubicBezTo>
                  <a:close/>
                  <a:moveTo>
                    <a:pt x="7483472" y="638702"/>
                  </a:moveTo>
                  <a:cubicBezTo>
                    <a:pt x="7492768" y="639628"/>
                    <a:pt x="7504854" y="649700"/>
                    <a:pt x="7510433" y="661321"/>
                  </a:cubicBezTo>
                  <a:cubicBezTo>
                    <a:pt x="7516011" y="672944"/>
                    <a:pt x="7513066" y="681621"/>
                    <a:pt x="7503615" y="680692"/>
                  </a:cubicBezTo>
                  <a:cubicBezTo>
                    <a:pt x="7494163" y="679760"/>
                    <a:pt x="7482077" y="669535"/>
                    <a:pt x="7476499" y="657912"/>
                  </a:cubicBezTo>
                  <a:cubicBezTo>
                    <a:pt x="7470921" y="646293"/>
                    <a:pt x="7474020" y="637615"/>
                    <a:pt x="7483472" y="638702"/>
                  </a:cubicBezTo>
                  <a:close/>
                  <a:moveTo>
                    <a:pt x="8031674" y="638078"/>
                  </a:moveTo>
                  <a:cubicBezTo>
                    <a:pt x="8040816" y="639165"/>
                    <a:pt x="8053522" y="649544"/>
                    <a:pt x="8060185" y="661321"/>
                  </a:cubicBezTo>
                  <a:cubicBezTo>
                    <a:pt x="8066847" y="673098"/>
                    <a:pt x="8064988" y="681619"/>
                    <a:pt x="8055846" y="680534"/>
                  </a:cubicBezTo>
                  <a:cubicBezTo>
                    <a:pt x="8046704" y="679296"/>
                    <a:pt x="8033999" y="668914"/>
                    <a:pt x="8027336" y="657137"/>
                  </a:cubicBezTo>
                  <a:cubicBezTo>
                    <a:pt x="8020672" y="645515"/>
                    <a:pt x="8022687" y="636840"/>
                    <a:pt x="8031674" y="638078"/>
                  </a:cubicBezTo>
                  <a:close/>
                  <a:moveTo>
                    <a:pt x="3115821" y="637925"/>
                  </a:moveTo>
                  <a:cubicBezTo>
                    <a:pt x="3125273" y="636995"/>
                    <a:pt x="3129145" y="645518"/>
                    <a:pt x="3124498" y="657138"/>
                  </a:cubicBezTo>
                  <a:cubicBezTo>
                    <a:pt x="3119849" y="668604"/>
                    <a:pt x="3108228" y="678830"/>
                    <a:pt x="3098622" y="679759"/>
                  </a:cubicBezTo>
                  <a:cubicBezTo>
                    <a:pt x="3089015" y="680690"/>
                    <a:pt x="3085142" y="672169"/>
                    <a:pt x="3089945" y="660548"/>
                  </a:cubicBezTo>
                  <a:cubicBezTo>
                    <a:pt x="3094748" y="648926"/>
                    <a:pt x="3106369" y="638855"/>
                    <a:pt x="3115821" y="637925"/>
                  </a:cubicBezTo>
                  <a:close/>
                  <a:moveTo>
                    <a:pt x="2110300" y="637768"/>
                  </a:moveTo>
                  <a:cubicBezTo>
                    <a:pt x="2119286" y="636527"/>
                    <a:pt x="2121301" y="644895"/>
                    <a:pt x="2114482" y="656671"/>
                  </a:cubicBezTo>
                  <a:cubicBezTo>
                    <a:pt x="2107821" y="668448"/>
                    <a:pt x="2094959" y="678982"/>
                    <a:pt x="2085817" y="680377"/>
                  </a:cubicBezTo>
                  <a:cubicBezTo>
                    <a:pt x="2076675" y="681773"/>
                    <a:pt x="2074816" y="673250"/>
                    <a:pt x="2081633" y="661476"/>
                  </a:cubicBezTo>
                  <a:cubicBezTo>
                    <a:pt x="2088451" y="649699"/>
                    <a:pt x="2101312" y="639162"/>
                    <a:pt x="2110300" y="637768"/>
                  </a:cubicBezTo>
                  <a:close/>
                  <a:moveTo>
                    <a:pt x="6689833" y="637463"/>
                  </a:moveTo>
                  <a:cubicBezTo>
                    <a:pt x="6699595" y="637928"/>
                    <a:pt x="6710441" y="647843"/>
                    <a:pt x="6714315" y="659310"/>
                  </a:cubicBezTo>
                  <a:cubicBezTo>
                    <a:pt x="6718033" y="670929"/>
                    <a:pt x="6713385" y="679762"/>
                    <a:pt x="6703623" y="679142"/>
                  </a:cubicBezTo>
                  <a:cubicBezTo>
                    <a:pt x="6693862" y="678524"/>
                    <a:pt x="6682861" y="668607"/>
                    <a:pt x="6679142" y="657140"/>
                  </a:cubicBezTo>
                  <a:cubicBezTo>
                    <a:pt x="6675268" y="645675"/>
                    <a:pt x="6680072" y="636843"/>
                    <a:pt x="6689833" y="637463"/>
                  </a:cubicBezTo>
                  <a:close/>
                  <a:moveTo>
                    <a:pt x="8456074" y="634049"/>
                  </a:moveTo>
                  <a:cubicBezTo>
                    <a:pt x="8464906" y="635444"/>
                    <a:pt x="8478076" y="645981"/>
                    <a:pt x="8485513" y="657911"/>
                  </a:cubicBezTo>
                  <a:cubicBezTo>
                    <a:pt x="8492951" y="669844"/>
                    <a:pt x="8491711" y="678364"/>
                    <a:pt x="8482879" y="677125"/>
                  </a:cubicBezTo>
                  <a:cubicBezTo>
                    <a:pt x="8473892" y="675886"/>
                    <a:pt x="8460722" y="665038"/>
                    <a:pt x="8453440" y="653262"/>
                  </a:cubicBezTo>
                  <a:cubicBezTo>
                    <a:pt x="8446157" y="641331"/>
                    <a:pt x="8447397" y="632810"/>
                    <a:pt x="8456074" y="634049"/>
                  </a:cubicBezTo>
                  <a:close/>
                  <a:moveTo>
                    <a:pt x="6634053" y="633899"/>
                  </a:moveTo>
                  <a:cubicBezTo>
                    <a:pt x="6643660" y="634518"/>
                    <a:pt x="6654506" y="644281"/>
                    <a:pt x="6658225" y="655744"/>
                  </a:cubicBezTo>
                  <a:cubicBezTo>
                    <a:pt x="6661943" y="667211"/>
                    <a:pt x="6657140" y="676198"/>
                    <a:pt x="6647378" y="675577"/>
                  </a:cubicBezTo>
                  <a:cubicBezTo>
                    <a:pt x="6637616" y="675115"/>
                    <a:pt x="6626770" y="665197"/>
                    <a:pt x="6623207" y="653731"/>
                  </a:cubicBezTo>
                  <a:cubicBezTo>
                    <a:pt x="6619643" y="642266"/>
                    <a:pt x="6624446" y="633433"/>
                    <a:pt x="6634053" y="633899"/>
                  </a:cubicBezTo>
                  <a:close/>
                  <a:moveTo>
                    <a:pt x="7429550" y="633276"/>
                  </a:moveTo>
                  <a:cubicBezTo>
                    <a:pt x="7438847" y="634207"/>
                    <a:pt x="7450778" y="644278"/>
                    <a:pt x="7456356" y="655899"/>
                  </a:cubicBezTo>
                  <a:cubicBezTo>
                    <a:pt x="7461779" y="667520"/>
                    <a:pt x="7458681" y="676197"/>
                    <a:pt x="7449229" y="675268"/>
                  </a:cubicBezTo>
                  <a:cubicBezTo>
                    <a:pt x="7439932" y="674338"/>
                    <a:pt x="7427846" y="664265"/>
                    <a:pt x="7422423" y="652645"/>
                  </a:cubicBezTo>
                  <a:cubicBezTo>
                    <a:pt x="7417000" y="641024"/>
                    <a:pt x="7420254" y="632348"/>
                    <a:pt x="7429550" y="633276"/>
                  </a:cubicBezTo>
                  <a:close/>
                  <a:moveTo>
                    <a:pt x="3170671" y="632500"/>
                  </a:moveTo>
                  <a:cubicBezTo>
                    <a:pt x="3180130" y="631571"/>
                    <a:pt x="3184158" y="640250"/>
                    <a:pt x="3179510" y="651716"/>
                  </a:cubicBezTo>
                  <a:cubicBezTo>
                    <a:pt x="3174862" y="663336"/>
                    <a:pt x="3163543" y="673407"/>
                    <a:pt x="3153937" y="674338"/>
                  </a:cubicBezTo>
                  <a:cubicBezTo>
                    <a:pt x="3144175" y="675268"/>
                    <a:pt x="3140301" y="666590"/>
                    <a:pt x="3144951" y="655124"/>
                  </a:cubicBezTo>
                  <a:cubicBezTo>
                    <a:pt x="3149753" y="643503"/>
                    <a:pt x="3161219" y="633431"/>
                    <a:pt x="3170671" y="632500"/>
                  </a:cubicBezTo>
                  <a:close/>
                  <a:moveTo>
                    <a:pt x="7979457" y="631571"/>
                  </a:moveTo>
                  <a:cubicBezTo>
                    <a:pt x="7988444" y="632656"/>
                    <a:pt x="8001150" y="643036"/>
                    <a:pt x="8007813" y="654812"/>
                  </a:cubicBezTo>
                  <a:cubicBezTo>
                    <a:pt x="8014320" y="666590"/>
                    <a:pt x="8012306" y="675113"/>
                    <a:pt x="8003164" y="674027"/>
                  </a:cubicBezTo>
                  <a:cubicBezTo>
                    <a:pt x="7994022" y="672944"/>
                    <a:pt x="7981316" y="662561"/>
                    <a:pt x="7974809" y="650784"/>
                  </a:cubicBezTo>
                  <a:cubicBezTo>
                    <a:pt x="7968301" y="639010"/>
                    <a:pt x="7970315" y="630487"/>
                    <a:pt x="7979457" y="631571"/>
                  </a:cubicBezTo>
                  <a:close/>
                  <a:moveTo>
                    <a:pt x="6578426" y="630645"/>
                  </a:moveTo>
                  <a:cubicBezTo>
                    <a:pt x="6588033" y="631265"/>
                    <a:pt x="6598879" y="641025"/>
                    <a:pt x="6602443" y="652493"/>
                  </a:cubicBezTo>
                  <a:cubicBezTo>
                    <a:pt x="6606007" y="663957"/>
                    <a:pt x="6601049" y="672944"/>
                    <a:pt x="6591287" y="672327"/>
                  </a:cubicBezTo>
                  <a:cubicBezTo>
                    <a:pt x="6581526" y="671704"/>
                    <a:pt x="6570834" y="661944"/>
                    <a:pt x="6567270" y="650477"/>
                  </a:cubicBezTo>
                  <a:cubicBezTo>
                    <a:pt x="6563862" y="639012"/>
                    <a:pt x="6568820" y="630179"/>
                    <a:pt x="6578426" y="630645"/>
                  </a:cubicBezTo>
                  <a:close/>
                  <a:moveTo>
                    <a:pt x="2162673" y="630020"/>
                  </a:moveTo>
                  <a:cubicBezTo>
                    <a:pt x="2171660" y="628780"/>
                    <a:pt x="2173675" y="637147"/>
                    <a:pt x="2167012" y="648923"/>
                  </a:cubicBezTo>
                  <a:cubicBezTo>
                    <a:pt x="2160349" y="660699"/>
                    <a:pt x="2147489" y="671391"/>
                    <a:pt x="2138347" y="672630"/>
                  </a:cubicBezTo>
                  <a:cubicBezTo>
                    <a:pt x="2129204" y="673869"/>
                    <a:pt x="2127344" y="665502"/>
                    <a:pt x="2134007" y="653728"/>
                  </a:cubicBezTo>
                  <a:cubicBezTo>
                    <a:pt x="2140826" y="642106"/>
                    <a:pt x="2153532" y="631569"/>
                    <a:pt x="2162673" y="630020"/>
                  </a:cubicBezTo>
                  <a:close/>
                  <a:moveTo>
                    <a:pt x="8816016" y="628469"/>
                  </a:moveTo>
                  <a:cubicBezTo>
                    <a:pt x="8824693" y="629866"/>
                    <a:pt x="8838018" y="640710"/>
                    <a:pt x="8845921" y="652796"/>
                  </a:cubicBezTo>
                  <a:cubicBezTo>
                    <a:pt x="8853823" y="664881"/>
                    <a:pt x="8853204" y="673405"/>
                    <a:pt x="8844527" y="672009"/>
                  </a:cubicBezTo>
                  <a:cubicBezTo>
                    <a:pt x="8835850" y="670616"/>
                    <a:pt x="8822523" y="659770"/>
                    <a:pt x="8814622" y="647683"/>
                  </a:cubicBezTo>
                  <a:cubicBezTo>
                    <a:pt x="8806719" y="635597"/>
                    <a:pt x="8807494" y="627075"/>
                    <a:pt x="8816016" y="628469"/>
                  </a:cubicBezTo>
                  <a:close/>
                  <a:moveTo>
                    <a:pt x="7375629" y="628009"/>
                  </a:moveTo>
                  <a:cubicBezTo>
                    <a:pt x="7384926" y="628938"/>
                    <a:pt x="7396856" y="639010"/>
                    <a:pt x="7402280" y="650631"/>
                  </a:cubicBezTo>
                  <a:cubicBezTo>
                    <a:pt x="7407703" y="662251"/>
                    <a:pt x="7404449" y="670927"/>
                    <a:pt x="7394997" y="670000"/>
                  </a:cubicBezTo>
                  <a:cubicBezTo>
                    <a:pt x="7385700" y="669070"/>
                    <a:pt x="7373614" y="658999"/>
                    <a:pt x="7368346" y="647375"/>
                  </a:cubicBezTo>
                  <a:cubicBezTo>
                    <a:pt x="7363078" y="635911"/>
                    <a:pt x="7366332" y="627232"/>
                    <a:pt x="7375629" y="628009"/>
                  </a:cubicBezTo>
                  <a:close/>
                  <a:moveTo>
                    <a:pt x="6522646" y="627699"/>
                  </a:moveTo>
                  <a:cubicBezTo>
                    <a:pt x="6532252" y="628164"/>
                    <a:pt x="6542944" y="637925"/>
                    <a:pt x="6546353" y="649391"/>
                  </a:cubicBezTo>
                  <a:cubicBezTo>
                    <a:pt x="6549916" y="660857"/>
                    <a:pt x="6544803" y="669692"/>
                    <a:pt x="6535041" y="669226"/>
                  </a:cubicBezTo>
                  <a:cubicBezTo>
                    <a:pt x="6525280" y="668607"/>
                    <a:pt x="6514743" y="658842"/>
                    <a:pt x="6511334" y="647378"/>
                  </a:cubicBezTo>
                  <a:cubicBezTo>
                    <a:pt x="6507926" y="635911"/>
                    <a:pt x="6513039" y="627080"/>
                    <a:pt x="6522646" y="627699"/>
                  </a:cubicBezTo>
                  <a:close/>
                  <a:moveTo>
                    <a:pt x="3225529" y="627232"/>
                  </a:moveTo>
                  <a:cubicBezTo>
                    <a:pt x="3234981" y="626305"/>
                    <a:pt x="3239165" y="634982"/>
                    <a:pt x="3234671" y="646448"/>
                  </a:cubicBezTo>
                  <a:cubicBezTo>
                    <a:pt x="3230178" y="657912"/>
                    <a:pt x="3218712" y="667985"/>
                    <a:pt x="3209105" y="668914"/>
                  </a:cubicBezTo>
                  <a:cubicBezTo>
                    <a:pt x="3199498" y="669844"/>
                    <a:pt x="3195470" y="661168"/>
                    <a:pt x="3199963" y="649700"/>
                  </a:cubicBezTo>
                  <a:cubicBezTo>
                    <a:pt x="3204611" y="638235"/>
                    <a:pt x="3216078" y="628162"/>
                    <a:pt x="3225529" y="627232"/>
                  </a:cubicBezTo>
                  <a:close/>
                  <a:moveTo>
                    <a:pt x="8405096" y="626612"/>
                  </a:moveTo>
                  <a:cubicBezTo>
                    <a:pt x="8413928" y="627852"/>
                    <a:pt x="8427099" y="638388"/>
                    <a:pt x="8434381" y="650319"/>
                  </a:cubicBezTo>
                  <a:cubicBezTo>
                    <a:pt x="8441819" y="662250"/>
                    <a:pt x="8440424" y="670773"/>
                    <a:pt x="8431592" y="669532"/>
                  </a:cubicBezTo>
                  <a:cubicBezTo>
                    <a:pt x="8422760" y="668293"/>
                    <a:pt x="8409590" y="657600"/>
                    <a:pt x="8402307" y="645824"/>
                  </a:cubicBezTo>
                  <a:cubicBezTo>
                    <a:pt x="8395025" y="634049"/>
                    <a:pt x="8396265" y="625527"/>
                    <a:pt x="8405096" y="626612"/>
                  </a:cubicBezTo>
                  <a:close/>
                  <a:moveTo>
                    <a:pt x="2657303" y="626147"/>
                  </a:moveTo>
                  <a:cubicBezTo>
                    <a:pt x="2666601" y="624907"/>
                    <a:pt x="2669544" y="633430"/>
                    <a:pt x="2663811" y="645050"/>
                  </a:cubicBezTo>
                  <a:cubicBezTo>
                    <a:pt x="2658078" y="656671"/>
                    <a:pt x="2645837" y="667052"/>
                    <a:pt x="2636539" y="668137"/>
                  </a:cubicBezTo>
                  <a:cubicBezTo>
                    <a:pt x="2627087" y="669223"/>
                    <a:pt x="2624299" y="660699"/>
                    <a:pt x="2630032" y="649080"/>
                  </a:cubicBezTo>
                  <a:cubicBezTo>
                    <a:pt x="2635764" y="637458"/>
                    <a:pt x="2648006" y="627231"/>
                    <a:pt x="2657303" y="626147"/>
                  </a:cubicBezTo>
                  <a:close/>
                  <a:moveTo>
                    <a:pt x="7927085" y="625375"/>
                  </a:moveTo>
                  <a:cubicBezTo>
                    <a:pt x="7936227" y="626461"/>
                    <a:pt x="7948778" y="636687"/>
                    <a:pt x="7955286" y="648462"/>
                  </a:cubicBezTo>
                  <a:cubicBezTo>
                    <a:pt x="7961793" y="660236"/>
                    <a:pt x="7959624" y="668757"/>
                    <a:pt x="7950482" y="667675"/>
                  </a:cubicBezTo>
                  <a:cubicBezTo>
                    <a:pt x="7941340" y="666435"/>
                    <a:pt x="7928635" y="656055"/>
                    <a:pt x="7922282" y="644433"/>
                  </a:cubicBezTo>
                  <a:cubicBezTo>
                    <a:pt x="7915774" y="632656"/>
                    <a:pt x="7917943" y="624134"/>
                    <a:pt x="7927085" y="625375"/>
                  </a:cubicBezTo>
                  <a:close/>
                  <a:moveTo>
                    <a:pt x="6466865" y="624600"/>
                  </a:moveTo>
                  <a:cubicBezTo>
                    <a:pt x="6476472" y="625065"/>
                    <a:pt x="6487008" y="634827"/>
                    <a:pt x="6490417" y="646293"/>
                  </a:cubicBezTo>
                  <a:cubicBezTo>
                    <a:pt x="6493826" y="657760"/>
                    <a:pt x="6488558" y="666590"/>
                    <a:pt x="6478796" y="666126"/>
                  </a:cubicBezTo>
                  <a:cubicBezTo>
                    <a:pt x="6469034" y="665661"/>
                    <a:pt x="6458498" y="655899"/>
                    <a:pt x="6455244" y="644434"/>
                  </a:cubicBezTo>
                  <a:cubicBezTo>
                    <a:pt x="6451990" y="632969"/>
                    <a:pt x="6457258" y="624136"/>
                    <a:pt x="6466865" y="624600"/>
                  </a:cubicBezTo>
                  <a:close/>
                  <a:moveTo>
                    <a:pt x="7321707" y="623051"/>
                  </a:moveTo>
                  <a:cubicBezTo>
                    <a:pt x="7331004" y="623825"/>
                    <a:pt x="7342935" y="633897"/>
                    <a:pt x="7348203" y="645518"/>
                  </a:cubicBezTo>
                  <a:cubicBezTo>
                    <a:pt x="7353471" y="656984"/>
                    <a:pt x="7350062" y="665813"/>
                    <a:pt x="7340610" y="664886"/>
                  </a:cubicBezTo>
                  <a:cubicBezTo>
                    <a:pt x="7331159" y="664112"/>
                    <a:pt x="7319383" y="654039"/>
                    <a:pt x="7314114" y="642418"/>
                  </a:cubicBezTo>
                  <a:cubicBezTo>
                    <a:pt x="7309001" y="630952"/>
                    <a:pt x="7312410" y="622275"/>
                    <a:pt x="7321707" y="623051"/>
                  </a:cubicBezTo>
                  <a:close/>
                  <a:moveTo>
                    <a:pt x="2215047" y="622737"/>
                  </a:moveTo>
                  <a:cubicBezTo>
                    <a:pt x="2224033" y="621497"/>
                    <a:pt x="2226048" y="629866"/>
                    <a:pt x="2219539" y="641640"/>
                  </a:cubicBezTo>
                  <a:cubicBezTo>
                    <a:pt x="2212878" y="653262"/>
                    <a:pt x="2200171" y="663954"/>
                    <a:pt x="2191029" y="665192"/>
                  </a:cubicBezTo>
                  <a:cubicBezTo>
                    <a:pt x="2181887" y="666432"/>
                    <a:pt x="2179873" y="658065"/>
                    <a:pt x="2186536" y="646290"/>
                  </a:cubicBezTo>
                  <a:cubicBezTo>
                    <a:pt x="2193198" y="634515"/>
                    <a:pt x="2205904" y="623978"/>
                    <a:pt x="2215047" y="622737"/>
                  </a:cubicBezTo>
                  <a:close/>
                  <a:moveTo>
                    <a:pt x="6411084" y="621965"/>
                  </a:moveTo>
                  <a:cubicBezTo>
                    <a:pt x="6420846" y="622431"/>
                    <a:pt x="6431227" y="632036"/>
                    <a:pt x="6434481" y="643505"/>
                  </a:cubicBezTo>
                  <a:cubicBezTo>
                    <a:pt x="6437580" y="654971"/>
                    <a:pt x="6432312" y="663804"/>
                    <a:pt x="6422550" y="663339"/>
                  </a:cubicBezTo>
                  <a:cubicBezTo>
                    <a:pt x="6412789" y="662873"/>
                    <a:pt x="6402252" y="653112"/>
                    <a:pt x="6399153" y="641647"/>
                  </a:cubicBezTo>
                  <a:cubicBezTo>
                    <a:pt x="6396054" y="630179"/>
                    <a:pt x="6401322" y="621347"/>
                    <a:pt x="6411084" y="621965"/>
                  </a:cubicBezTo>
                  <a:close/>
                  <a:moveTo>
                    <a:pt x="8766123" y="620413"/>
                  </a:moveTo>
                  <a:cubicBezTo>
                    <a:pt x="8774800" y="621808"/>
                    <a:pt x="8788281" y="632653"/>
                    <a:pt x="8796028" y="644585"/>
                  </a:cubicBezTo>
                  <a:cubicBezTo>
                    <a:pt x="8803931" y="656516"/>
                    <a:pt x="8803155" y="665192"/>
                    <a:pt x="8794478" y="663798"/>
                  </a:cubicBezTo>
                  <a:cubicBezTo>
                    <a:pt x="8785801" y="662404"/>
                    <a:pt x="8772321" y="651556"/>
                    <a:pt x="8764573" y="639626"/>
                  </a:cubicBezTo>
                  <a:cubicBezTo>
                    <a:pt x="8756826" y="627696"/>
                    <a:pt x="8757601" y="619018"/>
                    <a:pt x="8766123" y="620413"/>
                  </a:cubicBezTo>
                  <a:close/>
                  <a:moveTo>
                    <a:pt x="2710916" y="619793"/>
                  </a:moveTo>
                  <a:cubicBezTo>
                    <a:pt x="2720213" y="618710"/>
                    <a:pt x="2723158" y="627077"/>
                    <a:pt x="2717579" y="638699"/>
                  </a:cubicBezTo>
                  <a:cubicBezTo>
                    <a:pt x="2712001" y="650165"/>
                    <a:pt x="2699915" y="660546"/>
                    <a:pt x="2690463" y="661630"/>
                  </a:cubicBezTo>
                  <a:cubicBezTo>
                    <a:pt x="2681165" y="662715"/>
                    <a:pt x="2678066" y="654194"/>
                    <a:pt x="2683799" y="642572"/>
                  </a:cubicBezTo>
                  <a:cubicBezTo>
                    <a:pt x="2689532" y="630952"/>
                    <a:pt x="2701619" y="620723"/>
                    <a:pt x="2710916" y="619793"/>
                  </a:cubicBezTo>
                  <a:close/>
                  <a:moveTo>
                    <a:pt x="8353964" y="619484"/>
                  </a:moveTo>
                  <a:cubicBezTo>
                    <a:pt x="8362796" y="620723"/>
                    <a:pt x="8375812" y="631416"/>
                    <a:pt x="8383094" y="643193"/>
                  </a:cubicBezTo>
                  <a:cubicBezTo>
                    <a:pt x="8390377" y="655121"/>
                    <a:pt x="8389137" y="663645"/>
                    <a:pt x="8380150" y="662404"/>
                  </a:cubicBezTo>
                  <a:cubicBezTo>
                    <a:pt x="8371318" y="661165"/>
                    <a:pt x="8358148" y="650474"/>
                    <a:pt x="8351020" y="638699"/>
                  </a:cubicBezTo>
                  <a:cubicBezTo>
                    <a:pt x="8343893" y="626922"/>
                    <a:pt x="8345287" y="618245"/>
                    <a:pt x="8353964" y="619484"/>
                  </a:cubicBezTo>
                  <a:close/>
                  <a:moveTo>
                    <a:pt x="6355149" y="618868"/>
                  </a:moveTo>
                  <a:cubicBezTo>
                    <a:pt x="6364755" y="619331"/>
                    <a:pt x="6375136" y="628938"/>
                    <a:pt x="6378236" y="640405"/>
                  </a:cubicBezTo>
                  <a:cubicBezTo>
                    <a:pt x="6381334" y="651872"/>
                    <a:pt x="6375911" y="660858"/>
                    <a:pt x="6366150" y="660394"/>
                  </a:cubicBezTo>
                  <a:cubicBezTo>
                    <a:pt x="6356388" y="659927"/>
                    <a:pt x="6346006" y="650323"/>
                    <a:pt x="6343063" y="638857"/>
                  </a:cubicBezTo>
                  <a:cubicBezTo>
                    <a:pt x="6339964" y="627389"/>
                    <a:pt x="6345541" y="618558"/>
                    <a:pt x="6355149" y="618868"/>
                  </a:cubicBezTo>
                  <a:close/>
                  <a:moveTo>
                    <a:pt x="7874559" y="618864"/>
                  </a:moveTo>
                  <a:cubicBezTo>
                    <a:pt x="7883700" y="619952"/>
                    <a:pt x="7896251" y="630332"/>
                    <a:pt x="7902604" y="641951"/>
                  </a:cubicBezTo>
                  <a:cubicBezTo>
                    <a:pt x="7909111" y="653574"/>
                    <a:pt x="7906787" y="662251"/>
                    <a:pt x="7897646" y="661165"/>
                  </a:cubicBezTo>
                  <a:cubicBezTo>
                    <a:pt x="7888504" y="660082"/>
                    <a:pt x="7875953" y="649700"/>
                    <a:pt x="7869600" y="638078"/>
                  </a:cubicBezTo>
                  <a:cubicBezTo>
                    <a:pt x="7863247" y="626461"/>
                    <a:pt x="7865571" y="617937"/>
                    <a:pt x="7874559" y="618864"/>
                  </a:cubicBezTo>
                  <a:close/>
                  <a:moveTo>
                    <a:pt x="7267631" y="618247"/>
                  </a:moveTo>
                  <a:cubicBezTo>
                    <a:pt x="7277083" y="619179"/>
                    <a:pt x="7288859" y="629094"/>
                    <a:pt x="7293972" y="640716"/>
                  </a:cubicBezTo>
                  <a:cubicBezTo>
                    <a:pt x="7299085" y="652182"/>
                    <a:pt x="7295676" y="660858"/>
                    <a:pt x="7286225" y="660083"/>
                  </a:cubicBezTo>
                  <a:cubicBezTo>
                    <a:pt x="7276773" y="659153"/>
                    <a:pt x="7264997" y="649083"/>
                    <a:pt x="7259884" y="637615"/>
                  </a:cubicBezTo>
                  <a:cubicBezTo>
                    <a:pt x="7254771" y="625995"/>
                    <a:pt x="7258179" y="617319"/>
                    <a:pt x="7267631" y="618247"/>
                  </a:cubicBezTo>
                  <a:close/>
                  <a:moveTo>
                    <a:pt x="6299212" y="616389"/>
                  </a:moveTo>
                  <a:cubicBezTo>
                    <a:pt x="6308974" y="616856"/>
                    <a:pt x="6319201" y="626461"/>
                    <a:pt x="6322145" y="637928"/>
                  </a:cubicBezTo>
                  <a:cubicBezTo>
                    <a:pt x="6325089" y="649392"/>
                    <a:pt x="6319510" y="658381"/>
                    <a:pt x="6309749" y="657915"/>
                  </a:cubicBezTo>
                  <a:cubicBezTo>
                    <a:pt x="6299832" y="657450"/>
                    <a:pt x="6289606" y="647843"/>
                    <a:pt x="6286817" y="636378"/>
                  </a:cubicBezTo>
                  <a:cubicBezTo>
                    <a:pt x="6284028" y="624911"/>
                    <a:pt x="6289606" y="616079"/>
                    <a:pt x="6299212" y="616389"/>
                  </a:cubicBezTo>
                  <a:close/>
                  <a:moveTo>
                    <a:pt x="6243276" y="614065"/>
                  </a:moveTo>
                  <a:cubicBezTo>
                    <a:pt x="6252883" y="614372"/>
                    <a:pt x="6263110" y="623981"/>
                    <a:pt x="6265899" y="635447"/>
                  </a:cubicBezTo>
                  <a:cubicBezTo>
                    <a:pt x="6268687" y="646912"/>
                    <a:pt x="6262954" y="655899"/>
                    <a:pt x="6253193" y="655436"/>
                  </a:cubicBezTo>
                  <a:cubicBezTo>
                    <a:pt x="6243431" y="654971"/>
                    <a:pt x="6233360" y="645364"/>
                    <a:pt x="6230571" y="633899"/>
                  </a:cubicBezTo>
                  <a:cubicBezTo>
                    <a:pt x="6227782" y="622585"/>
                    <a:pt x="6233515" y="613598"/>
                    <a:pt x="6243276" y="614065"/>
                  </a:cubicBezTo>
                  <a:close/>
                  <a:moveTo>
                    <a:pt x="7213555" y="613442"/>
                  </a:moveTo>
                  <a:cubicBezTo>
                    <a:pt x="7223006" y="614219"/>
                    <a:pt x="7234627" y="624289"/>
                    <a:pt x="7239741" y="635756"/>
                  </a:cubicBezTo>
                  <a:cubicBezTo>
                    <a:pt x="7244699" y="647222"/>
                    <a:pt x="7241135" y="655899"/>
                    <a:pt x="7231683" y="655124"/>
                  </a:cubicBezTo>
                  <a:cubicBezTo>
                    <a:pt x="7222232" y="654349"/>
                    <a:pt x="7210456" y="644278"/>
                    <a:pt x="7205497" y="632810"/>
                  </a:cubicBezTo>
                  <a:cubicBezTo>
                    <a:pt x="7200539" y="621344"/>
                    <a:pt x="7204103" y="612668"/>
                    <a:pt x="7213555" y="613442"/>
                  </a:cubicBezTo>
                  <a:close/>
                  <a:moveTo>
                    <a:pt x="7822031" y="612978"/>
                  </a:moveTo>
                  <a:cubicBezTo>
                    <a:pt x="7831172" y="613907"/>
                    <a:pt x="7843568" y="624289"/>
                    <a:pt x="7849921" y="635911"/>
                  </a:cubicBezTo>
                  <a:cubicBezTo>
                    <a:pt x="7856274" y="647530"/>
                    <a:pt x="7853950" y="656209"/>
                    <a:pt x="7844808" y="655124"/>
                  </a:cubicBezTo>
                  <a:cubicBezTo>
                    <a:pt x="7835666" y="654039"/>
                    <a:pt x="7823115" y="643659"/>
                    <a:pt x="7816918" y="632036"/>
                  </a:cubicBezTo>
                  <a:cubicBezTo>
                    <a:pt x="7810565" y="620416"/>
                    <a:pt x="7812889" y="611738"/>
                    <a:pt x="7822031" y="612978"/>
                  </a:cubicBezTo>
                  <a:close/>
                  <a:moveTo>
                    <a:pt x="8716229" y="612511"/>
                  </a:moveTo>
                  <a:cubicBezTo>
                    <a:pt x="8724906" y="613906"/>
                    <a:pt x="8738231" y="624751"/>
                    <a:pt x="8745979" y="636683"/>
                  </a:cubicBezTo>
                  <a:cubicBezTo>
                    <a:pt x="8753726" y="648614"/>
                    <a:pt x="8752952" y="657290"/>
                    <a:pt x="8744275" y="655895"/>
                  </a:cubicBezTo>
                  <a:cubicBezTo>
                    <a:pt x="8735598" y="654501"/>
                    <a:pt x="8722272" y="643655"/>
                    <a:pt x="8714525" y="631725"/>
                  </a:cubicBezTo>
                  <a:cubicBezTo>
                    <a:pt x="8706778" y="619793"/>
                    <a:pt x="8707552" y="611116"/>
                    <a:pt x="8716229" y="612511"/>
                  </a:cubicBezTo>
                  <a:close/>
                  <a:moveTo>
                    <a:pt x="8302832" y="612357"/>
                  </a:moveTo>
                  <a:cubicBezTo>
                    <a:pt x="8311819" y="613596"/>
                    <a:pt x="8324834" y="624133"/>
                    <a:pt x="8331962" y="635910"/>
                  </a:cubicBezTo>
                  <a:cubicBezTo>
                    <a:pt x="8339244" y="647841"/>
                    <a:pt x="8337850" y="656361"/>
                    <a:pt x="8328863" y="655121"/>
                  </a:cubicBezTo>
                  <a:cubicBezTo>
                    <a:pt x="8319875" y="653882"/>
                    <a:pt x="8306860" y="643346"/>
                    <a:pt x="8299732" y="631571"/>
                  </a:cubicBezTo>
                  <a:cubicBezTo>
                    <a:pt x="8292606" y="619792"/>
                    <a:pt x="8294155" y="611272"/>
                    <a:pt x="8302832" y="612357"/>
                  </a:cubicBezTo>
                  <a:close/>
                  <a:moveTo>
                    <a:pt x="6187185" y="611740"/>
                  </a:moveTo>
                  <a:cubicBezTo>
                    <a:pt x="6196947" y="612205"/>
                    <a:pt x="6207019" y="621656"/>
                    <a:pt x="6209653" y="633123"/>
                  </a:cubicBezTo>
                  <a:cubicBezTo>
                    <a:pt x="6212442" y="644589"/>
                    <a:pt x="6206554" y="653576"/>
                    <a:pt x="6196793" y="653110"/>
                  </a:cubicBezTo>
                  <a:cubicBezTo>
                    <a:pt x="6187031" y="652801"/>
                    <a:pt x="6176959" y="643193"/>
                    <a:pt x="6174325" y="631728"/>
                  </a:cubicBezTo>
                  <a:cubicBezTo>
                    <a:pt x="6171691" y="620263"/>
                    <a:pt x="6177424" y="611276"/>
                    <a:pt x="6187185" y="611740"/>
                  </a:cubicBezTo>
                  <a:close/>
                  <a:moveTo>
                    <a:pt x="6131095" y="609726"/>
                  </a:moveTo>
                  <a:cubicBezTo>
                    <a:pt x="6140702" y="610035"/>
                    <a:pt x="6150773" y="619486"/>
                    <a:pt x="6153253" y="630954"/>
                  </a:cubicBezTo>
                  <a:cubicBezTo>
                    <a:pt x="6155731" y="642264"/>
                    <a:pt x="6149844" y="651250"/>
                    <a:pt x="6140082" y="650940"/>
                  </a:cubicBezTo>
                  <a:cubicBezTo>
                    <a:pt x="6130320" y="650477"/>
                    <a:pt x="6120404" y="641025"/>
                    <a:pt x="6117924" y="629558"/>
                  </a:cubicBezTo>
                  <a:cubicBezTo>
                    <a:pt x="6115446" y="618093"/>
                    <a:pt x="6121333" y="609260"/>
                    <a:pt x="6131095" y="609726"/>
                  </a:cubicBezTo>
                  <a:close/>
                  <a:moveTo>
                    <a:pt x="7159322" y="608795"/>
                  </a:moveTo>
                  <a:cubicBezTo>
                    <a:pt x="7168774" y="609570"/>
                    <a:pt x="7180395" y="619641"/>
                    <a:pt x="7185353" y="631108"/>
                  </a:cubicBezTo>
                  <a:cubicBezTo>
                    <a:pt x="7190312" y="642574"/>
                    <a:pt x="7186593" y="651251"/>
                    <a:pt x="7177141" y="650477"/>
                  </a:cubicBezTo>
                  <a:cubicBezTo>
                    <a:pt x="7167535" y="649700"/>
                    <a:pt x="7155914" y="639631"/>
                    <a:pt x="7151110" y="628163"/>
                  </a:cubicBezTo>
                  <a:cubicBezTo>
                    <a:pt x="7146152" y="616698"/>
                    <a:pt x="7149870" y="608021"/>
                    <a:pt x="7159322" y="608795"/>
                  </a:cubicBezTo>
                  <a:close/>
                  <a:moveTo>
                    <a:pt x="6075004" y="607556"/>
                  </a:moveTo>
                  <a:cubicBezTo>
                    <a:pt x="6084765" y="607867"/>
                    <a:pt x="6094527" y="617320"/>
                    <a:pt x="6097006" y="628786"/>
                  </a:cubicBezTo>
                  <a:cubicBezTo>
                    <a:pt x="6099331" y="640252"/>
                    <a:pt x="6093287" y="649237"/>
                    <a:pt x="6083526" y="648928"/>
                  </a:cubicBezTo>
                  <a:cubicBezTo>
                    <a:pt x="6073609" y="648462"/>
                    <a:pt x="6063848" y="639012"/>
                    <a:pt x="6061523" y="627546"/>
                  </a:cubicBezTo>
                  <a:cubicBezTo>
                    <a:pt x="6059199" y="616079"/>
                    <a:pt x="6065242" y="607249"/>
                    <a:pt x="6075004" y="607556"/>
                  </a:cubicBezTo>
                  <a:close/>
                  <a:moveTo>
                    <a:pt x="2818609" y="607400"/>
                  </a:moveTo>
                  <a:cubicBezTo>
                    <a:pt x="2827906" y="606314"/>
                    <a:pt x="2831159" y="614681"/>
                    <a:pt x="2825736" y="626302"/>
                  </a:cubicBezTo>
                  <a:cubicBezTo>
                    <a:pt x="2820313" y="637769"/>
                    <a:pt x="2808381" y="647995"/>
                    <a:pt x="2798929" y="649080"/>
                  </a:cubicBezTo>
                  <a:cubicBezTo>
                    <a:pt x="2789478" y="650165"/>
                    <a:pt x="2786378" y="641643"/>
                    <a:pt x="2791802" y="630020"/>
                  </a:cubicBezTo>
                  <a:cubicBezTo>
                    <a:pt x="2797225" y="618555"/>
                    <a:pt x="2809157" y="608328"/>
                    <a:pt x="2818609" y="607400"/>
                  </a:cubicBezTo>
                  <a:close/>
                  <a:moveTo>
                    <a:pt x="7769505" y="606780"/>
                  </a:moveTo>
                  <a:cubicBezTo>
                    <a:pt x="7778646" y="607864"/>
                    <a:pt x="7791042" y="618091"/>
                    <a:pt x="7797240" y="629711"/>
                  </a:cubicBezTo>
                  <a:cubicBezTo>
                    <a:pt x="7803438" y="641332"/>
                    <a:pt x="7800959" y="650010"/>
                    <a:pt x="7791817" y="648925"/>
                  </a:cubicBezTo>
                  <a:cubicBezTo>
                    <a:pt x="7782675" y="647838"/>
                    <a:pt x="7770279" y="637614"/>
                    <a:pt x="7764081" y="625993"/>
                  </a:cubicBezTo>
                  <a:cubicBezTo>
                    <a:pt x="7757884" y="614372"/>
                    <a:pt x="7760362" y="605850"/>
                    <a:pt x="7769505" y="606780"/>
                  </a:cubicBezTo>
                  <a:close/>
                  <a:moveTo>
                    <a:pt x="6018758" y="605540"/>
                  </a:moveTo>
                  <a:cubicBezTo>
                    <a:pt x="6028365" y="605851"/>
                    <a:pt x="6038127" y="615304"/>
                    <a:pt x="6040451" y="626769"/>
                  </a:cubicBezTo>
                  <a:cubicBezTo>
                    <a:pt x="6042775" y="638236"/>
                    <a:pt x="6036732" y="647223"/>
                    <a:pt x="6026816" y="646912"/>
                  </a:cubicBezTo>
                  <a:cubicBezTo>
                    <a:pt x="6017054" y="646602"/>
                    <a:pt x="6007292" y="637151"/>
                    <a:pt x="6005123" y="625684"/>
                  </a:cubicBezTo>
                  <a:cubicBezTo>
                    <a:pt x="6002799" y="614219"/>
                    <a:pt x="6008996" y="605386"/>
                    <a:pt x="6018758" y="605540"/>
                  </a:cubicBezTo>
                  <a:close/>
                  <a:moveTo>
                    <a:pt x="8251699" y="605539"/>
                  </a:moveTo>
                  <a:cubicBezTo>
                    <a:pt x="8260687" y="606779"/>
                    <a:pt x="8273547" y="617315"/>
                    <a:pt x="8280674" y="629091"/>
                  </a:cubicBezTo>
                  <a:cubicBezTo>
                    <a:pt x="8287647" y="640868"/>
                    <a:pt x="8286252" y="649389"/>
                    <a:pt x="8277265" y="648148"/>
                  </a:cubicBezTo>
                  <a:cubicBezTo>
                    <a:pt x="8268279" y="646910"/>
                    <a:pt x="8255263" y="636372"/>
                    <a:pt x="8248290" y="624597"/>
                  </a:cubicBezTo>
                  <a:cubicBezTo>
                    <a:pt x="8241318" y="612821"/>
                    <a:pt x="8242867" y="604299"/>
                    <a:pt x="8251699" y="605539"/>
                  </a:cubicBezTo>
                  <a:close/>
                  <a:moveTo>
                    <a:pt x="8666182" y="604762"/>
                  </a:moveTo>
                  <a:cubicBezTo>
                    <a:pt x="8674859" y="606003"/>
                    <a:pt x="8688184" y="616848"/>
                    <a:pt x="8695932" y="628780"/>
                  </a:cubicBezTo>
                  <a:cubicBezTo>
                    <a:pt x="8703679" y="640710"/>
                    <a:pt x="8702749" y="649388"/>
                    <a:pt x="8694072" y="647993"/>
                  </a:cubicBezTo>
                  <a:cubicBezTo>
                    <a:pt x="8685240" y="646753"/>
                    <a:pt x="8672070" y="635908"/>
                    <a:pt x="8664323" y="623978"/>
                  </a:cubicBezTo>
                  <a:cubicBezTo>
                    <a:pt x="8656575" y="612046"/>
                    <a:pt x="8657505" y="603369"/>
                    <a:pt x="8666182" y="604762"/>
                  </a:cubicBezTo>
                  <a:close/>
                  <a:moveTo>
                    <a:pt x="7105092" y="604458"/>
                  </a:moveTo>
                  <a:cubicBezTo>
                    <a:pt x="7114389" y="605231"/>
                    <a:pt x="7126010" y="615148"/>
                    <a:pt x="7130813" y="626612"/>
                  </a:cubicBezTo>
                  <a:cubicBezTo>
                    <a:pt x="7135616" y="638081"/>
                    <a:pt x="7131743" y="646756"/>
                    <a:pt x="7122291" y="645981"/>
                  </a:cubicBezTo>
                  <a:cubicBezTo>
                    <a:pt x="7112839" y="645207"/>
                    <a:pt x="7101373" y="635137"/>
                    <a:pt x="7096569" y="623670"/>
                  </a:cubicBezTo>
                  <a:cubicBezTo>
                    <a:pt x="7091766" y="612204"/>
                    <a:pt x="7095640" y="603527"/>
                    <a:pt x="7105092" y="604458"/>
                  </a:cubicBezTo>
                  <a:close/>
                  <a:moveTo>
                    <a:pt x="5962512" y="603994"/>
                  </a:moveTo>
                  <a:cubicBezTo>
                    <a:pt x="5972273" y="604148"/>
                    <a:pt x="5981880" y="613598"/>
                    <a:pt x="5984050" y="625066"/>
                  </a:cubicBezTo>
                  <a:cubicBezTo>
                    <a:pt x="5986219" y="636532"/>
                    <a:pt x="5980021" y="645518"/>
                    <a:pt x="5970104" y="645208"/>
                  </a:cubicBezTo>
                  <a:cubicBezTo>
                    <a:pt x="5960188" y="644898"/>
                    <a:pt x="5950581" y="635447"/>
                    <a:pt x="5948567" y="623981"/>
                  </a:cubicBezTo>
                  <a:cubicBezTo>
                    <a:pt x="5946552" y="612515"/>
                    <a:pt x="5952750" y="603683"/>
                    <a:pt x="5962512" y="603994"/>
                  </a:cubicBezTo>
                  <a:close/>
                  <a:moveTo>
                    <a:pt x="5906266" y="602288"/>
                  </a:moveTo>
                  <a:cubicBezTo>
                    <a:pt x="5916028" y="602600"/>
                    <a:pt x="5925480" y="611896"/>
                    <a:pt x="5927494" y="623362"/>
                  </a:cubicBezTo>
                  <a:cubicBezTo>
                    <a:pt x="5929508" y="634673"/>
                    <a:pt x="5923156" y="643816"/>
                    <a:pt x="5913239" y="643505"/>
                  </a:cubicBezTo>
                  <a:cubicBezTo>
                    <a:pt x="5903477" y="643350"/>
                    <a:pt x="5893870" y="633899"/>
                    <a:pt x="5892011" y="622431"/>
                  </a:cubicBezTo>
                  <a:cubicBezTo>
                    <a:pt x="5890152" y="610965"/>
                    <a:pt x="5896505" y="601978"/>
                    <a:pt x="5906266" y="602288"/>
                  </a:cubicBezTo>
                  <a:close/>
                  <a:moveTo>
                    <a:pt x="4719218" y="601514"/>
                  </a:moveTo>
                  <a:cubicBezTo>
                    <a:pt x="4728980" y="601358"/>
                    <a:pt x="4736262" y="610346"/>
                    <a:pt x="4735333" y="621656"/>
                  </a:cubicBezTo>
                  <a:cubicBezTo>
                    <a:pt x="4734403" y="632967"/>
                    <a:pt x="4725571" y="642419"/>
                    <a:pt x="4715654" y="642730"/>
                  </a:cubicBezTo>
                  <a:cubicBezTo>
                    <a:pt x="4705738" y="643039"/>
                    <a:pt x="4698455" y="633899"/>
                    <a:pt x="4699540" y="622585"/>
                  </a:cubicBezTo>
                  <a:cubicBezTo>
                    <a:pt x="4700625" y="611121"/>
                    <a:pt x="4709456" y="601822"/>
                    <a:pt x="4719218" y="601514"/>
                  </a:cubicBezTo>
                  <a:close/>
                  <a:moveTo>
                    <a:pt x="2872218" y="601355"/>
                  </a:moveTo>
                  <a:cubicBezTo>
                    <a:pt x="2881670" y="600270"/>
                    <a:pt x="2884925" y="608794"/>
                    <a:pt x="2879656" y="620260"/>
                  </a:cubicBezTo>
                  <a:cubicBezTo>
                    <a:pt x="2874387" y="631727"/>
                    <a:pt x="2862458" y="641951"/>
                    <a:pt x="2853006" y="643036"/>
                  </a:cubicBezTo>
                  <a:cubicBezTo>
                    <a:pt x="2843711" y="644122"/>
                    <a:pt x="2840302" y="635444"/>
                    <a:pt x="2845725" y="623978"/>
                  </a:cubicBezTo>
                  <a:cubicBezTo>
                    <a:pt x="2851147" y="612512"/>
                    <a:pt x="2863078" y="602285"/>
                    <a:pt x="2872218" y="601355"/>
                  </a:cubicBezTo>
                  <a:close/>
                  <a:moveTo>
                    <a:pt x="7716667" y="601047"/>
                  </a:moveTo>
                  <a:cubicBezTo>
                    <a:pt x="7725809" y="601977"/>
                    <a:pt x="7738050" y="612201"/>
                    <a:pt x="7744248" y="623825"/>
                  </a:cubicBezTo>
                  <a:cubicBezTo>
                    <a:pt x="7750445" y="635445"/>
                    <a:pt x="7747966" y="644123"/>
                    <a:pt x="7738669" y="643037"/>
                  </a:cubicBezTo>
                  <a:cubicBezTo>
                    <a:pt x="7729527" y="641953"/>
                    <a:pt x="7717132" y="631728"/>
                    <a:pt x="7711089" y="620106"/>
                  </a:cubicBezTo>
                  <a:cubicBezTo>
                    <a:pt x="7705046" y="608484"/>
                    <a:pt x="7707525" y="599961"/>
                    <a:pt x="7716667" y="601047"/>
                  </a:cubicBezTo>
                  <a:close/>
                  <a:moveTo>
                    <a:pt x="5849866" y="600894"/>
                  </a:moveTo>
                  <a:cubicBezTo>
                    <a:pt x="5859628" y="601203"/>
                    <a:pt x="5869080" y="610500"/>
                    <a:pt x="5870939" y="621965"/>
                  </a:cubicBezTo>
                  <a:cubicBezTo>
                    <a:pt x="5872799" y="633278"/>
                    <a:pt x="5866446" y="642419"/>
                    <a:pt x="5856529" y="642111"/>
                  </a:cubicBezTo>
                  <a:cubicBezTo>
                    <a:pt x="5846613" y="641954"/>
                    <a:pt x="5837161" y="632348"/>
                    <a:pt x="5835456" y="621036"/>
                  </a:cubicBezTo>
                  <a:cubicBezTo>
                    <a:pt x="5833752" y="609570"/>
                    <a:pt x="5840260" y="600584"/>
                    <a:pt x="5849866" y="600894"/>
                  </a:cubicBezTo>
                  <a:close/>
                  <a:moveTo>
                    <a:pt x="4775774" y="599961"/>
                  </a:moveTo>
                  <a:cubicBezTo>
                    <a:pt x="4785536" y="599808"/>
                    <a:pt x="4792818" y="608795"/>
                    <a:pt x="4792044" y="620106"/>
                  </a:cubicBezTo>
                  <a:cubicBezTo>
                    <a:pt x="4791269" y="631571"/>
                    <a:pt x="4782592" y="641024"/>
                    <a:pt x="4772675" y="641182"/>
                  </a:cubicBezTo>
                  <a:cubicBezTo>
                    <a:pt x="4762914" y="641490"/>
                    <a:pt x="4755476" y="632348"/>
                    <a:pt x="4756406" y="621036"/>
                  </a:cubicBezTo>
                  <a:cubicBezTo>
                    <a:pt x="4757335" y="609724"/>
                    <a:pt x="4766012" y="600427"/>
                    <a:pt x="4775774" y="599961"/>
                  </a:cubicBezTo>
                  <a:close/>
                  <a:moveTo>
                    <a:pt x="7050550" y="599808"/>
                  </a:moveTo>
                  <a:cubicBezTo>
                    <a:pt x="7060002" y="600584"/>
                    <a:pt x="7071468" y="610500"/>
                    <a:pt x="7076117" y="621965"/>
                  </a:cubicBezTo>
                  <a:cubicBezTo>
                    <a:pt x="7080920" y="633588"/>
                    <a:pt x="7076891" y="642265"/>
                    <a:pt x="7067440" y="641490"/>
                  </a:cubicBezTo>
                  <a:cubicBezTo>
                    <a:pt x="7057988" y="640715"/>
                    <a:pt x="7046522" y="630797"/>
                    <a:pt x="7041873" y="619331"/>
                  </a:cubicBezTo>
                  <a:cubicBezTo>
                    <a:pt x="7037380" y="607865"/>
                    <a:pt x="7041254" y="599189"/>
                    <a:pt x="7050550" y="599808"/>
                  </a:cubicBezTo>
                  <a:close/>
                  <a:moveTo>
                    <a:pt x="5793620" y="599498"/>
                  </a:moveTo>
                  <a:cubicBezTo>
                    <a:pt x="5803382" y="599654"/>
                    <a:pt x="5812679" y="609107"/>
                    <a:pt x="5814383" y="620417"/>
                  </a:cubicBezTo>
                  <a:cubicBezTo>
                    <a:pt x="5816088" y="631882"/>
                    <a:pt x="5809580" y="640871"/>
                    <a:pt x="5799663" y="640715"/>
                  </a:cubicBezTo>
                  <a:cubicBezTo>
                    <a:pt x="5789901" y="640405"/>
                    <a:pt x="5780605" y="630954"/>
                    <a:pt x="5778900" y="619641"/>
                  </a:cubicBezTo>
                  <a:cubicBezTo>
                    <a:pt x="5777196" y="608332"/>
                    <a:pt x="5783858" y="599344"/>
                    <a:pt x="5793620" y="599498"/>
                  </a:cubicBezTo>
                  <a:close/>
                  <a:moveTo>
                    <a:pt x="8200412" y="598566"/>
                  </a:moveTo>
                  <a:cubicBezTo>
                    <a:pt x="8209244" y="599807"/>
                    <a:pt x="8222259" y="610187"/>
                    <a:pt x="8229232" y="621964"/>
                  </a:cubicBezTo>
                  <a:cubicBezTo>
                    <a:pt x="8236204" y="633583"/>
                    <a:pt x="8234654" y="642262"/>
                    <a:pt x="8225668" y="641022"/>
                  </a:cubicBezTo>
                  <a:cubicBezTo>
                    <a:pt x="8216681" y="639939"/>
                    <a:pt x="8203820" y="629400"/>
                    <a:pt x="8196848" y="617625"/>
                  </a:cubicBezTo>
                  <a:cubicBezTo>
                    <a:pt x="8189875" y="605849"/>
                    <a:pt x="8191425" y="597328"/>
                    <a:pt x="8200412" y="598566"/>
                  </a:cubicBezTo>
                  <a:close/>
                  <a:moveTo>
                    <a:pt x="5737219" y="598260"/>
                  </a:moveTo>
                  <a:cubicBezTo>
                    <a:pt x="5746981" y="598413"/>
                    <a:pt x="5756277" y="607867"/>
                    <a:pt x="5757827" y="619179"/>
                  </a:cubicBezTo>
                  <a:cubicBezTo>
                    <a:pt x="5759377" y="630643"/>
                    <a:pt x="5752714" y="639631"/>
                    <a:pt x="5742797" y="639475"/>
                  </a:cubicBezTo>
                  <a:cubicBezTo>
                    <a:pt x="5732881" y="639323"/>
                    <a:pt x="5723739" y="629868"/>
                    <a:pt x="5722189" y="618558"/>
                  </a:cubicBezTo>
                  <a:cubicBezTo>
                    <a:pt x="5720795" y="607247"/>
                    <a:pt x="5727457" y="598104"/>
                    <a:pt x="5737219" y="598260"/>
                  </a:cubicBezTo>
                  <a:close/>
                  <a:moveTo>
                    <a:pt x="5680819" y="597330"/>
                  </a:moveTo>
                  <a:cubicBezTo>
                    <a:pt x="5690580" y="597486"/>
                    <a:pt x="5699722" y="606938"/>
                    <a:pt x="5701117" y="618247"/>
                  </a:cubicBezTo>
                  <a:cubicBezTo>
                    <a:pt x="5702666" y="629558"/>
                    <a:pt x="5695848" y="638702"/>
                    <a:pt x="5685932" y="638544"/>
                  </a:cubicBezTo>
                  <a:cubicBezTo>
                    <a:pt x="5676015" y="638391"/>
                    <a:pt x="5667029" y="628938"/>
                    <a:pt x="5665634" y="617628"/>
                  </a:cubicBezTo>
                  <a:cubicBezTo>
                    <a:pt x="5664239" y="606162"/>
                    <a:pt x="5671057" y="597175"/>
                    <a:pt x="5680819" y="597330"/>
                  </a:cubicBezTo>
                  <a:close/>
                  <a:moveTo>
                    <a:pt x="8615979" y="597016"/>
                  </a:moveTo>
                  <a:cubicBezTo>
                    <a:pt x="8624656" y="598409"/>
                    <a:pt x="8637981" y="609102"/>
                    <a:pt x="8645573" y="621034"/>
                  </a:cubicBezTo>
                  <a:cubicBezTo>
                    <a:pt x="8653166" y="632962"/>
                    <a:pt x="8652236" y="641640"/>
                    <a:pt x="8643559" y="640247"/>
                  </a:cubicBezTo>
                  <a:cubicBezTo>
                    <a:pt x="8634882" y="638849"/>
                    <a:pt x="8621557" y="628159"/>
                    <a:pt x="8613965" y="616229"/>
                  </a:cubicBezTo>
                  <a:cubicBezTo>
                    <a:pt x="8606372" y="604298"/>
                    <a:pt x="8607302" y="595778"/>
                    <a:pt x="8615979" y="597016"/>
                  </a:cubicBezTo>
                  <a:close/>
                  <a:moveTo>
                    <a:pt x="5624419" y="596556"/>
                  </a:moveTo>
                  <a:cubicBezTo>
                    <a:pt x="5634180" y="596709"/>
                    <a:pt x="5643322" y="606008"/>
                    <a:pt x="5644561" y="617319"/>
                  </a:cubicBezTo>
                  <a:cubicBezTo>
                    <a:pt x="5645956" y="628631"/>
                    <a:pt x="5638984" y="637772"/>
                    <a:pt x="5629067" y="637616"/>
                  </a:cubicBezTo>
                  <a:cubicBezTo>
                    <a:pt x="5619150" y="637462"/>
                    <a:pt x="5610163" y="628009"/>
                    <a:pt x="5608924" y="616698"/>
                  </a:cubicBezTo>
                  <a:cubicBezTo>
                    <a:pt x="5607684" y="605388"/>
                    <a:pt x="5614657" y="596248"/>
                    <a:pt x="5624419" y="596556"/>
                  </a:cubicBezTo>
                  <a:close/>
                  <a:moveTo>
                    <a:pt x="6996163" y="595780"/>
                  </a:moveTo>
                  <a:cubicBezTo>
                    <a:pt x="7005615" y="596399"/>
                    <a:pt x="7016926" y="606315"/>
                    <a:pt x="7021574" y="617781"/>
                  </a:cubicBezTo>
                  <a:cubicBezTo>
                    <a:pt x="7026068" y="629249"/>
                    <a:pt x="7022194" y="638081"/>
                    <a:pt x="7012588" y="637304"/>
                  </a:cubicBezTo>
                  <a:cubicBezTo>
                    <a:pt x="7002981" y="636532"/>
                    <a:pt x="6991670" y="626612"/>
                    <a:pt x="6987176" y="615147"/>
                  </a:cubicBezTo>
                  <a:cubicBezTo>
                    <a:pt x="6982683" y="603683"/>
                    <a:pt x="6986711" y="595004"/>
                    <a:pt x="6996163" y="595780"/>
                  </a:cubicBezTo>
                  <a:close/>
                  <a:moveTo>
                    <a:pt x="5568018" y="595470"/>
                  </a:moveTo>
                  <a:cubicBezTo>
                    <a:pt x="5577779" y="595625"/>
                    <a:pt x="5586611" y="604923"/>
                    <a:pt x="5587851" y="616233"/>
                  </a:cubicBezTo>
                  <a:cubicBezTo>
                    <a:pt x="5588935" y="627698"/>
                    <a:pt x="5581963" y="636843"/>
                    <a:pt x="5572046" y="636687"/>
                  </a:cubicBezTo>
                  <a:cubicBezTo>
                    <a:pt x="5562129" y="636687"/>
                    <a:pt x="5553298" y="627237"/>
                    <a:pt x="5552213" y="615924"/>
                  </a:cubicBezTo>
                  <a:cubicBezTo>
                    <a:pt x="5551128" y="604613"/>
                    <a:pt x="5558101" y="595470"/>
                    <a:pt x="5568018" y="595470"/>
                  </a:cubicBezTo>
                  <a:close/>
                  <a:moveTo>
                    <a:pt x="7663985" y="595158"/>
                  </a:moveTo>
                  <a:cubicBezTo>
                    <a:pt x="7673127" y="596089"/>
                    <a:pt x="7685367" y="606315"/>
                    <a:pt x="7691410" y="617937"/>
                  </a:cubicBezTo>
                  <a:cubicBezTo>
                    <a:pt x="7697298" y="629557"/>
                    <a:pt x="7694819" y="638078"/>
                    <a:pt x="7685522" y="637150"/>
                  </a:cubicBezTo>
                  <a:cubicBezTo>
                    <a:pt x="7676380" y="636219"/>
                    <a:pt x="7663985" y="625993"/>
                    <a:pt x="7658097" y="614372"/>
                  </a:cubicBezTo>
                  <a:cubicBezTo>
                    <a:pt x="7652209" y="602752"/>
                    <a:pt x="7654843" y="594229"/>
                    <a:pt x="7663985" y="595158"/>
                  </a:cubicBezTo>
                  <a:close/>
                  <a:moveTo>
                    <a:pt x="5511771" y="595005"/>
                  </a:moveTo>
                  <a:cubicBezTo>
                    <a:pt x="5521533" y="595160"/>
                    <a:pt x="5530210" y="604458"/>
                    <a:pt x="5531295" y="615768"/>
                  </a:cubicBezTo>
                  <a:cubicBezTo>
                    <a:pt x="5532224" y="627080"/>
                    <a:pt x="5525097" y="636377"/>
                    <a:pt x="5515180" y="636221"/>
                  </a:cubicBezTo>
                  <a:cubicBezTo>
                    <a:pt x="5505264" y="636066"/>
                    <a:pt x="5496432" y="626769"/>
                    <a:pt x="5495502" y="615458"/>
                  </a:cubicBezTo>
                  <a:cubicBezTo>
                    <a:pt x="5494417" y="603992"/>
                    <a:pt x="5501700" y="595005"/>
                    <a:pt x="5511771" y="595005"/>
                  </a:cubicBezTo>
                  <a:close/>
                  <a:moveTo>
                    <a:pt x="5454906" y="594696"/>
                  </a:moveTo>
                  <a:cubicBezTo>
                    <a:pt x="5464668" y="594696"/>
                    <a:pt x="5473345" y="603992"/>
                    <a:pt x="5474275" y="615304"/>
                  </a:cubicBezTo>
                  <a:cubicBezTo>
                    <a:pt x="5475204" y="626613"/>
                    <a:pt x="5467922" y="635758"/>
                    <a:pt x="5458005" y="635758"/>
                  </a:cubicBezTo>
                  <a:cubicBezTo>
                    <a:pt x="5448088" y="635601"/>
                    <a:pt x="5439411" y="626306"/>
                    <a:pt x="5438636" y="614994"/>
                  </a:cubicBezTo>
                  <a:cubicBezTo>
                    <a:pt x="5437862" y="603683"/>
                    <a:pt x="5445144" y="594542"/>
                    <a:pt x="5454906" y="594696"/>
                  </a:cubicBezTo>
                  <a:close/>
                  <a:moveTo>
                    <a:pt x="5398506" y="594231"/>
                  </a:moveTo>
                  <a:cubicBezTo>
                    <a:pt x="5408268" y="594231"/>
                    <a:pt x="5416789" y="603527"/>
                    <a:pt x="5417564" y="614838"/>
                  </a:cubicBezTo>
                  <a:cubicBezTo>
                    <a:pt x="5418339" y="626150"/>
                    <a:pt x="5410902" y="635293"/>
                    <a:pt x="5400985" y="635293"/>
                  </a:cubicBezTo>
                  <a:cubicBezTo>
                    <a:pt x="5391069" y="635293"/>
                    <a:pt x="5382546" y="625995"/>
                    <a:pt x="5381926" y="614684"/>
                  </a:cubicBezTo>
                  <a:cubicBezTo>
                    <a:pt x="5381152" y="603373"/>
                    <a:pt x="5388589" y="594231"/>
                    <a:pt x="5398506" y="594231"/>
                  </a:cubicBezTo>
                  <a:close/>
                  <a:moveTo>
                    <a:pt x="2425315" y="594228"/>
                  </a:moveTo>
                  <a:cubicBezTo>
                    <a:pt x="2434457" y="592985"/>
                    <a:pt x="2436781" y="601353"/>
                    <a:pt x="2430583" y="612975"/>
                  </a:cubicBezTo>
                  <a:cubicBezTo>
                    <a:pt x="2424385" y="624597"/>
                    <a:pt x="2411834" y="634978"/>
                    <a:pt x="2402692" y="636216"/>
                  </a:cubicBezTo>
                  <a:cubicBezTo>
                    <a:pt x="2393550" y="637458"/>
                    <a:pt x="2391225" y="628934"/>
                    <a:pt x="2397425" y="617315"/>
                  </a:cubicBezTo>
                  <a:cubicBezTo>
                    <a:pt x="2403622" y="605692"/>
                    <a:pt x="2416173" y="595310"/>
                    <a:pt x="2425315" y="594228"/>
                  </a:cubicBezTo>
                  <a:close/>
                  <a:moveTo>
                    <a:pt x="5285239" y="594076"/>
                  </a:moveTo>
                  <a:cubicBezTo>
                    <a:pt x="5295001" y="594076"/>
                    <a:pt x="5303368" y="603218"/>
                    <a:pt x="5303833" y="614529"/>
                  </a:cubicBezTo>
                  <a:cubicBezTo>
                    <a:pt x="5304298" y="625840"/>
                    <a:pt x="5296705" y="635137"/>
                    <a:pt x="5286789" y="635137"/>
                  </a:cubicBezTo>
                  <a:cubicBezTo>
                    <a:pt x="5276872" y="635137"/>
                    <a:pt x="5268505" y="625840"/>
                    <a:pt x="5268195" y="614529"/>
                  </a:cubicBezTo>
                  <a:cubicBezTo>
                    <a:pt x="5267885" y="603218"/>
                    <a:pt x="5275478" y="594076"/>
                    <a:pt x="5285239" y="594076"/>
                  </a:cubicBezTo>
                  <a:close/>
                  <a:moveTo>
                    <a:pt x="5341950" y="593921"/>
                  </a:moveTo>
                  <a:cubicBezTo>
                    <a:pt x="5351867" y="593921"/>
                    <a:pt x="5360233" y="603218"/>
                    <a:pt x="5360853" y="614529"/>
                  </a:cubicBezTo>
                  <a:cubicBezTo>
                    <a:pt x="5361473" y="625995"/>
                    <a:pt x="5353881" y="635137"/>
                    <a:pt x="5343964" y="635137"/>
                  </a:cubicBezTo>
                  <a:cubicBezTo>
                    <a:pt x="5334047" y="635137"/>
                    <a:pt x="5325525" y="625840"/>
                    <a:pt x="5325061" y="614529"/>
                  </a:cubicBezTo>
                  <a:cubicBezTo>
                    <a:pt x="5324596" y="603218"/>
                    <a:pt x="5332033" y="594076"/>
                    <a:pt x="5341950" y="593921"/>
                  </a:cubicBezTo>
                  <a:close/>
                  <a:moveTo>
                    <a:pt x="8148969" y="591749"/>
                  </a:moveTo>
                  <a:cubicBezTo>
                    <a:pt x="8157801" y="592989"/>
                    <a:pt x="8170662" y="603369"/>
                    <a:pt x="8177634" y="615147"/>
                  </a:cubicBezTo>
                  <a:cubicBezTo>
                    <a:pt x="8184607" y="626767"/>
                    <a:pt x="8182903" y="635444"/>
                    <a:pt x="8173915" y="634205"/>
                  </a:cubicBezTo>
                  <a:cubicBezTo>
                    <a:pt x="8164928" y="632965"/>
                    <a:pt x="8152068" y="622585"/>
                    <a:pt x="8145251" y="610808"/>
                  </a:cubicBezTo>
                  <a:cubicBezTo>
                    <a:pt x="8138278" y="599186"/>
                    <a:pt x="8139982" y="590661"/>
                    <a:pt x="8148969" y="591749"/>
                  </a:cubicBezTo>
                  <a:close/>
                  <a:moveTo>
                    <a:pt x="6941622" y="591442"/>
                  </a:moveTo>
                  <a:cubicBezTo>
                    <a:pt x="6951074" y="592214"/>
                    <a:pt x="6962385" y="601978"/>
                    <a:pt x="6966879" y="613444"/>
                  </a:cubicBezTo>
                  <a:cubicBezTo>
                    <a:pt x="6971372" y="624910"/>
                    <a:pt x="6967343" y="633743"/>
                    <a:pt x="6957737" y="632967"/>
                  </a:cubicBezTo>
                  <a:cubicBezTo>
                    <a:pt x="6948130" y="632348"/>
                    <a:pt x="6936819" y="622431"/>
                    <a:pt x="6932480" y="610965"/>
                  </a:cubicBezTo>
                  <a:cubicBezTo>
                    <a:pt x="6928142" y="599498"/>
                    <a:pt x="6932171" y="590821"/>
                    <a:pt x="6941622" y="591442"/>
                  </a:cubicBezTo>
                  <a:close/>
                  <a:moveTo>
                    <a:pt x="3667128" y="590356"/>
                  </a:moveTo>
                  <a:cubicBezTo>
                    <a:pt x="3676580" y="589737"/>
                    <a:pt x="3681538" y="598259"/>
                    <a:pt x="3678129" y="609723"/>
                  </a:cubicBezTo>
                  <a:cubicBezTo>
                    <a:pt x="3674720" y="621190"/>
                    <a:pt x="3664029" y="630952"/>
                    <a:pt x="3654267" y="631728"/>
                  </a:cubicBezTo>
                  <a:cubicBezTo>
                    <a:pt x="3644661" y="632500"/>
                    <a:pt x="3639702" y="623825"/>
                    <a:pt x="3643266" y="612357"/>
                  </a:cubicBezTo>
                  <a:cubicBezTo>
                    <a:pt x="3646830" y="600894"/>
                    <a:pt x="3657521" y="591132"/>
                    <a:pt x="3667128" y="590356"/>
                  </a:cubicBezTo>
                  <a:close/>
                  <a:moveTo>
                    <a:pt x="2980372" y="589735"/>
                  </a:moveTo>
                  <a:cubicBezTo>
                    <a:pt x="2989668" y="588650"/>
                    <a:pt x="2993231" y="597173"/>
                    <a:pt x="2988119" y="608638"/>
                  </a:cubicBezTo>
                  <a:cubicBezTo>
                    <a:pt x="2983006" y="620105"/>
                    <a:pt x="2971231" y="630332"/>
                    <a:pt x="2961779" y="631261"/>
                  </a:cubicBezTo>
                  <a:cubicBezTo>
                    <a:pt x="2952327" y="632191"/>
                    <a:pt x="2948917" y="623668"/>
                    <a:pt x="2954032" y="612201"/>
                  </a:cubicBezTo>
                  <a:cubicBezTo>
                    <a:pt x="2959144" y="600737"/>
                    <a:pt x="2970921" y="590664"/>
                    <a:pt x="2980372" y="589735"/>
                  </a:cubicBezTo>
                  <a:close/>
                  <a:moveTo>
                    <a:pt x="7610994" y="589581"/>
                  </a:moveTo>
                  <a:cubicBezTo>
                    <a:pt x="7620135" y="590511"/>
                    <a:pt x="7632376" y="600584"/>
                    <a:pt x="7638264" y="612201"/>
                  </a:cubicBezTo>
                  <a:cubicBezTo>
                    <a:pt x="7644152" y="623825"/>
                    <a:pt x="7641518" y="632347"/>
                    <a:pt x="7632221" y="631416"/>
                  </a:cubicBezTo>
                  <a:cubicBezTo>
                    <a:pt x="7623079" y="630332"/>
                    <a:pt x="7610838" y="620260"/>
                    <a:pt x="7604950" y="608638"/>
                  </a:cubicBezTo>
                  <a:cubicBezTo>
                    <a:pt x="7599217" y="597173"/>
                    <a:pt x="7601852" y="588650"/>
                    <a:pt x="7610994" y="589581"/>
                  </a:cubicBezTo>
                  <a:close/>
                  <a:moveTo>
                    <a:pt x="8565777" y="589425"/>
                  </a:moveTo>
                  <a:cubicBezTo>
                    <a:pt x="8574608" y="590661"/>
                    <a:pt x="8587779" y="601355"/>
                    <a:pt x="8595371" y="613286"/>
                  </a:cubicBezTo>
                  <a:cubicBezTo>
                    <a:pt x="8602963" y="625215"/>
                    <a:pt x="8601879" y="633893"/>
                    <a:pt x="8593202" y="632498"/>
                  </a:cubicBezTo>
                  <a:cubicBezTo>
                    <a:pt x="8584369" y="631258"/>
                    <a:pt x="8571199" y="620568"/>
                    <a:pt x="8563607" y="608636"/>
                  </a:cubicBezTo>
                  <a:cubicBezTo>
                    <a:pt x="8556015" y="596705"/>
                    <a:pt x="8557100" y="588184"/>
                    <a:pt x="8565777" y="589425"/>
                  </a:cubicBezTo>
                  <a:close/>
                  <a:moveTo>
                    <a:pt x="6887081" y="587567"/>
                  </a:moveTo>
                  <a:cubicBezTo>
                    <a:pt x="6896532" y="588186"/>
                    <a:pt x="6907688" y="597949"/>
                    <a:pt x="6912027" y="609416"/>
                  </a:cubicBezTo>
                  <a:cubicBezTo>
                    <a:pt x="6916366" y="620880"/>
                    <a:pt x="6912182" y="629558"/>
                    <a:pt x="6902575" y="628938"/>
                  </a:cubicBezTo>
                  <a:cubicBezTo>
                    <a:pt x="6893124" y="628163"/>
                    <a:pt x="6881813" y="618402"/>
                    <a:pt x="6877629" y="606936"/>
                  </a:cubicBezTo>
                  <a:cubicBezTo>
                    <a:pt x="6873445" y="595624"/>
                    <a:pt x="6877629" y="586946"/>
                    <a:pt x="6887081" y="587567"/>
                  </a:cubicBezTo>
                  <a:close/>
                  <a:moveTo>
                    <a:pt x="3722599" y="586327"/>
                  </a:moveTo>
                  <a:cubicBezTo>
                    <a:pt x="3732205" y="585707"/>
                    <a:pt x="3737319" y="594229"/>
                    <a:pt x="3733910" y="605694"/>
                  </a:cubicBezTo>
                  <a:cubicBezTo>
                    <a:pt x="3730501" y="617006"/>
                    <a:pt x="3719965" y="626768"/>
                    <a:pt x="3710203" y="627543"/>
                  </a:cubicBezTo>
                  <a:cubicBezTo>
                    <a:pt x="3700441" y="628317"/>
                    <a:pt x="3695483" y="619640"/>
                    <a:pt x="3698892" y="608174"/>
                  </a:cubicBezTo>
                  <a:cubicBezTo>
                    <a:pt x="3702301" y="596864"/>
                    <a:pt x="3712992" y="587102"/>
                    <a:pt x="3722599" y="586327"/>
                  </a:cubicBezTo>
                  <a:close/>
                  <a:moveTo>
                    <a:pt x="8097527" y="585085"/>
                  </a:moveTo>
                  <a:cubicBezTo>
                    <a:pt x="8106359" y="586171"/>
                    <a:pt x="8119220" y="596553"/>
                    <a:pt x="8126037" y="608328"/>
                  </a:cubicBezTo>
                  <a:cubicBezTo>
                    <a:pt x="8132855" y="619949"/>
                    <a:pt x="8131150" y="628626"/>
                    <a:pt x="8122164" y="627387"/>
                  </a:cubicBezTo>
                  <a:cubicBezTo>
                    <a:pt x="8113021" y="626302"/>
                    <a:pt x="8100316" y="615765"/>
                    <a:pt x="8093498" y="604144"/>
                  </a:cubicBezTo>
                  <a:cubicBezTo>
                    <a:pt x="8086680" y="592523"/>
                    <a:pt x="8088539" y="584002"/>
                    <a:pt x="8097527" y="585085"/>
                  </a:cubicBezTo>
                  <a:close/>
                  <a:moveTo>
                    <a:pt x="7558001" y="584003"/>
                  </a:moveTo>
                  <a:cubicBezTo>
                    <a:pt x="7567143" y="584932"/>
                    <a:pt x="7579229" y="595004"/>
                    <a:pt x="7585116" y="606624"/>
                  </a:cubicBezTo>
                  <a:cubicBezTo>
                    <a:pt x="7591004" y="618246"/>
                    <a:pt x="7588216" y="626768"/>
                    <a:pt x="7578919" y="625838"/>
                  </a:cubicBezTo>
                  <a:cubicBezTo>
                    <a:pt x="7569777" y="624910"/>
                    <a:pt x="7557536" y="614684"/>
                    <a:pt x="7551803" y="603215"/>
                  </a:cubicBezTo>
                  <a:cubicBezTo>
                    <a:pt x="7546070" y="591593"/>
                    <a:pt x="7548859" y="583073"/>
                    <a:pt x="7558001" y="584003"/>
                  </a:cubicBezTo>
                  <a:close/>
                  <a:moveTo>
                    <a:pt x="3034291" y="583845"/>
                  </a:moveTo>
                  <a:cubicBezTo>
                    <a:pt x="3043744" y="582918"/>
                    <a:pt x="3047308" y="591440"/>
                    <a:pt x="3042349" y="602904"/>
                  </a:cubicBezTo>
                  <a:cubicBezTo>
                    <a:pt x="3037391" y="614371"/>
                    <a:pt x="3025770" y="624597"/>
                    <a:pt x="3016317" y="625527"/>
                  </a:cubicBezTo>
                  <a:cubicBezTo>
                    <a:pt x="3006867" y="626456"/>
                    <a:pt x="3003303" y="617936"/>
                    <a:pt x="3008260" y="606470"/>
                  </a:cubicBezTo>
                  <a:cubicBezTo>
                    <a:pt x="3013374" y="595002"/>
                    <a:pt x="3024996" y="584931"/>
                    <a:pt x="3034291" y="583845"/>
                  </a:cubicBezTo>
                  <a:close/>
                  <a:moveTo>
                    <a:pt x="6832385" y="583694"/>
                  </a:moveTo>
                  <a:cubicBezTo>
                    <a:pt x="6841836" y="584313"/>
                    <a:pt x="6852993" y="594075"/>
                    <a:pt x="6857177" y="605540"/>
                  </a:cubicBezTo>
                  <a:cubicBezTo>
                    <a:pt x="6861515" y="617008"/>
                    <a:pt x="6857177" y="625684"/>
                    <a:pt x="6847570" y="625064"/>
                  </a:cubicBezTo>
                  <a:cubicBezTo>
                    <a:pt x="6837963" y="624445"/>
                    <a:pt x="6826962" y="614684"/>
                    <a:pt x="6822778" y="603218"/>
                  </a:cubicBezTo>
                  <a:cubicBezTo>
                    <a:pt x="6818750" y="591750"/>
                    <a:pt x="6823088" y="583073"/>
                    <a:pt x="6832385" y="583694"/>
                  </a:cubicBezTo>
                  <a:close/>
                  <a:moveTo>
                    <a:pt x="3777915" y="582452"/>
                  </a:moveTo>
                  <a:cubicBezTo>
                    <a:pt x="3787522" y="581833"/>
                    <a:pt x="3792790" y="590511"/>
                    <a:pt x="3789536" y="601822"/>
                  </a:cubicBezTo>
                  <a:cubicBezTo>
                    <a:pt x="3786283" y="613133"/>
                    <a:pt x="3775901" y="623051"/>
                    <a:pt x="3766139" y="623670"/>
                  </a:cubicBezTo>
                  <a:cubicBezTo>
                    <a:pt x="3756378" y="624445"/>
                    <a:pt x="3751264" y="615613"/>
                    <a:pt x="3754518" y="604300"/>
                  </a:cubicBezTo>
                  <a:cubicBezTo>
                    <a:pt x="3757927" y="592989"/>
                    <a:pt x="3768309" y="583228"/>
                    <a:pt x="3777915" y="582452"/>
                  </a:cubicBezTo>
                  <a:close/>
                  <a:moveTo>
                    <a:pt x="8515419" y="581987"/>
                  </a:moveTo>
                  <a:cubicBezTo>
                    <a:pt x="8524096" y="583381"/>
                    <a:pt x="8537266" y="593918"/>
                    <a:pt x="8544858" y="605849"/>
                  </a:cubicBezTo>
                  <a:cubicBezTo>
                    <a:pt x="8552295" y="617625"/>
                    <a:pt x="8551365" y="626147"/>
                    <a:pt x="8542534" y="624907"/>
                  </a:cubicBezTo>
                  <a:cubicBezTo>
                    <a:pt x="8533702" y="623513"/>
                    <a:pt x="8520531" y="612819"/>
                    <a:pt x="8513094" y="601045"/>
                  </a:cubicBezTo>
                  <a:cubicBezTo>
                    <a:pt x="8505657" y="589267"/>
                    <a:pt x="8506742" y="580745"/>
                    <a:pt x="8515419" y="581987"/>
                  </a:cubicBezTo>
                  <a:close/>
                  <a:moveTo>
                    <a:pt x="2530837" y="580591"/>
                  </a:moveTo>
                  <a:cubicBezTo>
                    <a:pt x="2539979" y="579353"/>
                    <a:pt x="2542613" y="587720"/>
                    <a:pt x="2536570" y="599341"/>
                  </a:cubicBezTo>
                  <a:cubicBezTo>
                    <a:pt x="2530527" y="610961"/>
                    <a:pt x="2518285" y="621187"/>
                    <a:pt x="2508988" y="622427"/>
                  </a:cubicBezTo>
                  <a:cubicBezTo>
                    <a:pt x="2499691" y="623513"/>
                    <a:pt x="2497212" y="615144"/>
                    <a:pt x="2503255" y="603523"/>
                  </a:cubicBezTo>
                  <a:cubicBezTo>
                    <a:pt x="2509299" y="591902"/>
                    <a:pt x="2521695" y="581521"/>
                    <a:pt x="2530837" y="580591"/>
                  </a:cubicBezTo>
                  <a:close/>
                  <a:moveTo>
                    <a:pt x="6777843" y="579976"/>
                  </a:moveTo>
                  <a:cubicBezTo>
                    <a:pt x="6787450" y="580595"/>
                    <a:pt x="6798451" y="590356"/>
                    <a:pt x="6802480" y="601822"/>
                  </a:cubicBezTo>
                  <a:cubicBezTo>
                    <a:pt x="6806508" y="613290"/>
                    <a:pt x="6802169" y="621965"/>
                    <a:pt x="6792563" y="621347"/>
                  </a:cubicBezTo>
                  <a:cubicBezTo>
                    <a:pt x="6782956" y="620727"/>
                    <a:pt x="6771955" y="610965"/>
                    <a:pt x="6767926" y="599498"/>
                  </a:cubicBezTo>
                  <a:cubicBezTo>
                    <a:pt x="6763898" y="588033"/>
                    <a:pt x="6768236" y="579357"/>
                    <a:pt x="6777843" y="579976"/>
                  </a:cubicBezTo>
                  <a:close/>
                  <a:moveTo>
                    <a:pt x="2096801" y="579196"/>
                  </a:moveTo>
                  <a:cubicBezTo>
                    <a:pt x="2105788" y="577802"/>
                    <a:pt x="2107492" y="586323"/>
                    <a:pt x="2100673" y="597946"/>
                  </a:cubicBezTo>
                  <a:cubicBezTo>
                    <a:pt x="2093856" y="609565"/>
                    <a:pt x="2080996" y="620102"/>
                    <a:pt x="2072008" y="621497"/>
                  </a:cubicBezTo>
                  <a:cubicBezTo>
                    <a:pt x="2063021" y="622890"/>
                    <a:pt x="2061317" y="614523"/>
                    <a:pt x="2068135" y="602747"/>
                  </a:cubicBezTo>
                  <a:cubicBezTo>
                    <a:pt x="2075107" y="591126"/>
                    <a:pt x="2087969" y="580590"/>
                    <a:pt x="2096801" y="579196"/>
                  </a:cubicBezTo>
                  <a:close/>
                  <a:moveTo>
                    <a:pt x="8045774" y="578733"/>
                  </a:moveTo>
                  <a:cubicBezTo>
                    <a:pt x="8054761" y="579818"/>
                    <a:pt x="8067466" y="590200"/>
                    <a:pt x="8074284" y="601822"/>
                  </a:cubicBezTo>
                  <a:cubicBezTo>
                    <a:pt x="8081102" y="613442"/>
                    <a:pt x="8079242" y="621964"/>
                    <a:pt x="8070255" y="620879"/>
                  </a:cubicBezTo>
                  <a:cubicBezTo>
                    <a:pt x="8061269" y="619640"/>
                    <a:pt x="8048408" y="609257"/>
                    <a:pt x="8041746" y="597638"/>
                  </a:cubicBezTo>
                  <a:cubicBezTo>
                    <a:pt x="8035083" y="585861"/>
                    <a:pt x="8036942" y="577338"/>
                    <a:pt x="8045774" y="578733"/>
                  </a:cubicBezTo>
                  <a:close/>
                  <a:moveTo>
                    <a:pt x="7505010" y="578733"/>
                  </a:moveTo>
                  <a:cubicBezTo>
                    <a:pt x="7514151" y="579664"/>
                    <a:pt x="7526237" y="589737"/>
                    <a:pt x="7531970" y="601203"/>
                  </a:cubicBezTo>
                  <a:cubicBezTo>
                    <a:pt x="7537703" y="612668"/>
                    <a:pt x="7534759" y="621344"/>
                    <a:pt x="7525463" y="620416"/>
                  </a:cubicBezTo>
                  <a:cubicBezTo>
                    <a:pt x="7516166" y="619486"/>
                    <a:pt x="7504080" y="609259"/>
                    <a:pt x="7498502" y="597793"/>
                  </a:cubicBezTo>
                  <a:cubicBezTo>
                    <a:pt x="7492924" y="586327"/>
                    <a:pt x="7495868" y="577651"/>
                    <a:pt x="7505010" y="578733"/>
                  </a:cubicBezTo>
                  <a:close/>
                  <a:moveTo>
                    <a:pt x="3088523" y="578423"/>
                  </a:moveTo>
                  <a:cubicBezTo>
                    <a:pt x="3097820" y="577494"/>
                    <a:pt x="3101539" y="586016"/>
                    <a:pt x="3096735" y="597482"/>
                  </a:cubicBezTo>
                  <a:cubicBezTo>
                    <a:pt x="3091932" y="608949"/>
                    <a:pt x="3080311" y="619018"/>
                    <a:pt x="3070860" y="619949"/>
                  </a:cubicBezTo>
                  <a:cubicBezTo>
                    <a:pt x="3061409" y="620879"/>
                    <a:pt x="3057690" y="612357"/>
                    <a:pt x="3062647" y="600892"/>
                  </a:cubicBezTo>
                  <a:cubicBezTo>
                    <a:pt x="3067607" y="589425"/>
                    <a:pt x="3079071" y="579354"/>
                    <a:pt x="3088523" y="578423"/>
                  </a:cubicBezTo>
                  <a:close/>
                  <a:moveTo>
                    <a:pt x="6723147" y="576564"/>
                  </a:moveTo>
                  <a:cubicBezTo>
                    <a:pt x="6732599" y="577188"/>
                    <a:pt x="6743445" y="586794"/>
                    <a:pt x="6747473" y="598260"/>
                  </a:cubicBezTo>
                  <a:cubicBezTo>
                    <a:pt x="6751347" y="609570"/>
                    <a:pt x="6746854" y="618402"/>
                    <a:pt x="6737247" y="617781"/>
                  </a:cubicBezTo>
                  <a:cubicBezTo>
                    <a:pt x="6727795" y="617161"/>
                    <a:pt x="6716794" y="607402"/>
                    <a:pt x="6712920" y="595935"/>
                  </a:cubicBezTo>
                  <a:cubicBezTo>
                    <a:pt x="6709047" y="584468"/>
                    <a:pt x="6713540" y="575790"/>
                    <a:pt x="6723147" y="576564"/>
                  </a:cubicBezTo>
                  <a:close/>
                  <a:moveTo>
                    <a:pt x="8465061" y="574549"/>
                  </a:moveTo>
                  <a:cubicBezTo>
                    <a:pt x="8473738" y="575787"/>
                    <a:pt x="8486908" y="586480"/>
                    <a:pt x="8494345" y="598256"/>
                  </a:cubicBezTo>
                  <a:cubicBezTo>
                    <a:pt x="8501783" y="610033"/>
                    <a:pt x="8500699" y="618554"/>
                    <a:pt x="8491866" y="617315"/>
                  </a:cubicBezTo>
                  <a:cubicBezTo>
                    <a:pt x="8483189" y="616074"/>
                    <a:pt x="8470018" y="605383"/>
                    <a:pt x="8462581" y="593606"/>
                  </a:cubicBezTo>
                  <a:cubicBezTo>
                    <a:pt x="8455144" y="581830"/>
                    <a:pt x="8456229" y="573309"/>
                    <a:pt x="8465061" y="574549"/>
                  </a:cubicBezTo>
                  <a:close/>
                  <a:moveTo>
                    <a:pt x="7451863" y="573310"/>
                  </a:moveTo>
                  <a:cubicBezTo>
                    <a:pt x="7461005" y="574242"/>
                    <a:pt x="7473091" y="584313"/>
                    <a:pt x="7478669" y="595779"/>
                  </a:cubicBezTo>
                  <a:cubicBezTo>
                    <a:pt x="7484247" y="607244"/>
                    <a:pt x="7481303" y="615924"/>
                    <a:pt x="7472006" y="614993"/>
                  </a:cubicBezTo>
                  <a:cubicBezTo>
                    <a:pt x="7462709" y="614063"/>
                    <a:pt x="7450778" y="603992"/>
                    <a:pt x="7445200" y="592525"/>
                  </a:cubicBezTo>
                  <a:cubicBezTo>
                    <a:pt x="7439777" y="581059"/>
                    <a:pt x="7442721" y="572382"/>
                    <a:pt x="7451863" y="573310"/>
                  </a:cubicBezTo>
                  <a:close/>
                  <a:moveTo>
                    <a:pt x="3142754" y="573001"/>
                  </a:moveTo>
                  <a:cubicBezTo>
                    <a:pt x="3152205" y="572071"/>
                    <a:pt x="3155924" y="580592"/>
                    <a:pt x="3151276" y="592057"/>
                  </a:cubicBezTo>
                  <a:cubicBezTo>
                    <a:pt x="3146472" y="603525"/>
                    <a:pt x="3135007" y="613596"/>
                    <a:pt x="3125555" y="614525"/>
                  </a:cubicBezTo>
                  <a:cubicBezTo>
                    <a:pt x="3116104" y="615456"/>
                    <a:pt x="3112230" y="606934"/>
                    <a:pt x="3117033" y="595468"/>
                  </a:cubicBezTo>
                  <a:cubicBezTo>
                    <a:pt x="3121837" y="584003"/>
                    <a:pt x="3133303" y="574084"/>
                    <a:pt x="3142754" y="573001"/>
                  </a:cubicBezTo>
                  <a:close/>
                  <a:moveTo>
                    <a:pt x="6668141" y="572848"/>
                  </a:moveTo>
                  <a:cubicBezTo>
                    <a:pt x="6677593" y="573468"/>
                    <a:pt x="6688439" y="583075"/>
                    <a:pt x="6692313" y="594539"/>
                  </a:cubicBezTo>
                  <a:cubicBezTo>
                    <a:pt x="6696186" y="605852"/>
                    <a:pt x="6691538" y="614684"/>
                    <a:pt x="6681932" y="614065"/>
                  </a:cubicBezTo>
                  <a:cubicBezTo>
                    <a:pt x="6672325" y="613444"/>
                    <a:pt x="6661478" y="603683"/>
                    <a:pt x="6657760" y="592372"/>
                  </a:cubicBezTo>
                  <a:cubicBezTo>
                    <a:pt x="6654041" y="581060"/>
                    <a:pt x="6658690" y="572383"/>
                    <a:pt x="6668141" y="572848"/>
                  </a:cubicBezTo>
                  <a:close/>
                  <a:moveTo>
                    <a:pt x="7994022" y="572071"/>
                  </a:moveTo>
                  <a:cubicBezTo>
                    <a:pt x="8003009" y="573156"/>
                    <a:pt x="8015715" y="583537"/>
                    <a:pt x="8022378" y="595155"/>
                  </a:cubicBezTo>
                  <a:cubicBezTo>
                    <a:pt x="8029040" y="606779"/>
                    <a:pt x="8027181" y="615300"/>
                    <a:pt x="8018194" y="614216"/>
                  </a:cubicBezTo>
                  <a:cubicBezTo>
                    <a:pt x="8009207" y="613133"/>
                    <a:pt x="7996501" y="602749"/>
                    <a:pt x="7989838" y="591129"/>
                  </a:cubicBezTo>
                  <a:cubicBezTo>
                    <a:pt x="7983331" y="579509"/>
                    <a:pt x="7985190" y="570987"/>
                    <a:pt x="7994022" y="572071"/>
                  </a:cubicBezTo>
                  <a:close/>
                  <a:moveTo>
                    <a:pt x="2148554" y="571605"/>
                  </a:moveTo>
                  <a:cubicBezTo>
                    <a:pt x="2157541" y="570364"/>
                    <a:pt x="2159245" y="578730"/>
                    <a:pt x="2152583" y="590352"/>
                  </a:cubicBezTo>
                  <a:cubicBezTo>
                    <a:pt x="2145920" y="601972"/>
                    <a:pt x="2133058" y="612664"/>
                    <a:pt x="2124072" y="613904"/>
                  </a:cubicBezTo>
                  <a:cubicBezTo>
                    <a:pt x="2115085" y="615299"/>
                    <a:pt x="2113225" y="606776"/>
                    <a:pt x="2120044" y="595154"/>
                  </a:cubicBezTo>
                  <a:cubicBezTo>
                    <a:pt x="2126861" y="583534"/>
                    <a:pt x="2139722" y="572998"/>
                    <a:pt x="2148554" y="571605"/>
                  </a:cubicBezTo>
                  <a:close/>
                  <a:moveTo>
                    <a:pt x="6613289" y="569748"/>
                  </a:moveTo>
                  <a:cubicBezTo>
                    <a:pt x="6622896" y="570213"/>
                    <a:pt x="6633588" y="579976"/>
                    <a:pt x="6637306" y="591285"/>
                  </a:cubicBezTo>
                  <a:cubicBezTo>
                    <a:pt x="6641025" y="602597"/>
                    <a:pt x="6636221" y="611430"/>
                    <a:pt x="6626615" y="610810"/>
                  </a:cubicBezTo>
                  <a:cubicBezTo>
                    <a:pt x="6617008" y="610190"/>
                    <a:pt x="6606162" y="600427"/>
                    <a:pt x="6602598" y="589118"/>
                  </a:cubicBezTo>
                  <a:cubicBezTo>
                    <a:pt x="6599034" y="577807"/>
                    <a:pt x="6603838" y="568973"/>
                    <a:pt x="6613289" y="569748"/>
                  </a:cubicBezTo>
                  <a:close/>
                  <a:moveTo>
                    <a:pt x="7398716" y="568354"/>
                  </a:moveTo>
                  <a:cubicBezTo>
                    <a:pt x="7408013" y="569128"/>
                    <a:pt x="7419789" y="579199"/>
                    <a:pt x="7425367" y="590664"/>
                  </a:cubicBezTo>
                  <a:cubicBezTo>
                    <a:pt x="7430790" y="602131"/>
                    <a:pt x="7427691" y="610808"/>
                    <a:pt x="7418394" y="609878"/>
                  </a:cubicBezTo>
                  <a:cubicBezTo>
                    <a:pt x="7409097" y="608949"/>
                    <a:pt x="7397167" y="598878"/>
                    <a:pt x="7391743" y="587411"/>
                  </a:cubicBezTo>
                  <a:cubicBezTo>
                    <a:pt x="7386320" y="575943"/>
                    <a:pt x="7389574" y="567268"/>
                    <a:pt x="7398716" y="568354"/>
                  </a:cubicBezTo>
                  <a:close/>
                  <a:moveTo>
                    <a:pt x="3196864" y="567888"/>
                  </a:moveTo>
                  <a:cubicBezTo>
                    <a:pt x="3206161" y="566958"/>
                    <a:pt x="3210190" y="575479"/>
                    <a:pt x="3205541" y="586945"/>
                  </a:cubicBezTo>
                  <a:cubicBezTo>
                    <a:pt x="3200893" y="598257"/>
                    <a:pt x="3189427" y="608328"/>
                    <a:pt x="3179975" y="609257"/>
                  </a:cubicBezTo>
                  <a:cubicBezTo>
                    <a:pt x="3170644" y="610187"/>
                    <a:pt x="3166771" y="601667"/>
                    <a:pt x="3171419" y="590200"/>
                  </a:cubicBezTo>
                  <a:cubicBezTo>
                    <a:pt x="3175946" y="578733"/>
                    <a:pt x="3187412" y="568818"/>
                    <a:pt x="3196864" y="567888"/>
                  </a:cubicBezTo>
                  <a:close/>
                  <a:moveTo>
                    <a:pt x="8414549" y="567267"/>
                  </a:moveTo>
                  <a:cubicBezTo>
                    <a:pt x="8423381" y="568661"/>
                    <a:pt x="8436396" y="579199"/>
                    <a:pt x="8443833" y="590975"/>
                  </a:cubicBezTo>
                  <a:cubicBezTo>
                    <a:pt x="8451116" y="602749"/>
                    <a:pt x="8450031" y="611272"/>
                    <a:pt x="8441199" y="610033"/>
                  </a:cubicBezTo>
                  <a:cubicBezTo>
                    <a:pt x="8432367" y="608794"/>
                    <a:pt x="8419197" y="598099"/>
                    <a:pt x="8411914" y="586325"/>
                  </a:cubicBezTo>
                  <a:cubicBezTo>
                    <a:pt x="8404632" y="574549"/>
                    <a:pt x="8405716" y="566027"/>
                    <a:pt x="8414549" y="567267"/>
                  </a:cubicBezTo>
                  <a:close/>
                  <a:moveTo>
                    <a:pt x="6558284" y="566183"/>
                  </a:moveTo>
                  <a:cubicBezTo>
                    <a:pt x="6567736" y="566804"/>
                    <a:pt x="6578427" y="576413"/>
                    <a:pt x="6581991" y="587723"/>
                  </a:cubicBezTo>
                  <a:cubicBezTo>
                    <a:pt x="6585709" y="599189"/>
                    <a:pt x="6580751" y="608021"/>
                    <a:pt x="6571144" y="607402"/>
                  </a:cubicBezTo>
                  <a:cubicBezTo>
                    <a:pt x="6561538" y="606936"/>
                    <a:pt x="6551001" y="597175"/>
                    <a:pt x="6547437" y="585862"/>
                  </a:cubicBezTo>
                  <a:cubicBezTo>
                    <a:pt x="6544029" y="574553"/>
                    <a:pt x="6548832" y="565876"/>
                    <a:pt x="6558284" y="566183"/>
                  </a:cubicBezTo>
                  <a:close/>
                  <a:moveTo>
                    <a:pt x="7942424" y="565873"/>
                  </a:moveTo>
                  <a:cubicBezTo>
                    <a:pt x="7951412" y="566956"/>
                    <a:pt x="7964117" y="577185"/>
                    <a:pt x="7970625" y="588805"/>
                  </a:cubicBezTo>
                  <a:cubicBezTo>
                    <a:pt x="7977132" y="600426"/>
                    <a:pt x="7975118" y="608949"/>
                    <a:pt x="7966132" y="607862"/>
                  </a:cubicBezTo>
                  <a:cubicBezTo>
                    <a:pt x="7957145" y="606779"/>
                    <a:pt x="7944439" y="596398"/>
                    <a:pt x="7937931" y="584776"/>
                  </a:cubicBezTo>
                  <a:cubicBezTo>
                    <a:pt x="7931423" y="573154"/>
                    <a:pt x="7933438" y="564634"/>
                    <a:pt x="7942424" y="565873"/>
                  </a:cubicBezTo>
                  <a:close/>
                  <a:moveTo>
                    <a:pt x="6503433" y="563242"/>
                  </a:moveTo>
                  <a:cubicBezTo>
                    <a:pt x="6513039" y="563860"/>
                    <a:pt x="6523576" y="573467"/>
                    <a:pt x="6526985" y="584779"/>
                  </a:cubicBezTo>
                  <a:cubicBezTo>
                    <a:pt x="6530394" y="596248"/>
                    <a:pt x="6525435" y="604923"/>
                    <a:pt x="6515829" y="604458"/>
                  </a:cubicBezTo>
                  <a:cubicBezTo>
                    <a:pt x="6506222" y="603992"/>
                    <a:pt x="6495685" y="594229"/>
                    <a:pt x="6492276" y="582918"/>
                  </a:cubicBezTo>
                  <a:cubicBezTo>
                    <a:pt x="6488868" y="571453"/>
                    <a:pt x="6493826" y="562775"/>
                    <a:pt x="6503433" y="563242"/>
                  </a:cubicBezTo>
                  <a:close/>
                  <a:moveTo>
                    <a:pt x="7345414" y="563084"/>
                  </a:moveTo>
                  <a:cubicBezTo>
                    <a:pt x="7354711" y="564016"/>
                    <a:pt x="7366487" y="573931"/>
                    <a:pt x="7371910" y="585397"/>
                  </a:cubicBezTo>
                  <a:cubicBezTo>
                    <a:pt x="7377333" y="596864"/>
                    <a:pt x="7374079" y="605540"/>
                    <a:pt x="7364782" y="604612"/>
                  </a:cubicBezTo>
                  <a:cubicBezTo>
                    <a:pt x="7355486" y="603836"/>
                    <a:pt x="7343555" y="593765"/>
                    <a:pt x="7338286" y="582298"/>
                  </a:cubicBezTo>
                  <a:cubicBezTo>
                    <a:pt x="7333018" y="570833"/>
                    <a:pt x="7336272" y="562309"/>
                    <a:pt x="7345414" y="563084"/>
                  </a:cubicBezTo>
                  <a:close/>
                  <a:moveTo>
                    <a:pt x="3251096" y="562620"/>
                  </a:moveTo>
                  <a:cubicBezTo>
                    <a:pt x="3260547" y="561844"/>
                    <a:pt x="3264576" y="570211"/>
                    <a:pt x="3260083" y="581676"/>
                  </a:cubicBezTo>
                  <a:cubicBezTo>
                    <a:pt x="3255589" y="593142"/>
                    <a:pt x="3244278" y="603060"/>
                    <a:pt x="3234826" y="603991"/>
                  </a:cubicBezTo>
                  <a:cubicBezTo>
                    <a:pt x="3225220" y="604920"/>
                    <a:pt x="3221346" y="596398"/>
                    <a:pt x="3225839" y="584931"/>
                  </a:cubicBezTo>
                  <a:cubicBezTo>
                    <a:pt x="3230333" y="573463"/>
                    <a:pt x="3241644" y="563549"/>
                    <a:pt x="3251096" y="562620"/>
                  </a:cubicBezTo>
                  <a:close/>
                  <a:moveTo>
                    <a:pt x="2689818" y="561068"/>
                  </a:moveTo>
                  <a:cubicBezTo>
                    <a:pt x="2698960" y="559984"/>
                    <a:pt x="2701903" y="568351"/>
                    <a:pt x="2696171" y="579816"/>
                  </a:cubicBezTo>
                  <a:cubicBezTo>
                    <a:pt x="2690438" y="591282"/>
                    <a:pt x="2678351" y="601509"/>
                    <a:pt x="2669054" y="602593"/>
                  </a:cubicBezTo>
                  <a:cubicBezTo>
                    <a:pt x="2659756" y="603678"/>
                    <a:pt x="2656967" y="595155"/>
                    <a:pt x="2662701" y="583691"/>
                  </a:cubicBezTo>
                  <a:cubicBezTo>
                    <a:pt x="2668434" y="572225"/>
                    <a:pt x="2680520" y="561998"/>
                    <a:pt x="2689818" y="561068"/>
                  </a:cubicBezTo>
                  <a:close/>
                  <a:moveTo>
                    <a:pt x="6448581" y="560451"/>
                  </a:moveTo>
                  <a:cubicBezTo>
                    <a:pt x="6458033" y="560916"/>
                    <a:pt x="6468569" y="570521"/>
                    <a:pt x="6471824" y="581833"/>
                  </a:cubicBezTo>
                  <a:cubicBezTo>
                    <a:pt x="6475077" y="593147"/>
                    <a:pt x="6469964" y="601978"/>
                    <a:pt x="6460357" y="601514"/>
                  </a:cubicBezTo>
                  <a:cubicBezTo>
                    <a:pt x="6450595" y="600894"/>
                    <a:pt x="6440214" y="591285"/>
                    <a:pt x="6436960" y="579976"/>
                  </a:cubicBezTo>
                  <a:cubicBezTo>
                    <a:pt x="6433706" y="568665"/>
                    <a:pt x="6438820" y="559832"/>
                    <a:pt x="6448581" y="560451"/>
                  </a:cubicBezTo>
                  <a:close/>
                  <a:moveTo>
                    <a:pt x="8364036" y="560139"/>
                  </a:moveTo>
                  <a:cubicBezTo>
                    <a:pt x="8372868" y="561377"/>
                    <a:pt x="8385883" y="571914"/>
                    <a:pt x="8393166" y="583691"/>
                  </a:cubicBezTo>
                  <a:cubicBezTo>
                    <a:pt x="8400448" y="595466"/>
                    <a:pt x="8399209" y="603988"/>
                    <a:pt x="8390377" y="602748"/>
                  </a:cubicBezTo>
                  <a:cubicBezTo>
                    <a:pt x="8381545" y="601509"/>
                    <a:pt x="8368529" y="590974"/>
                    <a:pt x="8361247" y="579196"/>
                  </a:cubicBezTo>
                  <a:cubicBezTo>
                    <a:pt x="8353964" y="567420"/>
                    <a:pt x="8355204" y="558900"/>
                    <a:pt x="8364036" y="560139"/>
                  </a:cubicBezTo>
                  <a:close/>
                  <a:moveTo>
                    <a:pt x="7890517" y="559521"/>
                  </a:moveTo>
                  <a:cubicBezTo>
                    <a:pt x="7899504" y="560605"/>
                    <a:pt x="7912055" y="570832"/>
                    <a:pt x="7918563" y="582451"/>
                  </a:cubicBezTo>
                  <a:cubicBezTo>
                    <a:pt x="7925070" y="594073"/>
                    <a:pt x="7923056" y="602593"/>
                    <a:pt x="7913914" y="601511"/>
                  </a:cubicBezTo>
                  <a:cubicBezTo>
                    <a:pt x="7904927" y="600426"/>
                    <a:pt x="7892377" y="590200"/>
                    <a:pt x="7885869" y="578580"/>
                  </a:cubicBezTo>
                  <a:cubicBezTo>
                    <a:pt x="7879516" y="566956"/>
                    <a:pt x="7881530" y="558434"/>
                    <a:pt x="7890517" y="559521"/>
                  </a:cubicBezTo>
                  <a:close/>
                  <a:moveTo>
                    <a:pt x="7291957" y="558281"/>
                  </a:moveTo>
                  <a:cubicBezTo>
                    <a:pt x="7301254" y="559210"/>
                    <a:pt x="7313030" y="569128"/>
                    <a:pt x="7318298" y="580594"/>
                  </a:cubicBezTo>
                  <a:cubicBezTo>
                    <a:pt x="7323567" y="592059"/>
                    <a:pt x="7320312" y="600739"/>
                    <a:pt x="7311015" y="599807"/>
                  </a:cubicBezTo>
                  <a:cubicBezTo>
                    <a:pt x="7301564" y="598878"/>
                    <a:pt x="7289943" y="588963"/>
                    <a:pt x="7284675" y="577496"/>
                  </a:cubicBezTo>
                  <a:cubicBezTo>
                    <a:pt x="7279561" y="566030"/>
                    <a:pt x="7282815" y="557352"/>
                    <a:pt x="7291957" y="558281"/>
                  </a:cubicBezTo>
                  <a:close/>
                  <a:moveTo>
                    <a:pt x="6393110" y="557507"/>
                  </a:moveTo>
                  <a:cubicBezTo>
                    <a:pt x="6402717" y="557972"/>
                    <a:pt x="6412944" y="567578"/>
                    <a:pt x="6416197" y="578889"/>
                  </a:cubicBezTo>
                  <a:cubicBezTo>
                    <a:pt x="6419451" y="590200"/>
                    <a:pt x="6414183" y="599033"/>
                    <a:pt x="6404576" y="598570"/>
                  </a:cubicBezTo>
                  <a:cubicBezTo>
                    <a:pt x="6394970" y="598104"/>
                    <a:pt x="6384588" y="588496"/>
                    <a:pt x="6381489" y="577188"/>
                  </a:cubicBezTo>
                  <a:cubicBezTo>
                    <a:pt x="6378391" y="565876"/>
                    <a:pt x="6383659" y="557043"/>
                    <a:pt x="6393110" y="557507"/>
                  </a:cubicBezTo>
                  <a:close/>
                  <a:moveTo>
                    <a:pt x="6338104" y="555029"/>
                  </a:moveTo>
                  <a:cubicBezTo>
                    <a:pt x="6347710" y="555493"/>
                    <a:pt x="6357937" y="564943"/>
                    <a:pt x="6361035" y="576255"/>
                  </a:cubicBezTo>
                  <a:cubicBezTo>
                    <a:pt x="6364135" y="587567"/>
                    <a:pt x="6358711" y="596400"/>
                    <a:pt x="6349105" y="595935"/>
                  </a:cubicBezTo>
                  <a:cubicBezTo>
                    <a:pt x="6339343" y="595470"/>
                    <a:pt x="6329116" y="585862"/>
                    <a:pt x="6326172" y="574553"/>
                  </a:cubicBezTo>
                  <a:cubicBezTo>
                    <a:pt x="6323228" y="563242"/>
                    <a:pt x="6328497" y="554409"/>
                    <a:pt x="6338104" y="555029"/>
                  </a:cubicBezTo>
                  <a:close/>
                  <a:moveTo>
                    <a:pt x="7838610" y="553633"/>
                  </a:moveTo>
                  <a:cubicBezTo>
                    <a:pt x="7847597" y="554563"/>
                    <a:pt x="7860147" y="564787"/>
                    <a:pt x="7866500" y="576408"/>
                  </a:cubicBezTo>
                  <a:cubicBezTo>
                    <a:pt x="7873008" y="588030"/>
                    <a:pt x="7870839" y="596553"/>
                    <a:pt x="7861697" y="595468"/>
                  </a:cubicBezTo>
                  <a:cubicBezTo>
                    <a:pt x="7852710" y="594383"/>
                    <a:pt x="7840159" y="584156"/>
                    <a:pt x="7833807" y="572536"/>
                  </a:cubicBezTo>
                  <a:cubicBezTo>
                    <a:pt x="7827454" y="560914"/>
                    <a:pt x="7829623" y="552393"/>
                    <a:pt x="7838610" y="553633"/>
                  </a:cubicBezTo>
                  <a:close/>
                  <a:moveTo>
                    <a:pt x="7238655" y="553478"/>
                  </a:moveTo>
                  <a:cubicBezTo>
                    <a:pt x="7247952" y="554254"/>
                    <a:pt x="7259728" y="564168"/>
                    <a:pt x="7264841" y="575635"/>
                  </a:cubicBezTo>
                  <a:cubicBezTo>
                    <a:pt x="7269954" y="587102"/>
                    <a:pt x="7266545" y="595622"/>
                    <a:pt x="7257249" y="594849"/>
                  </a:cubicBezTo>
                  <a:cubicBezTo>
                    <a:pt x="7247797" y="594073"/>
                    <a:pt x="7236176" y="584157"/>
                    <a:pt x="7231063" y="572691"/>
                  </a:cubicBezTo>
                  <a:cubicBezTo>
                    <a:pt x="7226105" y="561225"/>
                    <a:pt x="7229358" y="552703"/>
                    <a:pt x="7238655" y="553478"/>
                  </a:cubicBezTo>
                  <a:close/>
                  <a:moveTo>
                    <a:pt x="8313367" y="553164"/>
                  </a:moveTo>
                  <a:cubicBezTo>
                    <a:pt x="8322199" y="554249"/>
                    <a:pt x="8335060" y="564786"/>
                    <a:pt x="8342342" y="576562"/>
                  </a:cubicBezTo>
                  <a:cubicBezTo>
                    <a:pt x="8349470" y="588339"/>
                    <a:pt x="8348230" y="596861"/>
                    <a:pt x="8339398" y="595621"/>
                  </a:cubicBezTo>
                  <a:cubicBezTo>
                    <a:pt x="8330566" y="594381"/>
                    <a:pt x="8317551" y="583844"/>
                    <a:pt x="8310423" y="572069"/>
                  </a:cubicBezTo>
                  <a:cubicBezTo>
                    <a:pt x="8303296" y="560447"/>
                    <a:pt x="8304535" y="551927"/>
                    <a:pt x="8313367" y="553164"/>
                  </a:cubicBezTo>
                  <a:close/>
                  <a:moveTo>
                    <a:pt x="6282943" y="552396"/>
                  </a:moveTo>
                  <a:cubicBezTo>
                    <a:pt x="6292550" y="552859"/>
                    <a:pt x="6302621" y="562312"/>
                    <a:pt x="6305566" y="573621"/>
                  </a:cubicBezTo>
                  <a:cubicBezTo>
                    <a:pt x="6308510" y="584934"/>
                    <a:pt x="6302931" y="593765"/>
                    <a:pt x="6293325" y="593302"/>
                  </a:cubicBezTo>
                  <a:cubicBezTo>
                    <a:pt x="6283718" y="592991"/>
                    <a:pt x="6273491" y="583385"/>
                    <a:pt x="6270702" y="572073"/>
                  </a:cubicBezTo>
                  <a:cubicBezTo>
                    <a:pt x="6267914" y="560762"/>
                    <a:pt x="6273337" y="551930"/>
                    <a:pt x="6282943" y="552396"/>
                  </a:cubicBezTo>
                  <a:close/>
                  <a:moveTo>
                    <a:pt x="6227626" y="549914"/>
                  </a:moveTo>
                  <a:cubicBezTo>
                    <a:pt x="6237233" y="550380"/>
                    <a:pt x="6247305" y="559832"/>
                    <a:pt x="6250094" y="571143"/>
                  </a:cubicBezTo>
                  <a:cubicBezTo>
                    <a:pt x="6252883" y="582453"/>
                    <a:pt x="6247305" y="591440"/>
                    <a:pt x="6237698" y="590978"/>
                  </a:cubicBezTo>
                  <a:cubicBezTo>
                    <a:pt x="6227936" y="590511"/>
                    <a:pt x="6217865" y="581059"/>
                    <a:pt x="6215231" y="569748"/>
                  </a:cubicBezTo>
                  <a:cubicBezTo>
                    <a:pt x="6212442" y="558437"/>
                    <a:pt x="6218020" y="549605"/>
                    <a:pt x="6227626" y="549914"/>
                  </a:cubicBezTo>
                  <a:close/>
                  <a:moveTo>
                    <a:pt x="2304279" y="549757"/>
                  </a:moveTo>
                  <a:cubicBezTo>
                    <a:pt x="2313267" y="548517"/>
                    <a:pt x="2315436" y="556883"/>
                    <a:pt x="2308927" y="568505"/>
                  </a:cubicBezTo>
                  <a:cubicBezTo>
                    <a:pt x="2302420" y="580125"/>
                    <a:pt x="2289869" y="590508"/>
                    <a:pt x="2280727" y="591746"/>
                  </a:cubicBezTo>
                  <a:cubicBezTo>
                    <a:pt x="2271584" y="592987"/>
                    <a:pt x="2269570" y="584620"/>
                    <a:pt x="2276078" y="572998"/>
                  </a:cubicBezTo>
                  <a:cubicBezTo>
                    <a:pt x="2282586" y="561377"/>
                    <a:pt x="2295292" y="550995"/>
                    <a:pt x="2304279" y="549757"/>
                  </a:cubicBezTo>
                  <a:close/>
                  <a:moveTo>
                    <a:pt x="7185199" y="548830"/>
                  </a:moveTo>
                  <a:cubicBezTo>
                    <a:pt x="7194496" y="549760"/>
                    <a:pt x="7205962" y="559521"/>
                    <a:pt x="7211075" y="570989"/>
                  </a:cubicBezTo>
                  <a:cubicBezTo>
                    <a:pt x="7216188" y="582452"/>
                    <a:pt x="7212625" y="590975"/>
                    <a:pt x="7203328" y="590201"/>
                  </a:cubicBezTo>
                  <a:cubicBezTo>
                    <a:pt x="7194031" y="589426"/>
                    <a:pt x="7182410" y="579509"/>
                    <a:pt x="7177452" y="568043"/>
                  </a:cubicBezTo>
                  <a:cubicBezTo>
                    <a:pt x="7172494" y="556576"/>
                    <a:pt x="7175903" y="548054"/>
                    <a:pt x="7185199" y="548830"/>
                  </a:cubicBezTo>
                  <a:close/>
                  <a:moveTo>
                    <a:pt x="2795958" y="548673"/>
                  </a:moveTo>
                  <a:cubicBezTo>
                    <a:pt x="2805255" y="547588"/>
                    <a:pt x="2808199" y="555954"/>
                    <a:pt x="2802775" y="567420"/>
                  </a:cubicBezTo>
                  <a:cubicBezTo>
                    <a:pt x="2797198" y="578733"/>
                    <a:pt x="2785267" y="588959"/>
                    <a:pt x="2775970" y="590043"/>
                  </a:cubicBezTo>
                  <a:cubicBezTo>
                    <a:pt x="2766672" y="591127"/>
                    <a:pt x="2763573" y="582604"/>
                    <a:pt x="2769151" y="571140"/>
                  </a:cubicBezTo>
                  <a:cubicBezTo>
                    <a:pt x="2774730" y="559674"/>
                    <a:pt x="2786661" y="549602"/>
                    <a:pt x="2795958" y="548673"/>
                  </a:cubicBezTo>
                  <a:close/>
                  <a:moveTo>
                    <a:pt x="6172310" y="547746"/>
                  </a:moveTo>
                  <a:cubicBezTo>
                    <a:pt x="6181917" y="548055"/>
                    <a:pt x="6191834" y="557507"/>
                    <a:pt x="6194468" y="568818"/>
                  </a:cubicBezTo>
                  <a:cubicBezTo>
                    <a:pt x="6197102" y="580132"/>
                    <a:pt x="6191524" y="588963"/>
                    <a:pt x="6181762" y="588653"/>
                  </a:cubicBezTo>
                  <a:cubicBezTo>
                    <a:pt x="6172155" y="588186"/>
                    <a:pt x="6162239" y="578733"/>
                    <a:pt x="6159605" y="567424"/>
                  </a:cubicBezTo>
                  <a:cubicBezTo>
                    <a:pt x="6157126" y="556112"/>
                    <a:pt x="6162704" y="547436"/>
                    <a:pt x="6172310" y="547746"/>
                  </a:cubicBezTo>
                  <a:close/>
                  <a:moveTo>
                    <a:pt x="7786703" y="547436"/>
                  </a:moveTo>
                  <a:cubicBezTo>
                    <a:pt x="7795690" y="548520"/>
                    <a:pt x="7808086" y="558591"/>
                    <a:pt x="7814439" y="570213"/>
                  </a:cubicBezTo>
                  <a:cubicBezTo>
                    <a:pt x="7820636" y="581833"/>
                    <a:pt x="7818467" y="590355"/>
                    <a:pt x="7809325" y="589270"/>
                  </a:cubicBezTo>
                  <a:cubicBezTo>
                    <a:pt x="7800183" y="588186"/>
                    <a:pt x="7787788" y="577959"/>
                    <a:pt x="7781590" y="566492"/>
                  </a:cubicBezTo>
                  <a:cubicBezTo>
                    <a:pt x="7775392" y="554872"/>
                    <a:pt x="7777561" y="546506"/>
                    <a:pt x="7786703" y="547436"/>
                  </a:cubicBezTo>
                  <a:close/>
                  <a:moveTo>
                    <a:pt x="8262855" y="546040"/>
                  </a:moveTo>
                  <a:cubicBezTo>
                    <a:pt x="8271532" y="547278"/>
                    <a:pt x="8284548" y="557659"/>
                    <a:pt x="8291676" y="569435"/>
                  </a:cubicBezTo>
                  <a:cubicBezTo>
                    <a:pt x="8298803" y="581211"/>
                    <a:pt x="8297409" y="589734"/>
                    <a:pt x="8288577" y="588494"/>
                  </a:cubicBezTo>
                  <a:cubicBezTo>
                    <a:pt x="8279589" y="587255"/>
                    <a:pt x="8266728" y="576874"/>
                    <a:pt x="8259602" y="565098"/>
                  </a:cubicBezTo>
                  <a:cubicBezTo>
                    <a:pt x="8252474" y="553477"/>
                    <a:pt x="8253869" y="544953"/>
                    <a:pt x="8262855" y="546040"/>
                  </a:cubicBezTo>
                  <a:close/>
                  <a:moveTo>
                    <a:pt x="6116995" y="545575"/>
                  </a:moveTo>
                  <a:cubicBezTo>
                    <a:pt x="6126602" y="545887"/>
                    <a:pt x="6136518" y="555338"/>
                    <a:pt x="6138997" y="566649"/>
                  </a:cubicBezTo>
                  <a:cubicBezTo>
                    <a:pt x="6141476" y="577962"/>
                    <a:pt x="6135744" y="586794"/>
                    <a:pt x="6125982" y="586485"/>
                  </a:cubicBezTo>
                  <a:cubicBezTo>
                    <a:pt x="6116220" y="586173"/>
                    <a:pt x="6106458" y="576722"/>
                    <a:pt x="6103979" y="565409"/>
                  </a:cubicBezTo>
                  <a:cubicBezTo>
                    <a:pt x="6101655" y="554100"/>
                    <a:pt x="6107388" y="545268"/>
                    <a:pt x="6116995" y="545575"/>
                  </a:cubicBezTo>
                  <a:close/>
                  <a:moveTo>
                    <a:pt x="8672380" y="545108"/>
                  </a:moveTo>
                  <a:cubicBezTo>
                    <a:pt x="8680902" y="546501"/>
                    <a:pt x="8694228" y="557193"/>
                    <a:pt x="8701975" y="569125"/>
                  </a:cubicBezTo>
                  <a:cubicBezTo>
                    <a:pt x="8709877" y="581054"/>
                    <a:pt x="8709103" y="589732"/>
                    <a:pt x="8700426" y="588338"/>
                  </a:cubicBezTo>
                  <a:cubicBezTo>
                    <a:pt x="8691903" y="586942"/>
                    <a:pt x="8678578" y="576251"/>
                    <a:pt x="8670830" y="564320"/>
                  </a:cubicBezTo>
                  <a:cubicBezTo>
                    <a:pt x="8663083" y="552389"/>
                    <a:pt x="8663858" y="543867"/>
                    <a:pt x="8672380" y="545108"/>
                  </a:cubicBezTo>
                  <a:close/>
                  <a:moveTo>
                    <a:pt x="7131587" y="544181"/>
                  </a:moveTo>
                  <a:cubicBezTo>
                    <a:pt x="7140884" y="544956"/>
                    <a:pt x="7152350" y="554718"/>
                    <a:pt x="7157308" y="566183"/>
                  </a:cubicBezTo>
                  <a:cubicBezTo>
                    <a:pt x="7162267" y="577496"/>
                    <a:pt x="7158548" y="586171"/>
                    <a:pt x="7149251" y="585397"/>
                  </a:cubicBezTo>
                  <a:cubicBezTo>
                    <a:pt x="7139954" y="584622"/>
                    <a:pt x="7128333" y="574860"/>
                    <a:pt x="7123530" y="563395"/>
                  </a:cubicBezTo>
                  <a:cubicBezTo>
                    <a:pt x="7118727" y="552082"/>
                    <a:pt x="7122290" y="543560"/>
                    <a:pt x="7131587" y="544181"/>
                  </a:cubicBezTo>
                  <a:close/>
                  <a:moveTo>
                    <a:pt x="6061524" y="543718"/>
                  </a:moveTo>
                  <a:cubicBezTo>
                    <a:pt x="6071131" y="544026"/>
                    <a:pt x="6080737" y="553322"/>
                    <a:pt x="6083216" y="564634"/>
                  </a:cubicBezTo>
                  <a:cubicBezTo>
                    <a:pt x="6085696" y="575946"/>
                    <a:pt x="6079808" y="584779"/>
                    <a:pt x="6070046" y="584468"/>
                  </a:cubicBezTo>
                  <a:cubicBezTo>
                    <a:pt x="6060439" y="584160"/>
                    <a:pt x="6050677" y="574706"/>
                    <a:pt x="6048353" y="563395"/>
                  </a:cubicBezTo>
                  <a:cubicBezTo>
                    <a:pt x="6046029" y="552085"/>
                    <a:pt x="6052072" y="543253"/>
                    <a:pt x="6061524" y="543718"/>
                  </a:cubicBezTo>
                  <a:close/>
                  <a:moveTo>
                    <a:pt x="2849262" y="542630"/>
                  </a:moveTo>
                  <a:cubicBezTo>
                    <a:pt x="2858558" y="541545"/>
                    <a:pt x="2861657" y="549911"/>
                    <a:pt x="2856235" y="561377"/>
                  </a:cubicBezTo>
                  <a:cubicBezTo>
                    <a:pt x="2850811" y="572844"/>
                    <a:pt x="2838881" y="582915"/>
                    <a:pt x="2829583" y="584000"/>
                  </a:cubicBezTo>
                  <a:cubicBezTo>
                    <a:pt x="2820286" y="584929"/>
                    <a:pt x="2817187" y="576562"/>
                    <a:pt x="2822610" y="565097"/>
                  </a:cubicBezTo>
                  <a:cubicBezTo>
                    <a:pt x="2828034" y="553630"/>
                    <a:pt x="2839966" y="543558"/>
                    <a:pt x="2849262" y="542630"/>
                  </a:cubicBezTo>
                  <a:close/>
                  <a:moveTo>
                    <a:pt x="6006207" y="541857"/>
                  </a:moveTo>
                  <a:cubicBezTo>
                    <a:pt x="6015814" y="542168"/>
                    <a:pt x="6025421" y="551467"/>
                    <a:pt x="6027745" y="562775"/>
                  </a:cubicBezTo>
                  <a:cubicBezTo>
                    <a:pt x="6030069" y="573931"/>
                    <a:pt x="6024026" y="582918"/>
                    <a:pt x="6014265" y="582609"/>
                  </a:cubicBezTo>
                  <a:cubicBezTo>
                    <a:pt x="6004503" y="582299"/>
                    <a:pt x="5994897" y="573004"/>
                    <a:pt x="5992727" y="561690"/>
                  </a:cubicBezTo>
                  <a:cubicBezTo>
                    <a:pt x="5990558" y="550380"/>
                    <a:pt x="5996601" y="541548"/>
                    <a:pt x="6006207" y="541857"/>
                  </a:cubicBezTo>
                  <a:close/>
                  <a:moveTo>
                    <a:pt x="7734486" y="541701"/>
                  </a:moveTo>
                  <a:cubicBezTo>
                    <a:pt x="7743472" y="542630"/>
                    <a:pt x="7755868" y="552856"/>
                    <a:pt x="7762066" y="564322"/>
                  </a:cubicBezTo>
                  <a:cubicBezTo>
                    <a:pt x="7768264" y="575790"/>
                    <a:pt x="7765940" y="584465"/>
                    <a:pt x="7756798" y="583381"/>
                  </a:cubicBezTo>
                  <a:cubicBezTo>
                    <a:pt x="7747656" y="582298"/>
                    <a:pt x="7735415" y="572071"/>
                    <a:pt x="7729217" y="560605"/>
                  </a:cubicBezTo>
                  <a:cubicBezTo>
                    <a:pt x="7723174" y="549139"/>
                    <a:pt x="7725498" y="540616"/>
                    <a:pt x="7734486" y="541701"/>
                  </a:cubicBezTo>
                  <a:close/>
                  <a:moveTo>
                    <a:pt x="5950736" y="540152"/>
                  </a:moveTo>
                  <a:cubicBezTo>
                    <a:pt x="5960343" y="540464"/>
                    <a:pt x="5969795" y="549760"/>
                    <a:pt x="5971964" y="561072"/>
                  </a:cubicBezTo>
                  <a:cubicBezTo>
                    <a:pt x="5973978" y="572227"/>
                    <a:pt x="5967935" y="581215"/>
                    <a:pt x="5958174" y="580905"/>
                  </a:cubicBezTo>
                  <a:cubicBezTo>
                    <a:pt x="5948567" y="580594"/>
                    <a:pt x="5938960" y="571298"/>
                    <a:pt x="5936946" y="559987"/>
                  </a:cubicBezTo>
                  <a:cubicBezTo>
                    <a:pt x="5934932" y="548677"/>
                    <a:pt x="5941130" y="539843"/>
                    <a:pt x="5950736" y="540152"/>
                  </a:cubicBezTo>
                  <a:close/>
                  <a:moveTo>
                    <a:pt x="7077976" y="539843"/>
                  </a:moveTo>
                  <a:cubicBezTo>
                    <a:pt x="7087273" y="540618"/>
                    <a:pt x="7098739" y="550535"/>
                    <a:pt x="7103542" y="561846"/>
                  </a:cubicBezTo>
                  <a:cubicBezTo>
                    <a:pt x="7108345" y="573157"/>
                    <a:pt x="7104781" y="581833"/>
                    <a:pt x="7095330" y="581059"/>
                  </a:cubicBezTo>
                  <a:cubicBezTo>
                    <a:pt x="7085878" y="580284"/>
                    <a:pt x="7074567" y="570369"/>
                    <a:pt x="7069764" y="559057"/>
                  </a:cubicBezTo>
                  <a:cubicBezTo>
                    <a:pt x="7064960" y="547746"/>
                    <a:pt x="7068679" y="539068"/>
                    <a:pt x="7077976" y="539843"/>
                  </a:cubicBezTo>
                  <a:close/>
                  <a:moveTo>
                    <a:pt x="8211878" y="539375"/>
                  </a:moveTo>
                  <a:cubicBezTo>
                    <a:pt x="8220710" y="540459"/>
                    <a:pt x="8233571" y="550996"/>
                    <a:pt x="8240698" y="562618"/>
                  </a:cubicBezTo>
                  <a:cubicBezTo>
                    <a:pt x="8247826" y="574394"/>
                    <a:pt x="8246275" y="582915"/>
                    <a:pt x="8237444" y="581676"/>
                  </a:cubicBezTo>
                  <a:cubicBezTo>
                    <a:pt x="8228457" y="580437"/>
                    <a:pt x="8215596" y="569899"/>
                    <a:pt x="8208623" y="558279"/>
                  </a:cubicBezTo>
                  <a:cubicBezTo>
                    <a:pt x="8201497" y="546658"/>
                    <a:pt x="8203046" y="538136"/>
                    <a:pt x="8211878" y="539375"/>
                  </a:cubicBezTo>
                  <a:close/>
                  <a:moveTo>
                    <a:pt x="5895265" y="538602"/>
                  </a:moveTo>
                  <a:cubicBezTo>
                    <a:pt x="5904872" y="538760"/>
                    <a:pt x="5914324" y="548055"/>
                    <a:pt x="5916338" y="559368"/>
                  </a:cubicBezTo>
                  <a:cubicBezTo>
                    <a:pt x="5918353" y="570678"/>
                    <a:pt x="5912154" y="579664"/>
                    <a:pt x="5902393" y="579356"/>
                  </a:cubicBezTo>
                  <a:cubicBezTo>
                    <a:pt x="5892631" y="579044"/>
                    <a:pt x="5883179" y="569747"/>
                    <a:pt x="5881320" y="558437"/>
                  </a:cubicBezTo>
                  <a:cubicBezTo>
                    <a:pt x="5879306" y="547126"/>
                    <a:pt x="5885659" y="538292"/>
                    <a:pt x="5895265" y="538602"/>
                  </a:cubicBezTo>
                  <a:close/>
                  <a:moveTo>
                    <a:pt x="5839794" y="537054"/>
                  </a:moveTo>
                  <a:cubicBezTo>
                    <a:pt x="5849401" y="537365"/>
                    <a:pt x="5858698" y="546506"/>
                    <a:pt x="5860557" y="557818"/>
                  </a:cubicBezTo>
                  <a:cubicBezTo>
                    <a:pt x="5862417" y="569129"/>
                    <a:pt x="5856064" y="578116"/>
                    <a:pt x="5846302" y="577807"/>
                  </a:cubicBezTo>
                  <a:cubicBezTo>
                    <a:pt x="5836541" y="577651"/>
                    <a:pt x="5827244" y="568354"/>
                    <a:pt x="5825539" y="557043"/>
                  </a:cubicBezTo>
                  <a:cubicBezTo>
                    <a:pt x="5823680" y="545730"/>
                    <a:pt x="5830033" y="536899"/>
                    <a:pt x="5839794" y="537054"/>
                  </a:cubicBezTo>
                  <a:close/>
                  <a:moveTo>
                    <a:pt x="2902561" y="536741"/>
                  </a:moveTo>
                  <a:cubicBezTo>
                    <a:pt x="2911702" y="535656"/>
                    <a:pt x="2914956" y="544023"/>
                    <a:pt x="2909688" y="555489"/>
                  </a:cubicBezTo>
                  <a:cubicBezTo>
                    <a:pt x="2904419" y="566801"/>
                    <a:pt x="2892489" y="576874"/>
                    <a:pt x="2883193" y="577954"/>
                  </a:cubicBezTo>
                  <a:cubicBezTo>
                    <a:pt x="2873897" y="578886"/>
                    <a:pt x="2870644" y="570519"/>
                    <a:pt x="2876066" y="559053"/>
                  </a:cubicBezTo>
                  <a:cubicBezTo>
                    <a:pt x="2881334" y="547588"/>
                    <a:pt x="2893109" y="537670"/>
                    <a:pt x="2902561" y="536741"/>
                  </a:cubicBezTo>
                  <a:close/>
                  <a:moveTo>
                    <a:pt x="5784168" y="535815"/>
                  </a:moveTo>
                  <a:cubicBezTo>
                    <a:pt x="5793775" y="536124"/>
                    <a:pt x="5803072" y="545267"/>
                    <a:pt x="5804776" y="556577"/>
                  </a:cubicBezTo>
                  <a:cubicBezTo>
                    <a:pt x="5806481" y="567733"/>
                    <a:pt x="5799973" y="576722"/>
                    <a:pt x="5790211" y="576564"/>
                  </a:cubicBezTo>
                  <a:cubicBezTo>
                    <a:pt x="5780449" y="576409"/>
                    <a:pt x="5771153" y="567114"/>
                    <a:pt x="5769603" y="555803"/>
                  </a:cubicBezTo>
                  <a:cubicBezTo>
                    <a:pt x="5768054" y="544490"/>
                    <a:pt x="5774562" y="535660"/>
                    <a:pt x="5784168" y="535815"/>
                  </a:cubicBezTo>
                  <a:close/>
                  <a:moveTo>
                    <a:pt x="7682423" y="535812"/>
                  </a:moveTo>
                  <a:cubicBezTo>
                    <a:pt x="7691410" y="536743"/>
                    <a:pt x="7703806" y="546970"/>
                    <a:pt x="7709849" y="558436"/>
                  </a:cubicBezTo>
                  <a:cubicBezTo>
                    <a:pt x="7716047" y="569902"/>
                    <a:pt x="7713568" y="578426"/>
                    <a:pt x="7704426" y="577494"/>
                  </a:cubicBezTo>
                  <a:cubicBezTo>
                    <a:pt x="7695284" y="576564"/>
                    <a:pt x="7683043" y="566338"/>
                    <a:pt x="7677000" y="554872"/>
                  </a:cubicBezTo>
                  <a:cubicBezTo>
                    <a:pt x="7670957" y="543407"/>
                    <a:pt x="7673281" y="534885"/>
                    <a:pt x="7682423" y="535812"/>
                  </a:cubicBezTo>
                  <a:close/>
                  <a:moveTo>
                    <a:pt x="7024363" y="535660"/>
                  </a:moveTo>
                  <a:cubicBezTo>
                    <a:pt x="7033660" y="536435"/>
                    <a:pt x="7045127" y="546196"/>
                    <a:pt x="7049775" y="557505"/>
                  </a:cubicBezTo>
                  <a:cubicBezTo>
                    <a:pt x="7054423" y="568818"/>
                    <a:pt x="7050705" y="577496"/>
                    <a:pt x="7041253" y="576720"/>
                  </a:cubicBezTo>
                  <a:cubicBezTo>
                    <a:pt x="7031801" y="575943"/>
                    <a:pt x="7020490" y="566027"/>
                    <a:pt x="7015842" y="554718"/>
                  </a:cubicBezTo>
                  <a:cubicBezTo>
                    <a:pt x="7011193" y="543407"/>
                    <a:pt x="7015067" y="534885"/>
                    <a:pt x="7024363" y="535660"/>
                  </a:cubicBezTo>
                  <a:close/>
                  <a:moveTo>
                    <a:pt x="4836513" y="535193"/>
                  </a:moveTo>
                  <a:cubicBezTo>
                    <a:pt x="4846275" y="535039"/>
                    <a:pt x="4853557" y="544026"/>
                    <a:pt x="4852937" y="555182"/>
                  </a:cubicBezTo>
                  <a:cubicBezTo>
                    <a:pt x="4852317" y="566492"/>
                    <a:pt x="4843796" y="575790"/>
                    <a:pt x="4834034" y="575943"/>
                  </a:cubicBezTo>
                  <a:cubicBezTo>
                    <a:pt x="4824117" y="576100"/>
                    <a:pt x="4816835" y="567113"/>
                    <a:pt x="4817609" y="555958"/>
                  </a:cubicBezTo>
                  <a:cubicBezTo>
                    <a:pt x="4818229" y="544647"/>
                    <a:pt x="4826751" y="535504"/>
                    <a:pt x="4836513" y="535193"/>
                  </a:cubicBezTo>
                  <a:close/>
                  <a:moveTo>
                    <a:pt x="5728543" y="534885"/>
                  </a:moveTo>
                  <a:cubicBezTo>
                    <a:pt x="5738150" y="535039"/>
                    <a:pt x="5747292" y="544181"/>
                    <a:pt x="5748841" y="555492"/>
                  </a:cubicBezTo>
                  <a:cubicBezTo>
                    <a:pt x="5750391" y="566648"/>
                    <a:pt x="5743883" y="575635"/>
                    <a:pt x="5734121" y="575479"/>
                  </a:cubicBezTo>
                  <a:cubicBezTo>
                    <a:pt x="5724359" y="575326"/>
                    <a:pt x="5715372" y="565874"/>
                    <a:pt x="5713823" y="554718"/>
                  </a:cubicBezTo>
                  <a:cubicBezTo>
                    <a:pt x="5712273" y="543407"/>
                    <a:pt x="5718936" y="534421"/>
                    <a:pt x="5728543" y="534885"/>
                  </a:cubicBezTo>
                  <a:close/>
                  <a:moveTo>
                    <a:pt x="3577724" y="534885"/>
                  </a:moveTo>
                  <a:cubicBezTo>
                    <a:pt x="3587175" y="534108"/>
                    <a:pt x="3591824" y="542630"/>
                    <a:pt x="3588105" y="553942"/>
                  </a:cubicBezTo>
                  <a:cubicBezTo>
                    <a:pt x="3584386" y="565253"/>
                    <a:pt x="3573695" y="575017"/>
                    <a:pt x="3564088" y="575790"/>
                  </a:cubicBezTo>
                  <a:cubicBezTo>
                    <a:pt x="3554481" y="576409"/>
                    <a:pt x="3549833" y="567888"/>
                    <a:pt x="3553707" y="556576"/>
                  </a:cubicBezTo>
                  <a:cubicBezTo>
                    <a:pt x="3557580" y="545264"/>
                    <a:pt x="3568427" y="535503"/>
                    <a:pt x="3577724" y="534885"/>
                  </a:cubicBezTo>
                  <a:close/>
                  <a:moveTo>
                    <a:pt x="5672917" y="533490"/>
                  </a:moveTo>
                  <a:cubicBezTo>
                    <a:pt x="5682679" y="533644"/>
                    <a:pt x="5691666" y="542787"/>
                    <a:pt x="5693060" y="554098"/>
                  </a:cubicBezTo>
                  <a:cubicBezTo>
                    <a:pt x="5694455" y="565409"/>
                    <a:pt x="5687792" y="574398"/>
                    <a:pt x="5678030" y="574242"/>
                  </a:cubicBezTo>
                  <a:cubicBezTo>
                    <a:pt x="5668269" y="574087"/>
                    <a:pt x="5659282" y="564789"/>
                    <a:pt x="5657887" y="553633"/>
                  </a:cubicBezTo>
                  <a:cubicBezTo>
                    <a:pt x="5656648" y="542478"/>
                    <a:pt x="5663310" y="533490"/>
                    <a:pt x="5672917" y="533490"/>
                  </a:cubicBezTo>
                  <a:close/>
                  <a:moveTo>
                    <a:pt x="5617290" y="532717"/>
                  </a:moveTo>
                  <a:cubicBezTo>
                    <a:pt x="5626897" y="532870"/>
                    <a:pt x="5635884" y="542168"/>
                    <a:pt x="5637123" y="553322"/>
                  </a:cubicBezTo>
                  <a:cubicBezTo>
                    <a:pt x="5638363" y="564634"/>
                    <a:pt x="5631545" y="573621"/>
                    <a:pt x="5621784" y="573467"/>
                  </a:cubicBezTo>
                  <a:cubicBezTo>
                    <a:pt x="5612022" y="573312"/>
                    <a:pt x="5603190" y="564015"/>
                    <a:pt x="5601950" y="552858"/>
                  </a:cubicBezTo>
                  <a:cubicBezTo>
                    <a:pt x="5600866" y="541548"/>
                    <a:pt x="5607683" y="532717"/>
                    <a:pt x="5617290" y="532717"/>
                  </a:cubicBezTo>
                  <a:close/>
                  <a:moveTo>
                    <a:pt x="8160900" y="532402"/>
                  </a:moveTo>
                  <a:cubicBezTo>
                    <a:pt x="8169732" y="533642"/>
                    <a:pt x="8182592" y="544023"/>
                    <a:pt x="8189565" y="555645"/>
                  </a:cubicBezTo>
                  <a:cubicBezTo>
                    <a:pt x="8196537" y="567420"/>
                    <a:pt x="8194987" y="575942"/>
                    <a:pt x="8186156" y="574703"/>
                  </a:cubicBezTo>
                  <a:cubicBezTo>
                    <a:pt x="8177324" y="573463"/>
                    <a:pt x="8164463" y="563082"/>
                    <a:pt x="8157490" y="551461"/>
                  </a:cubicBezTo>
                  <a:cubicBezTo>
                    <a:pt x="8150518" y="539840"/>
                    <a:pt x="8152068" y="531319"/>
                    <a:pt x="8160900" y="532402"/>
                  </a:cubicBezTo>
                  <a:close/>
                  <a:moveTo>
                    <a:pt x="5561509" y="532096"/>
                  </a:moveTo>
                  <a:cubicBezTo>
                    <a:pt x="5571116" y="532096"/>
                    <a:pt x="5579793" y="541391"/>
                    <a:pt x="5581032" y="552549"/>
                  </a:cubicBezTo>
                  <a:cubicBezTo>
                    <a:pt x="5582272" y="563704"/>
                    <a:pt x="5575300" y="572847"/>
                    <a:pt x="5565538" y="572691"/>
                  </a:cubicBezTo>
                  <a:cubicBezTo>
                    <a:pt x="5555931" y="572536"/>
                    <a:pt x="5547099" y="563239"/>
                    <a:pt x="5546015" y="552082"/>
                  </a:cubicBezTo>
                  <a:cubicBezTo>
                    <a:pt x="5545085" y="540927"/>
                    <a:pt x="5551902" y="531939"/>
                    <a:pt x="5561509" y="532096"/>
                  </a:cubicBezTo>
                  <a:close/>
                  <a:moveTo>
                    <a:pt x="6970442" y="531477"/>
                  </a:moveTo>
                  <a:cubicBezTo>
                    <a:pt x="6979739" y="532252"/>
                    <a:pt x="6990895" y="542013"/>
                    <a:pt x="6995543" y="553322"/>
                  </a:cubicBezTo>
                  <a:cubicBezTo>
                    <a:pt x="7000192" y="564635"/>
                    <a:pt x="6996318" y="573312"/>
                    <a:pt x="6986866" y="572538"/>
                  </a:cubicBezTo>
                  <a:cubicBezTo>
                    <a:pt x="6977569" y="571762"/>
                    <a:pt x="6966258" y="562001"/>
                    <a:pt x="6961765" y="550690"/>
                  </a:cubicBezTo>
                  <a:cubicBezTo>
                    <a:pt x="6957271" y="539223"/>
                    <a:pt x="6961300" y="530701"/>
                    <a:pt x="6970442" y="531477"/>
                  </a:cubicBezTo>
                  <a:close/>
                  <a:moveTo>
                    <a:pt x="5505884" y="531477"/>
                  </a:moveTo>
                  <a:cubicBezTo>
                    <a:pt x="5515491" y="531630"/>
                    <a:pt x="5524168" y="540772"/>
                    <a:pt x="5525252" y="551930"/>
                  </a:cubicBezTo>
                  <a:cubicBezTo>
                    <a:pt x="5526337" y="563084"/>
                    <a:pt x="5519210" y="572227"/>
                    <a:pt x="5509448" y="572073"/>
                  </a:cubicBezTo>
                  <a:cubicBezTo>
                    <a:pt x="5499686" y="572073"/>
                    <a:pt x="5491009" y="562775"/>
                    <a:pt x="5490080" y="551620"/>
                  </a:cubicBezTo>
                  <a:cubicBezTo>
                    <a:pt x="5489150" y="540309"/>
                    <a:pt x="5496277" y="531322"/>
                    <a:pt x="5505884" y="531477"/>
                  </a:cubicBezTo>
                  <a:close/>
                  <a:moveTo>
                    <a:pt x="5115572" y="531165"/>
                  </a:moveTo>
                  <a:cubicBezTo>
                    <a:pt x="5125333" y="531165"/>
                    <a:pt x="5133236" y="540152"/>
                    <a:pt x="5133236" y="551309"/>
                  </a:cubicBezTo>
                  <a:cubicBezTo>
                    <a:pt x="5133236" y="562465"/>
                    <a:pt x="5125333" y="571609"/>
                    <a:pt x="5115572" y="571762"/>
                  </a:cubicBezTo>
                  <a:cubicBezTo>
                    <a:pt x="5105810" y="571917"/>
                    <a:pt x="5097908" y="562775"/>
                    <a:pt x="5097908" y="551620"/>
                  </a:cubicBezTo>
                  <a:cubicBezTo>
                    <a:pt x="5098063" y="540463"/>
                    <a:pt x="5105810" y="531322"/>
                    <a:pt x="5115572" y="531165"/>
                  </a:cubicBezTo>
                  <a:close/>
                  <a:moveTo>
                    <a:pt x="5450258" y="530856"/>
                  </a:moveTo>
                  <a:cubicBezTo>
                    <a:pt x="5459865" y="531012"/>
                    <a:pt x="5468387" y="540152"/>
                    <a:pt x="5469316" y="551309"/>
                  </a:cubicBezTo>
                  <a:cubicBezTo>
                    <a:pt x="5470091" y="562620"/>
                    <a:pt x="5462964" y="571609"/>
                    <a:pt x="5453202" y="571609"/>
                  </a:cubicBezTo>
                  <a:cubicBezTo>
                    <a:pt x="5443440" y="571609"/>
                    <a:pt x="5434918" y="562309"/>
                    <a:pt x="5434144" y="551153"/>
                  </a:cubicBezTo>
                  <a:cubicBezTo>
                    <a:pt x="5433369" y="539997"/>
                    <a:pt x="5440497" y="531012"/>
                    <a:pt x="5450258" y="530856"/>
                  </a:cubicBezTo>
                  <a:close/>
                  <a:moveTo>
                    <a:pt x="5171353" y="530856"/>
                  </a:moveTo>
                  <a:cubicBezTo>
                    <a:pt x="5180960" y="530701"/>
                    <a:pt x="5189017" y="539843"/>
                    <a:pt x="5189172" y="551000"/>
                  </a:cubicBezTo>
                  <a:cubicBezTo>
                    <a:pt x="5189327" y="562156"/>
                    <a:pt x="5181580" y="571453"/>
                    <a:pt x="5171818" y="571453"/>
                  </a:cubicBezTo>
                  <a:cubicBezTo>
                    <a:pt x="5162057" y="571453"/>
                    <a:pt x="5154154" y="562309"/>
                    <a:pt x="5153999" y="551153"/>
                  </a:cubicBezTo>
                  <a:cubicBezTo>
                    <a:pt x="5153845" y="539997"/>
                    <a:pt x="5161747" y="530856"/>
                    <a:pt x="5171353" y="530856"/>
                  </a:cubicBezTo>
                  <a:close/>
                  <a:moveTo>
                    <a:pt x="5394477" y="530701"/>
                  </a:moveTo>
                  <a:cubicBezTo>
                    <a:pt x="5404238" y="530701"/>
                    <a:pt x="5412606" y="539843"/>
                    <a:pt x="5413381" y="551000"/>
                  </a:cubicBezTo>
                  <a:cubicBezTo>
                    <a:pt x="5414155" y="562309"/>
                    <a:pt x="5406873" y="571297"/>
                    <a:pt x="5397111" y="571297"/>
                  </a:cubicBezTo>
                  <a:cubicBezTo>
                    <a:pt x="5387349" y="571297"/>
                    <a:pt x="5378827" y="562001"/>
                    <a:pt x="5378207" y="550845"/>
                  </a:cubicBezTo>
                  <a:cubicBezTo>
                    <a:pt x="5377433" y="539688"/>
                    <a:pt x="5384870" y="530701"/>
                    <a:pt x="5394477" y="530701"/>
                  </a:cubicBezTo>
                  <a:close/>
                  <a:moveTo>
                    <a:pt x="5338696" y="530546"/>
                  </a:moveTo>
                  <a:cubicBezTo>
                    <a:pt x="5348303" y="530546"/>
                    <a:pt x="5356670" y="539688"/>
                    <a:pt x="5357289" y="550845"/>
                  </a:cubicBezTo>
                  <a:cubicBezTo>
                    <a:pt x="5357909" y="562001"/>
                    <a:pt x="5350472" y="571142"/>
                    <a:pt x="5340710" y="571142"/>
                  </a:cubicBezTo>
                  <a:cubicBezTo>
                    <a:pt x="5330949" y="570989"/>
                    <a:pt x="5322581" y="561846"/>
                    <a:pt x="5322117" y="550690"/>
                  </a:cubicBezTo>
                  <a:cubicBezTo>
                    <a:pt x="5321652" y="539534"/>
                    <a:pt x="5329089" y="530546"/>
                    <a:pt x="5338696" y="530546"/>
                  </a:cubicBezTo>
                  <a:close/>
                  <a:moveTo>
                    <a:pt x="5283070" y="530546"/>
                  </a:moveTo>
                  <a:cubicBezTo>
                    <a:pt x="5292677" y="530546"/>
                    <a:pt x="5300889" y="539688"/>
                    <a:pt x="5301354" y="550845"/>
                  </a:cubicBezTo>
                  <a:cubicBezTo>
                    <a:pt x="5301819" y="562001"/>
                    <a:pt x="5294227" y="571142"/>
                    <a:pt x="5284465" y="571142"/>
                  </a:cubicBezTo>
                  <a:cubicBezTo>
                    <a:pt x="5274703" y="571142"/>
                    <a:pt x="5266491" y="562001"/>
                    <a:pt x="5266181" y="550845"/>
                  </a:cubicBezTo>
                  <a:cubicBezTo>
                    <a:pt x="5265716" y="539534"/>
                    <a:pt x="5273309" y="530546"/>
                    <a:pt x="5283070" y="530546"/>
                  </a:cubicBezTo>
                  <a:close/>
                  <a:moveTo>
                    <a:pt x="3632420" y="530545"/>
                  </a:moveTo>
                  <a:cubicBezTo>
                    <a:pt x="3641872" y="529770"/>
                    <a:pt x="3646521" y="538292"/>
                    <a:pt x="3642957" y="549603"/>
                  </a:cubicBezTo>
                  <a:cubicBezTo>
                    <a:pt x="3639393" y="560914"/>
                    <a:pt x="3628702" y="570676"/>
                    <a:pt x="3619095" y="571450"/>
                  </a:cubicBezTo>
                  <a:cubicBezTo>
                    <a:pt x="3609643" y="572071"/>
                    <a:pt x="3604840" y="563549"/>
                    <a:pt x="3608559" y="552237"/>
                  </a:cubicBezTo>
                  <a:cubicBezTo>
                    <a:pt x="3612277" y="541082"/>
                    <a:pt x="3622969" y="531322"/>
                    <a:pt x="3632420" y="530545"/>
                  </a:cubicBezTo>
                  <a:close/>
                  <a:moveTo>
                    <a:pt x="5227134" y="530391"/>
                  </a:moveTo>
                  <a:cubicBezTo>
                    <a:pt x="5236741" y="530391"/>
                    <a:pt x="5244953" y="539534"/>
                    <a:pt x="5245263" y="550690"/>
                  </a:cubicBezTo>
                  <a:cubicBezTo>
                    <a:pt x="5245573" y="562001"/>
                    <a:pt x="5237981" y="571142"/>
                    <a:pt x="5228219" y="571142"/>
                  </a:cubicBezTo>
                  <a:cubicBezTo>
                    <a:pt x="5218457" y="571142"/>
                    <a:pt x="5210245" y="562001"/>
                    <a:pt x="5210090" y="550844"/>
                  </a:cubicBezTo>
                  <a:cubicBezTo>
                    <a:pt x="5209780" y="539688"/>
                    <a:pt x="5217528" y="530546"/>
                    <a:pt x="5227134" y="530391"/>
                  </a:cubicBezTo>
                  <a:close/>
                  <a:moveTo>
                    <a:pt x="7630206" y="530237"/>
                  </a:moveTo>
                  <a:cubicBezTo>
                    <a:pt x="7639348" y="531164"/>
                    <a:pt x="7651434" y="541237"/>
                    <a:pt x="7657477" y="552701"/>
                  </a:cubicBezTo>
                  <a:cubicBezTo>
                    <a:pt x="7663365" y="564168"/>
                    <a:pt x="7660886" y="572690"/>
                    <a:pt x="7651744" y="571761"/>
                  </a:cubicBezTo>
                  <a:cubicBezTo>
                    <a:pt x="7642602" y="570676"/>
                    <a:pt x="7630361" y="560605"/>
                    <a:pt x="7624473" y="549139"/>
                  </a:cubicBezTo>
                  <a:cubicBezTo>
                    <a:pt x="7618585" y="537672"/>
                    <a:pt x="7621064" y="529149"/>
                    <a:pt x="7630206" y="530237"/>
                  </a:cubicBezTo>
                  <a:close/>
                  <a:moveTo>
                    <a:pt x="8572904" y="530078"/>
                  </a:moveTo>
                  <a:cubicBezTo>
                    <a:pt x="8581581" y="531472"/>
                    <a:pt x="8594752" y="542008"/>
                    <a:pt x="8602344" y="553939"/>
                  </a:cubicBezTo>
                  <a:cubicBezTo>
                    <a:pt x="8609936" y="565716"/>
                    <a:pt x="8609162" y="574392"/>
                    <a:pt x="8600485" y="572998"/>
                  </a:cubicBezTo>
                  <a:cubicBezTo>
                    <a:pt x="8591808" y="571605"/>
                    <a:pt x="8578637" y="560911"/>
                    <a:pt x="8571044" y="549136"/>
                  </a:cubicBezTo>
                  <a:cubicBezTo>
                    <a:pt x="8563452" y="537204"/>
                    <a:pt x="8564227" y="528684"/>
                    <a:pt x="8572904" y="530078"/>
                  </a:cubicBezTo>
                  <a:close/>
                  <a:moveTo>
                    <a:pt x="6916676" y="527601"/>
                  </a:moveTo>
                  <a:cubicBezTo>
                    <a:pt x="6925973" y="528221"/>
                    <a:pt x="6937129" y="537986"/>
                    <a:pt x="6941622" y="549295"/>
                  </a:cubicBezTo>
                  <a:cubicBezTo>
                    <a:pt x="6946115" y="560606"/>
                    <a:pt x="6942087" y="569283"/>
                    <a:pt x="6932635" y="568507"/>
                  </a:cubicBezTo>
                  <a:cubicBezTo>
                    <a:pt x="6923183" y="567736"/>
                    <a:pt x="6912027" y="557972"/>
                    <a:pt x="6907688" y="546661"/>
                  </a:cubicBezTo>
                  <a:cubicBezTo>
                    <a:pt x="6903350" y="535350"/>
                    <a:pt x="6907379" y="526673"/>
                    <a:pt x="6916676" y="527601"/>
                  </a:cubicBezTo>
                  <a:close/>
                  <a:moveTo>
                    <a:pt x="3687116" y="526670"/>
                  </a:moveTo>
                  <a:cubicBezTo>
                    <a:pt x="3696568" y="525897"/>
                    <a:pt x="3701371" y="534418"/>
                    <a:pt x="3697963" y="545730"/>
                  </a:cubicBezTo>
                  <a:cubicBezTo>
                    <a:pt x="3694399" y="557040"/>
                    <a:pt x="3683863" y="566646"/>
                    <a:pt x="3674256" y="567423"/>
                  </a:cubicBezTo>
                  <a:cubicBezTo>
                    <a:pt x="3664649" y="568042"/>
                    <a:pt x="3659846" y="559521"/>
                    <a:pt x="3663409" y="548209"/>
                  </a:cubicBezTo>
                  <a:cubicBezTo>
                    <a:pt x="3666973" y="536898"/>
                    <a:pt x="3677664" y="527290"/>
                    <a:pt x="3687116" y="526670"/>
                  </a:cubicBezTo>
                  <a:close/>
                  <a:moveTo>
                    <a:pt x="8109922" y="525895"/>
                  </a:moveTo>
                  <a:cubicBezTo>
                    <a:pt x="8118754" y="526980"/>
                    <a:pt x="8131460" y="537361"/>
                    <a:pt x="8138433" y="548982"/>
                  </a:cubicBezTo>
                  <a:cubicBezTo>
                    <a:pt x="8145406" y="560605"/>
                    <a:pt x="8143701" y="569281"/>
                    <a:pt x="8134870" y="568041"/>
                  </a:cubicBezTo>
                  <a:cubicBezTo>
                    <a:pt x="8126037" y="566955"/>
                    <a:pt x="8113177" y="556574"/>
                    <a:pt x="8106359" y="544953"/>
                  </a:cubicBezTo>
                  <a:cubicBezTo>
                    <a:pt x="8099541" y="533176"/>
                    <a:pt x="8101090" y="524811"/>
                    <a:pt x="8109922" y="525895"/>
                  </a:cubicBezTo>
                  <a:close/>
                  <a:moveTo>
                    <a:pt x="3009009" y="525276"/>
                  </a:moveTo>
                  <a:cubicBezTo>
                    <a:pt x="3018305" y="524191"/>
                    <a:pt x="3021716" y="532715"/>
                    <a:pt x="3016601" y="544024"/>
                  </a:cubicBezTo>
                  <a:cubicBezTo>
                    <a:pt x="3011644" y="555336"/>
                    <a:pt x="2999868" y="565408"/>
                    <a:pt x="2990571" y="566337"/>
                  </a:cubicBezTo>
                  <a:cubicBezTo>
                    <a:pt x="2981274" y="567267"/>
                    <a:pt x="2977865" y="558746"/>
                    <a:pt x="2982979" y="547434"/>
                  </a:cubicBezTo>
                  <a:cubicBezTo>
                    <a:pt x="2988246" y="536121"/>
                    <a:pt x="2999868" y="526205"/>
                    <a:pt x="3009009" y="525276"/>
                  </a:cubicBezTo>
                  <a:close/>
                  <a:moveTo>
                    <a:pt x="7577834" y="524656"/>
                  </a:moveTo>
                  <a:cubicBezTo>
                    <a:pt x="7586977" y="525587"/>
                    <a:pt x="7599063" y="535660"/>
                    <a:pt x="7604950" y="547126"/>
                  </a:cubicBezTo>
                  <a:cubicBezTo>
                    <a:pt x="7610838" y="558591"/>
                    <a:pt x="7608204" y="567113"/>
                    <a:pt x="7599063" y="566183"/>
                  </a:cubicBezTo>
                  <a:cubicBezTo>
                    <a:pt x="7589920" y="565253"/>
                    <a:pt x="7577834" y="555182"/>
                    <a:pt x="7571947" y="543715"/>
                  </a:cubicBezTo>
                  <a:cubicBezTo>
                    <a:pt x="7566213" y="532251"/>
                    <a:pt x="7568848" y="523728"/>
                    <a:pt x="7577834" y="524656"/>
                  </a:cubicBezTo>
                  <a:close/>
                  <a:moveTo>
                    <a:pt x="6862910" y="523263"/>
                  </a:moveTo>
                  <a:cubicBezTo>
                    <a:pt x="6872361" y="523884"/>
                    <a:pt x="6883363" y="533644"/>
                    <a:pt x="6887701" y="544956"/>
                  </a:cubicBezTo>
                  <a:cubicBezTo>
                    <a:pt x="6892040" y="556267"/>
                    <a:pt x="6887856" y="564942"/>
                    <a:pt x="6878404" y="564323"/>
                  </a:cubicBezTo>
                  <a:cubicBezTo>
                    <a:pt x="6868952" y="563704"/>
                    <a:pt x="6857796" y="553944"/>
                    <a:pt x="6853613" y="542631"/>
                  </a:cubicBezTo>
                  <a:cubicBezTo>
                    <a:pt x="6849429" y="531320"/>
                    <a:pt x="6853458" y="522796"/>
                    <a:pt x="6862910" y="523263"/>
                  </a:cubicBezTo>
                  <a:close/>
                  <a:moveTo>
                    <a:pt x="8523011" y="522639"/>
                  </a:moveTo>
                  <a:cubicBezTo>
                    <a:pt x="8531688" y="523879"/>
                    <a:pt x="8544858" y="534571"/>
                    <a:pt x="8552450" y="546345"/>
                  </a:cubicBezTo>
                  <a:cubicBezTo>
                    <a:pt x="8560043" y="558122"/>
                    <a:pt x="8559113" y="566645"/>
                    <a:pt x="8550436" y="565406"/>
                  </a:cubicBezTo>
                  <a:cubicBezTo>
                    <a:pt x="8541759" y="564166"/>
                    <a:pt x="8528589" y="553475"/>
                    <a:pt x="8520997" y="541698"/>
                  </a:cubicBezTo>
                  <a:cubicBezTo>
                    <a:pt x="8513559" y="529767"/>
                    <a:pt x="8514489" y="521246"/>
                    <a:pt x="8523011" y="522639"/>
                  </a:cubicBezTo>
                  <a:close/>
                  <a:moveTo>
                    <a:pt x="3741812" y="522488"/>
                  </a:moveTo>
                  <a:cubicBezTo>
                    <a:pt x="3751419" y="521869"/>
                    <a:pt x="3756377" y="530391"/>
                    <a:pt x="3752968" y="541701"/>
                  </a:cubicBezTo>
                  <a:cubicBezTo>
                    <a:pt x="3749560" y="553012"/>
                    <a:pt x="3739178" y="562773"/>
                    <a:pt x="3729572" y="563395"/>
                  </a:cubicBezTo>
                  <a:cubicBezTo>
                    <a:pt x="3719965" y="564015"/>
                    <a:pt x="3715007" y="555490"/>
                    <a:pt x="3718415" y="544180"/>
                  </a:cubicBezTo>
                  <a:cubicBezTo>
                    <a:pt x="3721824" y="532868"/>
                    <a:pt x="3732206" y="523262"/>
                    <a:pt x="3741812" y="522488"/>
                  </a:cubicBezTo>
                  <a:close/>
                  <a:moveTo>
                    <a:pt x="2512686" y="522020"/>
                  </a:moveTo>
                  <a:cubicBezTo>
                    <a:pt x="2521829" y="520935"/>
                    <a:pt x="2524152" y="529303"/>
                    <a:pt x="2518110" y="540768"/>
                  </a:cubicBezTo>
                  <a:cubicBezTo>
                    <a:pt x="2512067" y="552235"/>
                    <a:pt x="2499670" y="562462"/>
                    <a:pt x="2490528" y="563700"/>
                  </a:cubicBezTo>
                  <a:cubicBezTo>
                    <a:pt x="2481387" y="564786"/>
                    <a:pt x="2478906" y="556419"/>
                    <a:pt x="2485105" y="544953"/>
                  </a:cubicBezTo>
                  <a:cubicBezTo>
                    <a:pt x="2491303" y="533487"/>
                    <a:pt x="2503699" y="523259"/>
                    <a:pt x="2512686" y="522020"/>
                  </a:cubicBezTo>
                  <a:close/>
                  <a:moveTo>
                    <a:pt x="6808987" y="519701"/>
                  </a:moveTo>
                  <a:cubicBezTo>
                    <a:pt x="6818284" y="520320"/>
                    <a:pt x="6829286" y="529927"/>
                    <a:pt x="6833469" y="541237"/>
                  </a:cubicBezTo>
                  <a:cubicBezTo>
                    <a:pt x="6837653" y="552549"/>
                    <a:pt x="6833469" y="561225"/>
                    <a:pt x="6824017" y="560606"/>
                  </a:cubicBezTo>
                  <a:cubicBezTo>
                    <a:pt x="6814566" y="559987"/>
                    <a:pt x="6803564" y="550223"/>
                    <a:pt x="6799381" y="538913"/>
                  </a:cubicBezTo>
                  <a:cubicBezTo>
                    <a:pt x="6795352" y="527601"/>
                    <a:pt x="6799536" y="519081"/>
                    <a:pt x="6808987" y="519701"/>
                  </a:cubicBezTo>
                  <a:close/>
                  <a:moveTo>
                    <a:pt x="3062466" y="519697"/>
                  </a:moveTo>
                  <a:cubicBezTo>
                    <a:pt x="3071763" y="518768"/>
                    <a:pt x="3075327" y="527135"/>
                    <a:pt x="3070369" y="538446"/>
                  </a:cubicBezTo>
                  <a:cubicBezTo>
                    <a:pt x="3065408" y="549757"/>
                    <a:pt x="3053788" y="559828"/>
                    <a:pt x="3044493" y="560758"/>
                  </a:cubicBezTo>
                  <a:cubicBezTo>
                    <a:pt x="3035041" y="561687"/>
                    <a:pt x="3031632" y="553164"/>
                    <a:pt x="3036591" y="541854"/>
                  </a:cubicBezTo>
                  <a:cubicBezTo>
                    <a:pt x="3041704" y="530542"/>
                    <a:pt x="3053169" y="520627"/>
                    <a:pt x="3062466" y="519697"/>
                  </a:cubicBezTo>
                  <a:close/>
                  <a:moveTo>
                    <a:pt x="7525463" y="519389"/>
                  </a:moveTo>
                  <a:cubicBezTo>
                    <a:pt x="7534605" y="520320"/>
                    <a:pt x="7546691" y="530237"/>
                    <a:pt x="7552423" y="541701"/>
                  </a:cubicBezTo>
                  <a:cubicBezTo>
                    <a:pt x="7558312" y="553167"/>
                    <a:pt x="7555523" y="561690"/>
                    <a:pt x="7546380" y="560761"/>
                  </a:cubicBezTo>
                  <a:cubicBezTo>
                    <a:pt x="7537239" y="559828"/>
                    <a:pt x="7525153" y="549758"/>
                    <a:pt x="7519420" y="538292"/>
                  </a:cubicBezTo>
                  <a:cubicBezTo>
                    <a:pt x="7513687" y="526827"/>
                    <a:pt x="7516476" y="518303"/>
                    <a:pt x="7525463" y="519389"/>
                  </a:cubicBezTo>
                  <a:close/>
                  <a:moveTo>
                    <a:pt x="8058945" y="519231"/>
                  </a:moveTo>
                  <a:cubicBezTo>
                    <a:pt x="8067777" y="520471"/>
                    <a:pt x="8080483" y="530700"/>
                    <a:pt x="8087301" y="542320"/>
                  </a:cubicBezTo>
                  <a:cubicBezTo>
                    <a:pt x="8094118" y="553942"/>
                    <a:pt x="8092568" y="562462"/>
                    <a:pt x="8083581" y="561377"/>
                  </a:cubicBezTo>
                  <a:cubicBezTo>
                    <a:pt x="8074750" y="560293"/>
                    <a:pt x="8062044" y="549911"/>
                    <a:pt x="8055227" y="538291"/>
                  </a:cubicBezTo>
                  <a:cubicBezTo>
                    <a:pt x="8048409" y="526669"/>
                    <a:pt x="8050113" y="518301"/>
                    <a:pt x="8058945" y="519231"/>
                  </a:cubicBezTo>
                  <a:close/>
                  <a:moveTo>
                    <a:pt x="3796509" y="518769"/>
                  </a:moveTo>
                  <a:cubicBezTo>
                    <a:pt x="3805960" y="518150"/>
                    <a:pt x="3811074" y="526670"/>
                    <a:pt x="3807820" y="537983"/>
                  </a:cubicBezTo>
                  <a:cubicBezTo>
                    <a:pt x="3804566" y="549139"/>
                    <a:pt x="3794185" y="558900"/>
                    <a:pt x="3784578" y="559521"/>
                  </a:cubicBezTo>
                  <a:cubicBezTo>
                    <a:pt x="3774971" y="560140"/>
                    <a:pt x="3770013" y="551619"/>
                    <a:pt x="3773267" y="540306"/>
                  </a:cubicBezTo>
                  <a:cubicBezTo>
                    <a:pt x="3776675" y="528995"/>
                    <a:pt x="3787057" y="519389"/>
                    <a:pt x="3796509" y="518769"/>
                  </a:cubicBezTo>
                  <a:close/>
                  <a:moveTo>
                    <a:pt x="6754911" y="515980"/>
                  </a:moveTo>
                  <a:cubicBezTo>
                    <a:pt x="6764208" y="516601"/>
                    <a:pt x="6775209" y="526206"/>
                    <a:pt x="6779238" y="537518"/>
                  </a:cubicBezTo>
                  <a:cubicBezTo>
                    <a:pt x="6783266" y="548830"/>
                    <a:pt x="6778928" y="557507"/>
                    <a:pt x="6769476" y="556888"/>
                  </a:cubicBezTo>
                  <a:cubicBezTo>
                    <a:pt x="6760024" y="556267"/>
                    <a:pt x="6749178" y="546661"/>
                    <a:pt x="6745149" y="535350"/>
                  </a:cubicBezTo>
                  <a:cubicBezTo>
                    <a:pt x="6741276" y="524037"/>
                    <a:pt x="6745614" y="515360"/>
                    <a:pt x="6754911" y="515980"/>
                  </a:cubicBezTo>
                  <a:close/>
                  <a:moveTo>
                    <a:pt x="2565060" y="515513"/>
                  </a:moveTo>
                  <a:cubicBezTo>
                    <a:pt x="2574202" y="514272"/>
                    <a:pt x="2576682" y="522639"/>
                    <a:pt x="2570639" y="534105"/>
                  </a:cubicBezTo>
                  <a:cubicBezTo>
                    <a:pt x="2564596" y="545572"/>
                    <a:pt x="2552355" y="555954"/>
                    <a:pt x="2543212" y="557037"/>
                  </a:cubicBezTo>
                  <a:cubicBezTo>
                    <a:pt x="2534070" y="558122"/>
                    <a:pt x="2531591" y="549755"/>
                    <a:pt x="2537634" y="538291"/>
                  </a:cubicBezTo>
                  <a:cubicBezTo>
                    <a:pt x="2543677" y="526822"/>
                    <a:pt x="2555919" y="516596"/>
                    <a:pt x="2565060" y="515513"/>
                  </a:cubicBezTo>
                  <a:close/>
                  <a:moveTo>
                    <a:pt x="8473117" y="515357"/>
                  </a:moveTo>
                  <a:cubicBezTo>
                    <a:pt x="8481794" y="516598"/>
                    <a:pt x="8494965" y="527135"/>
                    <a:pt x="8502403" y="538909"/>
                  </a:cubicBezTo>
                  <a:cubicBezTo>
                    <a:pt x="8509840" y="550685"/>
                    <a:pt x="8508910" y="559208"/>
                    <a:pt x="8500233" y="557968"/>
                  </a:cubicBezTo>
                  <a:cubicBezTo>
                    <a:pt x="8491556" y="556574"/>
                    <a:pt x="8478386" y="546038"/>
                    <a:pt x="8470948" y="534260"/>
                  </a:cubicBezTo>
                  <a:cubicBezTo>
                    <a:pt x="8463511" y="522485"/>
                    <a:pt x="8464440" y="513963"/>
                    <a:pt x="8473117" y="515357"/>
                  </a:cubicBezTo>
                  <a:close/>
                  <a:moveTo>
                    <a:pt x="3851205" y="515050"/>
                  </a:moveTo>
                  <a:cubicBezTo>
                    <a:pt x="3860657" y="514430"/>
                    <a:pt x="3865925" y="522952"/>
                    <a:pt x="3862826" y="534263"/>
                  </a:cubicBezTo>
                  <a:cubicBezTo>
                    <a:pt x="3859727" y="545573"/>
                    <a:pt x="3849501" y="555182"/>
                    <a:pt x="3839894" y="555803"/>
                  </a:cubicBezTo>
                  <a:cubicBezTo>
                    <a:pt x="3830287" y="556421"/>
                    <a:pt x="3825019" y="547897"/>
                    <a:pt x="3828273" y="536588"/>
                  </a:cubicBezTo>
                  <a:cubicBezTo>
                    <a:pt x="3831372" y="525276"/>
                    <a:pt x="3841754" y="515824"/>
                    <a:pt x="3851205" y="515050"/>
                  </a:cubicBezTo>
                  <a:close/>
                  <a:moveTo>
                    <a:pt x="3116078" y="514274"/>
                  </a:moveTo>
                  <a:cubicBezTo>
                    <a:pt x="3125374" y="513346"/>
                    <a:pt x="3128938" y="521712"/>
                    <a:pt x="3124135" y="533022"/>
                  </a:cubicBezTo>
                  <a:cubicBezTo>
                    <a:pt x="3119332" y="544489"/>
                    <a:pt x="3107710" y="554405"/>
                    <a:pt x="3098414" y="555336"/>
                  </a:cubicBezTo>
                  <a:cubicBezTo>
                    <a:pt x="3089117" y="556266"/>
                    <a:pt x="3085398" y="547743"/>
                    <a:pt x="3090356" y="536432"/>
                  </a:cubicBezTo>
                  <a:cubicBezTo>
                    <a:pt x="3095160" y="525121"/>
                    <a:pt x="3106781" y="515203"/>
                    <a:pt x="3116078" y="514274"/>
                  </a:cubicBezTo>
                  <a:close/>
                  <a:moveTo>
                    <a:pt x="7473090" y="513965"/>
                  </a:moveTo>
                  <a:cubicBezTo>
                    <a:pt x="7482232" y="514895"/>
                    <a:pt x="7494163" y="524811"/>
                    <a:pt x="7499896" y="536279"/>
                  </a:cubicBezTo>
                  <a:cubicBezTo>
                    <a:pt x="7505474" y="547743"/>
                    <a:pt x="7502685" y="556266"/>
                    <a:pt x="7493544" y="555337"/>
                  </a:cubicBezTo>
                  <a:cubicBezTo>
                    <a:pt x="7484401" y="554407"/>
                    <a:pt x="7472315" y="544490"/>
                    <a:pt x="7466738" y="533025"/>
                  </a:cubicBezTo>
                  <a:cubicBezTo>
                    <a:pt x="7461159" y="521559"/>
                    <a:pt x="7463949" y="513036"/>
                    <a:pt x="7473090" y="513965"/>
                  </a:cubicBezTo>
                  <a:close/>
                  <a:moveTo>
                    <a:pt x="8007813" y="513035"/>
                  </a:moveTo>
                  <a:cubicBezTo>
                    <a:pt x="8016645" y="514118"/>
                    <a:pt x="8029195" y="524346"/>
                    <a:pt x="8036013" y="535967"/>
                  </a:cubicBezTo>
                  <a:cubicBezTo>
                    <a:pt x="8042831" y="547433"/>
                    <a:pt x="8041126" y="555954"/>
                    <a:pt x="8032139" y="554871"/>
                  </a:cubicBezTo>
                  <a:cubicBezTo>
                    <a:pt x="8023307" y="553786"/>
                    <a:pt x="8010602" y="543558"/>
                    <a:pt x="8003939" y="531938"/>
                  </a:cubicBezTo>
                  <a:cubicBezTo>
                    <a:pt x="7997276" y="520316"/>
                    <a:pt x="7998981" y="511949"/>
                    <a:pt x="8007813" y="513035"/>
                  </a:cubicBezTo>
                  <a:close/>
                  <a:moveTo>
                    <a:pt x="6700835" y="512415"/>
                  </a:moveTo>
                  <a:cubicBezTo>
                    <a:pt x="6710286" y="513036"/>
                    <a:pt x="6720978" y="522644"/>
                    <a:pt x="6725006" y="533955"/>
                  </a:cubicBezTo>
                  <a:cubicBezTo>
                    <a:pt x="6729035" y="545267"/>
                    <a:pt x="6724542" y="553944"/>
                    <a:pt x="6715090" y="553321"/>
                  </a:cubicBezTo>
                  <a:cubicBezTo>
                    <a:pt x="6705638" y="552703"/>
                    <a:pt x="6694792" y="543096"/>
                    <a:pt x="6690918" y="531786"/>
                  </a:cubicBezTo>
                  <a:cubicBezTo>
                    <a:pt x="6687044" y="520474"/>
                    <a:pt x="6691538" y="511951"/>
                    <a:pt x="6700835" y="512415"/>
                  </a:cubicBezTo>
                  <a:close/>
                  <a:moveTo>
                    <a:pt x="6646913" y="509163"/>
                  </a:moveTo>
                  <a:cubicBezTo>
                    <a:pt x="6656210" y="509783"/>
                    <a:pt x="6666902" y="519235"/>
                    <a:pt x="6670775" y="530545"/>
                  </a:cubicBezTo>
                  <a:cubicBezTo>
                    <a:pt x="6674649" y="541857"/>
                    <a:pt x="6670000" y="550535"/>
                    <a:pt x="6660549" y="549914"/>
                  </a:cubicBezTo>
                  <a:cubicBezTo>
                    <a:pt x="6650942" y="549294"/>
                    <a:pt x="6640251" y="539688"/>
                    <a:pt x="6636532" y="528378"/>
                  </a:cubicBezTo>
                  <a:cubicBezTo>
                    <a:pt x="6632813" y="517220"/>
                    <a:pt x="6637462" y="508544"/>
                    <a:pt x="6646913" y="509163"/>
                  </a:cubicBezTo>
                  <a:close/>
                  <a:moveTo>
                    <a:pt x="3169224" y="509163"/>
                  </a:moveTo>
                  <a:cubicBezTo>
                    <a:pt x="3178426" y="508231"/>
                    <a:pt x="3182145" y="516599"/>
                    <a:pt x="3177496" y="527909"/>
                  </a:cubicBezTo>
                  <a:cubicBezTo>
                    <a:pt x="3172848" y="539221"/>
                    <a:pt x="3161478" y="549137"/>
                    <a:pt x="3152180" y="550066"/>
                  </a:cubicBezTo>
                  <a:cubicBezTo>
                    <a:pt x="3142884" y="550996"/>
                    <a:pt x="3139165" y="542475"/>
                    <a:pt x="3143969" y="531164"/>
                  </a:cubicBezTo>
                  <a:cubicBezTo>
                    <a:pt x="3148772" y="519853"/>
                    <a:pt x="3160238" y="509935"/>
                    <a:pt x="3169224" y="509163"/>
                  </a:cubicBezTo>
                  <a:close/>
                  <a:moveTo>
                    <a:pt x="7420563" y="508852"/>
                  </a:moveTo>
                  <a:cubicBezTo>
                    <a:pt x="7429705" y="509626"/>
                    <a:pt x="7441637" y="519545"/>
                    <a:pt x="7447214" y="531009"/>
                  </a:cubicBezTo>
                  <a:cubicBezTo>
                    <a:pt x="7452793" y="542477"/>
                    <a:pt x="7449849" y="550998"/>
                    <a:pt x="7440707" y="550066"/>
                  </a:cubicBezTo>
                  <a:cubicBezTo>
                    <a:pt x="7431410" y="549139"/>
                    <a:pt x="7419634" y="539068"/>
                    <a:pt x="7414056" y="527756"/>
                  </a:cubicBezTo>
                  <a:cubicBezTo>
                    <a:pt x="7408478" y="516444"/>
                    <a:pt x="7411422" y="507923"/>
                    <a:pt x="7420563" y="508852"/>
                  </a:cubicBezTo>
                  <a:close/>
                  <a:moveTo>
                    <a:pt x="8423071" y="508076"/>
                  </a:moveTo>
                  <a:cubicBezTo>
                    <a:pt x="8431748" y="509314"/>
                    <a:pt x="8444764" y="519853"/>
                    <a:pt x="8452201" y="531628"/>
                  </a:cubicBezTo>
                  <a:cubicBezTo>
                    <a:pt x="8459638" y="543404"/>
                    <a:pt x="8458553" y="551925"/>
                    <a:pt x="8449876" y="550685"/>
                  </a:cubicBezTo>
                  <a:cubicBezTo>
                    <a:pt x="8441199" y="549447"/>
                    <a:pt x="8428184" y="538909"/>
                    <a:pt x="8420746" y="527135"/>
                  </a:cubicBezTo>
                  <a:cubicBezTo>
                    <a:pt x="8413309" y="515357"/>
                    <a:pt x="8414394" y="506836"/>
                    <a:pt x="8423071" y="508076"/>
                  </a:cubicBezTo>
                  <a:close/>
                  <a:moveTo>
                    <a:pt x="7956834" y="506682"/>
                  </a:moveTo>
                  <a:cubicBezTo>
                    <a:pt x="7965666" y="507767"/>
                    <a:pt x="7978217" y="517991"/>
                    <a:pt x="7984880" y="529614"/>
                  </a:cubicBezTo>
                  <a:cubicBezTo>
                    <a:pt x="7991543" y="541079"/>
                    <a:pt x="7989683" y="549602"/>
                    <a:pt x="7980697" y="548518"/>
                  </a:cubicBezTo>
                  <a:cubicBezTo>
                    <a:pt x="7971710" y="547433"/>
                    <a:pt x="7959159" y="537052"/>
                    <a:pt x="7952496" y="525587"/>
                  </a:cubicBezTo>
                  <a:cubicBezTo>
                    <a:pt x="7945989" y="514119"/>
                    <a:pt x="7947848" y="505596"/>
                    <a:pt x="7956834" y="506682"/>
                  </a:cubicBezTo>
                  <a:close/>
                  <a:moveTo>
                    <a:pt x="6592526" y="505756"/>
                  </a:moveTo>
                  <a:cubicBezTo>
                    <a:pt x="6601823" y="506374"/>
                    <a:pt x="6612515" y="515827"/>
                    <a:pt x="6616233" y="527137"/>
                  </a:cubicBezTo>
                  <a:cubicBezTo>
                    <a:pt x="6619952" y="538447"/>
                    <a:pt x="6615304" y="547126"/>
                    <a:pt x="6605852" y="546506"/>
                  </a:cubicBezTo>
                  <a:cubicBezTo>
                    <a:pt x="6596400" y="545885"/>
                    <a:pt x="6585709" y="536435"/>
                    <a:pt x="6582145" y="525121"/>
                  </a:cubicBezTo>
                  <a:cubicBezTo>
                    <a:pt x="6578581" y="513966"/>
                    <a:pt x="6583230" y="505290"/>
                    <a:pt x="6592526" y="505756"/>
                  </a:cubicBezTo>
                  <a:close/>
                  <a:moveTo>
                    <a:pt x="3222895" y="503894"/>
                  </a:moveTo>
                  <a:cubicBezTo>
                    <a:pt x="3232191" y="502962"/>
                    <a:pt x="3236065" y="511330"/>
                    <a:pt x="3231417" y="522641"/>
                  </a:cubicBezTo>
                  <a:cubicBezTo>
                    <a:pt x="3226923" y="533952"/>
                    <a:pt x="3215612" y="543868"/>
                    <a:pt x="3206161" y="544800"/>
                  </a:cubicBezTo>
                  <a:cubicBezTo>
                    <a:pt x="3196709" y="545727"/>
                    <a:pt x="3192990" y="537205"/>
                    <a:pt x="3197638" y="525895"/>
                  </a:cubicBezTo>
                  <a:cubicBezTo>
                    <a:pt x="3202442" y="514584"/>
                    <a:pt x="3213753" y="504668"/>
                    <a:pt x="3222895" y="503894"/>
                  </a:cubicBezTo>
                  <a:close/>
                  <a:moveTo>
                    <a:pt x="7367882" y="503739"/>
                  </a:moveTo>
                  <a:cubicBezTo>
                    <a:pt x="7377024" y="504669"/>
                    <a:pt x="7388955" y="514586"/>
                    <a:pt x="7394378" y="525897"/>
                  </a:cubicBezTo>
                  <a:cubicBezTo>
                    <a:pt x="7399956" y="537361"/>
                    <a:pt x="7397012" y="545730"/>
                    <a:pt x="7387715" y="544956"/>
                  </a:cubicBezTo>
                  <a:cubicBezTo>
                    <a:pt x="7378418" y="544180"/>
                    <a:pt x="7366642" y="534108"/>
                    <a:pt x="7361219" y="522796"/>
                  </a:cubicBezTo>
                  <a:cubicBezTo>
                    <a:pt x="7355796" y="511485"/>
                    <a:pt x="7358895" y="502964"/>
                    <a:pt x="7367882" y="503739"/>
                  </a:cubicBezTo>
                  <a:close/>
                  <a:moveTo>
                    <a:pt x="6538295" y="502810"/>
                  </a:moveTo>
                  <a:cubicBezTo>
                    <a:pt x="6547747" y="503274"/>
                    <a:pt x="6558284" y="512728"/>
                    <a:pt x="6561848" y="524037"/>
                  </a:cubicBezTo>
                  <a:cubicBezTo>
                    <a:pt x="6565411" y="535193"/>
                    <a:pt x="6560608" y="543871"/>
                    <a:pt x="6551156" y="543405"/>
                  </a:cubicBezTo>
                  <a:cubicBezTo>
                    <a:pt x="6541550" y="542787"/>
                    <a:pt x="6531168" y="533179"/>
                    <a:pt x="6527604" y="522023"/>
                  </a:cubicBezTo>
                  <a:cubicBezTo>
                    <a:pt x="6524195" y="510868"/>
                    <a:pt x="6528999" y="502190"/>
                    <a:pt x="6538295" y="502810"/>
                  </a:cubicBezTo>
                  <a:close/>
                  <a:moveTo>
                    <a:pt x="2669651" y="502651"/>
                  </a:moveTo>
                  <a:cubicBezTo>
                    <a:pt x="2678638" y="501567"/>
                    <a:pt x="2681272" y="509779"/>
                    <a:pt x="2675539" y="521246"/>
                  </a:cubicBezTo>
                  <a:cubicBezTo>
                    <a:pt x="2669651" y="532711"/>
                    <a:pt x="2657566" y="542937"/>
                    <a:pt x="2648424" y="544023"/>
                  </a:cubicBezTo>
                  <a:cubicBezTo>
                    <a:pt x="2639281" y="545108"/>
                    <a:pt x="2636647" y="536740"/>
                    <a:pt x="2642536" y="525273"/>
                  </a:cubicBezTo>
                  <a:cubicBezTo>
                    <a:pt x="2648424" y="513808"/>
                    <a:pt x="2660510" y="503736"/>
                    <a:pt x="2669651" y="502651"/>
                  </a:cubicBezTo>
                  <a:close/>
                  <a:moveTo>
                    <a:pt x="8373023" y="501101"/>
                  </a:moveTo>
                  <a:cubicBezTo>
                    <a:pt x="8381700" y="502341"/>
                    <a:pt x="8394715" y="512723"/>
                    <a:pt x="8402153" y="524499"/>
                  </a:cubicBezTo>
                  <a:cubicBezTo>
                    <a:pt x="8409590" y="536274"/>
                    <a:pt x="8408350" y="544798"/>
                    <a:pt x="8399673" y="543557"/>
                  </a:cubicBezTo>
                  <a:cubicBezTo>
                    <a:pt x="8390841" y="542318"/>
                    <a:pt x="8377826" y="531780"/>
                    <a:pt x="8370543" y="520006"/>
                  </a:cubicBezTo>
                  <a:cubicBezTo>
                    <a:pt x="8363261" y="508228"/>
                    <a:pt x="8364346" y="499706"/>
                    <a:pt x="8373023" y="501101"/>
                  </a:cubicBezTo>
                  <a:close/>
                  <a:moveTo>
                    <a:pt x="7905393" y="500483"/>
                  </a:moveTo>
                  <a:cubicBezTo>
                    <a:pt x="7914379" y="501567"/>
                    <a:pt x="7926930" y="511795"/>
                    <a:pt x="7933438" y="523259"/>
                  </a:cubicBezTo>
                  <a:cubicBezTo>
                    <a:pt x="7939946" y="534728"/>
                    <a:pt x="7938087" y="543248"/>
                    <a:pt x="7929099" y="542164"/>
                  </a:cubicBezTo>
                  <a:cubicBezTo>
                    <a:pt x="7920113" y="541079"/>
                    <a:pt x="7907562" y="530853"/>
                    <a:pt x="7901054" y="519388"/>
                  </a:cubicBezTo>
                  <a:cubicBezTo>
                    <a:pt x="7894546" y="507921"/>
                    <a:pt x="7896560" y="499399"/>
                    <a:pt x="7905393" y="500483"/>
                  </a:cubicBezTo>
                  <a:close/>
                  <a:moveTo>
                    <a:pt x="6484219" y="499714"/>
                  </a:moveTo>
                  <a:cubicBezTo>
                    <a:pt x="6493516" y="500177"/>
                    <a:pt x="6504052" y="509783"/>
                    <a:pt x="6507461" y="520940"/>
                  </a:cubicBezTo>
                  <a:cubicBezTo>
                    <a:pt x="6510870" y="532096"/>
                    <a:pt x="6505911" y="540772"/>
                    <a:pt x="6496460" y="540309"/>
                  </a:cubicBezTo>
                  <a:cubicBezTo>
                    <a:pt x="6487008" y="539843"/>
                    <a:pt x="6476627" y="530237"/>
                    <a:pt x="6473218" y="519081"/>
                  </a:cubicBezTo>
                  <a:cubicBezTo>
                    <a:pt x="6469809" y="507924"/>
                    <a:pt x="6474767" y="499247"/>
                    <a:pt x="6484219" y="499714"/>
                  </a:cubicBezTo>
                  <a:close/>
                  <a:moveTo>
                    <a:pt x="7315509" y="498935"/>
                  </a:moveTo>
                  <a:cubicBezTo>
                    <a:pt x="7324651" y="499709"/>
                    <a:pt x="7336272" y="509626"/>
                    <a:pt x="7341695" y="520937"/>
                  </a:cubicBezTo>
                  <a:cubicBezTo>
                    <a:pt x="7346964" y="532249"/>
                    <a:pt x="7344020" y="540926"/>
                    <a:pt x="7334723" y="539995"/>
                  </a:cubicBezTo>
                  <a:cubicBezTo>
                    <a:pt x="7325426" y="539068"/>
                    <a:pt x="7313650" y="529149"/>
                    <a:pt x="7308382" y="517838"/>
                  </a:cubicBezTo>
                  <a:cubicBezTo>
                    <a:pt x="7303114" y="506528"/>
                    <a:pt x="7306213" y="498004"/>
                    <a:pt x="7315509" y="498935"/>
                  </a:cubicBezTo>
                  <a:close/>
                  <a:moveTo>
                    <a:pt x="6429678" y="497076"/>
                  </a:moveTo>
                  <a:cubicBezTo>
                    <a:pt x="6439129" y="497541"/>
                    <a:pt x="6449511" y="506996"/>
                    <a:pt x="6452765" y="518152"/>
                  </a:cubicBezTo>
                  <a:cubicBezTo>
                    <a:pt x="6456173" y="529307"/>
                    <a:pt x="6451060" y="537984"/>
                    <a:pt x="6441608" y="537518"/>
                  </a:cubicBezTo>
                  <a:cubicBezTo>
                    <a:pt x="6432157" y="537054"/>
                    <a:pt x="6421775" y="527446"/>
                    <a:pt x="6418521" y="516291"/>
                  </a:cubicBezTo>
                  <a:cubicBezTo>
                    <a:pt x="6415422" y="505133"/>
                    <a:pt x="6420381" y="496457"/>
                    <a:pt x="6429678" y="497076"/>
                  </a:cubicBezTo>
                  <a:close/>
                  <a:moveTo>
                    <a:pt x="7854105" y="494596"/>
                  </a:moveTo>
                  <a:cubicBezTo>
                    <a:pt x="7863092" y="495526"/>
                    <a:pt x="7875488" y="505751"/>
                    <a:pt x="7881995" y="517218"/>
                  </a:cubicBezTo>
                  <a:cubicBezTo>
                    <a:pt x="7888503" y="528684"/>
                    <a:pt x="7886489" y="537205"/>
                    <a:pt x="7877502" y="536121"/>
                  </a:cubicBezTo>
                  <a:cubicBezTo>
                    <a:pt x="7868515" y="535037"/>
                    <a:pt x="7855964" y="524811"/>
                    <a:pt x="7849611" y="513343"/>
                  </a:cubicBezTo>
                  <a:cubicBezTo>
                    <a:pt x="7843104" y="501878"/>
                    <a:pt x="7845273" y="493355"/>
                    <a:pt x="7854105" y="494596"/>
                  </a:cubicBezTo>
                  <a:close/>
                  <a:moveTo>
                    <a:pt x="6375601" y="493978"/>
                  </a:moveTo>
                  <a:cubicBezTo>
                    <a:pt x="6384898" y="494442"/>
                    <a:pt x="6395124" y="503895"/>
                    <a:pt x="6398378" y="515050"/>
                  </a:cubicBezTo>
                  <a:cubicBezTo>
                    <a:pt x="6401477" y="526362"/>
                    <a:pt x="6396364" y="535039"/>
                    <a:pt x="6386912" y="534574"/>
                  </a:cubicBezTo>
                  <a:cubicBezTo>
                    <a:pt x="6377305" y="534108"/>
                    <a:pt x="6367079" y="524656"/>
                    <a:pt x="6363980" y="513500"/>
                  </a:cubicBezTo>
                  <a:cubicBezTo>
                    <a:pt x="6360881" y="502344"/>
                    <a:pt x="6365994" y="493668"/>
                    <a:pt x="6375601" y="493978"/>
                  </a:cubicBezTo>
                  <a:close/>
                  <a:moveTo>
                    <a:pt x="7262518" y="493978"/>
                  </a:moveTo>
                  <a:cubicBezTo>
                    <a:pt x="7271659" y="494754"/>
                    <a:pt x="7283280" y="504668"/>
                    <a:pt x="7288548" y="515979"/>
                  </a:cubicBezTo>
                  <a:cubicBezTo>
                    <a:pt x="7293817" y="527289"/>
                    <a:pt x="7290717" y="535812"/>
                    <a:pt x="7281421" y="535038"/>
                  </a:cubicBezTo>
                  <a:cubicBezTo>
                    <a:pt x="7272279" y="534263"/>
                    <a:pt x="7260503" y="524346"/>
                    <a:pt x="7255390" y="513035"/>
                  </a:cubicBezTo>
                  <a:cubicBezTo>
                    <a:pt x="7250277" y="501726"/>
                    <a:pt x="7253530" y="493202"/>
                    <a:pt x="7262518" y="493978"/>
                  </a:cubicBezTo>
                  <a:close/>
                  <a:moveTo>
                    <a:pt x="8322819" y="493820"/>
                  </a:moveTo>
                  <a:cubicBezTo>
                    <a:pt x="8331496" y="495060"/>
                    <a:pt x="8344512" y="505440"/>
                    <a:pt x="8351795" y="517215"/>
                  </a:cubicBezTo>
                  <a:cubicBezTo>
                    <a:pt x="8359077" y="528992"/>
                    <a:pt x="8357993" y="537515"/>
                    <a:pt x="8349160" y="536275"/>
                  </a:cubicBezTo>
                  <a:cubicBezTo>
                    <a:pt x="8340328" y="535035"/>
                    <a:pt x="8327468" y="524500"/>
                    <a:pt x="8320185" y="512877"/>
                  </a:cubicBezTo>
                  <a:cubicBezTo>
                    <a:pt x="8313058" y="501256"/>
                    <a:pt x="8314142" y="492734"/>
                    <a:pt x="8322819" y="493820"/>
                  </a:cubicBezTo>
                  <a:close/>
                  <a:moveTo>
                    <a:pt x="6321060" y="491498"/>
                  </a:moveTo>
                  <a:cubicBezTo>
                    <a:pt x="6330511" y="491963"/>
                    <a:pt x="6340583" y="501416"/>
                    <a:pt x="6343682" y="512571"/>
                  </a:cubicBezTo>
                  <a:cubicBezTo>
                    <a:pt x="6346626" y="523728"/>
                    <a:pt x="6341513" y="532559"/>
                    <a:pt x="6331906" y="532094"/>
                  </a:cubicBezTo>
                  <a:cubicBezTo>
                    <a:pt x="6322454" y="531630"/>
                    <a:pt x="6312227" y="522178"/>
                    <a:pt x="6309283" y="511022"/>
                  </a:cubicBezTo>
                  <a:cubicBezTo>
                    <a:pt x="6306339" y="499865"/>
                    <a:pt x="6311608" y="491189"/>
                    <a:pt x="6321060" y="491498"/>
                  </a:cubicBezTo>
                  <a:close/>
                  <a:moveTo>
                    <a:pt x="2774708" y="490411"/>
                  </a:moveTo>
                  <a:cubicBezTo>
                    <a:pt x="2783850" y="489326"/>
                    <a:pt x="2786639" y="497693"/>
                    <a:pt x="2781061" y="509004"/>
                  </a:cubicBezTo>
                  <a:cubicBezTo>
                    <a:pt x="2775484" y="520314"/>
                    <a:pt x="2763397" y="530387"/>
                    <a:pt x="2754255" y="531472"/>
                  </a:cubicBezTo>
                  <a:cubicBezTo>
                    <a:pt x="2745113" y="532557"/>
                    <a:pt x="2742169" y="524036"/>
                    <a:pt x="2747902" y="512723"/>
                  </a:cubicBezTo>
                  <a:cubicBezTo>
                    <a:pt x="2753480" y="501413"/>
                    <a:pt x="2765566" y="491340"/>
                    <a:pt x="2774708" y="490411"/>
                  </a:cubicBezTo>
                  <a:close/>
                  <a:moveTo>
                    <a:pt x="7209836" y="489485"/>
                  </a:moveTo>
                  <a:cubicBezTo>
                    <a:pt x="7218978" y="490259"/>
                    <a:pt x="7230599" y="500022"/>
                    <a:pt x="7235712" y="511333"/>
                  </a:cubicBezTo>
                  <a:cubicBezTo>
                    <a:pt x="7240825" y="522643"/>
                    <a:pt x="7237571" y="531164"/>
                    <a:pt x="7228274" y="530391"/>
                  </a:cubicBezTo>
                  <a:cubicBezTo>
                    <a:pt x="7219133" y="529617"/>
                    <a:pt x="7207512" y="519700"/>
                    <a:pt x="7202399" y="508387"/>
                  </a:cubicBezTo>
                  <a:cubicBezTo>
                    <a:pt x="7197285" y="497076"/>
                    <a:pt x="7200694" y="488555"/>
                    <a:pt x="7209836" y="489485"/>
                  </a:cubicBezTo>
                  <a:close/>
                  <a:moveTo>
                    <a:pt x="6266519" y="489174"/>
                  </a:moveTo>
                  <a:cubicBezTo>
                    <a:pt x="6275970" y="489485"/>
                    <a:pt x="6286042" y="498935"/>
                    <a:pt x="6288986" y="510092"/>
                  </a:cubicBezTo>
                  <a:cubicBezTo>
                    <a:pt x="6291930" y="521249"/>
                    <a:pt x="6286662" y="530081"/>
                    <a:pt x="6277055" y="529617"/>
                  </a:cubicBezTo>
                  <a:cubicBezTo>
                    <a:pt x="6267448" y="529149"/>
                    <a:pt x="6257376" y="519700"/>
                    <a:pt x="6254587" y="508542"/>
                  </a:cubicBezTo>
                  <a:cubicBezTo>
                    <a:pt x="6251799" y="497386"/>
                    <a:pt x="6257067" y="488709"/>
                    <a:pt x="6266519" y="489174"/>
                  </a:cubicBezTo>
                  <a:close/>
                  <a:moveTo>
                    <a:pt x="7802663" y="488399"/>
                  </a:moveTo>
                  <a:cubicBezTo>
                    <a:pt x="7811650" y="489484"/>
                    <a:pt x="7824046" y="499555"/>
                    <a:pt x="7830398" y="511021"/>
                  </a:cubicBezTo>
                  <a:cubicBezTo>
                    <a:pt x="7836906" y="522486"/>
                    <a:pt x="7834737" y="531008"/>
                    <a:pt x="7825750" y="529924"/>
                  </a:cubicBezTo>
                  <a:cubicBezTo>
                    <a:pt x="7816763" y="528995"/>
                    <a:pt x="7804367" y="518768"/>
                    <a:pt x="7798015" y="507302"/>
                  </a:cubicBezTo>
                  <a:cubicBezTo>
                    <a:pt x="7791662" y="495836"/>
                    <a:pt x="7793831" y="487468"/>
                    <a:pt x="7802663" y="488399"/>
                  </a:cubicBezTo>
                  <a:close/>
                  <a:moveTo>
                    <a:pt x="4345176" y="488399"/>
                  </a:moveTo>
                  <a:cubicBezTo>
                    <a:pt x="4354627" y="487934"/>
                    <a:pt x="4360825" y="496611"/>
                    <a:pt x="4358966" y="507767"/>
                  </a:cubicBezTo>
                  <a:cubicBezTo>
                    <a:pt x="4356952" y="518923"/>
                    <a:pt x="4347655" y="528219"/>
                    <a:pt x="4338048" y="528684"/>
                  </a:cubicBezTo>
                  <a:cubicBezTo>
                    <a:pt x="4328441" y="528995"/>
                    <a:pt x="4322244" y="520319"/>
                    <a:pt x="4324258" y="509163"/>
                  </a:cubicBezTo>
                  <a:cubicBezTo>
                    <a:pt x="4326272" y="498004"/>
                    <a:pt x="4335569" y="488709"/>
                    <a:pt x="4345176" y="488399"/>
                  </a:cubicBezTo>
                  <a:close/>
                  <a:moveTo>
                    <a:pt x="8272616" y="487156"/>
                  </a:moveTo>
                  <a:cubicBezTo>
                    <a:pt x="8281293" y="488396"/>
                    <a:pt x="8294154" y="498779"/>
                    <a:pt x="8301437" y="510400"/>
                  </a:cubicBezTo>
                  <a:cubicBezTo>
                    <a:pt x="8308719" y="522020"/>
                    <a:pt x="8307479" y="530542"/>
                    <a:pt x="8298647" y="529303"/>
                  </a:cubicBezTo>
                  <a:cubicBezTo>
                    <a:pt x="8289970" y="528218"/>
                    <a:pt x="8276955" y="517681"/>
                    <a:pt x="8269827" y="506059"/>
                  </a:cubicBezTo>
                  <a:cubicBezTo>
                    <a:pt x="8262700" y="494284"/>
                    <a:pt x="8263939" y="485917"/>
                    <a:pt x="8272616" y="487156"/>
                  </a:cubicBezTo>
                  <a:close/>
                  <a:moveTo>
                    <a:pt x="6212133" y="486696"/>
                  </a:moveTo>
                  <a:cubicBezTo>
                    <a:pt x="6221584" y="487160"/>
                    <a:pt x="6231501" y="496457"/>
                    <a:pt x="6234290" y="507612"/>
                  </a:cubicBezTo>
                  <a:cubicBezTo>
                    <a:pt x="6237079" y="518769"/>
                    <a:pt x="6231656" y="527601"/>
                    <a:pt x="6222049" y="527136"/>
                  </a:cubicBezTo>
                  <a:cubicBezTo>
                    <a:pt x="6212597" y="526827"/>
                    <a:pt x="6202526" y="517376"/>
                    <a:pt x="6199892" y="506219"/>
                  </a:cubicBezTo>
                  <a:cubicBezTo>
                    <a:pt x="6197103" y="495062"/>
                    <a:pt x="6202680" y="486386"/>
                    <a:pt x="6212133" y="486696"/>
                  </a:cubicBezTo>
                  <a:close/>
                  <a:moveTo>
                    <a:pt x="4400182" y="486074"/>
                  </a:moveTo>
                  <a:cubicBezTo>
                    <a:pt x="4409789" y="485611"/>
                    <a:pt x="4415987" y="494287"/>
                    <a:pt x="4414282" y="505442"/>
                  </a:cubicBezTo>
                  <a:cubicBezTo>
                    <a:pt x="4412578" y="516600"/>
                    <a:pt x="4403281" y="525897"/>
                    <a:pt x="4393674" y="526362"/>
                  </a:cubicBezTo>
                  <a:cubicBezTo>
                    <a:pt x="4384068" y="526670"/>
                    <a:pt x="4377715" y="517993"/>
                    <a:pt x="4379574" y="506838"/>
                  </a:cubicBezTo>
                  <a:cubicBezTo>
                    <a:pt x="4381434" y="495682"/>
                    <a:pt x="4390576" y="486385"/>
                    <a:pt x="4400182" y="486074"/>
                  </a:cubicBezTo>
                  <a:close/>
                  <a:moveTo>
                    <a:pt x="7156998" y="484835"/>
                  </a:moveTo>
                  <a:cubicBezTo>
                    <a:pt x="7166140" y="485612"/>
                    <a:pt x="7177761" y="495371"/>
                    <a:pt x="7182719" y="506683"/>
                  </a:cubicBezTo>
                  <a:cubicBezTo>
                    <a:pt x="7187833" y="517994"/>
                    <a:pt x="7184424" y="526517"/>
                    <a:pt x="7175127" y="525742"/>
                  </a:cubicBezTo>
                  <a:cubicBezTo>
                    <a:pt x="7165830" y="524966"/>
                    <a:pt x="7154364" y="515206"/>
                    <a:pt x="7149406" y="503894"/>
                  </a:cubicBezTo>
                  <a:cubicBezTo>
                    <a:pt x="7144447" y="492583"/>
                    <a:pt x="7147856" y="484060"/>
                    <a:pt x="7156998" y="484835"/>
                  </a:cubicBezTo>
                  <a:close/>
                  <a:moveTo>
                    <a:pt x="6157436" y="484680"/>
                  </a:moveTo>
                  <a:cubicBezTo>
                    <a:pt x="6166888" y="484992"/>
                    <a:pt x="6176804" y="494288"/>
                    <a:pt x="6179438" y="505445"/>
                  </a:cubicBezTo>
                  <a:cubicBezTo>
                    <a:pt x="6182228" y="516601"/>
                    <a:pt x="6176649" y="525278"/>
                    <a:pt x="6167043" y="524966"/>
                  </a:cubicBezTo>
                  <a:cubicBezTo>
                    <a:pt x="6157436" y="524503"/>
                    <a:pt x="6147674" y="515206"/>
                    <a:pt x="6145040" y="504049"/>
                  </a:cubicBezTo>
                  <a:cubicBezTo>
                    <a:pt x="6142406" y="492892"/>
                    <a:pt x="6148139" y="484217"/>
                    <a:pt x="6157436" y="484680"/>
                  </a:cubicBezTo>
                  <a:close/>
                  <a:moveTo>
                    <a:pt x="2340983" y="484521"/>
                  </a:moveTo>
                  <a:cubicBezTo>
                    <a:pt x="2349970" y="483282"/>
                    <a:pt x="2351984" y="491649"/>
                    <a:pt x="2345476" y="503115"/>
                  </a:cubicBezTo>
                  <a:cubicBezTo>
                    <a:pt x="2338968" y="514581"/>
                    <a:pt x="2326418" y="524963"/>
                    <a:pt x="2317430" y="526202"/>
                  </a:cubicBezTo>
                  <a:cubicBezTo>
                    <a:pt x="2308444" y="527441"/>
                    <a:pt x="2306429" y="519074"/>
                    <a:pt x="2312937" y="507609"/>
                  </a:cubicBezTo>
                  <a:cubicBezTo>
                    <a:pt x="2319445" y="496145"/>
                    <a:pt x="2331996" y="485761"/>
                    <a:pt x="2340983" y="484521"/>
                  </a:cubicBezTo>
                  <a:close/>
                  <a:moveTo>
                    <a:pt x="2826926" y="484369"/>
                  </a:moveTo>
                  <a:cubicBezTo>
                    <a:pt x="2836069" y="483283"/>
                    <a:pt x="2839013" y="491651"/>
                    <a:pt x="2833590" y="502961"/>
                  </a:cubicBezTo>
                  <a:cubicBezTo>
                    <a:pt x="2828166" y="514272"/>
                    <a:pt x="2816235" y="524344"/>
                    <a:pt x="2807093" y="525429"/>
                  </a:cubicBezTo>
                  <a:cubicBezTo>
                    <a:pt x="2797951" y="526358"/>
                    <a:pt x="2795007" y="517991"/>
                    <a:pt x="2800585" y="506680"/>
                  </a:cubicBezTo>
                  <a:cubicBezTo>
                    <a:pt x="2806163" y="495214"/>
                    <a:pt x="2818094" y="485297"/>
                    <a:pt x="2826926" y="484369"/>
                  </a:cubicBezTo>
                  <a:close/>
                  <a:moveTo>
                    <a:pt x="7751375" y="482818"/>
                  </a:moveTo>
                  <a:cubicBezTo>
                    <a:pt x="7760362" y="483749"/>
                    <a:pt x="7772603" y="493820"/>
                    <a:pt x="7778956" y="505287"/>
                  </a:cubicBezTo>
                  <a:cubicBezTo>
                    <a:pt x="7785154" y="516753"/>
                    <a:pt x="7782985" y="525274"/>
                    <a:pt x="7773998" y="524191"/>
                  </a:cubicBezTo>
                  <a:cubicBezTo>
                    <a:pt x="7765011" y="523105"/>
                    <a:pt x="7752615" y="513035"/>
                    <a:pt x="7746417" y="501567"/>
                  </a:cubicBezTo>
                  <a:cubicBezTo>
                    <a:pt x="7740064" y="490102"/>
                    <a:pt x="7742389" y="481580"/>
                    <a:pt x="7751375" y="482818"/>
                  </a:cubicBezTo>
                  <a:close/>
                  <a:moveTo>
                    <a:pt x="6102895" y="482666"/>
                  </a:moveTo>
                  <a:cubicBezTo>
                    <a:pt x="6112346" y="482978"/>
                    <a:pt x="6122108" y="492273"/>
                    <a:pt x="6124587" y="503429"/>
                  </a:cubicBezTo>
                  <a:cubicBezTo>
                    <a:pt x="6127066" y="514587"/>
                    <a:pt x="6121488" y="523262"/>
                    <a:pt x="6111881" y="522952"/>
                  </a:cubicBezTo>
                  <a:cubicBezTo>
                    <a:pt x="6102429" y="522488"/>
                    <a:pt x="6092668" y="513191"/>
                    <a:pt x="6090189" y="502035"/>
                  </a:cubicBezTo>
                  <a:cubicBezTo>
                    <a:pt x="6087710" y="490878"/>
                    <a:pt x="6093443" y="482202"/>
                    <a:pt x="6102895" y="482666"/>
                  </a:cubicBezTo>
                  <a:close/>
                  <a:moveTo>
                    <a:pt x="7104162" y="480497"/>
                  </a:moveTo>
                  <a:cubicBezTo>
                    <a:pt x="7113459" y="481116"/>
                    <a:pt x="7124770" y="490878"/>
                    <a:pt x="7129728" y="502190"/>
                  </a:cubicBezTo>
                  <a:cubicBezTo>
                    <a:pt x="7134532" y="513500"/>
                    <a:pt x="7131123" y="522022"/>
                    <a:pt x="7121826" y="521248"/>
                  </a:cubicBezTo>
                  <a:cubicBezTo>
                    <a:pt x="7112529" y="520474"/>
                    <a:pt x="7101063" y="510712"/>
                    <a:pt x="7096260" y="499399"/>
                  </a:cubicBezTo>
                  <a:cubicBezTo>
                    <a:pt x="7091301" y="488089"/>
                    <a:pt x="7094865" y="479723"/>
                    <a:pt x="7104162" y="480497"/>
                  </a:cubicBezTo>
                  <a:close/>
                  <a:moveTo>
                    <a:pt x="6048353" y="480343"/>
                  </a:moveTo>
                  <a:cubicBezTo>
                    <a:pt x="6057805" y="480653"/>
                    <a:pt x="6067566" y="489948"/>
                    <a:pt x="6069891" y="501106"/>
                  </a:cubicBezTo>
                  <a:cubicBezTo>
                    <a:pt x="6072215" y="512262"/>
                    <a:pt x="6066482" y="521093"/>
                    <a:pt x="6056875" y="520783"/>
                  </a:cubicBezTo>
                  <a:cubicBezTo>
                    <a:pt x="6047268" y="520474"/>
                    <a:pt x="6037661" y="511177"/>
                    <a:pt x="6035337" y="500021"/>
                  </a:cubicBezTo>
                  <a:cubicBezTo>
                    <a:pt x="6033013" y="489019"/>
                    <a:pt x="6038901" y="480187"/>
                    <a:pt x="6048353" y="480343"/>
                  </a:cubicBezTo>
                  <a:close/>
                  <a:moveTo>
                    <a:pt x="8222414" y="480340"/>
                  </a:moveTo>
                  <a:cubicBezTo>
                    <a:pt x="8231091" y="481578"/>
                    <a:pt x="8243952" y="491960"/>
                    <a:pt x="8251079" y="503581"/>
                  </a:cubicBezTo>
                  <a:cubicBezTo>
                    <a:pt x="8258206" y="515203"/>
                    <a:pt x="8256967" y="523725"/>
                    <a:pt x="8248135" y="522485"/>
                  </a:cubicBezTo>
                  <a:cubicBezTo>
                    <a:pt x="8239458" y="521246"/>
                    <a:pt x="8226598" y="510863"/>
                    <a:pt x="8219470" y="499242"/>
                  </a:cubicBezTo>
                  <a:cubicBezTo>
                    <a:pt x="8212343" y="487622"/>
                    <a:pt x="8213737" y="479099"/>
                    <a:pt x="8222414" y="480340"/>
                  </a:cubicBezTo>
                  <a:close/>
                  <a:moveTo>
                    <a:pt x="5993657" y="478793"/>
                  </a:moveTo>
                  <a:cubicBezTo>
                    <a:pt x="6003109" y="479104"/>
                    <a:pt x="6012561" y="488245"/>
                    <a:pt x="6014885" y="499401"/>
                  </a:cubicBezTo>
                  <a:cubicBezTo>
                    <a:pt x="6017209" y="510559"/>
                    <a:pt x="6011321" y="519389"/>
                    <a:pt x="6001714" y="519081"/>
                  </a:cubicBezTo>
                  <a:cubicBezTo>
                    <a:pt x="5992108" y="518769"/>
                    <a:pt x="5982656" y="509474"/>
                    <a:pt x="5980487" y="498318"/>
                  </a:cubicBezTo>
                  <a:cubicBezTo>
                    <a:pt x="5978318" y="487160"/>
                    <a:pt x="5984206" y="478484"/>
                    <a:pt x="5993657" y="478793"/>
                  </a:cubicBezTo>
                  <a:close/>
                  <a:moveTo>
                    <a:pt x="2879763" y="478481"/>
                  </a:moveTo>
                  <a:cubicBezTo>
                    <a:pt x="2888905" y="477396"/>
                    <a:pt x="2892003" y="485762"/>
                    <a:pt x="2886581" y="497073"/>
                  </a:cubicBezTo>
                  <a:cubicBezTo>
                    <a:pt x="2881312" y="508384"/>
                    <a:pt x="2869382" y="518301"/>
                    <a:pt x="2860240" y="519386"/>
                  </a:cubicBezTo>
                  <a:cubicBezTo>
                    <a:pt x="2850944" y="520314"/>
                    <a:pt x="2848000" y="511948"/>
                    <a:pt x="2853423" y="500637"/>
                  </a:cubicBezTo>
                  <a:cubicBezTo>
                    <a:pt x="2858846" y="489326"/>
                    <a:pt x="2870621" y="479410"/>
                    <a:pt x="2879763" y="478481"/>
                  </a:cubicBezTo>
                  <a:close/>
                  <a:moveTo>
                    <a:pt x="5938961" y="477088"/>
                  </a:moveTo>
                  <a:cubicBezTo>
                    <a:pt x="5948567" y="477399"/>
                    <a:pt x="5957864" y="486538"/>
                    <a:pt x="5960034" y="497696"/>
                  </a:cubicBezTo>
                  <a:cubicBezTo>
                    <a:pt x="5962203" y="508853"/>
                    <a:pt x="5956160" y="517684"/>
                    <a:pt x="5946553" y="517375"/>
                  </a:cubicBezTo>
                  <a:cubicBezTo>
                    <a:pt x="5936946" y="517220"/>
                    <a:pt x="5927495" y="507921"/>
                    <a:pt x="5925480" y="496768"/>
                  </a:cubicBezTo>
                  <a:cubicBezTo>
                    <a:pt x="5923466" y="485611"/>
                    <a:pt x="5929509" y="476779"/>
                    <a:pt x="5938961" y="477088"/>
                  </a:cubicBezTo>
                  <a:close/>
                  <a:moveTo>
                    <a:pt x="7699778" y="476933"/>
                  </a:moveTo>
                  <a:cubicBezTo>
                    <a:pt x="7708765" y="477862"/>
                    <a:pt x="7721006" y="487933"/>
                    <a:pt x="7727204" y="499399"/>
                  </a:cubicBezTo>
                  <a:cubicBezTo>
                    <a:pt x="7733402" y="510866"/>
                    <a:pt x="7731077" y="519232"/>
                    <a:pt x="7722091" y="518301"/>
                  </a:cubicBezTo>
                  <a:cubicBezTo>
                    <a:pt x="7713104" y="517372"/>
                    <a:pt x="7700863" y="507302"/>
                    <a:pt x="7694665" y="495836"/>
                  </a:cubicBezTo>
                  <a:cubicBezTo>
                    <a:pt x="7688467" y="484371"/>
                    <a:pt x="7690791" y="476002"/>
                    <a:pt x="7699778" y="476933"/>
                  </a:cubicBezTo>
                  <a:close/>
                  <a:moveTo>
                    <a:pt x="7051015" y="476004"/>
                  </a:moveTo>
                  <a:cubicBezTo>
                    <a:pt x="7060157" y="476779"/>
                    <a:pt x="7071468" y="486385"/>
                    <a:pt x="7076271" y="497696"/>
                  </a:cubicBezTo>
                  <a:cubicBezTo>
                    <a:pt x="7081074" y="509007"/>
                    <a:pt x="7077511" y="517530"/>
                    <a:pt x="7068214" y="516755"/>
                  </a:cubicBezTo>
                  <a:cubicBezTo>
                    <a:pt x="7059072" y="516135"/>
                    <a:pt x="7047606" y="506372"/>
                    <a:pt x="7042958" y="495061"/>
                  </a:cubicBezTo>
                  <a:cubicBezTo>
                    <a:pt x="7038309" y="483905"/>
                    <a:pt x="7041873" y="475382"/>
                    <a:pt x="7051015" y="476004"/>
                  </a:cubicBezTo>
                  <a:close/>
                  <a:moveTo>
                    <a:pt x="5884264" y="475539"/>
                  </a:moveTo>
                  <a:cubicBezTo>
                    <a:pt x="5893716" y="475850"/>
                    <a:pt x="5903012" y="484992"/>
                    <a:pt x="5905027" y="496148"/>
                  </a:cubicBezTo>
                  <a:cubicBezTo>
                    <a:pt x="5907041" y="507304"/>
                    <a:pt x="5900843" y="516135"/>
                    <a:pt x="5891237" y="515827"/>
                  </a:cubicBezTo>
                  <a:cubicBezTo>
                    <a:pt x="5881629" y="515515"/>
                    <a:pt x="5872333" y="506373"/>
                    <a:pt x="5870474" y="495217"/>
                  </a:cubicBezTo>
                  <a:cubicBezTo>
                    <a:pt x="5868614" y="484061"/>
                    <a:pt x="5874812" y="475382"/>
                    <a:pt x="5884264" y="475539"/>
                  </a:cubicBezTo>
                  <a:close/>
                  <a:moveTo>
                    <a:pt x="5829413" y="474299"/>
                  </a:moveTo>
                  <a:cubicBezTo>
                    <a:pt x="5839020" y="474454"/>
                    <a:pt x="5848162" y="483752"/>
                    <a:pt x="5850021" y="494754"/>
                  </a:cubicBezTo>
                  <a:cubicBezTo>
                    <a:pt x="5851880" y="505754"/>
                    <a:pt x="5845683" y="514741"/>
                    <a:pt x="5836076" y="514430"/>
                  </a:cubicBezTo>
                  <a:cubicBezTo>
                    <a:pt x="5826469" y="514119"/>
                    <a:pt x="5817172" y="504979"/>
                    <a:pt x="5815468" y="493821"/>
                  </a:cubicBezTo>
                  <a:cubicBezTo>
                    <a:pt x="5813764" y="482666"/>
                    <a:pt x="5819961" y="473987"/>
                    <a:pt x="5829413" y="474299"/>
                  </a:cubicBezTo>
                  <a:close/>
                  <a:moveTo>
                    <a:pt x="8172056" y="473521"/>
                  </a:moveTo>
                  <a:cubicBezTo>
                    <a:pt x="8180889" y="474606"/>
                    <a:pt x="8193594" y="484987"/>
                    <a:pt x="8200722" y="496608"/>
                  </a:cubicBezTo>
                  <a:cubicBezTo>
                    <a:pt x="8207849" y="508228"/>
                    <a:pt x="8206455" y="516751"/>
                    <a:pt x="8197623" y="515513"/>
                  </a:cubicBezTo>
                  <a:cubicBezTo>
                    <a:pt x="8188791" y="514428"/>
                    <a:pt x="8175930" y="504046"/>
                    <a:pt x="8168957" y="492425"/>
                  </a:cubicBezTo>
                  <a:cubicBezTo>
                    <a:pt x="8161830" y="480961"/>
                    <a:pt x="8163224" y="472436"/>
                    <a:pt x="8172056" y="473521"/>
                  </a:cubicBezTo>
                  <a:close/>
                  <a:moveTo>
                    <a:pt x="5774716" y="472905"/>
                  </a:moveTo>
                  <a:cubicBezTo>
                    <a:pt x="5784168" y="473061"/>
                    <a:pt x="5793310" y="482202"/>
                    <a:pt x="5795014" y="493360"/>
                  </a:cubicBezTo>
                  <a:cubicBezTo>
                    <a:pt x="5796719" y="504360"/>
                    <a:pt x="5790366" y="513191"/>
                    <a:pt x="5780760" y="513036"/>
                  </a:cubicBezTo>
                  <a:cubicBezTo>
                    <a:pt x="5771153" y="512878"/>
                    <a:pt x="5762011" y="503739"/>
                    <a:pt x="5760462" y="492583"/>
                  </a:cubicBezTo>
                  <a:cubicBezTo>
                    <a:pt x="5758757" y="481583"/>
                    <a:pt x="5765265" y="472751"/>
                    <a:pt x="5774716" y="472905"/>
                  </a:cubicBezTo>
                  <a:close/>
                  <a:moveTo>
                    <a:pt x="2932288" y="472592"/>
                  </a:moveTo>
                  <a:cubicBezTo>
                    <a:pt x="2941431" y="471507"/>
                    <a:pt x="2944529" y="479874"/>
                    <a:pt x="2939261" y="491185"/>
                  </a:cubicBezTo>
                  <a:cubicBezTo>
                    <a:pt x="2933993" y="502495"/>
                    <a:pt x="2922217" y="512569"/>
                    <a:pt x="2913075" y="513499"/>
                  </a:cubicBezTo>
                  <a:cubicBezTo>
                    <a:pt x="2903933" y="514428"/>
                    <a:pt x="2900834" y="506059"/>
                    <a:pt x="2906103" y="494750"/>
                  </a:cubicBezTo>
                  <a:cubicBezTo>
                    <a:pt x="2911526" y="483438"/>
                    <a:pt x="2923302" y="473521"/>
                    <a:pt x="2932288" y="472592"/>
                  </a:cubicBezTo>
                  <a:close/>
                  <a:moveTo>
                    <a:pt x="6998179" y="471974"/>
                  </a:moveTo>
                  <a:cubicBezTo>
                    <a:pt x="7007320" y="472594"/>
                    <a:pt x="7018631" y="482201"/>
                    <a:pt x="7023280" y="493513"/>
                  </a:cubicBezTo>
                  <a:cubicBezTo>
                    <a:pt x="7027928" y="504669"/>
                    <a:pt x="7024210" y="513346"/>
                    <a:pt x="7014913" y="512571"/>
                  </a:cubicBezTo>
                  <a:cubicBezTo>
                    <a:pt x="7005616" y="511796"/>
                    <a:pt x="6994460" y="502035"/>
                    <a:pt x="6989811" y="490878"/>
                  </a:cubicBezTo>
                  <a:cubicBezTo>
                    <a:pt x="6985163" y="479723"/>
                    <a:pt x="6988882" y="471201"/>
                    <a:pt x="6998179" y="471974"/>
                  </a:cubicBezTo>
                  <a:close/>
                  <a:moveTo>
                    <a:pt x="5720175" y="471664"/>
                  </a:moveTo>
                  <a:cubicBezTo>
                    <a:pt x="5729627" y="471975"/>
                    <a:pt x="5738614" y="480964"/>
                    <a:pt x="5740163" y="492120"/>
                  </a:cubicBezTo>
                  <a:cubicBezTo>
                    <a:pt x="5741712" y="503274"/>
                    <a:pt x="5735205" y="512107"/>
                    <a:pt x="5725598" y="511951"/>
                  </a:cubicBezTo>
                  <a:cubicBezTo>
                    <a:pt x="5715992" y="511797"/>
                    <a:pt x="5707004" y="502654"/>
                    <a:pt x="5705455" y="491498"/>
                  </a:cubicBezTo>
                  <a:cubicBezTo>
                    <a:pt x="5703906" y="480498"/>
                    <a:pt x="5710413" y="471664"/>
                    <a:pt x="5720175" y="471664"/>
                  </a:cubicBezTo>
                  <a:close/>
                  <a:moveTo>
                    <a:pt x="3599262" y="471509"/>
                  </a:moveTo>
                  <a:cubicBezTo>
                    <a:pt x="3608713" y="470890"/>
                    <a:pt x="3613207" y="479256"/>
                    <a:pt x="3609488" y="490412"/>
                  </a:cubicBezTo>
                  <a:cubicBezTo>
                    <a:pt x="3605769" y="501567"/>
                    <a:pt x="3595078" y="511175"/>
                    <a:pt x="3585626" y="511949"/>
                  </a:cubicBezTo>
                  <a:cubicBezTo>
                    <a:pt x="3576175" y="512725"/>
                    <a:pt x="3571526" y="504202"/>
                    <a:pt x="3575400" y="493046"/>
                  </a:cubicBezTo>
                  <a:cubicBezTo>
                    <a:pt x="3579118" y="481890"/>
                    <a:pt x="3589810" y="472283"/>
                    <a:pt x="3599262" y="471509"/>
                  </a:cubicBezTo>
                  <a:close/>
                  <a:moveTo>
                    <a:pt x="7648180" y="471354"/>
                  </a:moveTo>
                  <a:cubicBezTo>
                    <a:pt x="7657167" y="472283"/>
                    <a:pt x="7669408" y="482199"/>
                    <a:pt x="7675451" y="493665"/>
                  </a:cubicBezTo>
                  <a:cubicBezTo>
                    <a:pt x="7681649" y="505132"/>
                    <a:pt x="7679170" y="513500"/>
                    <a:pt x="7670183" y="512570"/>
                  </a:cubicBezTo>
                  <a:cubicBezTo>
                    <a:pt x="7661196" y="511485"/>
                    <a:pt x="7648955" y="501567"/>
                    <a:pt x="7642912" y="490103"/>
                  </a:cubicBezTo>
                  <a:cubicBezTo>
                    <a:pt x="7636869" y="478792"/>
                    <a:pt x="7639194" y="470269"/>
                    <a:pt x="7648180" y="471354"/>
                  </a:cubicBezTo>
                  <a:close/>
                  <a:moveTo>
                    <a:pt x="5665015" y="470891"/>
                  </a:moveTo>
                  <a:cubicBezTo>
                    <a:pt x="5674466" y="471045"/>
                    <a:pt x="5683453" y="480032"/>
                    <a:pt x="5684848" y="491189"/>
                  </a:cubicBezTo>
                  <a:cubicBezTo>
                    <a:pt x="5686397" y="502344"/>
                    <a:pt x="5679734" y="511177"/>
                    <a:pt x="5670128" y="511022"/>
                  </a:cubicBezTo>
                  <a:cubicBezTo>
                    <a:pt x="5660521" y="510867"/>
                    <a:pt x="5651689" y="501727"/>
                    <a:pt x="5650295" y="490569"/>
                  </a:cubicBezTo>
                  <a:cubicBezTo>
                    <a:pt x="5648900" y="479411"/>
                    <a:pt x="5655563" y="470736"/>
                    <a:pt x="5665015" y="470891"/>
                  </a:cubicBezTo>
                  <a:close/>
                  <a:moveTo>
                    <a:pt x="5610163" y="469961"/>
                  </a:moveTo>
                  <a:cubicBezTo>
                    <a:pt x="5619615" y="470116"/>
                    <a:pt x="5628447" y="479103"/>
                    <a:pt x="5629687" y="490260"/>
                  </a:cubicBezTo>
                  <a:cubicBezTo>
                    <a:pt x="5631081" y="501260"/>
                    <a:pt x="5624264" y="510246"/>
                    <a:pt x="5614657" y="510092"/>
                  </a:cubicBezTo>
                  <a:cubicBezTo>
                    <a:pt x="5605050" y="509938"/>
                    <a:pt x="5596373" y="500950"/>
                    <a:pt x="5595134" y="489792"/>
                  </a:cubicBezTo>
                  <a:cubicBezTo>
                    <a:pt x="5593894" y="478639"/>
                    <a:pt x="5600712" y="469806"/>
                    <a:pt x="5610163" y="469961"/>
                  </a:cubicBezTo>
                  <a:close/>
                  <a:moveTo>
                    <a:pt x="5555312" y="469185"/>
                  </a:moveTo>
                  <a:cubicBezTo>
                    <a:pt x="5564919" y="469341"/>
                    <a:pt x="5573441" y="478327"/>
                    <a:pt x="5574680" y="489485"/>
                  </a:cubicBezTo>
                  <a:cubicBezTo>
                    <a:pt x="5575765" y="500483"/>
                    <a:pt x="5568947" y="509471"/>
                    <a:pt x="5559341" y="509318"/>
                  </a:cubicBezTo>
                  <a:cubicBezTo>
                    <a:pt x="5549734" y="509163"/>
                    <a:pt x="5541057" y="500176"/>
                    <a:pt x="5539972" y="489018"/>
                  </a:cubicBezTo>
                  <a:cubicBezTo>
                    <a:pt x="5538888" y="478018"/>
                    <a:pt x="5545860" y="469185"/>
                    <a:pt x="5555312" y="469185"/>
                  </a:cubicBezTo>
                  <a:close/>
                  <a:moveTo>
                    <a:pt x="5060566" y="468876"/>
                  </a:moveTo>
                  <a:cubicBezTo>
                    <a:pt x="5070018" y="468721"/>
                    <a:pt x="5077765" y="477707"/>
                    <a:pt x="5077610" y="488709"/>
                  </a:cubicBezTo>
                  <a:cubicBezTo>
                    <a:pt x="5077455" y="499864"/>
                    <a:pt x="5069553" y="508852"/>
                    <a:pt x="5059946" y="509007"/>
                  </a:cubicBezTo>
                  <a:cubicBezTo>
                    <a:pt x="5050339" y="509163"/>
                    <a:pt x="5042747" y="500330"/>
                    <a:pt x="5042902" y="489174"/>
                  </a:cubicBezTo>
                  <a:cubicBezTo>
                    <a:pt x="5043057" y="478172"/>
                    <a:pt x="5050959" y="469029"/>
                    <a:pt x="5060566" y="468876"/>
                  </a:cubicBezTo>
                  <a:close/>
                  <a:moveTo>
                    <a:pt x="5500306" y="468721"/>
                  </a:moveTo>
                  <a:cubicBezTo>
                    <a:pt x="5509757" y="468721"/>
                    <a:pt x="5518280" y="477862"/>
                    <a:pt x="5519365" y="488863"/>
                  </a:cubicBezTo>
                  <a:cubicBezTo>
                    <a:pt x="5520449" y="500019"/>
                    <a:pt x="5513476" y="509007"/>
                    <a:pt x="5503870" y="508852"/>
                  </a:cubicBezTo>
                  <a:cubicBezTo>
                    <a:pt x="5494263" y="508697"/>
                    <a:pt x="5485741" y="499556"/>
                    <a:pt x="5484811" y="488555"/>
                  </a:cubicBezTo>
                  <a:cubicBezTo>
                    <a:pt x="5483882" y="477397"/>
                    <a:pt x="5490854" y="468565"/>
                    <a:pt x="5500306" y="468721"/>
                  </a:cubicBezTo>
                  <a:close/>
                  <a:moveTo>
                    <a:pt x="5115572" y="468410"/>
                  </a:moveTo>
                  <a:cubicBezTo>
                    <a:pt x="5125024" y="468256"/>
                    <a:pt x="5132926" y="477243"/>
                    <a:pt x="5132926" y="488244"/>
                  </a:cubicBezTo>
                  <a:cubicBezTo>
                    <a:pt x="5132926" y="499399"/>
                    <a:pt x="5125179" y="508542"/>
                    <a:pt x="5115572" y="508542"/>
                  </a:cubicBezTo>
                  <a:cubicBezTo>
                    <a:pt x="5105965" y="508542"/>
                    <a:pt x="5098218" y="499555"/>
                    <a:pt x="5098218" y="488554"/>
                  </a:cubicBezTo>
                  <a:cubicBezTo>
                    <a:pt x="5098218" y="477551"/>
                    <a:pt x="5105965" y="468565"/>
                    <a:pt x="5115572" y="468410"/>
                  </a:cubicBezTo>
                  <a:close/>
                  <a:moveTo>
                    <a:pt x="5170579" y="468256"/>
                  </a:moveTo>
                  <a:cubicBezTo>
                    <a:pt x="5180185" y="468102"/>
                    <a:pt x="5188088" y="477088"/>
                    <a:pt x="5188242" y="488089"/>
                  </a:cubicBezTo>
                  <a:cubicBezTo>
                    <a:pt x="5188553" y="499089"/>
                    <a:pt x="5180805" y="508231"/>
                    <a:pt x="5171199" y="508231"/>
                  </a:cubicBezTo>
                  <a:cubicBezTo>
                    <a:pt x="5161437" y="508231"/>
                    <a:pt x="5153689" y="499244"/>
                    <a:pt x="5153534" y="488244"/>
                  </a:cubicBezTo>
                  <a:cubicBezTo>
                    <a:pt x="5153379" y="477088"/>
                    <a:pt x="5160972" y="468102"/>
                    <a:pt x="5170579" y="468256"/>
                  </a:cubicBezTo>
                  <a:close/>
                  <a:moveTo>
                    <a:pt x="5445454" y="468102"/>
                  </a:moveTo>
                  <a:cubicBezTo>
                    <a:pt x="5455061" y="468102"/>
                    <a:pt x="5463428" y="477088"/>
                    <a:pt x="5464358" y="488244"/>
                  </a:cubicBezTo>
                  <a:cubicBezTo>
                    <a:pt x="5465287" y="499399"/>
                    <a:pt x="5458160" y="508232"/>
                    <a:pt x="5448553" y="508232"/>
                  </a:cubicBezTo>
                  <a:cubicBezTo>
                    <a:pt x="5438947" y="508232"/>
                    <a:pt x="5430424" y="499089"/>
                    <a:pt x="5429650" y="488089"/>
                  </a:cubicBezTo>
                  <a:cubicBezTo>
                    <a:pt x="5428875" y="477088"/>
                    <a:pt x="5436002" y="468102"/>
                    <a:pt x="5445454" y="468102"/>
                  </a:cubicBezTo>
                  <a:close/>
                  <a:moveTo>
                    <a:pt x="5390603" y="467945"/>
                  </a:moveTo>
                  <a:cubicBezTo>
                    <a:pt x="5400055" y="468102"/>
                    <a:pt x="5408422" y="477088"/>
                    <a:pt x="5409197" y="488089"/>
                  </a:cubicBezTo>
                  <a:cubicBezTo>
                    <a:pt x="5409972" y="499089"/>
                    <a:pt x="5402689" y="508078"/>
                    <a:pt x="5393082" y="508078"/>
                  </a:cubicBezTo>
                  <a:cubicBezTo>
                    <a:pt x="5383475" y="508078"/>
                    <a:pt x="5375108" y="498935"/>
                    <a:pt x="5374489" y="487934"/>
                  </a:cubicBezTo>
                  <a:cubicBezTo>
                    <a:pt x="5373869" y="476778"/>
                    <a:pt x="5380996" y="467945"/>
                    <a:pt x="5390603" y="467945"/>
                  </a:cubicBezTo>
                  <a:close/>
                  <a:moveTo>
                    <a:pt x="5335442" y="467945"/>
                  </a:moveTo>
                  <a:cubicBezTo>
                    <a:pt x="5344894" y="467945"/>
                    <a:pt x="5353106" y="476933"/>
                    <a:pt x="5353726" y="487934"/>
                  </a:cubicBezTo>
                  <a:cubicBezTo>
                    <a:pt x="5354346" y="498935"/>
                    <a:pt x="5347063" y="507921"/>
                    <a:pt x="5337457" y="507921"/>
                  </a:cubicBezTo>
                  <a:cubicBezTo>
                    <a:pt x="5327850" y="507921"/>
                    <a:pt x="5319638" y="498782"/>
                    <a:pt x="5319173" y="487778"/>
                  </a:cubicBezTo>
                  <a:cubicBezTo>
                    <a:pt x="5318708" y="476622"/>
                    <a:pt x="5325991" y="467792"/>
                    <a:pt x="5335442" y="467945"/>
                  </a:cubicBezTo>
                  <a:close/>
                  <a:moveTo>
                    <a:pt x="6945031" y="467793"/>
                  </a:moveTo>
                  <a:cubicBezTo>
                    <a:pt x="6954328" y="468413"/>
                    <a:pt x="6965329" y="478172"/>
                    <a:pt x="6969977" y="489329"/>
                  </a:cubicBezTo>
                  <a:cubicBezTo>
                    <a:pt x="6974626" y="500484"/>
                    <a:pt x="6970752" y="509163"/>
                    <a:pt x="6961455" y="508387"/>
                  </a:cubicBezTo>
                  <a:cubicBezTo>
                    <a:pt x="6952159" y="507768"/>
                    <a:pt x="6941002" y="498004"/>
                    <a:pt x="6936509" y="486848"/>
                  </a:cubicBezTo>
                  <a:cubicBezTo>
                    <a:pt x="6932015" y="475694"/>
                    <a:pt x="6935734" y="467172"/>
                    <a:pt x="6945031" y="467793"/>
                  </a:cubicBezTo>
                  <a:close/>
                  <a:moveTo>
                    <a:pt x="5280591" y="467792"/>
                  </a:moveTo>
                  <a:cubicBezTo>
                    <a:pt x="5290198" y="467792"/>
                    <a:pt x="5298255" y="476778"/>
                    <a:pt x="5298720" y="487778"/>
                  </a:cubicBezTo>
                  <a:cubicBezTo>
                    <a:pt x="5299184" y="498935"/>
                    <a:pt x="5291747" y="507921"/>
                    <a:pt x="5282141" y="507921"/>
                  </a:cubicBezTo>
                  <a:cubicBezTo>
                    <a:pt x="5272534" y="507921"/>
                    <a:pt x="5264321" y="498782"/>
                    <a:pt x="5264012" y="487778"/>
                  </a:cubicBezTo>
                  <a:cubicBezTo>
                    <a:pt x="5263547" y="476622"/>
                    <a:pt x="5270984" y="467792"/>
                    <a:pt x="5280591" y="467792"/>
                  </a:cubicBezTo>
                  <a:close/>
                  <a:moveTo>
                    <a:pt x="5225585" y="467792"/>
                  </a:moveTo>
                  <a:cubicBezTo>
                    <a:pt x="5235037" y="467792"/>
                    <a:pt x="5243094" y="476778"/>
                    <a:pt x="5243404" y="487778"/>
                  </a:cubicBezTo>
                  <a:cubicBezTo>
                    <a:pt x="5243714" y="498782"/>
                    <a:pt x="5236121" y="507921"/>
                    <a:pt x="5226514" y="507921"/>
                  </a:cubicBezTo>
                  <a:cubicBezTo>
                    <a:pt x="5216908" y="507921"/>
                    <a:pt x="5208850" y="498935"/>
                    <a:pt x="5208695" y="487934"/>
                  </a:cubicBezTo>
                  <a:cubicBezTo>
                    <a:pt x="5208541" y="476778"/>
                    <a:pt x="5215978" y="467945"/>
                    <a:pt x="5225585" y="467792"/>
                  </a:cubicBezTo>
                  <a:close/>
                  <a:moveTo>
                    <a:pt x="3653028" y="467325"/>
                  </a:moveTo>
                  <a:cubicBezTo>
                    <a:pt x="3662325" y="466705"/>
                    <a:pt x="3666973" y="475072"/>
                    <a:pt x="3663409" y="486228"/>
                  </a:cubicBezTo>
                  <a:cubicBezTo>
                    <a:pt x="3659845" y="497384"/>
                    <a:pt x="3649309" y="506993"/>
                    <a:pt x="3639857" y="507765"/>
                  </a:cubicBezTo>
                  <a:cubicBezTo>
                    <a:pt x="3630406" y="508541"/>
                    <a:pt x="3625757" y="500019"/>
                    <a:pt x="3629476" y="488863"/>
                  </a:cubicBezTo>
                  <a:cubicBezTo>
                    <a:pt x="3633194" y="477707"/>
                    <a:pt x="3643731" y="468100"/>
                    <a:pt x="3653028" y="467325"/>
                  </a:cubicBezTo>
                  <a:close/>
                  <a:moveTo>
                    <a:pt x="8121543" y="467170"/>
                  </a:moveTo>
                  <a:cubicBezTo>
                    <a:pt x="8130375" y="468253"/>
                    <a:pt x="8143081" y="478481"/>
                    <a:pt x="8150054" y="490102"/>
                  </a:cubicBezTo>
                  <a:cubicBezTo>
                    <a:pt x="8157026" y="501723"/>
                    <a:pt x="8155631" y="510089"/>
                    <a:pt x="8146799" y="509004"/>
                  </a:cubicBezTo>
                  <a:cubicBezTo>
                    <a:pt x="8137967" y="507765"/>
                    <a:pt x="8125261" y="497538"/>
                    <a:pt x="8118290" y="485917"/>
                  </a:cubicBezTo>
                  <a:cubicBezTo>
                    <a:pt x="8111317" y="474297"/>
                    <a:pt x="8112866" y="465928"/>
                    <a:pt x="8121543" y="467170"/>
                  </a:cubicBezTo>
                  <a:close/>
                  <a:moveTo>
                    <a:pt x="2985126" y="467170"/>
                  </a:moveTo>
                  <a:cubicBezTo>
                    <a:pt x="2994267" y="466240"/>
                    <a:pt x="2997521" y="474450"/>
                    <a:pt x="2992408" y="485762"/>
                  </a:cubicBezTo>
                  <a:cubicBezTo>
                    <a:pt x="2987294" y="496919"/>
                    <a:pt x="2975673" y="506991"/>
                    <a:pt x="2966377" y="507921"/>
                  </a:cubicBezTo>
                  <a:cubicBezTo>
                    <a:pt x="2957080" y="508850"/>
                    <a:pt x="2953825" y="500482"/>
                    <a:pt x="2959095" y="489170"/>
                  </a:cubicBezTo>
                  <a:cubicBezTo>
                    <a:pt x="2964208" y="477861"/>
                    <a:pt x="2975982" y="467942"/>
                    <a:pt x="2985126" y="467170"/>
                  </a:cubicBezTo>
                  <a:close/>
                  <a:moveTo>
                    <a:pt x="7596583" y="465777"/>
                  </a:moveTo>
                  <a:cubicBezTo>
                    <a:pt x="7605570" y="466705"/>
                    <a:pt x="7617656" y="476777"/>
                    <a:pt x="7623699" y="488088"/>
                  </a:cubicBezTo>
                  <a:cubicBezTo>
                    <a:pt x="7629587" y="499555"/>
                    <a:pt x="7627108" y="507921"/>
                    <a:pt x="7618120" y="506993"/>
                  </a:cubicBezTo>
                  <a:cubicBezTo>
                    <a:pt x="7608979" y="506063"/>
                    <a:pt x="7596893" y="495990"/>
                    <a:pt x="7591005" y="484679"/>
                  </a:cubicBezTo>
                  <a:cubicBezTo>
                    <a:pt x="7585117" y="473213"/>
                    <a:pt x="7587596" y="464847"/>
                    <a:pt x="7596583" y="465777"/>
                  </a:cubicBezTo>
                  <a:close/>
                  <a:moveTo>
                    <a:pt x="2495623" y="464223"/>
                  </a:moveTo>
                  <a:cubicBezTo>
                    <a:pt x="2504455" y="463139"/>
                    <a:pt x="2506778" y="471351"/>
                    <a:pt x="2500581" y="482818"/>
                  </a:cubicBezTo>
                  <a:cubicBezTo>
                    <a:pt x="2494382" y="494128"/>
                    <a:pt x="2481987" y="504354"/>
                    <a:pt x="2473000" y="505594"/>
                  </a:cubicBezTo>
                  <a:cubicBezTo>
                    <a:pt x="2464013" y="506834"/>
                    <a:pt x="2461843" y="498467"/>
                    <a:pt x="2468041" y="486999"/>
                  </a:cubicBezTo>
                  <a:cubicBezTo>
                    <a:pt x="2474394" y="475534"/>
                    <a:pt x="2486635" y="465308"/>
                    <a:pt x="2495623" y="464223"/>
                  </a:cubicBezTo>
                  <a:close/>
                  <a:moveTo>
                    <a:pt x="6891884" y="463918"/>
                  </a:moveTo>
                  <a:cubicBezTo>
                    <a:pt x="6901181" y="464692"/>
                    <a:pt x="6912182" y="474299"/>
                    <a:pt x="6916676" y="485455"/>
                  </a:cubicBezTo>
                  <a:cubicBezTo>
                    <a:pt x="6921014" y="496611"/>
                    <a:pt x="6917141" y="505133"/>
                    <a:pt x="6907844" y="504513"/>
                  </a:cubicBezTo>
                  <a:cubicBezTo>
                    <a:pt x="6898547" y="503894"/>
                    <a:pt x="6887391" y="494132"/>
                    <a:pt x="6883052" y="482975"/>
                  </a:cubicBezTo>
                  <a:cubicBezTo>
                    <a:pt x="6878714" y="471820"/>
                    <a:pt x="6882587" y="463297"/>
                    <a:pt x="6891884" y="463918"/>
                  </a:cubicBezTo>
                  <a:close/>
                  <a:moveTo>
                    <a:pt x="3706949" y="463452"/>
                  </a:moveTo>
                  <a:cubicBezTo>
                    <a:pt x="3716401" y="462833"/>
                    <a:pt x="3721049" y="471201"/>
                    <a:pt x="3717640" y="482357"/>
                  </a:cubicBezTo>
                  <a:cubicBezTo>
                    <a:pt x="3714232" y="493357"/>
                    <a:pt x="3703695" y="503118"/>
                    <a:pt x="3694244" y="503739"/>
                  </a:cubicBezTo>
                  <a:cubicBezTo>
                    <a:pt x="3684792" y="504510"/>
                    <a:pt x="3679988" y="495990"/>
                    <a:pt x="3683552" y="484834"/>
                  </a:cubicBezTo>
                  <a:cubicBezTo>
                    <a:pt x="3687116" y="473678"/>
                    <a:pt x="3697652" y="464071"/>
                    <a:pt x="3706949" y="463452"/>
                  </a:cubicBezTo>
                  <a:close/>
                  <a:moveTo>
                    <a:pt x="7544831" y="460507"/>
                  </a:moveTo>
                  <a:cubicBezTo>
                    <a:pt x="7553818" y="461438"/>
                    <a:pt x="7565904" y="471354"/>
                    <a:pt x="7571792" y="482663"/>
                  </a:cubicBezTo>
                  <a:cubicBezTo>
                    <a:pt x="7577680" y="493975"/>
                    <a:pt x="7575046" y="502498"/>
                    <a:pt x="7566059" y="501567"/>
                  </a:cubicBezTo>
                  <a:cubicBezTo>
                    <a:pt x="7556917" y="500638"/>
                    <a:pt x="7544831" y="490567"/>
                    <a:pt x="7539098" y="479256"/>
                  </a:cubicBezTo>
                  <a:cubicBezTo>
                    <a:pt x="7533210" y="467945"/>
                    <a:pt x="7535844" y="459577"/>
                    <a:pt x="7544831" y="460507"/>
                  </a:cubicBezTo>
                  <a:close/>
                  <a:moveTo>
                    <a:pt x="8071031" y="460505"/>
                  </a:moveTo>
                  <a:cubicBezTo>
                    <a:pt x="8079863" y="461590"/>
                    <a:pt x="8092414" y="471817"/>
                    <a:pt x="8099386" y="483438"/>
                  </a:cubicBezTo>
                  <a:cubicBezTo>
                    <a:pt x="8106359" y="495060"/>
                    <a:pt x="8104810" y="503426"/>
                    <a:pt x="8095978" y="502343"/>
                  </a:cubicBezTo>
                  <a:cubicBezTo>
                    <a:pt x="8087146" y="501257"/>
                    <a:pt x="8074440" y="490877"/>
                    <a:pt x="8067622" y="479410"/>
                  </a:cubicBezTo>
                  <a:cubicBezTo>
                    <a:pt x="8060805" y="467944"/>
                    <a:pt x="8062354" y="459422"/>
                    <a:pt x="8071031" y="460505"/>
                  </a:cubicBezTo>
                  <a:close/>
                  <a:moveTo>
                    <a:pt x="6838583" y="460197"/>
                  </a:moveTo>
                  <a:cubicBezTo>
                    <a:pt x="6847724" y="460819"/>
                    <a:pt x="6858726" y="470425"/>
                    <a:pt x="6863065" y="481581"/>
                  </a:cubicBezTo>
                  <a:cubicBezTo>
                    <a:pt x="6867403" y="492740"/>
                    <a:pt x="6863374" y="501260"/>
                    <a:pt x="6854077" y="500640"/>
                  </a:cubicBezTo>
                  <a:cubicBezTo>
                    <a:pt x="6844780" y="499864"/>
                    <a:pt x="6833779" y="490259"/>
                    <a:pt x="6829596" y="479102"/>
                  </a:cubicBezTo>
                  <a:cubicBezTo>
                    <a:pt x="6825412" y="467945"/>
                    <a:pt x="6829441" y="459424"/>
                    <a:pt x="6838583" y="460197"/>
                  </a:cubicBezTo>
                  <a:close/>
                  <a:moveTo>
                    <a:pt x="3761026" y="459577"/>
                  </a:moveTo>
                  <a:cubicBezTo>
                    <a:pt x="3770322" y="458958"/>
                    <a:pt x="3775281" y="467325"/>
                    <a:pt x="3771872" y="478482"/>
                  </a:cubicBezTo>
                  <a:cubicBezTo>
                    <a:pt x="3768463" y="489637"/>
                    <a:pt x="3758082" y="499244"/>
                    <a:pt x="3748630" y="499864"/>
                  </a:cubicBezTo>
                  <a:cubicBezTo>
                    <a:pt x="3739178" y="500483"/>
                    <a:pt x="3734375" y="491961"/>
                    <a:pt x="3737783" y="480806"/>
                  </a:cubicBezTo>
                  <a:cubicBezTo>
                    <a:pt x="3741192" y="469803"/>
                    <a:pt x="3751574" y="460197"/>
                    <a:pt x="3761026" y="459577"/>
                  </a:cubicBezTo>
                  <a:close/>
                  <a:moveTo>
                    <a:pt x="6785435" y="456482"/>
                  </a:moveTo>
                  <a:cubicBezTo>
                    <a:pt x="6794732" y="457100"/>
                    <a:pt x="6805578" y="466707"/>
                    <a:pt x="6809762" y="477862"/>
                  </a:cubicBezTo>
                  <a:cubicBezTo>
                    <a:pt x="6813946" y="489018"/>
                    <a:pt x="6809762" y="497541"/>
                    <a:pt x="6800465" y="496920"/>
                  </a:cubicBezTo>
                  <a:cubicBezTo>
                    <a:pt x="6791168" y="496301"/>
                    <a:pt x="6780322" y="486694"/>
                    <a:pt x="6776138" y="475537"/>
                  </a:cubicBezTo>
                  <a:cubicBezTo>
                    <a:pt x="6772110" y="464381"/>
                    <a:pt x="6776138" y="455860"/>
                    <a:pt x="6785435" y="456482"/>
                  </a:cubicBezTo>
                  <a:close/>
                  <a:moveTo>
                    <a:pt x="3814947" y="455858"/>
                  </a:moveTo>
                  <a:cubicBezTo>
                    <a:pt x="3824399" y="455240"/>
                    <a:pt x="3829357" y="463606"/>
                    <a:pt x="3826103" y="474763"/>
                  </a:cubicBezTo>
                  <a:cubicBezTo>
                    <a:pt x="3822850" y="485919"/>
                    <a:pt x="3812623" y="495526"/>
                    <a:pt x="3803171" y="496145"/>
                  </a:cubicBezTo>
                  <a:cubicBezTo>
                    <a:pt x="3793719" y="496765"/>
                    <a:pt x="3788761" y="488241"/>
                    <a:pt x="3792015" y="477086"/>
                  </a:cubicBezTo>
                  <a:cubicBezTo>
                    <a:pt x="3795269" y="465930"/>
                    <a:pt x="3805650" y="456480"/>
                    <a:pt x="3814947" y="455858"/>
                  </a:cubicBezTo>
                  <a:close/>
                  <a:moveTo>
                    <a:pt x="7493078" y="455085"/>
                  </a:moveTo>
                  <a:cubicBezTo>
                    <a:pt x="7502065" y="456014"/>
                    <a:pt x="7513842" y="465930"/>
                    <a:pt x="7519729" y="477241"/>
                  </a:cubicBezTo>
                  <a:cubicBezTo>
                    <a:pt x="7525617" y="488552"/>
                    <a:pt x="7522828" y="497075"/>
                    <a:pt x="7513842" y="496145"/>
                  </a:cubicBezTo>
                  <a:cubicBezTo>
                    <a:pt x="7504699" y="495216"/>
                    <a:pt x="7492769" y="485300"/>
                    <a:pt x="7487036" y="473987"/>
                  </a:cubicBezTo>
                  <a:cubicBezTo>
                    <a:pt x="7481303" y="462677"/>
                    <a:pt x="7483936" y="454309"/>
                    <a:pt x="7493078" y="455085"/>
                  </a:cubicBezTo>
                  <a:close/>
                  <a:moveTo>
                    <a:pt x="8020673" y="454309"/>
                  </a:moveTo>
                  <a:cubicBezTo>
                    <a:pt x="8029505" y="455393"/>
                    <a:pt x="8042056" y="465619"/>
                    <a:pt x="8048873" y="477085"/>
                  </a:cubicBezTo>
                  <a:cubicBezTo>
                    <a:pt x="8055536" y="488706"/>
                    <a:pt x="8053987" y="497073"/>
                    <a:pt x="8045155" y="495989"/>
                  </a:cubicBezTo>
                  <a:cubicBezTo>
                    <a:pt x="8036323" y="494750"/>
                    <a:pt x="8023772" y="484523"/>
                    <a:pt x="8016954" y="473055"/>
                  </a:cubicBezTo>
                  <a:cubicBezTo>
                    <a:pt x="8010137" y="461590"/>
                    <a:pt x="8011842" y="453068"/>
                    <a:pt x="8020673" y="454309"/>
                  </a:cubicBezTo>
                  <a:close/>
                  <a:moveTo>
                    <a:pt x="6732134" y="453070"/>
                  </a:moveTo>
                  <a:cubicBezTo>
                    <a:pt x="6741431" y="453691"/>
                    <a:pt x="6752277" y="463142"/>
                    <a:pt x="6756306" y="474299"/>
                  </a:cubicBezTo>
                  <a:cubicBezTo>
                    <a:pt x="6760489" y="485455"/>
                    <a:pt x="6756151" y="493978"/>
                    <a:pt x="6746854" y="493357"/>
                  </a:cubicBezTo>
                  <a:cubicBezTo>
                    <a:pt x="6737402" y="492737"/>
                    <a:pt x="6726711" y="483130"/>
                    <a:pt x="6722683" y="471973"/>
                  </a:cubicBezTo>
                  <a:cubicBezTo>
                    <a:pt x="6718654" y="460817"/>
                    <a:pt x="6722837" y="452296"/>
                    <a:pt x="6732134" y="453070"/>
                  </a:cubicBezTo>
                  <a:close/>
                  <a:moveTo>
                    <a:pt x="3869024" y="452296"/>
                  </a:moveTo>
                  <a:cubicBezTo>
                    <a:pt x="3878321" y="451675"/>
                    <a:pt x="3883434" y="460043"/>
                    <a:pt x="3880335" y="471201"/>
                  </a:cubicBezTo>
                  <a:cubicBezTo>
                    <a:pt x="3877236" y="482355"/>
                    <a:pt x="3867010" y="491807"/>
                    <a:pt x="3857558" y="492427"/>
                  </a:cubicBezTo>
                  <a:cubicBezTo>
                    <a:pt x="3848106" y="493046"/>
                    <a:pt x="3842993" y="484523"/>
                    <a:pt x="3846247" y="473367"/>
                  </a:cubicBezTo>
                  <a:cubicBezTo>
                    <a:pt x="3849346" y="462367"/>
                    <a:pt x="3859572" y="452914"/>
                    <a:pt x="3869024" y="452296"/>
                  </a:cubicBezTo>
                  <a:close/>
                  <a:moveTo>
                    <a:pt x="2599128" y="451053"/>
                  </a:moveTo>
                  <a:cubicBezTo>
                    <a:pt x="2608115" y="449968"/>
                    <a:pt x="2610594" y="458334"/>
                    <a:pt x="2604551" y="469647"/>
                  </a:cubicBezTo>
                  <a:cubicBezTo>
                    <a:pt x="2598509" y="480956"/>
                    <a:pt x="2586268" y="491185"/>
                    <a:pt x="2577281" y="492269"/>
                  </a:cubicBezTo>
                  <a:cubicBezTo>
                    <a:pt x="2568294" y="493353"/>
                    <a:pt x="2565815" y="484985"/>
                    <a:pt x="2571858" y="473675"/>
                  </a:cubicBezTo>
                  <a:cubicBezTo>
                    <a:pt x="2577901" y="462364"/>
                    <a:pt x="2589986" y="452292"/>
                    <a:pt x="2599128" y="451053"/>
                  </a:cubicBezTo>
                  <a:close/>
                  <a:moveTo>
                    <a:pt x="7441171" y="450127"/>
                  </a:moveTo>
                  <a:cubicBezTo>
                    <a:pt x="7450158" y="450900"/>
                    <a:pt x="7461934" y="460817"/>
                    <a:pt x="7467667" y="472128"/>
                  </a:cubicBezTo>
                  <a:cubicBezTo>
                    <a:pt x="7473245" y="483440"/>
                    <a:pt x="7470611" y="491961"/>
                    <a:pt x="7461469" y="491033"/>
                  </a:cubicBezTo>
                  <a:cubicBezTo>
                    <a:pt x="7452482" y="490103"/>
                    <a:pt x="7440551" y="480186"/>
                    <a:pt x="7434973" y="468874"/>
                  </a:cubicBezTo>
                  <a:cubicBezTo>
                    <a:pt x="7429395" y="457565"/>
                    <a:pt x="7432184" y="449197"/>
                    <a:pt x="7441171" y="450127"/>
                  </a:cubicBezTo>
                  <a:close/>
                  <a:moveTo>
                    <a:pt x="6678832" y="449508"/>
                  </a:moveTo>
                  <a:cubicBezTo>
                    <a:pt x="6687974" y="450127"/>
                    <a:pt x="6698820" y="459735"/>
                    <a:pt x="6702694" y="470735"/>
                  </a:cubicBezTo>
                  <a:cubicBezTo>
                    <a:pt x="6706568" y="481738"/>
                    <a:pt x="6702229" y="490414"/>
                    <a:pt x="6692932" y="489792"/>
                  </a:cubicBezTo>
                  <a:cubicBezTo>
                    <a:pt x="6683635" y="489174"/>
                    <a:pt x="6672944" y="479723"/>
                    <a:pt x="6669070" y="468565"/>
                  </a:cubicBezTo>
                  <a:cubicBezTo>
                    <a:pt x="6665197" y="457409"/>
                    <a:pt x="6669535" y="448887"/>
                    <a:pt x="6678832" y="449508"/>
                  </a:cubicBezTo>
                  <a:close/>
                  <a:moveTo>
                    <a:pt x="3922946" y="448886"/>
                  </a:moveTo>
                  <a:cubicBezTo>
                    <a:pt x="3932397" y="448267"/>
                    <a:pt x="3937511" y="456634"/>
                    <a:pt x="3934567" y="467792"/>
                  </a:cubicBezTo>
                  <a:cubicBezTo>
                    <a:pt x="3931623" y="478946"/>
                    <a:pt x="3921551" y="488399"/>
                    <a:pt x="3912099" y="489018"/>
                  </a:cubicBezTo>
                  <a:cubicBezTo>
                    <a:pt x="3902648" y="489637"/>
                    <a:pt x="3897380" y="481116"/>
                    <a:pt x="3900478" y="469958"/>
                  </a:cubicBezTo>
                  <a:cubicBezTo>
                    <a:pt x="3903577" y="458803"/>
                    <a:pt x="3913649" y="449352"/>
                    <a:pt x="3922946" y="448886"/>
                  </a:cubicBezTo>
                  <a:close/>
                  <a:moveTo>
                    <a:pt x="7970006" y="447954"/>
                  </a:moveTo>
                  <a:cubicBezTo>
                    <a:pt x="7978838" y="449040"/>
                    <a:pt x="7991388" y="459266"/>
                    <a:pt x="7998051" y="470733"/>
                  </a:cubicBezTo>
                  <a:cubicBezTo>
                    <a:pt x="8004714" y="482352"/>
                    <a:pt x="8003009" y="490721"/>
                    <a:pt x="7994177" y="489636"/>
                  </a:cubicBezTo>
                  <a:cubicBezTo>
                    <a:pt x="7985345" y="488551"/>
                    <a:pt x="7972795" y="478324"/>
                    <a:pt x="7966132" y="466860"/>
                  </a:cubicBezTo>
                  <a:cubicBezTo>
                    <a:pt x="7959469" y="455395"/>
                    <a:pt x="7961174" y="446872"/>
                    <a:pt x="7970006" y="447954"/>
                  </a:cubicBezTo>
                  <a:close/>
                  <a:moveTo>
                    <a:pt x="6625375" y="446096"/>
                  </a:moveTo>
                  <a:cubicBezTo>
                    <a:pt x="6634672" y="446563"/>
                    <a:pt x="6645209" y="456017"/>
                    <a:pt x="6649082" y="467172"/>
                  </a:cubicBezTo>
                  <a:cubicBezTo>
                    <a:pt x="6652801" y="478327"/>
                    <a:pt x="6648307" y="487006"/>
                    <a:pt x="6639010" y="486385"/>
                  </a:cubicBezTo>
                  <a:cubicBezTo>
                    <a:pt x="6629714" y="485766"/>
                    <a:pt x="6619023" y="476314"/>
                    <a:pt x="6615304" y="465157"/>
                  </a:cubicBezTo>
                  <a:cubicBezTo>
                    <a:pt x="6611585" y="454155"/>
                    <a:pt x="6616079" y="445633"/>
                    <a:pt x="6625375" y="446096"/>
                  </a:cubicBezTo>
                  <a:close/>
                  <a:moveTo>
                    <a:pt x="3977022" y="445633"/>
                  </a:moveTo>
                  <a:cubicBezTo>
                    <a:pt x="3986473" y="445014"/>
                    <a:pt x="3991742" y="453534"/>
                    <a:pt x="3988953" y="464534"/>
                  </a:cubicBezTo>
                  <a:cubicBezTo>
                    <a:pt x="3986009" y="475537"/>
                    <a:pt x="3976092" y="484989"/>
                    <a:pt x="3966640" y="485609"/>
                  </a:cubicBezTo>
                  <a:cubicBezTo>
                    <a:pt x="3957189" y="486228"/>
                    <a:pt x="3951921" y="477551"/>
                    <a:pt x="3954864" y="466550"/>
                  </a:cubicBezTo>
                  <a:cubicBezTo>
                    <a:pt x="3957654" y="455395"/>
                    <a:pt x="3967725" y="446096"/>
                    <a:pt x="3977022" y="445633"/>
                  </a:cubicBezTo>
                  <a:close/>
                  <a:moveTo>
                    <a:pt x="7389264" y="444858"/>
                  </a:moveTo>
                  <a:cubicBezTo>
                    <a:pt x="7398251" y="445786"/>
                    <a:pt x="7410027" y="455549"/>
                    <a:pt x="7415605" y="466860"/>
                  </a:cubicBezTo>
                  <a:cubicBezTo>
                    <a:pt x="7421183" y="478170"/>
                    <a:pt x="7418394" y="486693"/>
                    <a:pt x="7409252" y="485763"/>
                  </a:cubicBezTo>
                  <a:cubicBezTo>
                    <a:pt x="7400265" y="484834"/>
                    <a:pt x="7388334" y="475071"/>
                    <a:pt x="7382911" y="463761"/>
                  </a:cubicBezTo>
                  <a:cubicBezTo>
                    <a:pt x="7377333" y="452449"/>
                    <a:pt x="7380277" y="444082"/>
                    <a:pt x="7389264" y="444858"/>
                  </a:cubicBezTo>
                  <a:close/>
                  <a:moveTo>
                    <a:pt x="6571919" y="442844"/>
                  </a:moveTo>
                  <a:cubicBezTo>
                    <a:pt x="6581216" y="443465"/>
                    <a:pt x="6591752" y="452763"/>
                    <a:pt x="6595470" y="463918"/>
                  </a:cubicBezTo>
                  <a:cubicBezTo>
                    <a:pt x="6599189" y="475072"/>
                    <a:pt x="6594541" y="483750"/>
                    <a:pt x="6585244" y="483130"/>
                  </a:cubicBezTo>
                  <a:cubicBezTo>
                    <a:pt x="6575792" y="482666"/>
                    <a:pt x="6565256" y="473215"/>
                    <a:pt x="6561692" y="462060"/>
                  </a:cubicBezTo>
                  <a:cubicBezTo>
                    <a:pt x="6558128" y="450901"/>
                    <a:pt x="6562622" y="442379"/>
                    <a:pt x="6571919" y="442844"/>
                  </a:cubicBezTo>
                  <a:close/>
                  <a:moveTo>
                    <a:pt x="7919337" y="441758"/>
                  </a:moveTo>
                  <a:cubicBezTo>
                    <a:pt x="7928014" y="442842"/>
                    <a:pt x="7940565" y="452914"/>
                    <a:pt x="7947228" y="464380"/>
                  </a:cubicBezTo>
                  <a:cubicBezTo>
                    <a:pt x="7953890" y="475845"/>
                    <a:pt x="7952031" y="484369"/>
                    <a:pt x="7943199" y="483283"/>
                  </a:cubicBezTo>
                  <a:cubicBezTo>
                    <a:pt x="7934368" y="482199"/>
                    <a:pt x="7921817" y="472128"/>
                    <a:pt x="7915309" y="460661"/>
                  </a:cubicBezTo>
                  <a:cubicBezTo>
                    <a:pt x="7908646" y="449197"/>
                    <a:pt x="7910505" y="440828"/>
                    <a:pt x="7919337" y="441758"/>
                  </a:cubicBezTo>
                  <a:close/>
                  <a:moveTo>
                    <a:pt x="7337202" y="440054"/>
                  </a:moveTo>
                  <a:cubicBezTo>
                    <a:pt x="7346189" y="440830"/>
                    <a:pt x="7357965" y="450591"/>
                    <a:pt x="7363388" y="461901"/>
                  </a:cubicBezTo>
                  <a:cubicBezTo>
                    <a:pt x="7368966" y="473212"/>
                    <a:pt x="7366022" y="481736"/>
                    <a:pt x="7356880" y="480806"/>
                  </a:cubicBezTo>
                  <a:cubicBezTo>
                    <a:pt x="7347739" y="479876"/>
                    <a:pt x="7336118" y="470114"/>
                    <a:pt x="7330694" y="458802"/>
                  </a:cubicBezTo>
                  <a:cubicBezTo>
                    <a:pt x="7325271" y="447646"/>
                    <a:pt x="7328215" y="439280"/>
                    <a:pt x="7337202" y="440054"/>
                  </a:cubicBezTo>
                  <a:close/>
                  <a:moveTo>
                    <a:pt x="6518462" y="439900"/>
                  </a:moveTo>
                  <a:cubicBezTo>
                    <a:pt x="6527759" y="440365"/>
                    <a:pt x="6538140" y="449661"/>
                    <a:pt x="6541704" y="460819"/>
                  </a:cubicBezTo>
                  <a:cubicBezTo>
                    <a:pt x="6545268" y="471973"/>
                    <a:pt x="6540464" y="480497"/>
                    <a:pt x="6531167" y="480032"/>
                  </a:cubicBezTo>
                  <a:cubicBezTo>
                    <a:pt x="6521870" y="479413"/>
                    <a:pt x="6511334" y="470116"/>
                    <a:pt x="6507925" y="458959"/>
                  </a:cubicBezTo>
                  <a:cubicBezTo>
                    <a:pt x="6504516" y="447958"/>
                    <a:pt x="6509165" y="439435"/>
                    <a:pt x="6518462" y="439900"/>
                  </a:cubicBezTo>
                  <a:close/>
                  <a:moveTo>
                    <a:pt x="2702326" y="438657"/>
                  </a:moveTo>
                  <a:cubicBezTo>
                    <a:pt x="2711313" y="437573"/>
                    <a:pt x="2713947" y="445785"/>
                    <a:pt x="2708214" y="457096"/>
                  </a:cubicBezTo>
                  <a:cubicBezTo>
                    <a:pt x="2702481" y="468407"/>
                    <a:pt x="2690395" y="478478"/>
                    <a:pt x="2681407" y="479563"/>
                  </a:cubicBezTo>
                  <a:cubicBezTo>
                    <a:pt x="2672421" y="480648"/>
                    <a:pt x="2669786" y="472281"/>
                    <a:pt x="2675674" y="460969"/>
                  </a:cubicBezTo>
                  <a:cubicBezTo>
                    <a:pt x="2681563" y="449658"/>
                    <a:pt x="2693494" y="439587"/>
                    <a:pt x="2702326" y="438657"/>
                  </a:cubicBezTo>
                  <a:close/>
                  <a:moveTo>
                    <a:pt x="6464850" y="436956"/>
                  </a:moveTo>
                  <a:cubicBezTo>
                    <a:pt x="6474147" y="437422"/>
                    <a:pt x="6484529" y="446718"/>
                    <a:pt x="6487937" y="457875"/>
                  </a:cubicBezTo>
                  <a:cubicBezTo>
                    <a:pt x="6491501" y="469029"/>
                    <a:pt x="6486698" y="477551"/>
                    <a:pt x="6477246" y="477087"/>
                  </a:cubicBezTo>
                  <a:cubicBezTo>
                    <a:pt x="6467795" y="476623"/>
                    <a:pt x="6457568" y="467172"/>
                    <a:pt x="6454159" y="456170"/>
                  </a:cubicBezTo>
                  <a:cubicBezTo>
                    <a:pt x="6450750" y="445015"/>
                    <a:pt x="6455554" y="436492"/>
                    <a:pt x="6464850" y="436956"/>
                  </a:cubicBezTo>
                  <a:close/>
                  <a:moveTo>
                    <a:pt x="7868515" y="435869"/>
                  </a:moveTo>
                  <a:cubicBezTo>
                    <a:pt x="7877192" y="436954"/>
                    <a:pt x="7889743" y="447025"/>
                    <a:pt x="7896251" y="458492"/>
                  </a:cubicBezTo>
                  <a:cubicBezTo>
                    <a:pt x="7902758" y="469803"/>
                    <a:pt x="7900899" y="478324"/>
                    <a:pt x="7892067" y="477240"/>
                  </a:cubicBezTo>
                  <a:cubicBezTo>
                    <a:pt x="7883235" y="476156"/>
                    <a:pt x="7870839" y="466084"/>
                    <a:pt x="7864332" y="454618"/>
                  </a:cubicBezTo>
                  <a:cubicBezTo>
                    <a:pt x="7857824" y="443152"/>
                    <a:pt x="7859838" y="434787"/>
                    <a:pt x="7868515" y="435869"/>
                  </a:cubicBezTo>
                  <a:close/>
                  <a:moveTo>
                    <a:pt x="7285295" y="435095"/>
                  </a:moveTo>
                  <a:cubicBezTo>
                    <a:pt x="7294282" y="436026"/>
                    <a:pt x="7305903" y="445633"/>
                    <a:pt x="7311326" y="456943"/>
                  </a:cubicBezTo>
                  <a:cubicBezTo>
                    <a:pt x="7316594" y="468255"/>
                    <a:pt x="7313650" y="476620"/>
                    <a:pt x="7304508" y="475848"/>
                  </a:cubicBezTo>
                  <a:cubicBezTo>
                    <a:pt x="7295366" y="475072"/>
                    <a:pt x="7283745" y="465156"/>
                    <a:pt x="7278477" y="454000"/>
                  </a:cubicBezTo>
                  <a:cubicBezTo>
                    <a:pt x="7273209" y="442842"/>
                    <a:pt x="7276308" y="434477"/>
                    <a:pt x="7285295" y="435095"/>
                  </a:cubicBezTo>
                  <a:close/>
                  <a:moveTo>
                    <a:pt x="6411239" y="434168"/>
                  </a:moveTo>
                  <a:cubicBezTo>
                    <a:pt x="6420536" y="434633"/>
                    <a:pt x="6430762" y="444085"/>
                    <a:pt x="6434016" y="455085"/>
                  </a:cubicBezTo>
                  <a:cubicBezTo>
                    <a:pt x="6437270" y="466085"/>
                    <a:pt x="6432467" y="474764"/>
                    <a:pt x="6423015" y="474299"/>
                  </a:cubicBezTo>
                  <a:cubicBezTo>
                    <a:pt x="6413718" y="473834"/>
                    <a:pt x="6403492" y="464383"/>
                    <a:pt x="6400237" y="453381"/>
                  </a:cubicBezTo>
                  <a:cubicBezTo>
                    <a:pt x="6397139" y="442224"/>
                    <a:pt x="6402097" y="433703"/>
                    <a:pt x="6411239" y="434168"/>
                  </a:cubicBezTo>
                  <a:close/>
                  <a:moveTo>
                    <a:pt x="6357782" y="431689"/>
                  </a:moveTo>
                  <a:cubicBezTo>
                    <a:pt x="6367079" y="432153"/>
                    <a:pt x="6377151" y="441449"/>
                    <a:pt x="6380404" y="452450"/>
                  </a:cubicBezTo>
                  <a:cubicBezTo>
                    <a:pt x="6383503" y="463452"/>
                    <a:pt x="6378545" y="472128"/>
                    <a:pt x="6369093" y="471664"/>
                  </a:cubicBezTo>
                  <a:cubicBezTo>
                    <a:pt x="6359641" y="471201"/>
                    <a:pt x="6349570" y="461746"/>
                    <a:pt x="6346471" y="450746"/>
                  </a:cubicBezTo>
                  <a:cubicBezTo>
                    <a:pt x="6343372" y="439590"/>
                    <a:pt x="6348331" y="431067"/>
                    <a:pt x="6357782" y="431689"/>
                  </a:cubicBezTo>
                  <a:close/>
                  <a:moveTo>
                    <a:pt x="7233077" y="430602"/>
                  </a:moveTo>
                  <a:cubicBezTo>
                    <a:pt x="7242065" y="431376"/>
                    <a:pt x="7253686" y="441138"/>
                    <a:pt x="7258954" y="452296"/>
                  </a:cubicBezTo>
                  <a:cubicBezTo>
                    <a:pt x="7264222" y="463606"/>
                    <a:pt x="7261123" y="471973"/>
                    <a:pt x="7251981" y="471201"/>
                  </a:cubicBezTo>
                  <a:cubicBezTo>
                    <a:pt x="7242839" y="470269"/>
                    <a:pt x="7231218" y="460505"/>
                    <a:pt x="7226105" y="449350"/>
                  </a:cubicBezTo>
                  <a:cubicBezTo>
                    <a:pt x="7220992" y="438195"/>
                    <a:pt x="7224091" y="429827"/>
                    <a:pt x="7233077" y="430602"/>
                  </a:cubicBezTo>
                  <a:close/>
                  <a:moveTo>
                    <a:pt x="7817692" y="429982"/>
                  </a:moveTo>
                  <a:cubicBezTo>
                    <a:pt x="7826524" y="431066"/>
                    <a:pt x="7838765" y="440982"/>
                    <a:pt x="7845273" y="452449"/>
                  </a:cubicBezTo>
                  <a:cubicBezTo>
                    <a:pt x="7851781" y="463761"/>
                    <a:pt x="7849766" y="472282"/>
                    <a:pt x="7840934" y="471198"/>
                  </a:cubicBezTo>
                  <a:cubicBezTo>
                    <a:pt x="7832102" y="470267"/>
                    <a:pt x="7819707" y="460040"/>
                    <a:pt x="7813354" y="448731"/>
                  </a:cubicBezTo>
                  <a:cubicBezTo>
                    <a:pt x="7807001" y="437262"/>
                    <a:pt x="7809015" y="428897"/>
                    <a:pt x="7817692" y="429982"/>
                  </a:cubicBezTo>
                  <a:close/>
                  <a:moveTo>
                    <a:pt x="6304015" y="428900"/>
                  </a:moveTo>
                  <a:cubicBezTo>
                    <a:pt x="6313312" y="429364"/>
                    <a:pt x="6323228" y="438661"/>
                    <a:pt x="6326327" y="449661"/>
                  </a:cubicBezTo>
                  <a:cubicBezTo>
                    <a:pt x="6329427" y="460663"/>
                    <a:pt x="6324313" y="469339"/>
                    <a:pt x="6314862" y="468876"/>
                  </a:cubicBezTo>
                  <a:cubicBezTo>
                    <a:pt x="6305565" y="468413"/>
                    <a:pt x="6295493" y="459114"/>
                    <a:pt x="6292549" y="448113"/>
                  </a:cubicBezTo>
                  <a:cubicBezTo>
                    <a:pt x="6289605" y="437112"/>
                    <a:pt x="6294718" y="428590"/>
                    <a:pt x="6304015" y="428900"/>
                  </a:cubicBezTo>
                  <a:close/>
                  <a:moveTo>
                    <a:pt x="6250404" y="426730"/>
                  </a:moveTo>
                  <a:cubicBezTo>
                    <a:pt x="6259700" y="427040"/>
                    <a:pt x="6269617" y="436336"/>
                    <a:pt x="6272561" y="447339"/>
                  </a:cubicBezTo>
                  <a:cubicBezTo>
                    <a:pt x="6275505" y="458337"/>
                    <a:pt x="6270237" y="467015"/>
                    <a:pt x="6260785" y="466551"/>
                  </a:cubicBezTo>
                  <a:cubicBezTo>
                    <a:pt x="6251333" y="466085"/>
                    <a:pt x="6241416" y="456789"/>
                    <a:pt x="6238627" y="445788"/>
                  </a:cubicBezTo>
                  <a:cubicBezTo>
                    <a:pt x="6235683" y="434787"/>
                    <a:pt x="6240952" y="426264"/>
                    <a:pt x="6250404" y="426730"/>
                  </a:cubicBezTo>
                  <a:close/>
                  <a:moveTo>
                    <a:pt x="4356177" y="426108"/>
                  </a:moveTo>
                  <a:cubicBezTo>
                    <a:pt x="4365629" y="425643"/>
                    <a:pt x="4371672" y="434166"/>
                    <a:pt x="4369812" y="445167"/>
                  </a:cubicBezTo>
                  <a:cubicBezTo>
                    <a:pt x="4367953" y="456014"/>
                    <a:pt x="4358656" y="465310"/>
                    <a:pt x="4349204" y="465775"/>
                  </a:cubicBezTo>
                  <a:cubicBezTo>
                    <a:pt x="4339598" y="466240"/>
                    <a:pt x="4333555" y="457563"/>
                    <a:pt x="4335569" y="446561"/>
                  </a:cubicBezTo>
                  <a:cubicBezTo>
                    <a:pt x="4337429" y="435561"/>
                    <a:pt x="4346725" y="426420"/>
                    <a:pt x="4356177" y="426108"/>
                  </a:cubicBezTo>
                  <a:close/>
                  <a:moveTo>
                    <a:pt x="7181015" y="425954"/>
                  </a:moveTo>
                  <a:cubicBezTo>
                    <a:pt x="7190157" y="426728"/>
                    <a:pt x="7201623" y="436491"/>
                    <a:pt x="7206736" y="447646"/>
                  </a:cubicBezTo>
                  <a:cubicBezTo>
                    <a:pt x="7211849" y="458958"/>
                    <a:pt x="7208596" y="467325"/>
                    <a:pt x="7199454" y="466549"/>
                  </a:cubicBezTo>
                  <a:cubicBezTo>
                    <a:pt x="7190312" y="465775"/>
                    <a:pt x="7178846" y="456014"/>
                    <a:pt x="7173733" y="444858"/>
                  </a:cubicBezTo>
                  <a:cubicBezTo>
                    <a:pt x="7168774" y="433701"/>
                    <a:pt x="7172028" y="425333"/>
                    <a:pt x="7181015" y="425954"/>
                  </a:cubicBezTo>
                  <a:close/>
                  <a:moveTo>
                    <a:pt x="6196638" y="424405"/>
                  </a:moveTo>
                  <a:cubicBezTo>
                    <a:pt x="6205935" y="424716"/>
                    <a:pt x="6215696" y="434013"/>
                    <a:pt x="6218485" y="445015"/>
                  </a:cubicBezTo>
                  <a:cubicBezTo>
                    <a:pt x="6221274" y="456014"/>
                    <a:pt x="6216006" y="464690"/>
                    <a:pt x="6206554" y="464227"/>
                  </a:cubicBezTo>
                  <a:cubicBezTo>
                    <a:pt x="6197103" y="463918"/>
                    <a:pt x="6187186" y="454621"/>
                    <a:pt x="6184552" y="443619"/>
                  </a:cubicBezTo>
                  <a:cubicBezTo>
                    <a:pt x="6181918" y="432462"/>
                    <a:pt x="6187186" y="423940"/>
                    <a:pt x="6196638" y="424405"/>
                  </a:cubicBezTo>
                  <a:close/>
                  <a:moveTo>
                    <a:pt x="7766870" y="424250"/>
                  </a:moveTo>
                  <a:cubicBezTo>
                    <a:pt x="7775702" y="425178"/>
                    <a:pt x="7787943" y="435250"/>
                    <a:pt x="7794296" y="446561"/>
                  </a:cubicBezTo>
                  <a:cubicBezTo>
                    <a:pt x="7800804" y="457873"/>
                    <a:pt x="7798634" y="466394"/>
                    <a:pt x="7789803" y="465310"/>
                  </a:cubicBezTo>
                  <a:cubicBezTo>
                    <a:pt x="7780970" y="464226"/>
                    <a:pt x="7768730" y="454153"/>
                    <a:pt x="7762377" y="442842"/>
                  </a:cubicBezTo>
                  <a:cubicBezTo>
                    <a:pt x="7756024" y="431531"/>
                    <a:pt x="7758193" y="423165"/>
                    <a:pt x="7766870" y="424250"/>
                  </a:cubicBezTo>
                  <a:close/>
                  <a:moveTo>
                    <a:pt x="4410254" y="423629"/>
                  </a:moveTo>
                  <a:cubicBezTo>
                    <a:pt x="4419551" y="423320"/>
                    <a:pt x="4425748" y="431842"/>
                    <a:pt x="4424044" y="442842"/>
                  </a:cubicBezTo>
                  <a:cubicBezTo>
                    <a:pt x="4422339" y="453844"/>
                    <a:pt x="4413198" y="463142"/>
                    <a:pt x="4403746" y="463452"/>
                  </a:cubicBezTo>
                  <a:cubicBezTo>
                    <a:pt x="4394294" y="463915"/>
                    <a:pt x="4388096" y="455239"/>
                    <a:pt x="4389956" y="444237"/>
                  </a:cubicBezTo>
                  <a:cubicBezTo>
                    <a:pt x="4391815" y="433237"/>
                    <a:pt x="4400957" y="424094"/>
                    <a:pt x="4410254" y="423629"/>
                  </a:cubicBezTo>
                  <a:close/>
                  <a:moveTo>
                    <a:pt x="6142715" y="422080"/>
                  </a:moveTo>
                  <a:cubicBezTo>
                    <a:pt x="6152012" y="422545"/>
                    <a:pt x="6161774" y="431689"/>
                    <a:pt x="6164408" y="442689"/>
                  </a:cubicBezTo>
                  <a:cubicBezTo>
                    <a:pt x="6167042" y="453690"/>
                    <a:pt x="6161619" y="462367"/>
                    <a:pt x="6152167" y="462056"/>
                  </a:cubicBezTo>
                  <a:cubicBezTo>
                    <a:pt x="6142715" y="461746"/>
                    <a:pt x="6133109" y="452450"/>
                    <a:pt x="6130475" y="441449"/>
                  </a:cubicBezTo>
                  <a:cubicBezTo>
                    <a:pt x="6127996" y="430448"/>
                    <a:pt x="6133419" y="421770"/>
                    <a:pt x="6142715" y="422080"/>
                  </a:cubicBezTo>
                  <a:close/>
                  <a:moveTo>
                    <a:pt x="7128798" y="421615"/>
                  </a:moveTo>
                  <a:cubicBezTo>
                    <a:pt x="7137785" y="422389"/>
                    <a:pt x="7149251" y="431996"/>
                    <a:pt x="7154209" y="443152"/>
                  </a:cubicBezTo>
                  <a:cubicBezTo>
                    <a:pt x="7159167" y="454309"/>
                    <a:pt x="7155914" y="462831"/>
                    <a:pt x="7146772" y="462056"/>
                  </a:cubicBezTo>
                  <a:cubicBezTo>
                    <a:pt x="7137785" y="461281"/>
                    <a:pt x="7126319" y="451520"/>
                    <a:pt x="7121360" y="440364"/>
                  </a:cubicBezTo>
                  <a:cubicBezTo>
                    <a:pt x="7116402" y="429208"/>
                    <a:pt x="7119811" y="420840"/>
                    <a:pt x="7128798" y="421615"/>
                  </a:cubicBezTo>
                  <a:close/>
                  <a:moveTo>
                    <a:pt x="4464640" y="421462"/>
                  </a:moveTo>
                  <a:cubicBezTo>
                    <a:pt x="4474091" y="421149"/>
                    <a:pt x="4480290" y="429672"/>
                    <a:pt x="4478740" y="440674"/>
                  </a:cubicBezTo>
                  <a:cubicBezTo>
                    <a:pt x="4477035" y="451675"/>
                    <a:pt x="4468049" y="460972"/>
                    <a:pt x="4458597" y="461282"/>
                  </a:cubicBezTo>
                  <a:cubicBezTo>
                    <a:pt x="4449145" y="461746"/>
                    <a:pt x="4442792" y="453068"/>
                    <a:pt x="4444497" y="442069"/>
                  </a:cubicBezTo>
                  <a:cubicBezTo>
                    <a:pt x="4446201" y="431067"/>
                    <a:pt x="4455188" y="421926"/>
                    <a:pt x="4464640" y="421462"/>
                  </a:cubicBezTo>
                  <a:close/>
                  <a:moveTo>
                    <a:pt x="8232020" y="421459"/>
                  </a:moveTo>
                  <a:cubicBezTo>
                    <a:pt x="8240697" y="422697"/>
                    <a:pt x="8253558" y="432924"/>
                    <a:pt x="8260686" y="444546"/>
                  </a:cubicBezTo>
                  <a:cubicBezTo>
                    <a:pt x="8267968" y="456167"/>
                    <a:pt x="8266728" y="464689"/>
                    <a:pt x="8258051" y="463448"/>
                  </a:cubicBezTo>
                  <a:cubicBezTo>
                    <a:pt x="8249374" y="462210"/>
                    <a:pt x="8236514" y="451983"/>
                    <a:pt x="8229386" y="440362"/>
                  </a:cubicBezTo>
                  <a:cubicBezTo>
                    <a:pt x="8222258" y="428741"/>
                    <a:pt x="8223498" y="420374"/>
                    <a:pt x="8232020" y="421459"/>
                  </a:cubicBezTo>
                  <a:close/>
                  <a:moveTo>
                    <a:pt x="6088949" y="420220"/>
                  </a:moveTo>
                  <a:cubicBezTo>
                    <a:pt x="6098401" y="420531"/>
                    <a:pt x="6108008" y="429672"/>
                    <a:pt x="6110487" y="440674"/>
                  </a:cubicBezTo>
                  <a:cubicBezTo>
                    <a:pt x="6112967" y="451674"/>
                    <a:pt x="6107388" y="460352"/>
                    <a:pt x="6097937" y="460045"/>
                  </a:cubicBezTo>
                  <a:cubicBezTo>
                    <a:pt x="6088485" y="459578"/>
                    <a:pt x="6078878" y="450435"/>
                    <a:pt x="6076399" y="439434"/>
                  </a:cubicBezTo>
                  <a:cubicBezTo>
                    <a:pt x="6074075" y="428433"/>
                    <a:pt x="6079653" y="419911"/>
                    <a:pt x="6088949" y="420220"/>
                  </a:cubicBezTo>
                  <a:close/>
                  <a:moveTo>
                    <a:pt x="4518717" y="419603"/>
                  </a:moveTo>
                  <a:cubicBezTo>
                    <a:pt x="4528169" y="419292"/>
                    <a:pt x="4534676" y="427813"/>
                    <a:pt x="4533127" y="438813"/>
                  </a:cubicBezTo>
                  <a:cubicBezTo>
                    <a:pt x="4531732" y="449661"/>
                    <a:pt x="4522745" y="458958"/>
                    <a:pt x="4513293" y="459269"/>
                  </a:cubicBezTo>
                  <a:cubicBezTo>
                    <a:pt x="4503687" y="459733"/>
                    <a:pt x="4497334" y="451056"/>
                    <a:pt x="4498883" y="440054"/>
                  </a:cubicBezTo>
                  <a:cubicBezTo>
                    <a:pt x="4500433" y="429053"/>
                    <a:pt x="4509420" y="419911"/>
                    <a:pt x="4518717" y="419603"/>
                  </a:cubicBezTo>
                  <a:close/>
                  <a:moveTo>
                    <a:pt x="7716047" y="418361"/>
                  </a:moveTo>
                  <a:cubicBezTo>
                    <a:pt x="7724880" y="419446"/>
                    <a:pt x="7737120" y="429363"/>
                    <a:pt x="7743318" y="440674"/>
                  </a:cubicBezTo>
                  <a:cubicBezTo>
                    <a:pt x="7749516" y="451984"/>
                    <a:pt x="7747347" y="460350"/>
                    <a:pt x="7738515" y="459422"/>
                  </a:cubicBezTo>
                  <a:cubicBezTo>
                    <a:pt x="7729683" y="458492"/>
                    <a:pt x="7717442" y="448420"/>
                    <a:pt x="7711244" y="437110"/>
                  </a:cubicBezTo>
                  <a:cubicBezTo>
                    <a:pt x="7705046" y="425799"/>
                    <a:pt x="7707215" y="417431"/>
                    <a:pt x="7716047" y="418361"/>
                  </a:cubicBezTo>
                  <a:close/>
                  <a:moveTo>
                    <a:pt x="6035028" y="418206"/>
                  </a:moveTo>
                  <a:cubicBezTo>
                    <a:pt x="6044324" y="418516"/>
                    <a:pt x="6053931" y="427660"/>
                    <a:pt x="6056256" y="438660"/>
                  </a:cubicBezTo>
                  <a:cubicBezTo>
                    <a:pt x="6058735" y="449661"/>
                    <a:pt x="6053002" y="458337"/>
                    <a:pt x="6043550" y="458029"/>
                  </a:cubicBezTo>
                  <a:cubicBezTo>
                    <a:pt x="6034098" y="457720"/>
                    <a:pt x="6024646" y="448577"/>
                    <a:pt x="6022322" y="437576"/>
                  </a:cubicBezTo>
                  <a:cubicBezTo>
                    <a:pt x="6019998" y="426574"/>
                    <a:pt x="6025731" y="418053"/>
                    <a:pt x="6035028" y="418206"/>
                  </a:cubicBezTo>
                  <a:close/>
                  <a:moveTo>
                    <a:pt x="4573103" y="417897"/>
                  </a:moveTo>
                  <a:cubicBezTo>
                    <a:pt x="4582400" y="417586"/>
                    <a:pt x="4589063" y="426108"/>
                    <a:pt x="4587668" y="437111"/>
                  </a:cubicBezTo>
                  <a:cubicBezTo>
                    <a:pt x="4586274" y="448111"/>
                    <a:pt x="4577442" y="457254"/>
                    <a:pt x="4567990" y="457565"/>
                  </a:cubicBezTo>
                  <a:cubicBezTo>
                    <a:pt x="4558538" y="457874"/>
                    <a:pt x="4552030" y="449197"/>
                    <a:pt x="4553425" y="438195"/>
                  </a:cubicBezTo>
                  <a:cubicBezTo>
                    <a:pt x="4554820" y="427194"/>
                    <a:pt x="4563651" y="418053"/>
                    <a:pt x="4573103" y="417897"/>
                  </a:cubicBezTo>
                  <a:close/>
                  <a:moveTo>
                    <a:pt x="7076581" y="417123"/>
                  </a:moveTo>
                  <a:cubicBezTo>
                    <a:pt x="7085568" y="417898"/>
                    <a:pt x="7096879" y="427504"/>
                    <a:pt x="7101837" y="438660"/>
                  </a:cubicBezTo>
                  <a:cubicBezTo>
                    <a:pt x="7106641" y="449817"/>
                    <a:pt x="7103232" y="458337"/>
                    <a:pt x="7094090" y="457565"/>
                  </a:cubicBezTo>
                  <a:cubicBezTo>
                    <a:pt x="7084948" y="456789"/>
                    <a:pt x="7073637" y="447183"/>
                    <a:pt x="7068834" y="436026"/>
                  </a:cubicBezTo>
                  <a:cubicBezTo>
                    <a:pt x="7064030" y="425024"/>
                    <a:pt x="7067594" y="416504"/>
                    <a:pt x="7076581" y="417123"/>
                  </a:cubicBezTo>
                  <a:close/>
                  <a:moveTo>
                    <a:pt x="5981262" y="416657"/>
                  </a:moveTo>
                  <a:cubicBezTo>
                    <a:pt x="5990713" y="416814"/>
                    <a:pt x="6000010" y="425956"/>
                    <a:pt x="6002334" y="436955"/>
                  </a:cubicBezTo>
                  <a:cubicBezTo>
                    <a:pt x="6004658" y="447958"/>
                    <a:pt x="5998771" y="456634"/>
                    <a:pt x="5989319" y="456323"/>
                  </a:cubicBezTo>
                  <a:cubicBezTo>
                    <a:pt x="5979867" y="456014"/>
                    <a:pt x="5970415" y="446873"/>
                    <a:pt x="5968246" y="435871"/>
                  </a:cubicBezTo>
                  <a:cubicBezTo>
                    <a:pt x="5966077" y="424870"/>
                    <a:pt x="5971810" y="416193"/>
                    <a:pt x="5981262" y="416657"/>
                  </a:cubicBezTo>
                  <a:close/>
                  <a:moveTo>
                    <a:pt x="5927340" y="415109"/>
                  </a:moveTo>
                  <a:cubicBezTo>
                    <a:pt x="5936637" y="415419"/>
                    <a:pt x="5945934" y="424406"/>
                    <a:pt x="5948103" y="435407"/>
                  </a:cubicBezTo>
                  <a:cubicBezTo>
                    <a:pt x="5950117" y="446409"/>
                    <a:pt x="5944229" y="455085"/>
                    <a:pt x="5934777" y="454775"/>
                  </a:cubicBezTo>
                  <a:cubicBezTo>
                    <a:pt x="5925325" y="454466"/>
                    <a:pt x="5916029" y="445323"/>
                    <a:pt x="5914015" y="434322"/>
                  </a:cubicBezTo>
                  <a:cubicBezTo>
                    <a:pt x="5912000" y="423321"/>
                    <a:pt x="5917888" y="414645"/>
                    <a:pt x="5927340" y="415109"/>
                  </a:cubicBezTo>
                  <a:close/>
                  <a:moveTo>
                    <a:pt x="8182128" y="414796"/>
                  </a:moveTo>
                  <a:cubicBezTo>
                    <a:pt x="8190805" y="415879"/>
                    <a:pt x="8203511" y="426106"/>
                    <a:pt x="8210638" y="437728"/>
                  </a:cubicBezTo>
                  <a:cubicBezTo>
                    <a:pt x="8217766" y="449349"/>
                    <a:pt x="8216526" y="457871"/>
                    <a:pt x="8207849" y="456631"/>
                  </a:cubicBezTo>
                  <a:cubicBezTo>
                    <a:pt x="8199172" y="455546"/>
                    <a:pt x="8186466" y="445164"/>
                    <a:pt x="8179339" y="433699"/>
                  </a:cubicBezTo>
                  <a:cubicBezTo>
                    <a:pt x="8172366" y="422232"/>
                    <a:pt x="8173606" y="413866"/>
                    <a:pt x="8182128" y="414796"/>
                  </a:cubicBezTo>
                  <a:close/>
                  <a:moveTo>
                    <a:pt x="2910264" y="414796"/>
                  </a:moveTo>
                  <a:cubicBezTo>
                    <a:pt x="2919252" y="413866"/>
                    <a:pt x="2922351" y="422077"/>
                    <a:pt x="2916927" y="433234"/>
                  </a:cubicBezTo>
                  <a:cubicBezTo>
                    <a:pt x="2911505" y="444546"/>
                    <a:pt x="2899883" y="454461"/>
                    <a:pt x="2890742" y="455392"/>
                  </a:cubicBezTo>
                  <a:cubicBezTo>
                    <a:pt x="2881600" y="456477"/>
                    <a:pt x="2878656" y="448109"/>
                    <a:pt x="2884079" y="436953"/>
                  </a:cubicBezTo>
                  <a:cubicBezTo>
                    <a:pt x="2889502" y="425798"/>
                    <a:pt x="2901122" y="415879"/>
                    <a:pt x="2910264" y="414796"/>
                  </a:cubicBezTo>
                  <a:close/>
                  <a:moveTo>
                    <a:pt x="5873418" y="413404"/>
                  </a:moveTo>
                  <a:cubicBezTo>
                    <a:pt x="5882715" y="413714"/>
                    <a:pt x="5891857" y="422703"/>
                    <a:pt x="5893871" y="433703"/>
                  </a:cubicBezTo>
                  <a:cubicBezTo>
                    <a:pt x="5895885" y="444548"/>
                    <a:pt x="5889843" y="453380"/>
                    <a:pt x="5880391" y="453070"/>
                  </a:cubicBezTo>
                  <a:cubicBezTo>
                    <a:pt x="5870939" y="452915"/>
                    <a:pt x="5861642" y="443774"/>
                    <a:pt x="5859783" y="432773"/>
                  </a:cubicBezTo>
                  <a:cubicBezTo>
                    <a:pt x="5857923" y="421770"/>
                    <a:pt x="5863966" y="413250"/>
                    <a:pt x="5873418" y="413404"/>
                  </a:cubicBezTo>
                  <a:close/>
                  <a:moveTo>
                    <a:pt x="3567342" y="413247"/>
                  </a:moveTo>
                  <a:cubicBezTo>
                    <a:pt x="3576639" y="412473"/>
                    <a:pt x="3580978" y="420840"/>
                    <a:pt x="3577104" y="431842"/>
                  </a:cubicBezTo>
                  <a:cubicBezTo>
                    <a:pt x="3573230" y="442842"/>
                    <a:pt x="3562539" y="452449"/>
                    <a:pt x="3553242" y="453223"/>
                  </a:cubicBezTo>
                  <a:cubicBezTo>
                    <a:pt x="3543945" y="453998"/>
                    <a:pt x="3539607" y="445477"/>
                    <a:pt x="3543480" y="434473"/>
                  </a:cubicBezTo>
                  <a:cubicBezTo>
                    <a:pt x="3547509" y="423319"/>
                    <a:pt x="3558045" y="413868"/>
                    <a:pt x="3567342" y="413247"/>
                  </a:cubicBezTo>
                  <a:close/>
                  <a:moveTo>
                    <a:pt x="7024209" y="413094"/>
                  </a:moveTo>
                  <a:cubicBezTo>
                    <a:pt x="7033351" y="413713"/>
                    <a:pt x="7044507" y="423320"/>
                    <a:pt x="7049310" y="434477"/>
                  </a:cubicBezTo>
                  <a:cubicBezTo>
                    <a:pt x="7054114" y="445633"/>
                    <a:pt x="7050550" y="454155"/>
                    <a:pt x="7041408" y="453379"/>
                  </a:cubicBezTo>
                  <a:cubicBezTo>
                    <a:pt x="7032266" y="452604"/>
                    <a:pt x="7020955" y="442999"/>
                    <a:pt x="7016307" y="431842"/>
                  </a:cubicBezTo>
                  <a:cubicBezTo>
                    <a:pt x="7011658" y="420840"/>
                    <a:pt x="7015222" y="412318"/>
                    <a:pt x="7024209" y="413094"/>
                  </a:cubicBezTo>
                  <a:close/>
                  <a:moveTo>
                    <a:pt x="7665069" y="412939"/>
                  </a:moveTo>
                  <a:cubicBezTo>
                    <a:pt x="7673902" y="413868"/>
                    <a:pt x="7685987" y="423784"/>
                    <a:pt x="7692185" y="435095"/>
                  </a:cubicBezTo>
                  <a:cubicBezTo>
                    <a:pt x="7698383" y="446406"/>
                    <a:pt x="7696059" y="454773"/>
                    <a:pt x="7687227" y="453844"/>
                  </a:cubicBezTo>
                  <a:cubicBezTo>
                    <a:pt x="7678395" y="452759"/>
                    <a:pt x="7666154" y="442842"/>
                    <a:pt x="7660112" y="431531"/>
                  </a:cubicBezTo>
                  <a:cubicBezTo>
                    <a:pt x="7653913" y="420220"/>
                    <a:pt x="7656238" y="411853"/>
                    <a:pt x="7665069" y="412939"/>
                  </a:cubicBezTo>
                  <a:close/>
                  <a:moveTo>
                    <a:pt x="5819341" y="412164"/>
                  </a:moveTo>
                  <a:cubicBezTo>
                    <a:pt x="5828638" y="412318"/>
                    <a:pt x="5837780" y="421305"/>
                    <a:pt x="5839639" y="432308"/>
                  </a:cubicBezTo>
                  <a:cubicBezTo>
                    <a:pt x="5841498" y="443308"/>
                    <a:pt x="5835301" y="451986"/>
                    <a:pt x="5825849" y="451830"/>
                  </a:cubicBezTo>
                  <a:cubicBezTo>
                    <a:pt x="5816397" y="451522"/>
                    <a:pt x="5807255" y="442533"/>
                    <a:pt x="5805551" y="431533"/>
                  </a:cubicBezTo>
                  <a:cubicBezTo>
                    <a:pt x="5803846" y="420530"/>
                    <a:pt x="5810044" y="411853"/>
                    <a:pt x="5819341" y="412164"/>
                  </a:cubicBezTo>
                  <a:close/>
                  <a:moveTo>
                    <a:pt x="5765419" y="410925"/>
                  </a:moveTo>
                  <a:cubicBezTo>
                    <a:pt x="5774716" y="411081"/>
                    <a:pt x="5783704" y="420069"/>
                    <a:pt x="5785408" y="431067"/>
                  </a:cubicBezTo>
                  <a:cubicBezTo>
                    <a:pt x="5787112" y="442069"/>
                    <a:pt x="5780759" y="450745"/>
                    <a:pt x="5771307" y="450591"/>
                  </a:cubicBezTo>
                  <a:cubicBezTo>
                    <a:pt x="5761856" y="450282"/>
                    <a:pt x="5752869" y="441295"/>
                    <a:pt x="5751320" y="430293"/>
                  </a:cubicBezTo>
                  <a:cubicBezTo>
                    <a:pt x="5749615" y="419294"/>
                    <a:pt x="5755968" y="410614"/>
                    <a:pt x="5765419" y="410925"/>
                  </a:cubicBezTo>
                  <a:close/>
                  <a:moveTo>
                    <a:pt x="5711188" y="409684"/>
                  </a:moveTo>
                  <a:cubicBezTo>
                    <a:pt x="5720640" y="409839"/>
                    <a:pt x="5729472" y="418827"/>
                    <a:pt x="5731021" y="429829"/>
                  </a:cubicBezTo>
                  <a:cubicBezTo>
                    <a:pt x="5732571" y="440830"/>
                    <a:pt x="5726218" y="449505"/>
                    <a:pt x="5716766" y="449350"/>
                  </a:cubicBezTo>
                  <a:cubicBezTo>
                    <a:pt x="5707314" y="449197"/>
                    <a:pt x="5698482" y="440211"/>
                    <a:pt x="5696933" y="429208"/>
                  </a:cubicBezTo>
                  <a:cubicBezTo>
                    <a:pt x="5695538" y="418363"/>
                    <a:pt x="5701891" y="409684"/>
                    <a:pt x="5711188" y="409684"/>
                  </a:cubicBezTo>
                  <a:close/>
                  <a:moveTo>
                    <a:pt x="5657267" y="408911"/>
                  </a:moveTo>
                  <a:cubicBezTo>
                    <a:pt x="5666564" y="409066"/>
                    <a:pt x="5675396" y="417898"/>
                    <a:pt x="5676791" y="428900"/>
                  </a:cubicBezTo>
                  <a:cubicBezTo>
                    <a:pt x="5678185" y="439744"/>
                    <a:pt x="5671677" y="448577"/>
                    <a:pt x="5662226" y="448423"/>
                  </a:cubicBezTo>
                  <a:cubicBezTo>
                    <a:pt x="5652774" y="448267"/>
                    <a:pt x="5644097" y="439281"/>
                    <a:pt x="5642702" y="428279"/>
                  </a:cubicBezTo>
                  <a:cubicBezTo>
                    <a:pt x="5641308" y="417432"/>
                    <a:pt x="5647815" y="408601"/>
                    <a:pt x="5657267" y="408911"/>
                  </a:cubicBezTo>
                  <a:close/>
                  <a:moveTo>
                    <a:pt x="6971992" y="408909"/>
                  </a:moveTo>
                  <a:cubicBezTo>
                    <a:pt x="6981134" y="409684"/>
                    <a:pt x="6992290" y="419136"/>
                    <a:pt x="6996939" y="430293"/>
                  </a:cubicBezTo>
                  <a:cubicBezTo>
                    <a:pt x="7001587" y="441448"/>
                    <a:pt x="6997868" y="449971"/>
                    <a:pt x="6988726" y="449197"/>
                  </a:cubicBezTo>
                  <a:cubicBezTo>
                    <a:pt x="6979585" y="448577"/>
                    <a:pt x="6968428" y="438969"/>
                    <a:pt x="6963780" y="427813"/>
                  </a:cubicBezTo>
                  <a:cubicBezTo>
                    <a:pt x="6959131" y="416657"/>
                    <a:pt x="6962851" y="408290"/>
                    <a:pt x="6971992" y="408909"/>
                  </a:cubicBezTo>
                  <a:close/>
                  <a:moveTo>
                    <a:pt x="5603191" y="408135"/>
                  </a:moveTo>
                  <a:cubicBezTo>
                    <a:pt x="5612642" y="408290"/>
                    <a:pt x="5621319" y="417123"/>
                    <a:pt x="5622559" y="428124"/>
                  </a:cubicBezTo>
                  <a:cubicBezTo>
                    <a:pt x="5623798" y="438969"/>
                    <a:pt x="5617136" y="447802"/>
                    <a:pt x="5607684" y="447646"/>
                  </a:cubicBezTo>
                  <a:cubicBezTo>
                    <a:pt x="5598232" y="447492"/>
                    <a:pt x="5589555" y="438506"/>
                    <a:pt x="5588315" y="427504"/>
                  </a:cubicBezTo>
                  <a:cubicBezTo>
                    <a:pt x="5587076" y="416657"/>
                    <a:pt x="5593739" y="407826"/>
                    <a:pt x="5603191" y="408135"/>
                  </a:cubicBezTo>
                  <a:close/>
                  <a:moveTo>
                    <a:pt x="7613937" y="407360"/>
                  </a:moveTo>
                  <a:cubicBezTo>
                    <a:pt x="7622769" y="408289"/>
                    <a:pt x="7634855" y="418206"/>
                    <a:pt x="7640898" y="429517"/>
                  </a:cubicBezTo>
                  <a:cubicBezTo>
                    <a:pt x="7646941" y="440828"/>
                    <a:pt x="7644771" y="449197"/>
                    <a:pt x="7635785" y="448267"/>
                  </a:cubicBezTo>
                  <a:cubicBezTo>
                    <a:pt x="7626952" y="447337"/>
                    <a:pt x="7614867" y="437419"/>
                    <a:pt x="7608823" y="426107"/>
                  </a:cubicBezTo>
                  <a:cubicBezTo>
                    <a:pt x="7602781" y="414797"/>
                    <a:pt x="7605260" y="406431"/>
                    <a:pt x="7613937" y="407360"/>
                  </a:cubicBezTo>
                  <a:close/>
                  <a:moveTo>
                    <a:pt x="5548959" y="407205"/>
                  </a:moveTo>
                  <a:cubicBezTo>
                    <a:pt x="5558256" y="407361"/>
                    <a:pt x="5566933" y="416193"/>
                    <a:pt x="5568018" y="427194"/>
                  </a:cubicBezTo>
                  <a:cubicBezTo>
                    <a:pt x="5569257" y="438195"/>
                    <a:pt x="5562440" y="447027"/>
                    <a:pt x="5552988" y="446872"/>
                  </a:cubicBezTo>
                  <a:cubicBezTo>
                    <a:pt x="5543536" y="446872"/>
                    <a:pt x="5535014" y="437884"/>
                    <a:pt x="5533929" y="426884"/>
                  </a:cubicBezTo>
                  <a:cubicBezTo>
                    <a:pt x="5532845" y="415882"/>
                    <a:pt x="5539662" y="407205"/>
                    <a:pt x="5548959" y="407205"/>
                  </a:cubicBezTo>
                  <a:close/>
                  <a:moveTo>
                    <a:pt x="5494883" y="406894"/>
                  </a:moveTo>
                  <a:cubicBezTo>
                    <a:pt x="5504335" y="406894"/>
                    <a:pt x="5512702" y="415728"/>
                    <a:pt x="5513786" y="426728"/>
                  </a:cubicBezTo>
                  <a:cubicBezTo>
                    <a:pt x="5514716" y="437730"/>
                    <a:pt x="5507898" y="446561"/>
                    <a:pt x="5498447" y="446409"/>
                  </a:cubicBezTo>
                  <a:cubicBezTo>
                    <a:pt x="5488840" y="446253"/>
                    <a:pt x="5480473" y="437265"/>
                    <a:pt x="5479543" y="426420"/>
                  </a:cubicBezTo>
                  <a:cubicBezTo>
                    <a:pt x="5478614" y="415418"/>
                    <a:pt x="5485586" y="406741"/>
                    <a:pt x="5494883" y="406894"/>
                  </a:cubicBezTo>
                  <a:close/>
                  <a:moveTo>
                    <a:pt x="5440807" y="406431"/>
                  </a:moveTo>
                  <a:cubicBezTo>
                    <a:pt x="5450258" y="406431"/>
                    <a:pt x="5458470" y="415418"/>
                    <a:pt x="5459400" y="426264"/>
                  </a:cubicBezTo>
                  <a:cubicBezTo>
                    <a:pt x="5460175" y="437111"/>
                    <a:pt x="5453202" y="445941"/>
                    <a:pt x="5443751" y="445941"/>
                  </a:cubicBezTo>
                  <a:cubicBezTo>
                    <a:pt x="5434299" y="445788"/>
                    <a:pt x="5425932" y="436801"/>
                    <a:pt x="5425157" y="425954"/>
                  </a:cubicBezTo>
                  <a:cubicBezTo>
                    <a:pt x="5424382" y="415107"/>
                    <a:pt x="5431355" y="406275"/>
                    <a:pt x="5440807" y="406431"/>
                  </a:cubicBezTo>
                  <a:close/>
                  <a:moveTo>
                    <a:pt x="5169804" y="406275"/>
                  </a:moveTo>
                  <a:cubicBezTo>
                    <a:pt x="5179255" y="406275"/>
                    <a:pt x="5187003" y="415107"/>
                    <a:pt x="5187158" y="425954"/>
                  </a:cubicBezTo>
                  <a:cubicBezTo>
                    <a:pt x="5187312" y="436801"/>
                    <a:pt x="5179720" y="445786"/>
                    <a:pt x="5170268" y="445786"/>
                  </a:cubicBezTo>
                  <a:cubicBezTo>
                    <a:pt x="5160816" y="445941"/>
                    <a:pt x="5153069" y="436955"/>
                    <a:pt x="5152914" y="426108"/>
                  </a:cubicBezTo>
                  <a:cubicBezTo>
                    <a:pt x="5152914" y="415107"/>
                    <a:pt x="5160352" y="406275"/>
                    <a:pt x="5169804" y="406275"/>
                  </a:cubicBezTo>
                  <a:close/>
                  <a:moveTo>
                    <a:pt x="5386575" y="405967"/>
                  </a:moveTo>
                  <a:cubicBezTo>
                    <a:pt x="5395872" y="405967"/>
                    <a:pt x="5404084" y="414953"/>
                    <a:pt x="5404859" y="425800"/>
                  </a:cubicBezTo>
                  <a:cubicBezTo>
                    <a:pt x="5405634" y="436646"/>
                    <a:pt x="5398506" y="445477"/>
                    <a:pt x="5389054" y="445477"/>
                  </a:cubicBezTo>
                  <a:cubicBezTo>
                    <a:pt x="5379602" y="445477"/>
                    <a:pt x="5371390" y="436492"/>
                    <a:pt x="5370771" y="425644"/>
                  </a:cubicBezTo>
                  <a:cubicBezTo>
                    <a:pt x="5370151" y="414800"/>
                    <a:pt x="5377278" y="405967"/>
                    <a:pt x="5386575" y="405967"/>
                  </a:cubicBezTo>
                  <a:close/>
                  <a:moveTo>
                    <a:pt x="5278112" y="405967"/>
                  </a:moveTo>
                  <a:cubicBezTo>
                    <a:pt x="5287409" y="405967"/>
                    <a:pt x="5295466" y="414800"/>
                    <a:pt x="5295931" y="425644"/>
                  </a:cubicBezTo>
                  <a:cubicBezTo>
                    <a:pt x="5296551" y="436647"/>
                    <a:pt x="5289113" y="445477"/>
                    <a:pt x="5279662" y="445477"/>
                  </a:cubicBezTo>
                  <a:cubicBezTo>
                    <a:pt x="5270210" y="445477"/>
                    <a:pt x="5262153" y="436491"/>
                    <a:pt x="5261843" y="425644"/>
                  </a:cubicBezTo>
                  <a:cubicBezTo>
                    <a:pt x="5261533" y="414643"/>
                    <a:pt x="5268815" y="405813"/>
                    <a:pt x="5278112" y="405967"/>
                  </a:cubicBezTo>
                  <a:close/>
                  <a:moveTo>
                    <a:pt x="5224036" y="405967"/>
                  </a:moveTo>
                  <a:cubicBezTo>
                    <a:pt x="5233487" y="405967"/>
                    <a:pt x="5241390" y="414800"/>
                    <a:pt x="5241700" y="425644"/>
                  </a:cubicBezTo>
                  <a:cubicBezTo>
                    <a:pt x="5242009" y="436491"/>
                    <a:pt x="5234572" y="445477"/>
                    <a:pt x="5225120" y="445477"/>
                  </a:cubicBezTo>
                  <a:cubicBezTo>
                    <a:pt x="5215513" y="445633"/>
                    <a:pt x="5207611" y="436646"/>
                    <a:pt x="5207456" y="425800"/>
                  </a:cubicBezTo>
                  <a:cubicBezTo>
                    <a:pt x="5207146" y="414800"/>
                    <a:pt x="5214584" y="405967"/>
                    <a:pt x="5224036" y="405967"/>
                  </a:cubicBezTo>
                  <a:close/>
                  <a:moveTo>
                    <a:pt x="5332498" y="405813"/>
                  </a:moveTo>
                  <a:cubicBezTo>
                    <a:pt x="5341950" y="405967"/>
                    <a:pt x="5350007" y="414800"/>
                    <a:pt x="5350627" y="425644"/>
                  </a:cubicBezTo>
                  <a:cubicBezTo>
                    <a:pt x="5351247" y="436646"/>
                    <a:pt x="5343964" y="445477"/>
                    <a:pt x="5334512" y="445477"/>
                  </a:cubicBezTo>
                  <a:cubicBezTo>
                    <a:pt x="5325061" y="445477"/>
                    <a:pt x="5316849" y="436491"/>
                    <a:pt x="5316384" y="425644"/>
                  </a:cubicBezTo>
                  <a:cubicBezTo>
                    <a:pt x="5315764" y="414643"/>
                    <a:pt x="5323046" y="405813"/>
                    <a:pt x="5332498" y="405813"/>
                  </a:cubicBezTo>
                  <a:close/>
                  <a:moveTo>
                    <a:pt x="6919464" y="405192"/>
                  </a:moveTo>
                  <a:cubicBezTo>
                    <a:pt x="6928452" y="405813"/>
                    <a:pt x="6939608" y="415262"/>
                    <a:pt x="6944101" y="426418"/>
                  </a:cubicBezTo>
                  <a:cubicBezTo>
                    <a:pt x="6948595" y="437576"/>
                    <a:pt x="6944876" y="445941"/>
                    <a:pt x="6935734" y="445322"/>
                  </a:cubicBezTo>
                  <a:cubicBezTo>
                    <a:pt x="6926592" y="444547"/>
                    <a:pt x="6915591" y="434942"/>
                    <a:pt x="6911097" y="423940"/>
                  </a:cubicBezTo>
                  <a:cubicBezTo>
                    <a:pt x="6906604" y="412784"/>
                    <a:pt x="6910478" y="404417"/>
                    <a:pt x="6919464" y="405192"/>
                  </a:cubicBezTo>
                  <a:close/>
                  <a:moveTo>
                    <a:pt x="3673636" y="405035"/>
                  </a:moveTo>
                  <a:cubicBezTo>
                    <a:pt x="3682933" y="404259"/>
                    <a:pt x="3687426" y="412628"/>
                    <a:pt x="3683862" y="423628"/>
                  </a:cubicBezTo>
                  <a:cubicBezTo>
                    <a:pt x="3680298" y="434630"/>
                    <a:pt x="3669762" y="444235"/>
                    <a:pt x="3660465" y="444856"/>
                  </a:cubicBezTo>
                  <a:cubicBezTo>
                    <a:pt x="3651168" y="445477"/>
                    <a:pt x="3646520" y="437110"/>
                    <a:pt x="3650239" y="426107"/>
                  </a:cubicBezTo>
                  <a:cubicBezTo>
                    <a:pt x="3653957" y="415106"/>
                    <a:pt x="3664494" y="405656"/>
                    <a:pt x="3673636" y="405035"/>
                  </a:cubicBezTo>
                  <a:close/>
                  <a:moveTo>
                    <a:pt x="7562959" y="402091"/>
                  </a:moveTo>
                  <a:cubicBezTo>
                    <a:pt x="7571792" y="403020"/>
                    <a:pt x="7583722" y="412782"/>
                    <a:pt x="7589765" y="424093"/>
                  </a:cubicBezTo>
                  <a:cubicBezTo>
                    <a:pt x="7595654" y="435403"/>
                    <a:pt x="7593329" y="443770"/>
                    <a:pt x="7584342" y="442842"/>
                  </a:cubicBezTo>
                  <a:cubicBezTo>
                    <a:pt x="7575510" y="441757"/>
                    <a:pt x="7563424" y="431996"/>
                    <a:pt x="7557536" y="420683"/>
                  </a:cubicBezTo>
                  <a:cubicBezTo>
                    <a:pt x="7551649" y="409529"/>
                    <a:pt x="7554127" y="401161"/>
                    <a:pt x="7562959" y="402091"/>
                  </a:cubicBezTo>
                  <a:close/>
                  <a:moveTo>
                    <a:pt x="6867093" y="401163"/>
                  </a:moveTo>
                  <a:cubicBezTo>
                    <a:pt x="6876234" y="401781"/>
                    <a:pt x="6887081" y="411389"/>
                    <a:pt x="6891574" y="422389"/>
                  </a:cubicBezTo>
                  <a:cubicBezTo>
                    <a:pt x="6895913" y="433547"/>
                    <a:pt x="6892039" y="441912"/>
                    <a:pt x="6882897" y="441294"/>
                  </a:cubicBezTo>
                  <a:cubicBezTo>
                    <a:pt x="6873756" y="440674"/>
                    <a:pt x="6862754" y="431067"/>
                    <a:pt x="6858416" y="420066"/>
                  </a:cubicBezTo>
                  <a:cubicBezTo>
                    <a:pt x="6854077" y="409065"/>
                    <a:pt x="6857951" y="400543"/>
                    <a:pt x="6867093" y="401163"/>
                  </a:cubicBezTo>
                  <a:close/>
                  <a:moveTo>
                    <a:pt x="3726783" y="401161"/>
                  </a:moveTo>
                  <a:cubicBezTo>
                    <a:pt x="3735925" y="400387"/>
                    <a:pt x="3740573" y="408753"/>
                    <a:pt x="3737165" y="419754"/>
                  </a:cubicBezTo>
                  <a:cubicBezTo>
                    <a:pt x="3733756" y="430756"/>
                    <a:pt x="3723374" y="440362"/>
                    <a:pt x="3714078" y="440982"/>
                  </a:cubicBezTo>
                  <a:cubicBezTo>
                    <a:pt x="3704781" y="441602"/>
                    <a:pt x="3700132" y="433236"/>
                    <a:pt x="3703696" y="422234"/>
                  </a:cubicBezTo>
                  <a:cubicBezTo>
                    <a:pt x="3707260" y="411232"/>
                    <a:pt x="3717641" y="401780"/>
                    <a:pt x="3726783" y="401161"/>
                  </a:cubicBezTo>
                  <a:close/>
                  <a:moveTo>
                    <a:pt x="6814566" y="397599"/>
                  </a:moveTo>
                  <a:cubicBezTo>
                    <a:pt x="6823707" y="398218"/>
                    <a:pt x="6834553" y="407671"/>
                    <a:pt x="6838892" y="418670"/>
                  </a:cubicBezTo>
                  <a:cubicBezTo>
                    <a:pt x="6843231" y="429827"/>
                    <a:pt x="6839202" y="438195"/>
                    <a:pt x="6830060" y="437576"/>
                  </a:cubicBezTo>
                  <a:cubicBezTo>
                    <a:pt x="6820763" y="436955"/>
                    <a:pt x="6809917" y="427349"/>
                    <a:pt x="6805733" y="416346"/>
                  </a:cubicBezTo>
                  <a:cubicBezTo>
                    <a:pt x="6801550" y="405346"/>
                    <a:pt x="6805424" y="396979"/>
                    <a:pt x="6814566" y="397599"/>
                  </a:cubicBezTo>
                  <a:close/>
                  <a:moveTo>
                    <a:pt x="3780084" y="397287"/>
                  </a:moveTo>
                  <a:cubicBezTo>
                    <a:pt x="3789381" y="396667"/>
                    <a:pt x="3794184" y="405035"/>
                    <a:pt x="3790776" y="416035"/>
                  </a:cubicBezTo>
                  <a:cubicBezTo>
                    <a:pt x="3787367" y="427038"/>
                    <a:pt x="3777140" y="436489"/>
                    <a:pt x="3767843" y="437110"/>
                  </a:cubicBezTo>
                  <a:cubicBezTo>
                    <a:pt x="3758547" y="437728"/>
                    <a:pt x="3753743" y="429363"/>
                    <a:pt x="3757152" y="418361"/>
                  </a:cubicBezTo>
                  <a:cubicBezTo>
                    <a:pt x="3760561" y="407360"/>
                    <a:pt x="3770942" y="397908"/>
                    <a:pt x="3780084" y="397287"/>
                  </a:cubicBezTo>
                  <a:close/>
                  <a:moveTo>
                    <a:pt x="7511828" y="396667"/>
                  </a:moveTo>
                  <a:cubicBezTo>
                    <a:pt x="7520660" y="397598"/>
                    <a:pt x="7532591" y="407360"/>
                    <a:pt x="7538479" y="418669"/>
                  </a:cubicBezTo>
                  <a:cubicBezTo>
                    <a:pt x="7544367" y="429982"/>
                    <a:pt x="7541887" y="438347"/>
                    <a:pt x="7532900" y="437419"/>
                  </a:cubicBezTo>
                  <a:cubicBezTo>
                    <a:pt x="7524068" y="436489"/>
                    <a:pt x="7511982" y="426572"/>
                    <a:pt x="7506249" y="415417"/>
                  </a:cubicBezTo>
                  <a:cubicBezTo>
                    <a:pt x="7500361" y="404259"/>
                    <a:pt x="7502996" y="395893"/>
                    <a:pt x="7511828" y="396667"/>
                  </a:cubicBezTo>
                  <a:close/>
                  <a:moveTo>
                    <a:pt x="6762039" y="393879"/>
                  </a:moveTo>
                  <a:cubicBezTo>
                    <a:pt x="6771026" y="394498"/>
                    <a:pt x="6781872" y="403951"/>
                    <a:pt x="6786056" y="414953"/>
                  </a:cubicBezTo>
                  <a:cubicBezTo>
                    <a:pt x="6790240" y="425954"/>
                    <a:pt x="6786056" y="434477"/>
                    <a:pt x="6776914" y="433856"/>
                  </a:cubicBezTo>
                  <a:cubicBezTo>
                    <a:pt x="6767772" y="433237"/>
                    <a:pt x="6756926" y="423784"/>
                    <a:pt x="6752897" y="412784"/>
                  </a:cubicBezTo>
                  <a:cubicBezTo>
                    <a:pt x="6748869" y="401781"/>
                    <a:pt x="6752897" y="393416"/>
                    <a:pt x="6762039" y="393879"/>
                  </a:cubicBezTo>
                  <a:close/>
                  <a:moveTo>
                    <a:pt x="2581759" y="393722"/>
                  </a:moveTo>
                  <a:cubicBezTo>
                    <a:pt x="2590591" y="392637"/>
                    <a:pt x="2592915" y="400850"/>
                    <a:pt x="2586873" y="412162"/>
                  </a:cubicBezTo>
                  <a:cubicBezTo>
                    <a:pt x="2580829" y="423472"/>
                    <a:pt x="2568743" y="433545"/>
                    <a:pt x="2559756" y="434629"/>
                  </a:cubicBezTo>
                  <a:cubicBezTo>
                    <a:pt x="2550769" y="435714"/>
                    <a:pt x="2548445" y="427502"/>
                    <a:pt x="2554643" y="416189"/>
                  </a:cubicBezTo>
                  <a:cubicBezTo>
                    <a:pt x="2560686" y="404878"/>
                    <a:pt x="2572927" y="394808"/>
                    <a:pt x="2581759" y="393722"/>
                  </a:cubicBezTo>
                  <a:close/>
                  <a:moveTo>
                    <a:pt x="3833386" y="393568"/>
                  </a:moveTo>
                  <a:cubicBezTo>
                    <a:pt x="3842528" y="392950"/>
                    <a:pt x="3847486" y="401316"/>
                    <a:pt x="3844232" y="412317"/>
                  </a:cubicBezTo>
                  <a:cubicBezTo>
                    <a:pt x="3840979" y="423319"/>
                    <a:pt x="3830752" y="432770"/>
                    <a:pt x="3821455" y="433389"/>
                  </a:cubicBezTo>
                  <a:cubicBezTo>
                    <a:pt x="3812159" y="434010"/>
                    <a:pt x="3807355" y="425641"/>
                    <a:pt x="3810609" y="414642"/>
                  </a:cubicBezTo>
                  <a:cubicBezTo>
                    <a:pt x="3814018" y="403639"/>
                    <a:pt x="3824090" y="394343"/>
                    <a:pt x="3833386" y="393568"/>
                  </a:cubicBezTo>
                  <a:close/>
                  <a:moveTo>
                    <a:pt x="7460540" y="391555"/>
                  </a:moveTo>
                  <a:cubicBezTo>
                    <a:pt x="7469372" y="392484"/>
                    <a:pt x="7481303" y="402247"/>
                    <a:pt x="7487036" y="413402"/>
                  </a:cubicBezTo>
                  <a:cubicBezTo>
                    <a:pt x="7492769" y="424713"/>
                    <a:pt x="7490289" y="433082"/>
                    <a:pt x="7481303" y="432150"/>
                  </a:cubicBezTo>
                  <a:cubicBezTo>
                    <a:pt x="7472316" y="431375"/>
                    <a:pt x="7460540" y="421462"/>
                    <a:pt x="7454807" y="410303"/>
                  </a:cubicBezTo>
                  <a:cubicBezTo>
                    <a:pt x="7449074" y="399147"/>
                    <a:pt x="7451708" y="390782"/>
                    <a:pt x="7460540" y="391555"/>
                  </a:cubicBezTo>
                  <a:close/>
                  <a:moveTo>
                    <a:pt x="6709357" y="390626"/>
                  </a:moveTo>
                  <a:cubicBezTo>
                    <a:pt x="6718499" y="391091"/>
                    <a:pt x="6729190" y="400543"/>
                    <a:pt x="6733219" y="411544"/>
                  </a:cubicBezTo>
                  <a:cubicBezTo>
                    <a:pt x="6737247" y="422545"/>
                    <a:pt x="6733064" y="431067"/>
                    <a:pt x="6723922" y="430447"/>
                  </a:cubicBezTo>
                  <a:cubicBezTo>
                    <a:pt x="6714780" y="429829"/>
                    <a:pt x="6704089" y="420378"/>
                    <a:pt x="6700060" y="409375"/>
                  </a:cubicBezTo>
                  <a:cubicBezTo>
                    <a:pt x="6696032" y="398374"/>
                    <a:pt x="6700215" y="389851"/>
                    <a:pt x="6709357" y="390626"/>
                  </a:cubicBezTo>
                  <a:close/>
                  <a:moveTo>
                    <a:pt x="3886688" y="390161"/>
                  </a:moveTo>
                  <a:cubicBezTo>
                    <a:pt x="3895985" y="389541"/>
                    <a:pt x="3900943" y="397908"/>
                    <a:pt x="3897844" y="408909"/>
                  </a:cubicBezTo>
                  <a:cubicBezTo>
                    <a:pt x="3894745" y="419754"/>
                    <a:pt x="3884673" y="429208"/>
                    <a:pt x="3875377" y="429827"/>
                  </a:cubicBezTo>
                  <a:cubicBezTo>
                    <a:pt x="3866080" y="430447"/>
                    <a:pt x="3860966" y="422078"/>
                    <a:pt x="3864220" y="411078"/>
                  </a:cubicBezTo>
                  <a:cubicBezTo>
                    <a:pt x="3867319" y="400077"/>
                    <a:pt x="3877391" y="390782"/>
                    <a:pt x="3886688" y="390161"/>
                  </a:cubicBezTo>
                  <a:close/>
                  <a:moveTo>
                    <a:pt x="2632892" y="387524"/>
                  </a:moveTo>
                  <a:cubicBezTo>
                    <a:pt x="2641724" y="386594"/>
                    <a:pt x="2644048" y="394650"/>
                    <a:pt x="2638160" y="405964"/>
                  </a:cubicBezTo>
                  <a:cubicBezTo>
                    <a:pt x="2632272" y="417120"/>
                    <a:pt x="2620186" y="427189"/>
                    <a:pt x="2611198" y="428275"/>
                  </a:cubicBezTo>
                  <a:cubicBezTo>
                    <a:pt x="2602212" y="429360"/>
                    <a:pt x="2599887" y="421148"/>
                    <a:pt x="2605931" y="409836"/>
                  </a:cubicBezTo>
                  <a:cubicBezTo>
                    <a:pt x="2611974" y="398526"/>
                    <a:pt x="2624060" y="388454"/>
                    <a:pt x="2632892" y="387524"/>
                  </a:cubicBezTo>
                  <a:close/>
                  <a:moveTo>
                    <a:pt x="6656830" y="387063"/>
                  </a:moveTo>
                  <a:cubicBezTo>
                    <a:pt x="6665972" y="387681"/>
                    <a:pt x="6676663" y="396979"/>
                    <a:pt x="6680537" y="407980"/>
                  </a:cubicBezTo>
                  <a:cubicBezTo>
                    <a:pt x="6684410" y="418982"/>
                    <a:pt x="6680227" y="427504"/>
                    <a:pt x="6670930" y="426884"/>
                  </a:cubicBezTo>
                  <a:cubicBezTo>
                    <a:pt x="6661633" y="426420"/>
                    <a:pt x="6651096" y="416967"/>
                    <a:pt x="6647223" y="405967"/>
                  </a:cubicBezTo>
                  <a:cubicBezTo>
                    <a:pt x="6643349" y="394964"/>
                    <a:pt x="6647688" y="386598"/>
                    <a:pt x="6656830" y="387063"/>
                  </a:cubicBezTo>
                  <a:close/>
                  <a:moveTo>
                    <a:pt x="7409407" y="386752"/>
                  </a:moveTo>
                  <a:cubicBezTo>
                    <a:pt x="7418239" y="387526"/>
                    <a:pt x="7430015" y="397289"/>
                    <a:pt x="7435748" y="408445"/>
                  </a:cubicBezTo>
                  <a:cubicBezTo>
                    <a:pt x="7441326" y="419600"/>
                    <a:pt x="7438692" y="428123"/>
                    <a:pt x="7429705" y="427192"/>
                  </a:cubicBezTo>
                  <a:cubicBezTo>
                    <a:pt x="7420718" y="426264"/>
                    <a:pt x="7408942" y="416502"/>
                    <a:pt x="7403364" y="405346"/>
                  </a:cubicBezTo>
                  <a:cubicBezTo>
                    <a:pt x="7397786" y="394189"/>
                    <a:pt x="7400420" y="385823"/>
                    <a:pt x="7409407" y="386752"/>
                  </a:cubicBezTo>
                  <a:close/>
                  <a:moveTo>
                    <a:pt x="3939834" y="386752"/>
                  </a:moveTo>
                  <a:cubicBezTo>
                    <a:pt x="3949131" y="386133"/>
                    <a:pt x="3954245" y="394498"/>
                    <a:pt x="3951301" y="405500"/>
                  </a:cubicBezTo>
                  <a:cubicBezTo>
                    <a:pt x="3948357" y="416502"/>
                    <a:pt x="3938285" y="425799"/>
                    <a:pt x="3928988" y="426417"/>
                  </a:cubicBezTo>
                  <a:cubicBezTo>
                    <a:pt x="3919692" y="427039"/>
                    <a:pt x="3914578" y="418669"/>
                    <a:pt x="3917677" y="407670"/>
                  </a:cubicBezTo>
                  <a:cubicBezTo>
                    <a:pt x="3920776" y="396667"/>
                    <a:pt x="3930693" y="387372"/>
                    <a:pt x="3939834" y="386752"/>
                  </a:cubicBezTo>
                  <a:close/>
                  <a:moveTo>
                    <a:pt x="6603993" y="383964"/>
                  </a:moveTo>
                  <a:cubicBezTo>
                    <a:pt x="6613135" y="384427"/>
                    <a:pt x="6623516" y="393724"/>
                    <a:pt x="6627389" y="404727"/>
                  </a:cubicBezTo>
                  <a:cubicBezTo>
                    <a:pt x="6631263" y="415728"/>
                    <a:pt x="6626925" y="424248"/>
                    <a:pt x="6617628" y="423629"/>
                  </a:cubicBezTo>
                  <a:cubicBezTo>
                    <a:pt x="6608486" y="423010"/>
                    <a:pt x="6597950" y="413713"/>
                    <a:pt x="6594231" y="402712"/>
                  </a:cubicBezTo>
                  <a:cubicBezTo>
                    <a:pt x="6590512" y="391865"/>
                    <a:pt x="6595006" y="383343"/>
                    <a:pt x="6603993" y="383964"/>
                  </a:cubicBezTo>
                  <a:close/>
                  <a:moveTo>
                    <a:pt x="3993292" y="383653"/>
                  </a:moveTo>
                  <a:cubicBezTo>
                    <a:pt x="4002589" y="383189"/>
                    <a:pt x="4007702" y="391555"/>
                    <a:pt x="4004913" y="402401"/>
                  </a:cubicBezTo>
                  <a:cubicBezTo>
                    <a:pt x="4002124" y="413247"/>
                    <a:pt x="3992207" y="422544"/>
                    <a:pt x="3982911" y="423165"/>
                  </a:cubicBezTo>
                  <a:cubicBezTo>
                    <a:pt x="3973614" y="423784"/>
                    <a:pt x="3968345" y="415418"/>
                    <a:pt x="3971289" y="404415"/>
                  </a:cubicBezTo>
                  <a:cubicBezTo>
                    <a:pt x="3974234" y="393414"/>
                    <a:pt x="3983995" y="384117"/>
                    <a:pt x="3993292" y="383653"/>
                  </a:cubicBezTo>
                  <a:close/>
                  <a:moveTo>
                    <a:pt x="7358120" y="381638"/>
                  </a:moveTo>
                  <a:cubicBezTo>
                    <a:pt x="7367107" y="382413"/>
                    <a:pt x="7378728" y="392176"/>
                    <a:pt x="7384306" y="403331"/>
                  </a:cubicBezTo>
                  <a:cubicBezTo>
                    <a:pt x="7389884" y="414487"/>
                    <a:pt x="7387095" y="423010"/>
                    <a:pt x="7378108" y="422078"/>
                  </a:cubicBezTo>
                  <a:cubicBezTo>
                    <a:pt x="7369121" y="421305"/>
                    <a:pt x="7357345" y="411543"/>
                    <a:pt x="7351922" y="400387"/>
                  </a:cubicBezTo>
                  <a:cubicBezTo>
                    <a:pt x="7346344" y="389387"/>
                    <a:pt x="7349133" y="381019"/>
                    <a:pt x="7358120" y="381638"/>
                  </a:cubicBezTo>
                  <a:close/>
                  <a:moveTo>
                    <a:pt x="2684024" y="381326"/>
                  </a:moveTo>
                  <a:cubicBezTo>
                    <a:pt x="2692857" y="380243"/>
                    <a:pt x="2695336" y="388454"/>
                    <a:pt x="2689448" y="399611"/>
                  </a:cubicBezTo>
                  <a:cubicBezTo>
                    <a:pt x="2683561" y="410922"/>
                    <a:pt x="2671630" y="420838"/>
                    <a:pt x="2662642" y="421923"/>
                  </a:cubicBezTo>
                  <a:cubicBezTo>
                    <a:pt x="2653655" y="423007"/>
                    <a:pt x="2651331" y="414640"/>
                    <a:pt x="2657218" y="403484"/>
                  </a:cubicBezTo>
                  <a:cubicBezTo>
                    <a:pt x="2663261" y="392328"/>
                    <a:pt x="2675192" y="382411"/>
                    <a:pt x="2684024" y="381326"/>
                  </a:cubicBezTo>
                  <a:close/>
                  <a:moveTo>
                    <a:pt x="6551310" y="380864"/>
                  </a:moveTo>
                  <a:cubicBezTo>
                    <a:pt x="6560453" y="381329"/>
                    <a:pt x="6570834" y="390625"/>
                    <a:pt x="6574552" y="401628"/>
                  </a:cubicBezTo>
                  <a:cubicBezTo>
                    <a:pt x="6578271" y="412629"/>
                    <a:pt x="6573778" y="420996"/>
                    <a:pt x="6564481" y="420531"/>
                  </a:cubicBezTo>
                  <a:cubicBezTo>
                    <a:pt x="6555184" y="420066"/>
                    <a:pt x="6544803" y="410770"/>
                    <a:pt x="6541239" y="399769"/>
                  </a:cubicBezTo>
                  <a:cubicBezTo>
                    <a:pt x="6537675" y="388768"/>
                    <a:pt x="6542168" y="380401"/>
                    <a:pt x="6551310" y="380864"/>
                  </a:cubicBezTo>
                  <a:close/>
                  <a:moveTo>
                    <a:pt x="4046748" y="380399"/>
                  </a:moveTo>
                  <a:cubicBezTo>
                    <a:pt x="4056045" y="379935"/>
                    <a:pt x="4061313" y="388300"/>
                    <a:pt x="4058679" y="399147"/>
                  </a:cubicBezTo>
                  <a:cubicBezTo>
                    <a:pt x="4055890" y="409993"/>
                    <a:pt x="4046128" y="419446"/>
                    <a:pt x="4036831" y="419911"/>
                  </a:cubicBezTo>
                  <a:cubicBezTo>
                    <a:pt x="4027380" y="420530"/>
                    <a:pt x="4022112" y="412008"/>
                    <a:pt x="4024900" y="401161"/>
                  </a:cubicBezTo>
                  <a:cubicBezTo>
                    <a:pt x="4027689" y="390315"/>
                    <a:pt x="4037451" y="381018"/>
                    <a:pt x="4046748" y="380399"/>
                  </a:cubicBezTo>
                  <a:close/>
                  <a:moveTo>
                    <a:pt x="6498475" y="377919"/>
                  </a:moveTo>
                  <a:cubicBezTo>
                    <a:pt x="6507771" y="378540"/>
                    <a:pt x="6517997" y="387681"/>
                    <a:pt x="6521561" y="398684"/>
                  </a:cubicBezTo>
                  <a:cubicBezTo>
                    <a:pt x="6525125" y="409530"/>
                    <a:pt x="6520632" y="418053"/>
                    <a:pt x="6511335" y="417587"/>
                  </a:cubicBezTo>
                  <a:cubicBezTo>
                    <a:pt x="6502038" y="417123"/>
                    <a:pt x="6491657" y="407824"/>
                    <a:pt x="6488248" y="396823"/>
                  </a:cubicBezTo>
                  <a:cubicBezTo>
                    <a:pt x="6484839" y="385823"/>
                    <a:pt x="6489332" y="377456"/>
                    <a:pt x="6498475" y="377919"/>
                  </a:cubicBezTo>
                  <a:close/>
                  <a:moveTo>
                    <a:pt x="7881995" y="377453"/>
                  </a:moveTo>
                  <a:cubicBezTo>
                    <a:pt x="7890672" y="378538"/>
                    <a:pt x="7903068" y="388608"/>
                    <a:pt x="7909731" y="399921"/>
                  </a:cubicBezTo>
                  <a:cubicBezTo>
                    <a:pt x="7916393" y="411388"/>
                    <a:pt x="7914689" y="419754"/>
                    <a:pt x="7905857" y="418669"/>
                  </a:cubicBezTo>
                  <a:cubicBezTo>
                    <a:pt x="7897180" y="417584"/>
                    <a:pt x="7884629" y="407512"/>
                    <a:pt x="7878121" y="396201"/>
                  </a:cubicBezTo>
                  <a:cubicBezTo>
                    <a:pt x="7871614" y="384891"/>
                    <a:pt x="7873318" y="376525"/>
                    <a:pt x="7881995" y="377453"/>
                  </a:cubicBezTo>
                  <a:close/>
                  <a:moveTo>
                    <a:pt x="4100050" y="377453"/>
                  </a:moveTo>
                  <a:cubicBezTo>
                    <a:pt x="4109192" y="376991"/>
                    <a:pt x="4114615" y="385358"/>
                    <a:pt x="4112136" y="396202"/>
                  </a:cubicBezTo>
                  <a:cubicBezTo>
                    <a:pt x="4109657" y="407204"/>
                    <a:pt x="4099895" y="416502"/>
                    <a:pt x="4090598" y="416965"/>
                  </a:cubicBezTo>
                  <a:cubicBezTo>
                    <a:pt x="4081302" y="417431"/>
                    <a:pt x="4075878" y="408909"/>
                    <a:pt x="4078512" y="398063"/>
                  </a:cubicBezTo>
                  <a:cubicBezTo>
                    <a:pt x="4081147" y="387217"/>
                    <a:pt x="4090753" y="378073"/>
                    <a:pt x="4100050" y="377453"/>
                  </a:cubicBezTo>
                  <a:close/>
                  <a:moveTo>
                    <a:pt x="7306677" y="377147"/>
                  </a:moveTo>
                  <a:cubicBezTo>
                    <a:pt x="7315664" y="377919"/>
                    <a:pt x="7327285" y="387526"/>
                    <a:pt x="7332708" y="398681"/>
                  </a:cubicBezTo>
                  <a:cubicBezTo>
                    <a:pt x="7338286" y="409837"/>
                    <a:pt x="7335342" y="418206"/>
                    <a:pt x="7326355" y="417431"/>
                  </a:cubicBezTo>
                  <a:cubicBezTo>
                    <a:pt x="7317368" y="416502"/>
                    <a:pt x="7305747" y="406894"/>
                    <a:pt x="7300324" y="395738"/>
                  </a:cubicBezTo>
                  <a:cubicBezTo>
                    <a:pt x="7294901" y="384583"/>
                    <a:pt x="7297845" y="376217"/>
                    <a:pt x="7306677" y="377147"/>
                  </a:cubicBezTo>
                  <a:close/>
                  <a:moveTo>
                    <a:pt x="2735158" y="375282"/>
                  </a:moveTo>
                  <a:cubicBezTo>
                    <a:pt x="2744146" y="374200"/>
                    <a:pt x="2746625" y="382411"/>
                    <a:pt x="2740891" y="393568"/>
                  </a:cubicBezTo>
                  <a:cubicBezTo>
                    <a:pt x="2735158" y="404724"/>
                    <a:pt x="2723227" y="414640"/>
                    <a:pt x="2714241" y="415724"/>
                  </a:cubicBezTo>
                  <a:cubicBezTo>
                    <a:pt x="2705408" y="416810"/>
                    <a:pt x="2702774" y="408442"/>
                    <a:pt x="2708662" y="397286"/>
                  </a:cubicBezTo>
                  <a:cubicBezTo>
                    <a:pt x="2714550" y="386130"/>
                    <a:pt x="2726481" y="376212"/>
                    <a:pt x="2735158" y="375282"/>
                  </a:cubicBezTo>
                  <a:close/>
                  <a:moveTo>
                    <a:pt x="6445792" y="375131"/>
                  </a:moveTo>
                  <a:cubicBezTo>
                    <a:pt x="6454934" y="375596"/>
                    <a:pt x="6465160" y="384739"/>
                    <a:pt x="6468569" y="395740"/>
                  </a:cubicBezTo>
                  <a:cubicBezTo>
                    <a:pt x="6471978" y="406586"/>
                    <a:pt x="6467330" y="415107"/>
                    <a:pt x="6458033" y="414642"/>
                  </a:cubicBezTo>
                  <a:cubicBezTo>
                    <a:pt x="6448736" y="414176"/>
                    <a:pt x="6438665" y="404727"/>
                    <a:pt x="6435256" y="393879"/>
                  </a:cubicBezTo>
                  <a:cubicBezTo>
                    <a:pt x="6431847" y="383034"/>
                    <a:pt x="6436650" y="374511"/>
                    <a:pt x="6445792" y="375131"/>
                  </a:cubicBezTo>
                  <a:close/>
                  <a:moveTo>
                    <a:pt x="4153507" y="374819"/>
                  </a:moveTo>
                  <a:cubicBezTo>
                    <a:pt x="4162803" y="374356"/>
                    <a:pt x="4168382" y="382723"/>
                    <a:pt x="4165903" y="393569"/>
                  </a:cubicBezTo>
                  <a:cubicBezTo>
                    <a:pt x="4163423" y="404415"/>
                    <a:pt x="4153817" y="413713"/>
                    <a:pt x="4144520" y="414176"/>
                  </a:cubicBezTo>
                  <a:cubicBezTo>
                    <a:pt x="4135068" y="414642"/>
                    <a:pt x="4129645" y="406120"/>
                    <a:pt x="4132124" y="395273"/>
                  </a:cubicBezTo>
                  <a:cubicBezTo>
                    <a:pt x="4134603" y="384272"/>
                    <a:pt x="4144055" y="375130"/>
                    <a:pt x="4153507" y="374819"/>
                  </a:cubicBezTo>
                  <a:close/>
                  <a:moveTo>
                    <a:pt x="6392955" y="372342"/>
                  </a:moveTo>
                  <a:cubicBezTo>
                    <a:pt x="6402097" y="372807"/>
                    <a:pt x="6412323" y="382105"/>
                    <a:pt x="6415578" y="392951"/>
                  </a:cubicBezTo>
                  <a:cubicBezTo>
                    <a:pt x="6418831" y="403796"/>
                    <a:pt x="6414028" y="412318"/>
                    <a:pt x="6404731" y="411853"/>
                  </a:cubicBezTo>
                  <a:cubicBezTo>
                    <a:pt x="6395434" y="411389"/>
                    <a:pt x="6385363" y="402093"/>
                    <a:pt x="6382109" y="391247"/>
                  </a:cubicBezTo>
                  <a:cubicBezTo>
                    <a:pt x="6378855" y="380399"/>
                    <a:pt x="6383659" y="371878"/>
                    <a:pt x="6392955" y="372342"/>
                  </a:cubicBezTo>
                  <a:close/>
                  <a:moveTo>
                    <a:pt x="7255545" y="372342"/>
                  </a:moveTo>
                  <a:cubicBezTo>
                    <a:pt x="7264377" y="373115"/>
                    <a:pt x="7275998" y="382723"/>
                    <a:pt x="7281266" y="393878"/>
                  </a:cubicBezTo>
                  <a:cubicBezTo>
                    <a:pt x="7286534" y="404881"/>
                    <a:pt x="7283590" y="413247"/>
                    <a:pt x="7274604" y="412473"/>
                  </a:cubicBezTo>
                  <a:cubicBezTo>
                    <a:pt x="7265617" y="411698"/>
                    <a:pt x="7253996" y="402091"/>
                    <a:pt x="7248727" y="390935"/>
                  </a:cubicBezTo>
                  <a:cubicBezTo>
                    <a:pt x="7243459" y="379933"/>
                    <a:pt x="7246403" y="371566"/>
                    <a:pt x="7255545" y="372342"/>
                  </a:cubicBezTo>
                  <a:close/>
                  <a:moveTo>
                    <a:pt x="4206808" y="372031"/>
                  </a:moveTo>
                  <a:cubicBezTo>
                    <a:pt x="4215950" y="371567"/>
                    <a:pt x="4221684" y="379935"/>
                    <a:pt x="4219359" y="390782"/>
                  </a:cubicBezTo>
                  <a:cubicBezTo>
                    <a:pt x="4217035" y="401625"/>
                    <a:pt x="4207583" y="410922"/>
                    <a:pt x="4198286" y="411388"/>
                  </a:cubicBezTo>
                  <a:cubicBezTo>
                    <a:pt x="4188990" y="411853"/>
                    <a:pt x="4183412" y="403331"/>
                    <a:pt x="4185736" y="392484"/>
                  </a:cubicBezTo>
                  <a:cubicBezTo>
                    <a:pt x="4188060" y="381483"/>
                    <a:pt x="4197512" y="372342"/>
                    <a:pt x="4206808" y="372031"/>
                  </a:cubicBezTo>
                  <a:close/>
                  <a:moveTo>
                    <a:pt x="7831792" y="371566"/>
                  </a:moveTo>
                  <a:cubicBezTo>
                    <a:pt x="7840469" y="372650"/>
                    <a:pt x="7852865" y="382568"/>
                    <a:pt x="7859373" y="393878"/>
                  </a:cubicBezTo>
                  <a:cubicBezTo>
                    <a:pt x="7865881" y="405343"/>
                    <a:pt x="7864176" y="413711"/>
                    <a:pt x="7855344" y="412628"/>
                  </a:cubicBezTo>
                  <a:cubicBezTo>
                    <a:pt x="7846667" y="411696"/>
                    <a:pt x="7834271" y="401625"/>
                    <a:pt x="7827763" y="390314"/>
                  </a:cubicBezTo>
                  <a:cubicBezTo>
                    <a:pt x="7821256" y="379158"/>
                    <a:pt x="7823115" y="370790"/>
                    <a:pt x="7831792" y="371566"/>
                  </a:cubicBezTo>
                  <a:close/>
                  <a:moveTo>
                    <a:pt x="6339964" y="369863"/>
                  </a:moveTo>
                  <a:cubicBezTo>
                    <a:pt x="6349106" y="370327"/>
                    <a:pt x="6359177" y="379470"/>
                    <a:pt x="6362276" y="390314"/>
                  </a:cubicBezTo>
                  <a:cubicBezTo>
                    <a:pt x="6365530" y="401162"/>
                    <a:pt x="6360572" y="409683"/>
                    <a:pt x="6351275" y="409218"/>
                  </a:cubicBezTo>
                  <a:cubicBezTo>
                    <a:pt x="6341978" y="408754"/>
                    <a:pt x="6332061" y="399456"/>
                    <a:pt x="6328963" y="388611"/>
                  </a:cubicBezTo>
                  <a:cubicBezTo>
                    <a:pt x="6325864" y="377765"/>
                    <a:pt x="6330822" y="369398"/>
                    <a:pt x="6339964" y="369863"/>
                  </a:cubicBezTo>
                  <a:close/>
                  <a:moveTo>
                    <a:pt x="2786602" y="369240"/>
                  </a:moveTo>
                  <a:cubicBezTo>
                    <a:pt x="2795589" y="368156"/>
                    <a:pt x="2798068" y="376368"/>
                    <a:pt x="2792490" y="387524"/>
                  </a:cubicBezTo>
                  <a:cubicBezTo>
                    <a:pt x="2786756" y="398681"/>
                    <a:pt x="2774981" y="408597"/>
                    <a:pt x="2765994" y="409682"/>
                  </a:cubicBezTo>
                  <a:cubicBezTo>
                    <a:pt x="2757006" y="410611"/>
                    <a:pt x="2754373" y="402399"/>
                    <a:pt x="2760106" y="391243"/>
                  </a:cubicBezTo>
                  <a:cubicBezTo>
                    <a:pt x="2765839" y="380088"/>
                    <a:pt x="2777770" y="370325"/>
                    <a:pt x="2786602" y="369240"/>
                  </a:cubicBezTo>
                  <a:close/>
                  <a:moveTo>
                    <a:pt x="7203793" y="368003"/>
                  </a:moveTo>
                  <a:cubicBezTo>
                    <a:pt x="7212625" y="368777"/>
                    <a:pt x="7224091" y="378229"/>
                    <a:pt x="7229359" y="389385"/>
                  </a:cubicBezTo>
                  <a:cubicBezTo>
                    <a:pt x="7234627" y="400387"/>
                    <a:pt x="7231529" y="408755"/>
                    <a:pt x="7222542" y="407979"/>
                  </a:cubicBezTo>
                  <a:cubicBezTo>
                    <a:pt x="7213555" y="407204"/>
                    <a:pt x="7202088" y="397442"/>
                    <a:pt x="7196975" y="386441"/>
                  </a:cubicBezTo>
                  <a:cubicBezTo>
                    <a:pt x="7191862" y="375440"/>
                    <a:pt x="7194961" y="367073"/>
                    <a:pt x="7203793" y="368003"/>
                  </a:cubicBezTo>
                  <a:close/>
                  <a:moveTo>
                    <a:pt x="6287127" y="367229"/>
                  </a:moveTo>
                  <a:cubicBezTo>
                    <a:pt x="6296268" y="367694"/>
                    <a:pt x="6306185" y="376836"/>
                    <a:pt x="6309284" y="387680"/>
                  </a:cubicBezTo>
                  <a:cubicBezTo>
                    <a:pt x="6312228" y="398682"/>
                    <a:pt x="6307269" y="407205"/>
                    <a:pt x="6297973" y="406741"/>
                  </a:cubicBezTo>
                  <a:cubicBezTo>
                    <a:pt x="6288676" y="406431"/>
                    <a:pt x="6278759" y="397133"/>
                    <a:pt x="6275815" y="386286"/>
                  </a:cubicBezTo>
                  <a:cubicBezTo>
                    <a:pt x="6272871" y="375285"/>
                    <a:pt x="6277830" y="366918"/>
                    <a:pt x="6287127" y="367229"/>
                  </a:cubicBezTo>
                  <a:close/>
                  <a:moveTo>
                    <a:pt x="7781435" y="366144"/>
                  </a:moveTo>
                  <a:cubicBezTo>
                    <a:pt x="7790112" y="367072"/>
                    <a:pt x="7802353" y="376988"/>
                    <a:pt x="7808860" y="388300"/>
                  </a:cubicBezTo>
                  <a:cubicBezTo>
                    <a:pt x="7815368" y="399455"/>
                    <a:pt x="7813509" y="407978"/>
                    <a:pt x="7804677" y="406894"/>
                  </a:cubicBezTo>
                  <a:cubicBezTo>
                    <a:pt x="7795845" y="405808"/>
                    <a:pt x="7783604" y="395893"/>
                    <a:pt x="7777251" y="384580"/>
                  </a:cubicBezTo>
                  <a:cubicBezTo>
                    <a:pt x="7770898" y="373424"/>
                    <a:pt x="7772913" y="365057"/>
                    <a:pt x="7781435" y="366144"/>
                  </a:cubicBezTo>
                  <a:close/>
                  <a:moveTo>
                    <a:pt x="6233979" y="365059"/>
                  </a:moveTo>
                  <a:cubicBezTo>
                    <a:pt x="6243121" y="365368"/>
                    <a:pt x="6252883" y="374511"/>
                    <a:pt x="6255827" y="385358"/>
                  </a:cubicBezTo>
                  <a:cubicBezTo>
                    <a:pt x="6258771" y="396359"/>
                    <a:pt x="6253657" y="404881"/>
                    <a:pt x="6244361" y="404416"/>
                  </a:cubicBezTo>
                  <a:cubicBezTo>
                    <a:pt x="6235064" y="403950"/>
                    <a:pt x="6225302" y="394809"/>
                    <a:pt x="6222513" y="383963"/>
                  </a:cubicBezTo>
                  <a:cubicBezTo>
                    <a:pt x="6219724" y="372962"/>
                    <a:pt x="6224838" y="364595"/>
                    <a:pt x="6233979" y="365059"/>
                  </a:cubicBezTo>
                  <a:close/>
                  <a:moveTo>
                    <a:pt x="7152350" y="363355"/>
                  </a:moveTo>
                  <a:cubicBezTo>
                    <a:pt x="7161338" y="364129"/>
                    <a:pt x="7172648" y="373734"/>
                    <a:pt x="7177762" y="384737"/>
                  </a:cubicBezTo>
                  <a:cubicBezTo>
                    <a:pt x="7182875" y="395738"/>
                    <a:pt x="7179621" y="404106"/>
                    <a:pt x="7170634" y="403330"/>
                  </a:cubicBezTo>
                  <a:cubicBezTo>
                    <a:pt x="7161647" y="402555"/>
                    <a:pt x="7150181" y="392950"/>
                    <a:pt x="7145223" y="381950"/>
                  </a:cubicBezTo>
                  <a:cubicBezTo>
                    <a:pt x="7140265" y="370946"/>
                    <a:pt x="7143364" y="362734"/>
                    <a:pt x="7152350" y="363355"/>
                  </a:cubicBezTo>
                  <a:close/>
                  <a:moveTo>
                    <a:pt x="2837890" y="363352"/>
                  </a:moveTo>
                  <a:cubicBezTo>
                    <a:pt x="2846722" y="362268"/>
                    <a:pt x="2849511" y="370480"/>
                    <a:pt x="2843932" y="381636"/>
                  </a:cubicBezTo>
                  <a:cubicBezTo>
                    <a:pt x="2838355" y="392792"/>
                    <a:pt x="2826579" y="402555"/>
                    <a:pt x="2817591" y="403638"/>
                  </a:cubicBezTo>
                  <a:cubicBezTo>
                    <a:pt x="2808605" y="404724"/>
                    <a:pt x="2805970" y="396512"/>
                    <a:pt x="2811548" y="385355"/>
                  </a:cubicBezTo>
                  <a:cubicBezTo>
                    <a:pt x="2817282" y="374198"/>
                    <a:pt x="2829058" y="364437"/>
                    <a:pt x="2837890" y="363352"/>
                  </a:cubicBezTo>
                  <a:close/>
                  <a:moveTo>
                    <a:pt x="6181143" y="362734"/>
                  </a:moveTo>
                  <a:cubicBezTo>
                    <a:pt x="6190284" y="363045"/>
                    <a:pt x="6200046" y="372187"/>
                    <a:pt x="6202835" y="383034"/>
                  </a:cubicBezTo>
                  <a:cubicBezTo>
                    <a:pt x="6205624" y="393880"/>
                    <a:pt x="6200356" y="402401"/>
                    <a:pt x="6191059" y="402091"/>
                  </a:cubicBezTo>
                  <a:cubicBezTo>
                    <a:pt x="6181762" y="401628"/>
                    <a:pt x="6172001" y="392486"/>
                    <a:pt x="6169366" y="381639"/>
                  </a:cubicBezTo>
                  <a:cubicBezTo>
                    <a:pt x="6166577" y="370793"/>
                    <a:pt x="6171846" y="362425"/>
                    <a:pt x="6181143" y="362734"/>
                  </a:cubicBezTo>
                  <a:close/>
                  <a:moveTo>
                    <a:pt x="6128150" y="360567"/>
                  </a:moveTo>
                  <a:cubicBezTo>
                    <a:pt x="6137292" y="361031"/>
                    <a:pt x="6146899" y="370019"/>
                    <a:pt x="6149533" y="380864"/>
                  </a:cubicBezTo>
                  <a:cubicBezTo>
                    <a:pt x="6152167" y="391712"/>
                    <a:pt x="6146744" y="400232"/>
                    <a:pt x="6137447" y="399921"/>
                  </a:cubicBezTo>
                  <a:cubicBezTo>
                    <a:pt x="6128150" y="399613"/>
                    <a:pt x="6118543" y="390470"/>
                    <a:pt x="6116064" y="379627"/>
                  </a:cubicBezTo>
                  <a:cubicBezTo>
                    <a:pt x="6113430" y="368777"/>
                    <a:pt x="6118854" y="360409"/>
                    <a:pt x="6128150" y="360567"/>
                  </a:cubicBezTo>
                  <a:close/>
                  <a:moveTo>
                    <a:pt x="7731232" y="360409"/>
                  </a:moveTo>
                  <a:cubicBezTo>
                    <a:pt x="7739909" y="361492"/>
                    <a:pt x="7752149" y="371255"/>
                    <a:pt x="7758502" y="382566"/>
                  </a:cubicBezTo>
                  <a:cubicBezTo>
                    <a:pt x="7764855" y="393721"/>
                    <a:pt x="7762841" y="402088"/>
                    <a:pt x="7754009" y="401159"/>
                  </a:cubicBezTo>
                  <a:cubicBezTo>
                    <a:pt x="7745177" y="400230"/>
                    <a:pt x="7732936" y="390313"/>
                    <a:pt x="7726738" y="379002"/>
                  </a:cubicBezTo>
                  <a:cubicBezTo>
                    <a:pt x="7720540" y="367692"/>
                    <a:pt x="7722555" y="359479"/>
                    <a:pt x="7731232" y="360409"/>
                  </a:cubicBezTo>
                  <a:close/>
                  <a:moveTo>
                    <a:pt x="7100753" y="359327"/>
                  </a:moveTo>
                  <a:cubicBezTo>
                    <a:pt x="7109740" y="359944"/>
                    <a:pt x="7121051" y="369551"/>
                    <a:pt x="7126009" y="380554"/>
                  </a:cubicBezTo>
                  <a:cubicBezTo>
                    <a:pt x="7130967" y="391555"/>
                    <a:pt x="7127713" y="399921"/>
                    <a:pt x="7118727" y="399147"/>
                  </a:cubicBezTo>
                  <a:cubicBezTo>
                    <a:pt x="7109740" y="398373"/>
                    <a:pt x="7098429" y="388768"/>
                    <a:pt x="7093470" y="377765"/>
                  </a:cubicBezTo>
                  <a:cubicBezTo>
                    <a:pt x="7088667" y="366763"/>
                    <a:pt x="7091921" y="358396"/>
                    <a:pt x="7100753" y="359327"/>
                  </a:cubicBezTo>
                  <a:close/>
                  <a:moveTo>
                    <a:pt x="6075004" y="358861"/>
                  </a:moveTo>
                  <a:cubicBezTo>
                    <a:pt x="6084301" y="359172"/>
                    <a:pt x="6093752" y="368159"/>
                    <a:pt x="6096231" y="379004"/>
                  </a:cubicBezTo>
                  <a:cubicBezTo>
                    <a:pt x="6098711" y="389851"/>
                    <a:pt x="6093287" y="398374"/>
                    <a:pt x="6083991" y="398065"/>
                  </a:cubicBezTo>
                  <a:cubicBezTo>
                    <a:pt x="6074694" y="397754"/>
                    <a:pt x="6065242" y="388611"/>
                    <a:pt x="6062763" y="377766"/>
                  </a:cubicBezTo>
                  <a:cubicBezTo>
                    <a:pt x="6060284" y="366918"/>
                    <a:pt x="6065707" y="358396"/>
                    <a:pt x="6075004" y="358861"/>
                  </a:cubicBezTo>
                  <a:close/>
                  <a:moveTo>
                    <a:pt x="2889331" y="357774"/>
                  </a:moveTo>
                  <a:cubicBezTo>
                    <a:pt x="2898163" y="356844"/>
                    <a:pt x="2900952" y="364903"/>
                    <a:pt x="2895529" y="376058"/>
                  </a:cubicBezTo>
                  <a:cubicBezTo>
                    <a:pt x="2889951" y="387059"/>
                    <a:pt x="2878330" y="396976"/>
                    <a:pt x="2869344" y="397905"/>
                  </a:cubicBezTo>
                  <a:cubicBezTo>
                    <a:pt x="2860357" y="398990"/>
                    <a:pt x="2857568" y="390778"/>
                    <a:pt x="2863146" y="379621"/>
                  </a:cubicBezTo>
                  <a:cubicBezTo>
                    <a:pt x="2868724" y="368466"/>
                    <a:pt x="2880345" y="358705"/>
                    <a:pt x="2889331" y="357774"/>
                  </a:cubicBezTo>
                  <a:close/>
                  <a:moveTo>
                    <a:pt x="6021857" y="356847"/>
                  </a:moveTo>
                  <a:cubicBezTo>
                    <a:pt x="6030999" y="357157"/>
                    <a:pt x="6040451" y="366144"/>
                    <a:pt x="6042775" y="376991"/>
                  </a:cubicBezTo>
                  <a:cubicBezTo>
                    <a:pt x="6045100" y="387837"/>
                    <a:pt x="6039521" y="396359"/>
                    <a:pt x="6030225" y="396048"/>
                  </a:cubicBezTo>
                  <a:cubicBezTo>
                    <a:pt x="6020928" y="395740"/>
                    <a:pt x="6011631" y="386752"/>
                    <a:pt x="6009307" y="375905"/>
                  </a:cubicBezTo>
                  <a:cubicBezTo>
                    <a:pt x="6007137" y="365059"/>
                    <a:pt x="6012716" y="356537"/>
                    <a:pt x="6021857" y="356847"/>
                  </a:cubicBezTo>
                  <a:close/>
                  <a:moveTo>
                    <a:pt x="3536973" y="355295"/>
                  </a:moveTo>
                  <a:cubicBezTo>
                    <a:pt x="3546115" y="354521"/>
                    <a:pt x="3550298" y="362733"/>
                    <a:pt x="3546270" y="373734"/>
                  </a:cubicBezTo>
                  <a:cubicBezTo>
                    <a:pt x="3542241" y="384735"/>
                    <a:pt x="3531550" y="394186"/>
                    <a:pt x="3522408" y="394961"/>
                  </a:cubicBezTo>
                  <a:cubicBezTo>
                    <a:pt x="3513266" y="395737"/>
                    <a:pt x="3509083" y="387525"/>
                    <a:pt x="3513111" y="376522"/>
                  </a:cubicBezTo>
                  <a:cubicBezTo>
                    <a:pt x="3517140" y="365677"/>
                    <a:pt x="3527831" y="356225"/>
                    <a:pt x="3536973" y="355295"/>
                  </a:cubicBezTo>
                  <a:close/>
                  <a:moveTo>
                    <a:pt x="5968711" y="355143"/>
                  </a:moveTo>
                  <a:cubicBezTo>
                    <a:pt x="5978007" y="355454"/>
                    <a:pt x="5987304" y="364439"/>
                    <a:pt x="5989474" y="375285"/>
                  </a:cubicBezTo>
                  <a:cubicBezTo>
                    <a:pt x="5991798" y="386133"/>
                    <a:pt x="5986065" y="394654"/>
                    <a:pt x="5976768" y="394344"/>
                  </a:cubicBezTo>
                  <a:cubicBezTo>
                    <a:pt x="5967471" y="394035"/>
                    <a:pt x="5958174" y="385046"/>
                    <a:pt x="5956005" y="374201"/>
                  </a:cubicBezTo>
                  <a:cubicBezTo>
                    <a:pt x="5953836" y="363355"/>
                    <a:pt x="5959569" y="354987"/>
                    <a:pt x="5968711" y="355143"/>
                  </a:cubicBezTo>
                  <a:close/>
                  <a:moveTo>
                    <a:pt x="7049156" y="354986"/>
                  </a:moveTo>
                  <a:cubicBezTo>
                    <a:pt x="7058143" y="355761"/>
                    <a:pt x="7069299" y="365214"/>
                    <a:pt x="7074257" y="376214"/>
                  </a:cubicBezTo>
                  <a:cubicBezTo>
                    <a:pt x="7079216" y="387217"/>
                    <a:pt x="7075807" y="395582"/>
                    <a:pt x="7066820" y="394809"/>
                  </a:cubicBezTo>
                  <a:cubicBezTo>
                    <a:pt x="7057678" y="394189"/>
                    <a:pt x="7046522" y="384583"/>
                    <a:pt x="7041719" y="373581"/>
                  </a:cubicBezTo>
                  <a:cubicBezTo>
                    <a:pt x="7036915" y="362579"/>
                    <a:pt x="7040324" y="354213"/>
                    <a:pt x="7049156" y="354986"/>
                  </a:cubicBezTo>
                  <a:close/>
                  <a:moveTo>
                    <a:pt x="5915564" y="353591"/>
                  </a:moveTo>
                  <a:cubicBezTo>
                    <a:pt x="5924706" y="353903"/>
                    <a:pt x="5933848" y="362734"/>
                    <a:pt x="5936017" y="373582"/>
                  </a:cubicBezTo>
                  <a:cubicBezTo>
                    <a:pt x="5938186" y="384427"/>
                    <a:pt x="5932298" y="393105"/>
                    <a:pt x="5923001" y="392794"/>
                  </a:cubicBezTo>
                  <a:cubicBezTo>
                    <a:pt x="5913705" y="392486"/>
                    <a:pt x="5904563" y="383498"/>
                    <a:pt x="5902548" y="372650"/>
                  </a:cubicBezTo>
                  <a:cubicBezTo>
                    <a:pt x="5900534" y="361959"/>
                    <a:pt x="5906422" y="353437"/>
                    <a:pt x="5915564" y="353591"/>
                  </a:cubicBezTo>
                  <a:close/>
                  <a:moveTo>
                    <a:pt x="5862417" y="352044"/>
                  </a:moveTo>
                  <a:cubicBezTo>
                    <a:pt x="5871714" y="352353"/>
                    <a:pt x="5880700" y="361186"/>
                    <a:pt x="5882715" y="372031"/>
                  </a:cubicBezTo>
                  <a:cubicBezTo>
                    <a:pt x="5884574" y="382879"/>
                    <a:pt x="5878687" y="391556"/>
                    <a:pt x="5869390" y="391247"/>
                  </a:cubicBezTo>
                  <a:cubicBezTo>
                    <a:pt x="5860093" y="391090"/>
                    <a:pt x="5850951" y="382103"/>
                    <a:pt x="5849092" y="371257"/>
                  </a:cubicBezTo>
                  <a:cubicBezTo>
                    <a:pt x="5847232" y="360409"/>
                    <a:pt x="5853120" y="351888"/>
                    <a:pt x="5862417" y="352044"/>
                  </a:cubicBezTo>
                  <a:close/>
                  <a:moveTo>
                    <a:pt x="2940618" y="352041"/>
                  </a:moveTo>
                  <a:cubicBezTo>
                    <a:pt x="2949605" y="351112"/>
                    <a:pt x="2952393" y="359323"/>
                    <a:pt x="2947127" y="370325"/>
                  </a:cubicBezTo>
                  <a:cubicBezTo>
                    <a:pt x="2941858" y="381326"/>
                    <a:pt x="2930238" y="391243"/>
                    <a:pt x="2921250" y="392173"/>
                  </a:cubicBezTo>
                  <a:cubicBezTo>
                    <a:pt x="2912263" y="393258"/>
                    <a:pt x="2909319" y="385043"/>
                    <a:pt x="2914742" y="373889"/>
                  </a:cubicBezTo>
                  <a:cubicBezTo>
                    <a:pt x="2920165" y="362887"/>
                    <a:pt x="2931631" y="353126"/>
                    <a:pt x="2940618" y="352041"/>
                  </a:cubicBezTo>
                  <a:close/>
                  <a:moveTo>
                    <a:pt x="3589190" y="351268"/>
                  </a:moveTo>
                  <a:cubicBezTo>
                    <a:pt x="3598177" y="350647"/>
                    <a:pt x="3602516" y="358858"/>
                    <a:pt x="3598642" y="369706"/>
                  </a:cubicBezTo>
                  <a:cubicBezTo>
                    <a:pt x="3594768" y="380552"/>
                    <a:pt x="3584232" y="390004"/>
                    <a:pt x="3575090" y="390778"/>
                  </a:cubicBezTo>
                  <a:cubicBezTo>
                    <a:pt x="3565948" y="391554"/>
                    <a:pt x="3561764" y="383187"/>
                    <a:pt x="3565638" y="372341"/>
                  </a:cubicBezTo>
                  <a:cubicBezTo>
                    <a:pt x="3569667" y="361338"/>
                    <a:pt x="3580203" y="352041"/>
                    <a:pt x="3589190" y="351268"/>
                  </a:cubicBezTo>
                  <a:close/>
                  <a:moveTo>
                    <a:pt x="6997558" y="350960"/>
                  </a:moveTo>
                  <a:cubicBezTo>
                    <a:pt x="7006544" y="351579"/>
                    <a:pt x="7017546" y="361031"/>
                    <a:pt x="7022349" y="372031"/>
                  </a:cubicBezTo>
                  <a:cubicBezTo>
                    <a:pt x="7027153" y="383034"/>
                    <a:pt x="7023589" y="391400"/>
                    <a:pt x="7014602" y="390625"/>
                  </a:cubicBezTo>
                  <a:cubicBezTo>
                    <a:pt x="7005615" y="389849"/>
                    <a:pt x="6994459" y="380399"/>
                    <a:pt x="6989810" y="369398"/>
                  </a:cubicBezTo>
                  <a:cubicBezTo>
                    <a:pt x="6985162" y="358396"/>
                    <a:pt x="6988571" y="350185"/>
                    <a:pt x="6997558" y="350960"/>
                  </a:cubicBezTo>
                  <a:close/>
                  <a:moveTo>
                    <a:pt x="7630517" y="349408"/>
                  </a:moveTo>
                  <a:cubicBezTo>
                    <a:pt x="7639348" y="350337"/>
                    <a:pt x="7651280" y="360253"/>
                    <a:pt x="7657477" y="371409"/>
                  </a:cubicBezTo>
                  <a:cubicBezTo>
                    <a:pt x="7663675" y="382566"/>
                    <a:pt x="7661506" y="390932"/>
                    <a:pt x="7652674" y="390004"/>
                  </a:cubicBezTo>
                  <a:cubicBezTo>
                    <a:pt x="7643842" y="389074"/>
                    <a:pt x="7631756" y="379156"/>
                    <a:pt x="7625713" y="368000"/>
                  </a:cubicBezTo>
                  <a:cubicBezTo>
                    <a:pt x="7619515" y="356845"/>
                    <a:pt x="7621685" y="348633"/>
                    <a:pt x="7630517" y="349408"/>
                  </a:cubicBezTo>
                  <a:close/>
                  <a:moveTo>
                    <a:pt x="5702666" y="348634"/>
                  </a:moveTo>
                  <a:cubicBezTo>
                    <a:pt x="5711808" y="348789"/>
                    <a:pt x="5720640" y="357621"/>
                    <a:pt x="5722190" y="368468"/>
                  </a:cubicBezTo>
                  <a:cubicBezTo>
                    <a:pt x="5723739" y="379159"/>
                    <a:pt x="5717386" y="387836"/>
                    <a:pt x="5708089" y="387681"/>
                  </a:cubicBezTo>
                  <a:cubicBezTo>
                    <a:pt x="5698793" y="387527"/>
                    <a:pt x="5689960" y="378695"/>
                    <a:pt x="5688566" y="367848"/>
                  </a:cubicBezTo>
                  <a:cubicBezTo>
                    <a:pt x="5687172" y="357002"/>
                    <a:pt x="5693524" y="348479"/>
                    <a:pt x="5702666" y="348634"/>
                  </a:cubicBezTo>
                  <a:close/>
                  <a:moveTo>
                    <a:pt x="5649364" y="347860"/>
                  </a:moveTo>
                  <a:cubicBezTo>
                    <a:pt x="5658661" y="347860"/>
                    <a:pt x="5667338" y="356691"/>
                    <a:pt x="5668733" y="367537"/>
                  </a:cubicBezTo>
                  <a:cubicBezTo>
                    <a:pt x="5670282" y="378229"/>
                    <a:pt x="5663774" y="386907"/>
                    <a:pt x="5654478" y="386752"/>
                  </a:cubicBezTo>
                  <a:cubicBezTo>
                    <a:pt x="5645026" y="386596"/>
                    <a:pt x="5636504" y="377765"/>
                    <a:pt x="5635109" y="366918"/>
                  </a:cubicBezTo>
                  <a:cubicBezTo>
                    <a:pt x="5633715" y="356073"/>
                    <a:pt x="5640222" y="347550"/>
                    <a:pt x="5649364" y="347860"/>
                  </a:cubicBezTo>
                  <a:close/>
                  <a:moveTo>
                    <a:pt x="3641717" y="347083"/>
                  </a:moveTo>
                  <a:cubicBezTo>
                    <a:pt x="3650859" y="346463"/>
                    <a:pt x="3655198" y="354676"/>
                    <a:pt x="3651479" y="365523"/>
                  </a:cubicBezTo>
                  <a:cubicBezTo>
                    <a:pt x="3647760" y="376525"/>
                    <a:pt x="3637224" y="385976"/>
                    <a:pt x="3628082" y="386596"/>
                  </a:cubicBezTo>
                  <a:cubicBezTo>
                    <a:pt x="3618940" y="387370"/>
                    <a:pt x="3614446" y="379004"/>
                    <a:pt x="3618320" y="368157"/>
                  </a:cubicBezTo>
                  <a:cubicBezTo>
                    <a:pt x="3622194" y="357310"/>
                    <a:pt x="3632575" y="348013"/>
                    <a:pt x="3641717" y="347083"/>
                  </a:cubicBezTo>
                  <a:close/>
                  <a:moveTo>
                    <a:pt x="6945806" y="346931"/>
                  </a:moveTo>
                  <a:cubicBezTo>
                    <a:pt x="6954793" y="347705"/>
                    <a:pt x="6965794" y="357002"/>
                    <a:pt x="6970443" y="368003"/>
                  </a:cubicBezTo>
                  <a:cubicBezTo>
                    <a:pt x="6975091" y="378850"/>
                    <a:pt x="6971528" y="387217"/>
                    <a:pt x="6962540" y="386596"/>
                  </a:cubicBezTo>
                  <a:cubicBezTo>
                    <a:pt x="6953554" y="385977"/>
                    <a:pt x="6942397" y="376525"/>
                    <a:pt x="6937904" y="365525"/>
                  </a:cubicBezTo>
                  <a:cubicBezTo>
                    <a:pt x="6933256" y="354522"/>
                    <a:pt x="6936974" y="346309"/>
                    <a:pt x="6945806" y="346931"/>
                  </a:cubicBezTo>
                  <a:close/>
                  <a:moveTo>
                    <a:pt x="5596063" y="346931"/>
                  </a:moveTo>
                  <a:cubicBezTo>
                    <a:pt x="5605359" y="347085"/>
                    <a:pt x="5613881" y="355762"/>
                    <a:pt x="5615121" y="366608"/>
                  </a:cubicBezTo>
                  <a:cubicBezTo>
                    <a:pt x="5616361" y="377455"/>
                    <a:pt x="5609853" y="386133"/>
                    <a:pt x="5600556" y="385978"/>
                  </a:cubicBezTo>
                  <a:cubicBezTo>
                    <a:pt x="5591259" y="385823"/>
                    <a:pt x="5582737" y="376991"/>
                    <a:pt x="5581498" y="366144"/>
                  </a:cubicBezTo>
                  <a:cubicBezTo>
                    <a:pt x="5580258" y="355454"/>
                    <a:pt x="5586921" y="346776"/>
                    <a:pt x="5596063" y="346931"/>
                  </a:cubicBezTo>
                  <a:close/>
                  <a:moveTo>
                    <a:pt x="2992061" y="346618"/>
                  </a:moveTo>
                  <a:cubicBezTo>
                    <a:pt x="3000893" y="345688"/>
                    <a:pt x="3003992" y="353900"/>
                    <a:pt x="2998724" y="364901"/>
                  </a:cubicBezTo>
                  <a:cubicBezTo>
                    <a:pt x="2993611" y="375903"/>
                    <a:pt x="2981991" y="385664"/>
                    <a:pt x="2973003" y="386594"/>
                  </a:cubicBezTo>
                  <a:cubicBezTo>
                    <a:pt x="2964017" y="387524"/>
                    <a:pt x="2961072" y="379313"/>
                    <a:pt x="2966341" y="368311"/>
                  </a:cubicBezTo>
                  <a:cubicBezTo>
                    <a:pt x="2971609" y="357310"/>
                    <a:pt x="2983074" y="347547"/>
                    <a:pt x="2992061" y="346618"/>
                  </a:cubicBezTo>
                  <a:close/>
                  <a:moveTo>
                    <a:pt x="5542916" y="346155"/>
                  </a:moveTo>
                  <a:cubicBezTo>
                    <a:pt x="5552058" y="346312"/>
                    <a:pt x="5560580" y="355143"/>
                    <a:pt x="5561664" y="365832"/>
                  </a:cubicBezTo>
                  <a:cubicBezTo>
                    <a:pt x="5562749" y="376680"/>
                    <a:pt x="5556086" y="385358"/>
                    <a:pt x="5546789" y="385203"/>
                  </a:cubicBezTo>
                  <a:cubicBezTo>
                    <a:pt x="5537338" y="385203"/>
                    <a:pt x="5528971" y="376371"/>
                    <a:pt x="5527886" y="365523"/>
                  </a:cubicBezTo>
                  <a:cubicBezTo>
                    <a:pt x="5526956" y="354833"/>
                    <a:pt x="5533774" y="346000"/>
                    <a:pt x="5542916" y="346155"/>
                  </a:cubicBezTo>
                  <a:close/>
                  <a:moveTo>
                    <a:pt x="5489304" y="345691"/>
                  </a:moveTo>
                  <a:cubicBezTo>
                    <a:pt x="5498601" y="345846"/>
                    <a:pt x="5506813" y="354677"/>
                    <a:pt x="5507898" y="365368"/>
                  </a:cubicBezTo>
                  <a:cubicBezTo>
                    <a:pt x="5508982" y="376060"/>
                    <a:pt x="5502165" y="384892"/>
                    <a:pt x="5492868" y="384737"/>
                  </a:cubicBezTo>
                  <a:cubicBezTo>
                    <a:pt x="5483571" y="384737"/>
                    <a:pt x="5475204" y="375751"/>
                    <a:pt x="5474274" y="365058"/>
                  </a:cubicBezTo>
                  <a:cubicBezTo>
                    <a:pt x="5473499" y="354213"/>
                    <a:pt x="5480162" y="345691"/>
                    <a:pt x="5489304" y="345691"/>
                  </a:cubicBezTo>
                  <a:close/>
                  <a:moveTo>
                    <a:pt x="5436003" y="345380"/>
                  </a:moveTo>
                  <a:cubicBezTo>
                    <a:pt x="5445145" y="345380"/>
                    <a:pt x="5453357" y="354213"/>
                    <a:pt x="5454286" y="364903"/>
                  </a:cubicBezTo>
                  <a:cubicBezTo>
                    <a:pt x="5455216" y="375596"/>
                    <a:pt x="5448244" y="384272"/>
                    <a:pt x="5438947" y="384272"/>
                  </a:cubicBezTo>
                  <a:cubicBezTo>
                    <a:pt x="5429650" y="384117"/>
                    <a:pt x="5421438" y="375285"/>
                    <a:pt x="5420663" y="364593"/>
                  </a:cubicBezTo>
                  <a:cubicBezTo>
                    <a:pt x="5419888" y="353903"/>
                    <a:pt x="5426861" y="345226"/>
                    <a:pt x="5436003" y="345380"/>
                  </a:cubicBezTo>
                  <a:close/>
                  <a:moveTo>
                    <a:pt x="5382701" y="344915"/>
                  </a:moveTo>
                  <a:cubicBezTo>
                    <a:pt x="5391998" y="344915"/>
                    <a:pt x="5400055" y="353746"/>
                    <a:pt x="5400830" y="364437"/>
                  </a:cubicBezTo>
                  <a:cubicBezTo>
                    <a:pt x="5401450" y="375285"/>
                    <a:pt x="5394477" y="383963"/>
                    <a:pt x="5385180" y="383963"/>
                  </a:cubicBezTo>
                  <a:cubicBezTo>
                    <a:pt x="5375728" y="383963"/>
                    <a:pt x="5367671" y="375130"/>
                    <a:pt x="5367051" y="364437"/>
                  </a:cubicBezTo>
                  <a:cubicBezTo>
                    <a:pt x="5366431" y="353591"/>
                    <a:pt x="5373404" y="345070"/>
                    <a:pt x="5382701" y="344915"/>
                  </a:cubicBezTo>
                  <a:close/>
                  <a:moveTo>
                    <a:pt x="5275942" y="344915"/>
                  </a:moveTo>
                  <a:cubicBezTo>
                    <a:pt x="5285239" y="344915"/>
                    <a:pt x="5293142" y="353591"/>
                    <a:pt x="5293606" y="364283"/>
                  </a:cubicBezTo>
                  <a:cubicBezTo>
                    <a:pt x="5294071" y="374977"/>
                    <a:pt x="5286789" y="383808"/>
                    <a:pt x="5277492" y="383808"/>
                  </a:cubicBezTo>
                  <a:cubicBezTo>
                    <a:pt x="5268040" y="383808"/>
                    <a:pt x="5260138" y="374977"/>
                    <a:pt x="5259828" y="364283"/>
                  </a:cubicBezTo>
                  <a:cubicBezTo>
                    <a:pt x="5259363" y="353591"/>
                    <a:pt x="5266646" y="344915"/>
                    <a:pt x="5275942" y="344915"/>
                  </a:cubicBezTo>
                  <a:close/>
                  <a:moveTo>
                    <a:pt x="5329244" y="344759"/>
                  </a:moveTo>
                  <a:cubicBezTo>
                    <a:pt x="5338541" y="344759"/>
                    <a:pt x="5346443" y="353591"/>
                    <a:pt x="5347063" y="364283"/>
                  </a:cubicBezTo>
                  <a:cubicBezTo>
                    <a:pt x="5347683" y="375130"/>
                    <a:pt x="5340555" y="383808"/>
                    <a:pt x="5331258" y="383808"/>
                  </a:cubicBezTo>
                  <a:cubicBezTo>
                    <a:pt x="5321961" y="383808"/>
                    <a:pt x="5313904" y="374977"/>
                    <a:pt x="5313440" y="364283"/>
                  </a:cubicBezTo>
                  <a:cubicBezTo>
                    <a:pt x="5312975" y="353591"/>
                    <a:pt x="5320102" y="344915"/>
                    <a:pt x="5329244" y="344759"/>
                  </a:cubicBezTo>
                  <a:close/>
                  <a:moveTo>
                    <a:pt x="7580004" y="344140"/>
                  </a:moveTo>
                  <a:cubicBezTo>
                    <a:pt x="7588836" y="345069"/>
                    <a:pt x="7600767" y="354830"/>
                    <a:pt x="7606810" y="365988"/>
                  </a:cubicBezTo>
                  <a:cubicBezTo>
                    <a:pt x="7612853" y="377143"/>
                    <a:pt x="7610684" y="385511"/>
                    <a:pt x="7601852" y="384580"/>
                  </a:cubicBezTo>
                  <a:cubicBezTo>
                    <a:pt x="7593020" y="383651"/>
                    <a:pt x="7580934" y="373889"/>
                    <a:pt x="7575046" y="362733"/>
                  </a:cubicBezTo>
                  <a:cubicBezTo>
                    <a:pt x="7569003" y="351576"/>
                    <a:pt x="7571327" y="343210"/>
                    <a:pt x="7580004" y="344140"/>
                  </a:cubicBezTo>
                  <a:close/>
                  <a:moveTo>
                    <a:pt x="3694089" y="343364"/>
                  </a:moveTo>
                  <a:cubicBezTo>
                    <a:pt x="3703076" y="342746"/>
                    <a:pt x="3707569" y="350957"/>
                    <a:pt x="3704006" y="361804"/>
                  </a:cubicBezTo>
                  <a:cubicBezTo>
                    <a:pt x="3700442" y="372650"/>
                    <a:pt x="3690060" y="382102"/>
                    <a:pt x="3680918" y="382720"/>
                  </a:cubicBezTo>
                  <a:cubicBezTo>
                    <a:pt x="3671777" y="383495"/>
                    <a:pt x="3667283" y="375129"/>
                    <a:pt x="3671002" y="364282"/>
                  </a:cubicBezTo>
                  <a:cubicBezTo>
                    <a:pt x="3674720" y="353282"/>
                    <a:pt x="3685102" y="343985"/>
                    <a:pt x="3694089" y="343364"/>
                  </a:cubicBezTo>
                  <a:close/>
                  <a:moveTo>
                    <a:pt x="6894208" y="343211"/>
                  </a:moveTo>
                  <a:cubicBezTo>
                    <a:pt x="6903195" y="343830"/>
                    <a:pt x="6914197" y="353129"/>
                    <a:pt x="6918690" y="364129"/>
                  </a:cubicBezTo>
                  <a:cubicBezTo>
                    <a:pt x="6923183" y="374975"/>
                    <a:pt x="6919465" y="383343"/>
                    <a:pt x="6910478" y="382723"/>
                  </a:cubicBezTo>
                  <a:cubicBezTo>
                    <a:pt x="6901336" y="381949"/>
                    <a:pt x="6890490" y="372650"/>
                    <a:pt x="6885996" y="361649"/>
                  </a:cubicBezTo>
                  <a:cubicBezTo>
                    <a:pt x="6881503" y="350649"/>
                    <a:pt x="6885221" y="342436"/>
                    <a:pt x="6894208" y="343211"/>
                  </a:cubicBezTo>
                  <a:close/>
                  <a:moveTo>
                    <a:pt x="3043504" y="341196"/>
                  </a:moveTo>
                  <a:cubicBezTo>
                    <a:pt x="3052336" y="340266"/>
                    <a:pt x="3055434" y="348477"/>
                    <a:pt x="3050322" y="359479"/>
                  </a:cubicBezTo>
                  <a:cubicBezTo>
                    <a:pt x="3045209" y="370480"/>
                    <a:pt x="3033743" y="380241"/>
                    <a:pt x="3024756" y="381172"/>
                  </a:cubicBezTo>
                  <a:cubicBezTo>
                    <a:pt x="3015769" y="382102"/>
                    <a:pt x="3012670" y="373889"/>
                    <a:pt x="3017938" y="362887"/>
                  </a:cubicBezTo>
                  <a:cubicBezTo>
                    <a:pt x="3023050" y="351887"/>
                    <a:pt x="3034517" y="342281"/>
                    <a:pt x="3043504" y="341196"/>
                  </a:cubicBezTo>
                  <a:close/>
                  <a:moveTo>
                    <a:pt x="3746771" y="339491"/>
                  </a:moveTo>
                  <a:cubicBezTo>
                    <a:pt x="3755913" y="338871"/>
                    <a:pt x="3760407" y="347083"/>
                    <a:pt x="3756998" y="357929"/>
                  </a:cubicBezTo>
                  <a:cubicBezTo>
                    <a:pt x="3753589" y="368776"/>
                    <a:pt x="3743207" y="378227"/>
                    <a:pt x="3734065" y="378847"/>
                  </a:cubicBezTo>
                  <a:cubicBezTo>
                    <a:pt x="3724924" y="379621"/>
                    <a:pt x="3720275" y="371255"/>
                    <a:pt x="3723839" y="360409"/>
                  </a:cubicBezTo>
                  <a:cubicBezTo>
                    <a:pt x="3727403" y="349562"/>
                    <a:pt x="3737629" y="340266"/>
                    <a:pt x="3746771" y="339491"/>
                  </a:cubicBezTo>
                  <a:close/>
                  <a:moveTo>
                    <a:pt x="6842456" y="339338"/>
                  </a:moveTo>
                  <a:cubicBezTo>
                    <a:pt x="6851443" y="339957"/>
                    <a:pt x="6862289" y="349253"/>
                    <a:pt x="6866628" y="360254"/>
                  </a:cubicBezTo>
                  <a:cubicBezTo>
                    <a:pt x="6871121" y="371100"/>
                    <a:pt x="6867403" y="379469"/>
                    <a:pt x="6858261" y="378850"/>
                  </a:cubicBezTo>
                  <a:cubicBezTo>
                    <a:pt x="6849119" y="378229"/>
                    <a:pt x="6838273" y="368777"/>
                    <a:pt x="6833934" y="357931"/>
                  </a:cubicBezTo>
                  <a:cubicBezTo>
                    <a:pt x="6829596" y="347085"/>
                    <a:pt x="6833314" y="338717"/>
                    <a:pt x="6842456" y="339338"/>
                  </a:cubicBezTo>
                  <a:close/>
                  <a:moveTo>
                    <a:pt x="7529491" y="339027"/>
                  </a:moveTo>
                  <a:cubicBezTo>
                    <a:pt x="7538323" y="339802"/>
                    <a:pt x="7550254" y="349563"/>
                    <a:pt x="7556142" y="360719"/>
                  </a:cubicBezTo>
                  <a:cubicBezTo>
                    <a:pt x="7562030" y="371876"/>
                    <a:pt x="7559706" y="380243"/>
                    <a:pt x="7550874" y="379313"/>
                  </a:cubicBezTo>
                  <a:cubicBezTo>
                    <a:pt x="7542042" y="378383"/>
                    <a:pt x="7530111" y="368621"/>
                    <a:pt x="7524223" y="357465"/>
                  </a:cubicBezTo>
                  <a:cubicBezTo>
                    <a:pt x="7518335" y="346309"/>
                    <a:pt x="7520814" y="338097"/>
                    <a:pt x="7529491" y="339027"/>
                  </a:cubicBezTo>
                  <a:close/>
                  <a:moveTo>
                    <a:pt x="3094947" y="336082"/>
                  </a:moveTo>
                  <a:cubicBezTo>
                    <a:pt x="3103934" y="335307"/>
                    <a:pt x="3107033" y="343364"/>
                    <a:pt x="3102075" y="354366"/>
                  </a:cubicBezTo>
                  <a:cubicBezTo>
                    <a:pt x="3096961" y="365366"/>
                    <a:pt x="3085650" y="374974"/>
                    <a:pt x="3076663" y="375903"/>
                  </a:cubicBezTo>
                  <a:cubicBezTo>
                    <a:pt x="3067676" y="376833"/>
                    <a:pt x="3064421" y="368621"/>
                    <a:pt x="3069535" y="357619"/>
                  </a:cubicBezTo>
                  <a:cubicBezTo>
                    <a:pt x="3074647" y="346618"/>
                    <a:pt x="3085960" y="337011"/>
                    <a:pt x="3094947" y="336082"/>
                  </a:cubicBezTo>
                  <a:close/>
                  <a:moveTo>
                    <a:pt x="6790549" y="335929"/>
                  </a:moveTo>
                  <a:cubicBezTo>
                    <a:pt x="6799536" y="336549"/>
                    <a:pt x="6810227" y="345846"/>
                    <a:pt x="6814566" y="356694"/>
                  </a:cubicBezTo>
                  <a:cubicBezTo>
                    <a:pt x="6818904" y="367537"/>
                    <a:pt x="6815031" y="375905"/>
                    <a:pt x="6805889" y="375285"/>
                  </a:cubicBezTo>
                  <a:cubicBezTo>
                    <a:pt x="6796902" y="374666"/>
                    <a:pt x="6786056" y="365214"/>
                    <a:pt x="6781872" y="354368"/>
                  </a:cubicBezTo>
                  <a:cubicBezTo>
                    <a:pt x="6777688" y="343521"/>
                    <a:pt x="6781562" y="335154"/>
                    <a:pt x="6790549" y="335929"/>
                  </a:cubicBezTo>
                  <a:close/>
                  <a:moveTo>
                    <a:pt x="3799143" y="335927"/>
                  </a:moveTo>
                  <a:cubicBezTo>
                    <a:pt x="3808130" y="335307"/>
                    <a:pt x="3812779" y="343520"/>
                    <a:pt x="3809525" y="354366"/>
                  </a:cubicBezTo>
                  <a:cubicBezTo>
                    <a:pt x="3806271" y="365214"/>
                    <a:pt x="3796044" y="374355"/>
                    <a:pt x="3786902" y="375129"/>
                  </a:cubicBezTo>
                  <a:cubicBezTo>
                    <a:pt x="3777761" y="375903"/>
                    <a:pt x="3773112" y="367537"/>
                    <a:pt x="3776521" y="356691"/>
                  </a:cubicBezTo>
                  <a:cubicBezTo>
                    <a:pt x="3779930" y="345844"/>
                    <a:pt x="3790156" y="336548"/>
                    <a:pt x="3799143" y="335927"/>
                  </a:cubicBezTo>
                  <a:close/>
                  <a:moveTo>
                    <a:pt x="7478979" y="333758"/>
                  </a:moveTo>
                  <a:cubicBezTo>
                    <a:pt x="7487810" y="334688"/>
                    <a:pt x="7499586" y="344293"/>
                    <a:pt x="7505474" y="355449"/>
                  </a:cubicBezTo>
                  <a:cubicBezTo>
                    <a:pt x="7511363" y="366607"/>
                    <a:pt x="7508883" y="374974"/>
                    <a:pt x="7500051" y="374045"/>
                  </a:cubicBezTo>
                  <a:cubicBezTo>
                    <a:pt x="7491219" y="373113"/>
                    <a:pt x="7479288" y="363508"/>
                    <a:pt x="7473555" y="352352"/>
                  </a:cubicBezTo>
                  <a:cubicBezTo>
                    <a:pt x="7467667" y="341349"/>
                    <a:pt x="7470147" y="333139"/>
                    <a:pt x="7478979" y="333758"/>
                  </a:cubicBezTo>
                  <a:close/>
                  <a:moveTo>
                    <a:pt x="3851825" y="332365"/>
                  </a:moveTo>
                  <a:cubicBezTo>
                    <a:pt x="3860967" y="331744"/>
                    <a:pt x="3865770" y="339956"/>
                    <a:pt x="3862516" y="350803"/>
                  </a:cubicBezTo>
                  <a:cubicBezTo>
                    <a:pt x="3859262" y="361649"/>
                    <a:pt x="3849191" y="370946"/>
                    <a:pt x="3840049" y="371565"/>
                  </a:cubicBezTo>
                  <a:cubicBezTo>
                    <a:pt x="3830907" y="372029"/>
                    <a:pt x="3826104" y="363818"/>
                    <a:pt x="3829358" y="352972"/>
                  </a:cubicBezTo>
                  <a:cubicBezTo>
                    <a:pt x="3832611" y="342281"/>
                    <a:pt x="3842683" y="332984"/>
                    <a:pt x="3851825" y="332365"/>
                  </a:cubicBezTo>
                  <a:close/>
                  <a:moveTo>
                    <a:pt x="6738642" y="332211"/>
                  </a:moveTo>
                  <a:cubicBezTo>
                    <a:pt x="6747629" y="332830"/>
                    <a:pt x="6758320" y="342125"/>
                    <a:pt x="6762503" y="352972"/>
                  </a:cubicBezTo>
                  <a:cubicBezTo>
                    <a:pt x="6766687" y="363819"/>
                    <a:pt x="6762814" y="372186"/>
                    <a:pt x="6753672" y="371566"/>
                  </a:cubicBezTo>
                  <a:cubicBezTo>
                    <a:pt x="6744530" y="370948"/>
                    <a:pt x="6733838" y="361652"/>
                    <a:pt x="6729810" y="350803"/>
                  </a:cubicBezTo>
                  <a:cubicBezTo>
                    <a:pt x="6725626" y="339957"/>
                    <a:pt x="6729655" y="331744"/>
                    <a:pt x="6738642" y="332211"/>
                  </a:cubicBezTo>
                  <a:close/>
                  <a:moveTo>
                    <a:pt x="6686735" y="329111"/>
                  </a:moveTo>
                  <a:cubicBezTo>
                    <a:pt x="6695721" y="329575"/>
                    <a:pt x="6706258" y="338872"/>
                    <a:pt x="6710286" y="349719"/>
                  </a:cubicBezTo>
                  <a:cubicBezTo>
                    <a:pt x="6714315" y="360566"/>
                    <a:pt x="6710286" y="368932"/>
                    <a:pt x="6701145" y="368312"/>
                  </a:cubicBezTo>
                  <a:cubicBezTo>
                    <a:pt x="6692158" y="367694"/>
                    <a:pt x="6681466" y="358396"/>
                    <a:pt x="6677593" y="347550"/>
                  </a:cubicBezTo>
                  <a:cubicBezTo>
                    <a:pt x="6673719" y="336703"/>
                    <a:pt x="6677747" y="328337"/>
                    <a:pt x="6686735" y="329111"/>
                  </a:cubicBezTo>
                  <a:close/>
                  <a:moveTo>
                    <a:pt x="3904197" y="329111"/>
                  </a:moveTo>
                  <a:cubicBezTo>
                    <a:pt x="3913339" y="328489"/>
                    <a:pt x="3918297" y="336702"/>
                    <a:pt x="3915199" y="347549"/>
                  </a:cubicBezTo>
                  <a:cubicBezTo>
                    <a:pt x="3912255" y="358240"/>
                    <a:pt x="3902183" y="367537"/>
                    <a:pt x="3893041" y="368157"/>
                  </a:cubicBezTo>
                  <a:cubicBezTo>
                    <a:pt x="3883744" y="368621"/>
                    <a:pt x="3878941" y="360409"/>
                    <a:pt x="3882040" y="349563"/>
                  </a:cubicBezTo>
                  <a:cubicBezTo>
                    <a:pt x="3885294" y="338717"/>
                    <a:pt x="3895211" y="329574"/>
                    <a:pt x="3904197" y="329111"/>
                  </a:cubicBezTo>
                  <a:close/>
                  <a:moveTo>
                    <a:pt x="7428311" y="328954"/>
                  </a:moveTo>
                  <a:cubicBezTo>
                    <a:pt x="7437143" y="329729"/>
                    <a:pt x="7448919" y="339336"/>
                    <a:pt x="7454652" y="350493"/>
                  </a:cubicBezTo>
                  <a:cubicBezTo>
                    <a:pt x="7460385" y="361648"/>
                    <a:pt x="7457906" y="370016"/>
                    <a:pt x="7449074" y="369085"/>
                  </a:cubicBezTo>
                  <a:cubicBezTo>
                    <a:pt x="7440242" y="368156"/>
                    <a:pt x="7428466" y="358395"/>
                    <a:pt x="7422733" y="347393"/>
                  </a:cubicBezTo>
                  <a:cubicBezTo>
                    <a:pt x="7417000" y="336391"/>
                    <a:pt x="7419634" y="328180"/>
                    <a:pt x="7428311" y="328954"/>
                  </a:cubicBezTo>
                  <a:close/>
                  <a:moveTo>
                    <a:pt x="6634672" y="325702"/>
                  </a:moveTo>
                  <a:cubicBezTo>
                    <a:pt x="6643659" y="326322"/>
                    <a:pt x="6654196" y="335464"/>
                    <a:pt x="6658069" y="346309"/>
                  </a:cubicBezTo>
                  <a:cubicBezTo>
                    <a:pt x="6662098" y="357156"/>
                    <a:pt x="6657914" y="365523"/>
                    <a:pt x="6648772" y="364903"/>
                  </a:cubicBezTo>
                  <a:cubicBezTo>
                    <a:pt x="6639630" y="364439"/>
                    <a:pt x="6629249" y="355143"/>
                    <a:pt x="6625375" y="344296"/>
                  </a:cubicBezTo>
                  <a:cubicBezTo>
                    <a:pt x="6621657" y="333450"/>
                    <a:pt x="6625840" y="325238"/>
                    <a:pt x="6634672" y="325702"/>
                  </a:cubicBezTo>
                  <a:close/>
                  <a:moveTo>
                    <a:pt x="3956879" y="325701"/>
                  </a:moveTo>
                  <a:cubicBezTo>
                    <a:pt x="3966021" y="325081"/>
                    <a:pt x="3970979" y="333293"/>
                    <a:pt x="3968035" y="344140"/>
                  </a:cubicBezTo>
                  <a:cubicBezTo>
                    <a:pt x="3965091" y="354985"/>
                    <a:pt x="3955174" y="364129"/>
                    <a:pt x="3946033" y="364748"/>
                  </a:cubicBezTo>
                  <a:cubicBezTo>
                    <a:pt x="3936891" y="365212"/>
                    <a:pt x="3931777" y="357000"/>
                    <a:pt x="3934876" y="346153"/>
                  </a:cubicBezTo>
                  <a:cubicBezTo>
                    <a:pt x="3937975" y="335464"/>
                    <a:pt x="3947737" y="326320"/>
                    <a:pt x="3956879" y="325701"/>
                  </a:cubicBezTo>
                  <a:close/>
                  <a:moveTo>
                    <a:pt x="7377953" y="324152"/>
                  </a:moveTo>
                  <a:cubicBezTo>
                    <a:pt x="7386630" y="325081"/>
                    <a:pt x="7398406" y="334688"/>
                    <a:pt x="7403984" y="345688"/>
                  </a:cubicBezTo>
                  <a:cubicBezTo>
                    <a:pt x="7409562" y="356689"/>
                    <a:pt x="7406928" y="365057"/>
                    <a:pt x="7398096" y="364129"/>
                  </a:cubicBezTo>
                  <a:cubicBezTo>
                    <a:pt x="7389109" y="363352"/>
                    <a:pt x="7377488" y="353592"/>
                    <a:pt x="7371910" y="342590"/>
                  </a:cubicBezTo>
                  <a:cubicBezTo>
                    <a:pt x="7366332" y="331589"/>
                    <a:pt x="7368966" y="323377"/>
                    <a:pt x="7377953" y="324152"/>
                  </a:cubicBezTo>
                  <a:close/>
                  <a:moveTo>
                    <a:pt x="6582765" y="322759"/>
                  </a:moveTo>
                  <a:cubicBezTo>
                    <a:pt x="6591752" y="323223"/>
                    <a:pt x="6602133" y="332365"/>
                    <a:pt x="6606007" y="343211"/>
                  </a:cubicBezTo>
                  <a:cubicBezTo>
                    <a:pt x="6609881" y="353903"/>
                    <a:pt x="6605542" y="362425"/>
                    <a:pt x="6596401" y="361805"/>
                  </a:cubicBezTo>
                  <a:cubicBezTo>
                    <a:pt x="6587259" y="361185"/>
                    <a:pt x="6576878" y="352043"/>
                    <a:pt x="6573158" y="341197"/>
                  </a:cubicBezTo>
                  <a:cubicBezTo>
                    <a:pt x="6569440" y="330349"/>
                    <a:pt x="6573778" y="322138"/>
                    <a:pt x="6582765" y="322759"/>
                  </a:cubicBezTo>
                  <a:close/>
                  <a:moveTo>
                    <a:pt x="4009561" y="322757"/>
                  </a:moveTo>
                  <a:cubicBezTo>
                    <a:pt x="4018703" y="322139"/>
                    <a:pt x="4023816" y="330504"/>
                    <a:pt x="4021027" y="341196"/>
                  </a:cubicBezTo>
                  <a:cubicBezTo>
                    <a:pt x="4018083" y="351887"/>
                    <a:pt x="4008321" y="361183"/>
                    <a:pt x="3999179" y="361649"/>
                  </a:cubicBezTo>
                  <a:cubicBezTo>
                    <a:pt x="3989882" y="362115"/>
                    <a:pt x="3984769" y="353748"/>
                    <a:pt x="3987713" y="343055"/>
                  </a:cubicBezTo>
                  <a:cubicBezTo>
                    <a:pt x="3990657" y="332210"/>
                    <a:pt x="4000419" y="323067"/>
                    <a:pt x="4009561" y="322757"/>
                  </a:cubicBezTo>
                  <a:close/>
                  <a:moveTo>
                    <a:pt x="3249546" y="321207"/>
                  </a:moveTo>
                  <a:cubicBezTo>
                    <a:pt x="3258533" y="320277"/>
                    <a:pt x="3261942" y="328489"/>
                    <a:pt x="3257294" y="339336"/>
                  </a:cubicBezTo>
                  <a:cubicBezTo>
                    <a:pt x="3252645" y="350337"/>
                    <a:pt x="3241489" y="359790"/>
                    <a:pt x="3232502" y="360719"/>
                  </a:cubicBezTo>
                  <a:cubicBezTo>
                    <a:pt x="3223515" y="361494"/>
                    <a:pt x="3219951" y="353436"/>
                    <a:pt x="3224755" y="342435"/>
                  </a:cubicBezTo>
                  <a:cubicBezTo>
                    <a:pt x="3229403" y="331433"/>
                    <a:pt x="3240559" y="321982"/>
                    <a:pt x="3249546" y="321207"/>
                  </a:cubicBezTo>
                  <a:close/>
                  <a:moveTo>
                    <a:pt x="6530858" y="319659"/>
                  </a:moveTo>
                  <a:cubicBezTo>
                    <a:pt x="6539844" y="320123"/>
                    <a:pt x="6550071" y="329266"/>
                    <a:pt x="6553789" y="340112"/>
                  </a:cubicBezTo>
                  <a:cubicBezTo>
                    <a:pt x="6557353" y="350959"/>
                    <a:pt x="6553015" y="359325"/>
                    <a:pt x="6543873" y="358861"/>
                  </a:cubicBezTo>
                  <a:cubicBezTo>
                    <a:pt x="6534886" y="358242"/>
                    <a:pt x="6524505" y="349099"/>
                    <a:pt x="6520941" y="338253"/>
                  </a:cubicBezTo>
                  <a:cubicBezTo>
                    <a:pt x="6517377" y="327407"/>
                    <a:pt x="6521870" y="319040"/>
                    <a:pt x="6530858" y="319659"/>
                  </a:cubicBezTo>
                  <a:close/>
                  <a:moveTo>
                    <a:pt x="4062088" y="319658"/>
                  </a:moveTo>
                  <a:cubicBezTo>
                    <a:pt x="4071230" y="319038"/>
                    <a:pt x="4076343" y="327406"/>
                    <a:pt x="4073709" y="338097"/>
                  </a:cubicBezTo>
                  <a:cubicBezTo>
                    <a:pt x="4071075" y="348788"/>
                    <a:pt x="4061313" y="358085"/>
                    <a:pt x="4052172" y="358550"/>
                  </a:cubicBezTo>
                  <a:cubicBezTo>
                    <a:pt x="4043030" y="359014"/>
                    <a:pt x="4037761" y="350648"/>
                    <a:pt x="4040551" y="339956"/>
                  </a:cubicBezTo>
                  <a:cubicBezTo>
                    <a:pt x="4043339" y="329111"/>
                    <a:pt x="4052946" y="320122"/>
                    <a:pt x="4062088" y="319658"/>
                  </a:cubicBezTo>
                  <a:close/>
                  <a:moveTo>
                    <a:pt x="7326975" y="319503"/>
                  </a:moveTo>
                  <a:cubicBezTo>
                    <a:pt x="7335652" y="320277"/>
                    <a:pt x="7347273" y="329885"/>
                    <a:pt x="7352851" y="340885"/>
                  </a:cubicBezTo>
                  <a:cubicBezTo>
                    <a:pt x="7358429" y="351887"/>
                    <a:pt x="7355640" y="360099"/>
                    <a:pt x="7346808" y="359324"/>
                  </a:cubicBezTo>
                  <a:cubicBezTo>
                    <a:pt x="7337976" y="358393"/>
                    <a:pt x="7326355" y="348788"/>
                    <a:pt x="7320932" y="337786"/>
                  </a:cubicBezTo>
                  <a:cubicBezTo>
                    <a:pt x="7315509" y="326784"/>
                    <a:pt x="7318143" y="318573"/>
                    <a:pt x="7326975" y="319503"/>
                  </a:cubicBezTo>
                  <a:close/>
                  <a:moveTo>
                    <a:pt x="4114770" y="316714"/>
                  </a:moveTo>
                  <a:cubicBezTo>
                    <a:pt x="4123912" y="316094"/>
                    <a:pt x="4129180" y="324462"/>
                    <a:pt x="4126701" y="335153"/>
                  </a:cubicBezTo>
                  <a:cubicBezTo>
                    <a:pt x="4124067" y="345999"/>
                    <a:pt x="4114460" y="355143"/>
                    <a:pt x="4105318" y="355606"/>
                  </a:cubicBezTo>
                  <a:cubicBezTo>
                    <a:pt x="4096022" y="356070"/>
                    <a:pt x="4090753" y="347703"/>
                    <a:pt x="4093388" y="337012"/>
                  </a:cubicBezTo>
                  <a:cubicBezTo>
                    <a:pt x="4096022" y="326165"/>
                    <a:pt x="4105628" y="317178"/>
                    <a:pt x="4114770" y="316714"/>
                  </a:cubicBezTo>
                  <a:close/>
                  <a:moveTo>
                    <a:pt x="6478795" y="316561"/>
                  </a:moveTo>
                  <a:cubicBezTo>
                    <a:pt x="6487783" y="317181"/>
                    <a:pt x="6498009" y="326166"/>
                    <a:pt x="6501573" y="337013"/>
                  </a:cubicBezTo>
                  <a:cubicBezTo>
                    <a:pt x="6505137" y="347860"/>
                    <a:pt x="6500643" y="356228"/>
                    <a:pt x="6491501" y="355762"/>
                  </a:cubicBezTo>
                  <a:cubicBezTo>
                    <a:pt x="6482359" y="355297"/>
                    <a:pt x="6472133" y="346154"/>
                    <a:pt x="6468724" y="335309"/>
                  </a:cubicBezTo>
                  <a:cubicBezTo>
                    <a:pt x="6465160" y="324619"/>
                    <a:pt x="6469809" y="316248"/>
                    <a:pt x="6478795" y="316561"/>
                  </a:cubicBezTo>
                  <a:close/>
                  <a:moveTo>
                    <a:pt x="3301143" y="316404"/>
                  </a:moveTo>
                  <a:cubicBezTo>
                    <a:pt x="3309975" y="315473"/>
                    <a:pt x="3313539" y="323685"/>
                    <a:pt x="3309046" y="334532"/>
                  </a:cubicBezTo>
                  <a:cubicBezTo>
                    <a:pt x="3304397" y="345378"/>
                    <a:pt x="3293396" y="354985"/>
                    <a:pt x="3284409" y="355759"/>
                  </a:cubicBezTo>
                  <a:cubicBezTo>
                    <a:pt x="3275422" y="356534"/>
                    <a:pt x="3271858" y="348322"/>
                    <a:pt x="3276507" y="337475"/>
                  </a:cubicBezTo>
                  <a:cubicBezTo>
                    <a:pt x="3281155" y="326629"/>
                    <a:pt x="3292156" y="317178"/>
                    <a:pt x="3301143" y="316404"/>
                  </a:cubicBezTo>
                  <a:close/>
                  <a:moveTo>
                    <a:pt x="7276153" y="314701"/>
                  </a:moveTo>
                  <a:cubicBezTo>
                    <a:pt x="7284985" y="315630"/>
                    <a:pt x="7296451" y="325081"/>
                    <a:pt x="7301874" y="336082"/>
                  </a:cubicBezTo>
                  <a:cubicBezTo>
                    <a:pt x="7307297" y="347083"/>
                    <a:pt x="7304508" y="355295"/>
                    <a:pt x="7295676" y="354521"/>
                  </a:cubicBezTo>
                  <a:cubicBezTo>
                    <a:pt x="7286844" y="353746"/>
                    <a:pt x="7275223" y="344140"/>
                    <a:pt x="7269955" y="333139"/>
                  </a:cubicBezTo>
                  <a:cubicBezTo>
                    <a:pt x="7264687" y="322292"/>
                    <a:pt x="7267476" y="313924"/>
                    <a:pt x="7276153" y="314701"/>
                  </a:cubicBezTo>
                  <a:close/>
                  <a:moveTo>
                    <a:pt x="6426889" y="314082"/>
                  </a:moveTo>
                  <a:cubicBezTo>
                    <a:pt x="6435876" y="314546"/>
                    <a:pt x="6445947" y="323532"/>
                    <a:pt x="6449356" y="334380"/>
                  </a:cubicBezTo>
                  <a:cubicBezTo>
                    <a:pt x="6452765" y="345226"/>
                    <a:pt x="6448117" y="353592"/>
                    <a:pt x="6438974" y="353129"/>
                  </a:cubicBezTo>
                  <a:cubicBezTo>
                    <a:pt x="6429833" y="352663"/>
                    <a:pt x="6419606" y="343521"/>
                    <a:pt x="6416352" y="332675"/>
                  </a:cubicBezTo>
                  <a:cubicBezTo>
                    <a:pt x="6412943" y="321828"/>
                    <a:pt x="6417592" y="313461"/>
                    <a:pt x="6426889" y="314082"/>
                  </a:cubicBezTo>
                  <a:close/>
                  <a:moveTo>
                    <a:pt x="4167296" y="313924"/>
                  </a:moveTo>
                  <a:cubicBezTo>
                    <a:pt x="4176283" y="313306"/>
                    <a:pt x="4181862" y="321673"/>
                    <a:pt x="4179382" y="332365"/>
                  </a:cubicBezTo>
                  <a:cubicBezTo>
                    <a:pt x="4176903" y="343055"/>
                    <a:pt x="4167606" y="352197"/>
                    <a:pt x="4158310" y="352663"/>
                  </a:cubicBezTo>
                  <a:cubicBezTo>
                    <a:pt x="4149167" y="353127"/>
                    <a:pt x="4143745" y="344759"/>
                    <a:pt x="4146223" y="334068"/>
                  </a:cubicBezTo>
                  <a:cubicBezTo>
                    <a:pt x="4148703" y="323377"/>
                    <a:pt x="4158155" y="314390"/>
                    <a:pt x="4167296" y="313924"/>
                  </a:cubicBezTo>
                  <a:close/>
                  <a:moveTo>
                    <a:pt x="2767994" y="312684"/>
                  </a:moveTo>
                  <a:cubicBezTo>
                    <a:pt x="2776826" y="311600"/>
                    <a:pt x="2779305" y="319811"/>
                    <a:pt x="2773572" y="330814"/>
                  </a:cubicBezTo>
                  <a:cubicBezTo>
                    <a:pt x="2767839" y="341813"/>
                    <a:pt x="2755908" y="351576"/>
                    <a:pt x="2747076" y="352661"/>
                  </a:cubicBezTo>
                  <a:cubicBezTo>
                    <a:pt x="2738089" y="353590"/>
                    <a:pt x="2735610" y="345533"/>
                    <a:pt x="2741498" y="334377"/>
                  </a:cubicBezTo>
                  <a:cubicBezTo>
                    <a:pt x="2747386" y="323376"/>
                    <a:pt x="2759162" y="313459"/>
                    <a:pt x="2767994" y="312684"/>
                  </a:cubicBezTo>
                  <a:close/>
                  <a:moveTo>
                    <a:pt x="3352741" y="311754"/>
                  </a:moveTo>
                  <a:cubicBezTo>
                    <a:pt x="3361728" y="310980"/>
                    <a:pt x="3365446" y="319038"/>
                    <a:pt x="3360953" y="329883"/>
                  </a:cubicBezTo>
                  <a:cubicBezTo>
                    <a:pt x="3356614" y="340731"/>
                    <a:pt x="3345613" y="350337"/>
                    <a:pt x="3336626" y="351112"/>
                  </a:cubicBezTo>
                  <a:cubicBezTo>
                    <a:pt x="3327484" y="351887"/>
                    <a:pt x="3323920" y="343674"/>
                    <a:pt x="3328414" y="332827"/>
                  </a:cubicBezTo>
                  <a:cubicBezTo>
                    <a:pt x="3332907" y="321981"/>
                    <a:pt x="3343754" y="312530"/>
                    <a:pt x="3352741" y="311754"/>
                  </a:cubicBezTo>
                  <a:close/>
                  <a:moveTo>
                    <a:pt x="6374517" y="311291"/>
                  </a:moveTo>
                  <a:cubicBezTo>
                    <a:pt x="6383503" y="311757"/>
                    <a:pt x="6393575" y="320897"/>
                    <a:pt x="6396829" y="331591"/>
                  </a:cubicBezTo>
                  <a:cubicBezTo>
                    <a:pt x="6400083" y="342436"/>
                    <a:pt x="6395434" y="350803"/>
                    <a:pt x="6386292" y="350338"/>
                  </a:cubicBezTo>
                  <a:cubicBezTo>
                    <a:pt x="6377151" y="349872"/>
                    <a:pt x="6367234" y="340731"/>
                    <a:pt x="6363980" y="330040"/>
                  </a:cubicBezTo>
                  <a:cubicBezTo>
                    <a:pt x="6360726" y="319193"/>
                    <a:pt x="6365530" y="310981"/>
                    <a:pt x="6374517" y="311291"/>
                  </a:cubicBezTo>
                  <a:close/>
                  <a:moveTo>
                    <a:pt x="4219979" y="311136"/>
                  </a:moveTo>
                  <a:cubicBezTo>
                    <a:pt x="4229120" y="310672"/>
                    <a:pt x="4234699" y="319038"/>
                    <a:pt x="4232375" y="329730"/>
                  </a:cubicBezTo>
                  <a:cubicBezTo>
                    <a:pt x="4230205" y="340422"/>
                    <a:pt x="4220908" y="349563"/>
                    <a:pt x="4211611" y="350028"/>
                  </a:cubicBezTo>
                  <a:cubicBezTo>
                    <a:pt x="4202315" y="350493"/>
                    <a:pt x="4196892" y="342125"/>
                    <a:pt x="4199216" y="331436"/>
                  </a:cubicBezTo>
                  <a:cubicBezTo>
                    <a:pt x="4201540" y="320743"/>
                    <a:pt x="4210837" y="311601"/>
                    <a:pt x="4219979" y="311136"/>
                  </a:cubicBezTo>
                  <a:close/>
                  <a:moveTo>
                    <a:pt x="7225485" y="310206"/>
                  </a:moveTo>
                  <a:cubicBezTo>
                    <a:pt x="7234317" y="310981"/>
                    <a:pt x="7245783" y="320433"/>
                    <a:pt x="7251051" y="331433"/>
                  </a:cubicBezTo>
                  <a:cubicBezTo>
                    <a:pt x="7256319" y="342436"/>
                    <a:pt x="7253376" y="350648"/>
                    <a:pt x="7244544" y="349872"/>
                  </a:cubicBezTo>
                  <a:cubicBezTo>
                    <a:pt x="7235711" y="349098"/>
                    <a:pt x="7224246" y="339646"/>
                    <a:pt x="7218977" y="328645"/>
                  </a:cubicBezTo>
                  <a:cubicBezTo>
                    <a:pt x="7213709" y="317799"/>
                    <a:pt x="7216653" y="309432"/>
                    <a:pt x="7225485" y="310206"/>
                  </a:cubicBezTo>
                  <a:close/>
                  <a:moveTo>
                    <a:pt x="6322455" y="308969"/>
                  </a:moveTo>
                  <a:cubicBezTo>
                    <a:pt x="6331596" y="309278"/>
                    <a:pt x="6341513" y="318420"/>
                    <a:pt x="6344612" y="329111"/>
                  </a:cubicBezTo>
                  <a:cubicBezTo>
                    <a:pt x="6347711" y="339957"/>
                    <a:pt x="6342908" y="348323"/>
                    <a:pt x="6333766" y="347858"/>
                  </a:cubicBezTo>
                  <a:cubicBezTo>
                    <a:pt x="6324624" y="347394"/>
                    <a:pt x="6314707" y="338253"/>
                    <a:pt x="6311608" y="327560"/>
                  </a:cubicBezTo>
                  <a:cubicBezTo>
                    <a:pt x="6308509" y="316715"/>
                    <a:pt x="6313313" y="308503"/>
                    <a:pt x="6322455" y="308969"/>
                  </a:cubicBezTo>
                  <a:close/>
                  <a:moveTo>
                    <a:pt x="4272661" y="308656"/>
                  </a:moveTo>
                  <a:cubicBezTo>
                    <a:pt x="4281803" y="308348"/>
                    <a:pt x="4287536" y="316558"/>
                    <a:pt x="4285367" y="327250"/>
                  </a:cubicBezTo>
                  <a:cubicBezTo>
                    <a:pt x="4283198" y="337941"/>
                    <a:pt x="4274056" y="346928"/>
                    <a:pt x="4264759" y="347393"/>
                  </a:cubicBezTo>
                  <a:cubicBezTo>
                    <a:pt x="4255462" y="347858"/>
                    <a:pt x="4249884" y="339491"/>
                    <a:pt x="4252053" y="328800"/>
                  </a:cubicBezTo>
                  <a:cubicBezTo>
                    <a:pt x="4254222" y="318108"/>
                    <a:pt x="4263519" y="309121"/>
                    <a:pt x="4272661" y="308656"/>
                  </a:cubicBezTo>
                  <a:close/>
                  <a:moveTo>
                    <a:pt x="3404338" y="307261"/>
                  </a:moveTo>
                  <a:cubicBezTo>
                    <a:pt x="3413170" y="306489"/>
                    <a:pt x="3417044" y="314544"/>
                    <a:pt x="3412706" y="325391"/>
                  </a:cubicBezTo>
                  <a:cubicBezTo>
                    <a:pt x="3408367" y="336238"/>
                    <a:pt x="3397521" y="345688"/>
                    <a:pt x="3388534" y="346463"/>
                  </a:cubicBezTo>
                  <a:cubicBezTo>
                    <a:pt x="3379547" y="347239"/>
                    <a:pt x="3375828" y="339027"/>
                    <a:pt x="3380167" y="328179"/>
                  </a:cubicBezTo>
                  <a:cubicBezTo>
                    <a:pt x="3384660" y="317334"/>
                    <a:pt x="3395351" y="308036"/>
                    <a:pt x="3404338" y="307261"/>
                  </a:cubicBezTo>
                  <a:close/>
                  <a:moveTo>
                    <a:pt x="6270082" y="306333"/>
                  </a:moveTo>
                  <a:cubicBezTo>
                    <a:pt x="6279069" y="306798"/>
                    <a:pt x="6288831" y="315786"/>
                    <a:pt x="6291929" y="326475"/>
                  </a:cubicBezTo>
                  <a:cubicBezTo>
                    <a:pt x="6295028" y="337167"/>
                    <a:pt x="6290070" y="345690"/>
                    <a:pt x="6280928" y="345225"/>
                  </a:cubicBezTo>
                  <a:cubicBezTo>
                    <a:pt x="6271786" y="344914"/>
                    <a:pt x="6262025" y="335772"/>
                    <a:pt x="6259081" y="325081"/>
                  </a:cubicBezTo>
                  <a:cubicBezTo>
                    <a:pt x="6256136" y="314391"/>
                    <a:pt x="6261095" y="306023"/>
                    <a:pt x="6270082" y="306333"/>
                  </a:cubicBezTo>
                  <a:close/>
                  <a:moveTo>
                    <a:pt x="4325188" y="306178"/>
                  </a:moveTo>
                  <a:cubicBezTo>
                    <a:pt x="4334329" y="305868"/>
                    <a:pt x="4340062" y="314080"/>
                    <a:pt x="4338048" y="324772"/>
                  </a:cubicBezTo>
                  <a:cubicBezTo>
                    <a:pt x="4336034" y="335462"/>
                    <a:pt x="4327047" y="344449"/>
                    <a:pt x="4317750" y="344914"/>
                  </a:cubicBezTo>
                  <a:cubicBezTo>
                    <a:pt x="4308608" y="345378"/>
                    <a:pt x="4302720" y="337012"/>
                    <a:pt x="4304890" y="326320"/>
                  </a:cubicBezTo>
                  <a:cubicBezTo>
                    <a:pt x="4307059" y="315630"/>
                    <a:pt x="4316200" y="306642"/>
                    <a:pt x="4325188" y="306178"/>
                  </a:cubicBezTo>
                  <a:close/>
                  <a:moveTo>
                    <a:pt x="7174663" y="306023"/>
                  </a:moveTo>
                  <a:cubicBezTo>
                    <a:pt x="7183495" y="306642"/>
                    <a:pt x="7194806" y="316094"/>
                    <a:pt x="7200074" y="327096"/>
                  </a:cubicBezTo>
                  <a:cubicBezTo>
                    <a:pt x="7205342" y="337942"/>
                    <a:pt x="7202243" y="346309"/>
                    <a:pt x="7193411" y="345535"/>
                  </a:cubicBezTo>
                  <a:cubicBezTo>
                    <a:pt x="7184424" y="344759"/>
                    <a:pt x="7173113" y="335307"/>
                    <a:pt x="7168000" y="324306"/>
                  </a:cubicBezTo>
                  <a:cubicBezTo>
                    <a:pt x="7162887" y="313305"/>
                    <a:pt x="7165831" y="305093"/>
                    <a:pt x="7174663" y="306023"/>
                  </a:cubicBezTo>
                  <a:close/>
                  <a:moveTo>
                    <a:pt x="6218020" y="304319"/>
                  </a:moveTo>
                  <a:cubicBezTo>
                    <a:pt x="6227162" y="304628"/>
                    <a:pt x="6236769" y="313616"/>
                    <a:pt x="6239713" y="324307"/>
                  </a:cubicBezTo>
                  <a:cubicBezTo>
                    <a:pt x="6242657" y="334998"/>
                    <a:pt x="6237543" y="343521"/>
                    <a:pt x="6228402" y="343056"/>
                  </a:cubicBezTo>
                  <a:cubicBezTo>
                    <a:pt x="6219260" y="342590"/>
                    <a:pt x="6209498" y="333603"/>
                    <a:pt x="6206709" y="322913"/>
                  </a:cubicBezTo>
                  <a:cubicBezTo>
                    <a:pt x="6203765" y="312222"/>
                    <a:pt x="6208879" y="303854"/>
                    <a:pt x="6218020" y="304319"/>
                  </a:cubicBezTo>
                  <a:close/>
                  <a:moveTo>
                    <a:pt x="3456090" y="302768"/>
                  </a:moveTo>
                  <a:cubicBezTo>
                    <a:pt x="3465077" y="301994"/>
                    <a:pt x="3468951" y="310051"/>
                    <a:pt x="3464767" y="320897"/>
                  </a:cubicBezTo>
                  <a:cubicBezTo>
                    <a:pt x="3460584" y="331744"/>
                    <a:pt x="3449737" y="341194"/>
                    <a:pt x="3440751" y="341970"/>
                  </a:cubicBezTo>
                  <a:cubicBezTo>
                    <a:pt x="3431609" y="342745"/>
                    <a:pt x="3427735" y="334532"/>
                    <a:pt x="3432074" y="323685"/>
                  </a:cubicBezTo>
                  <a:cubicBezTo>
                    <a:pt x="3436412" y="312840"/>
                    <a:pt x="3447103" y="303543"/>
                    <a:pt x="3456090" y="302768"/>
                  </a:cubicBezTo>
                  <a:close/>
                  <a:moveTo>
                    <a:pt x="6165803" y="302149"/>
                  </a:moveTo>
                  <a:cubicBezTo>
                    <a:pt x="6174789" y="302460"/>
                    <a:pt x="6184396" y="311446"/>
                    <a:pt x="6187185" y="322139"/>
                  </a:cubicBezTo>
                  <a:cubicBezTo>
                    <a:pt x="6189819" y="332830"/>
                    <a:pt x="6184706" y="341197"/>
                    <a:pt x="6175564" y="340888"/>
                  </a:cubicBezTo>
                  <a:cubicBezTo>
                    <a:pt x="6166422" y="340422"/>
                    <a:pt x="6156815" y="331436"/>
                    <a:pt x="6154182" y="320744"/>
                  </a:cubicBezTo>
                  <a:cubicBezTo>
                    <a:pt x="6151392" y="310052"/>
                    <a:pt x="6156660" y="301686"/>
                    <a:pt x="6165803" y="302149"/>
                  </a:cubicBezTo>
                  <a:close/>
                  <a:moveTo>
                    <a:pt x="7123995" y="301529"/>
                  </a:moveTo>
                  <a:cubicBezTo>
                    <a:pt x="7132672" y="302305"/>
                    <a:pt x="7143982" y="311755"/>
                    <a:pt x="7149096" y="322603"/>
                  </a:cubicBezTo>
                  <a:cubicBezTo>
                    <a:pt x="7154054" y="333448"/>
                    <a:pt x="7150955" y="341815"/>
                    <a:pt x="7142123" y="341040"/>
                  </a:cubicBezTo>
                  <a:cubicBezTo>
                    <a:pt x="7133136" y="340422"/>
                    <a:pt x="7121825" y="330814"/>
                    <a:pt x="7116867" y="319968"/>
                  </a:cubicBezTo>
                  <a:cubicBezTo>
                    <a:pt x="7111909" y="309121"/>
                    <a:pt x="7115007" y="300909"/>
                    <a:pt x="7123995" y="301529"/>
                  </a:cubicBezTo>
                  <a:close/>
                  <a:moveTo>
                    <a:pt x="2869330" y="301063"/>
                  </a:moveTo>
                  <a:cubicBezTo>
                    <a:pt x="2878162" y="300134"/>
                    <a:pt x="2880795" y="308192"/>
                    <a:pt x="2875218" y="319192"/>
                  </a:cubicBezTo>
                  <a:cubicBezTo>
                    <a:pt x="2869794" y="330194"/>
                    <a:pt x="2858019" y="339956"/>
                    <a:pt x="2849187" y="340884"/>
                  </a:cubicBezTo>
                  <a:cubicBezTo>
                    <a:pt x="2840355" y="341969"/>
                    <a:pt x="2837721" y="333757"/>
                    <a:pt x="2843299" y="322756"/>
                  </a:cubicBezTo>
                  <a:cubicBezTo>
                    <a:pt x="2848877" y="311754"/>
                    <a:pt x="2860653" y="302148"/>
                    <a:pt x="2869330" y="301063"/>
                  </a:cubicBezTo>
                  <a:close/>
                  <a:moveTo>
                    <a:pt x="6113430" y="299980"/>
                  </a:moveTo>
                  <a:cubicBezTo>
                    <a:pt x="6122572" y="300289"/>
                    <a:pt x="6132024" y="309276"/>
                    <a:pt x="6134658" y="319967"/>
                  </a:cubicBezTo>
                  <a:cubicBezTo>
                    <a:pt x="6137292" y="330659"/>
                    <a:pt x="6132024" y="339025"/>
                    <a:pt x="6122882" y="338717"/>
                  </a:cubicBezTo>
                  <a:cubicBezTo>
                    <a:pt x="6113740" y="338406"/>
                    <a:pt x="6104134" y="329419"/>
                    <a:pt x="6101654" y="318729"/>
                  </a:cubicBezTo>
                  <a:cubicBezTo>
                    <a:pt x="6099021" y="308038"/>
                    <a:pt x="6104289" y="299669"/>
                    <a:pt x="6113430" y="299980"/>
                  </a:cubicBezTo>
                  <a:close/>
                  <a:moveTo>
                    <a:pt x="3507688" y="298585"/>
                  </a:moveTo>
                  <a:cubicBezTo>
                    <a:pt x="3516674" y="297810"/>
                    <a:pt x="3520548" y="305868"/>
                    <a:pt x="3516520" y="316714"/>
                  </a:cubicBezTo>
                  <a:cubicBezTo>
                    <a:pt x="3512491" y="327560"/>
                    <a:pt x="3501800" y="336857"/>
                    <a:pt x="3492813" y="337632"/>
                  </a:cubicBezTo>
                  <a:cubicBezTo>
                    <a:pt x="3483826" y="338407"/>
                    <a:pt x="3479797" y="330196"/>
                    <a:pt x="3483981" y="319348"/>
                  </a:cubicBezTo>
                  <a:cubicBezTo>
                    <a:pt x="3488164" y="308656"/>
                    <a:pt x="3498701" y="299204"/>
                    <a:pt x="3507688" y="298585"/>
                  </a:cubicBezTo>
                  <a:close/>
                  <a:moveTo>
                    <a:pt x="6061059" y="298276"/>
                  </a:moveTo>
                  <a:cubicBezTo>
                    <a:pt x="6070046" y="298585"/>
                    <a:pt x="6079498" y="307418"/>
                    <a:pt x="6081977" y="318109"/>
                  </a:cubicBezTo>
                  <a:cubicBezTo>
                    <a:pt x="6084456" y="328801"/>
                    <a:pt x="6079033" y="337167"/>
                    <a:pt x="6069891" y="336857"/>
                  </a:cubicBezTo>
                  <a:cubicBezTo>
                    <a:pt x="6060749" y="336548"/>
                    <a:pt x="6051297" y="327560"/>
                    <a:pt x="6048973" y="316870"/>
                  </a:cubicBezTo>
                  <a:cubicBezTo>
                    <a:pt x="6046649" y="306178"/>
                    <a:pt x="6052072" y="297811"/>
                    <a:pt x="6061059" y="298276"/>
                  </a:cubicBezTo>
                  <a:close/>
                  <a:moveTo>
                    <a:pt x="7072862" y="297501"/>
                  </a:moveTo>
                  <a:cubicBezTo>
                    <a:pt x="7081694" y="298121"/>
                    <a:pt x="7092850" y="307572"/>
                    <a:pt x="7097809" y="318417"/>
                  </a:cubicBezTo>
                  <a:cubicBezTo>
                    <a:pt x="7102767" y="329266"/>
                    <a:pt x="7099513" y="337632"/>
                    <a:pt x="7090681" y="336857"/>
                  </a:cubicBezTo>
                  <a:cubicBezTo>
                    <a:pt x="7081849" y="336082"/>
                    <a:pt x="7070693" y="326631"/>
                    <a:pt x="7065735" y="315783"/>
                  </a:cubicBezTo>
                  <a:cubicBezTo>
                    <a:pt x="7060931" y="304938"/>
                    <a:pt x="7064031" y="296726"/>
                    <a:pt x="7072862" y="297501"/>
                  </a:cubicBezTo>
                  <a:close/>
                  <a:moveTo>
                    <a:pt x="6008687" y="296416"/>
                  </a:moveTo>
                  <a:cubicBezTo>
                    <a:pt x="6017829" y="296727"/>
                    <a:pt x="6027126" y="305559"/>
                    <a:pt x="6029450" y="316250"/>
                  </a:cubicBezTo>
                  <a:cubicBezTo>
                    <a:pt x="6031929" y="326786"/>
                    <a:pt x="6026351" y="335307"/>
                    <a:pt x="6017209" y="334998"/>
                  </a:cubicBezTo>
                  <a:cubicBezTo>
                    <a:pt x="6008067" y="334688"/>
                    <a:pt x="5998770" y="325857"/>
                    <a:pt x="5996446" y="315167"/>
                  </a:cubicBezTo>
                  <a:cubicBezTo>
                    <a:pt x="5994122" y="304473"/>
                    <a:pt x="5999700" y="296107"/>
                    <a:pt x="6008687" y="296416"/>
                  </a:cubicBezTo>
                  <a:close/>
                  <a:moveTo>
                    <a:pt x="2920153" y="295486"/>
                  </a:moveTo>
                  <a:cubicBezTo>
                    <a:pt x="2928829" y="294555"/>
                    <a:pt x="2931618" y="302613"/>
                    <a:pt x="2926196" y="313614"/>
                  </a:cubicBezTo>
                  <a:cubicBezTo>
                    <a:pt x="2920773" y="324615"/>
                    <a:pt x="2909152" y="334377"/>
                    <a:pt x="2900320" y="335306"/>
                  </a:cubicBezTo>
                  <a:cubicBezTo>
                    <a:pt x="2891488" y="336391"/>
                    <a:pt x="2888854" y="328179"/>
                    <a:pt x="2894277" y="317178"/>
                  </a:cubicBezTo>
                  <a:cubicBezTo>
                    <a:pt x="2899700" y="306176"/>
                    <a:pt x="2911321" y="296570"/>
                    <a:pt x="2920153" y="295486"/>
                  </a:cubicBezTo>
                  <a:close/>
                  <a:moveTo>
                    <a:pt x="3559440" y="294401"/>
                  </a:moveTo>
                  <a:cubicBezTo>
                    <a:pt x="3568427" y="293627"/>
                    <a:pt x="3572456" y="301684"/>
                    <a:pt x="3568582" y="312530"/>
                  </a:cubicBezTo>
                  <a:cubicBezTo>
                    <a:pt x="3564553" y="323377"/>
                    <a:pt x="3554017" y="332673"/>
                    <a:pt x="3545030" y="333447"/>
                  </a:cubicBezTo>
                  <a:cubicBezTo>
                    <a:pt x="3535888" y="334224"/>
                    <a:pt x="3531860" y="326010"/>
                    <a:pt x="3535888" y="315164"/>
                  </a:cubicBezTo>
                  <a:cubicBezTo>
                    <a:pt x="3539917" y="304317"/>
                    <a:pt x="3550453" y="295020"/>
                    <a:pt x="3559440" y="294401"/>
                  </a:cubicBezTo>
                  <a:close/>
                  <a:moveTo>
                    <a:pt x="7021885" y="293317"/>
                  </a:moveTo>
                  <a:cubicBezTo>
                    <a:pt x="7030716" y="294093"/>
                    <a:pt x="7041873" y="303387"/>
                    <a:pt x="7046676" y="314235"/>
                  </a:cubicBezTo>
                  <a:cubicBezTo>
                    <a:pt x="7051634" y="325081"/>
                    <a:pt x="7048381" y="333448"/>
                    <a:pt x="7039393" y="332673"/>
                  </a:cubicBezTo>
                  <a:cubicBezTo>
                    <a:pt x="7030562" y="332053"/>
                    <a:pt x="7019406" y="322603"/>
                    <a:pt x="7014602" y="311757"/>
                  </a:cubicBezTo>
                  <a:cubicBezTo>
                    <a:pt x="7009799" y="300909"/>
                    <a:pt x="7013053" y="292697"/>
                    <a:pt x="7021885" y="293317"/>
                  </a:cubicBezTo>
                  <a:close/>
                  <a:moveTo>
                    <a:pt x="5903942" y="293317"/>
                  </a:moveTo>
                  <a:cubicBezTo>
                    <a:pt x="5913085" y="293471"/>
                    <a:pt x="5922071" y="302305"/>
                    <a:pt x="5924240" y="312996"/>
                  </a:cubicBezTo>
                  <a:cubicBezTo>
                    <a:pt x="5926255" y="323687"/>
                    <a:pt x="5920522" y="332210"/>
                    <a:pt x="5911380" y="331900"/>
                  </a:cubicBezTo>
                  <a:cubicBezTo>
                    <a:pt x="5902083" y="331589"/>
                    <a:pt x="5893096" y="322757"/>
                    <a:pt x="5891082" y="312066"/>
                  </a:cubicBezTo>
                  <a:cubicBezTo>
                    <a:pt x="5889223" y="301375"/>
                    <a:pt x="5894956" y="293008"/>
                    <a:pt x="5903942" y="293317"/>
                  </a:cubicBezTo>
                  <a:close/>
                  <a:moveTo>
                    <a:pt x="7645856" y="292078"/>
                  </a:moveTo>
                  <a:cubicBezTo>
                    <a:pt x="7654533" y="293006"/>
                    <a:pt x="7666619" y="302613"/>
                    <a:pt x="7672817" y="313770"/>
                  </a:cubicBezTo>
                  <a:cubicBezTo>
                    <a:pt x="7679014" y="324927"/>
                    <a:pt x="7677001" y="333139"/>
                    <a:pt x="7668324" y="332209"/>
                  </a:cubicBezTo>
                  <a:cubicBezTo>
                    <a:pt x="7659491" y="331278"/>
                    <a:pt x="7647560" y="321518"/>
                    <a:pt x="7641362" y="310361"/>
                  </a:cubicBezTo>
                  <a:cubicBezTo>
                    <a:pt x="7635320" y="299359"/>
                    <a:pt x="7637334" y="291147"/>
                    <a:pt x="7645856" y="292078"/>
                  </a:cubicBezTo>
                  <a:close/>
                  <a:moveTo>
                    <a:pt x="5851570" y="291768"/>
                  </a:moveTo>
                  <a:cubicBezTo>
                    <a:pt x="5860712" y="292079"/>
                    <a:pt x="5869544" y="300755"/>
                    <a:pt x="5871558" y="311446"/>
                  </a:cubicBezTo>
                  <a:cubicBezTo>
                    <a:pt x="5873572" y="322139"/>
                    <a:pt x="5867684" y="330505"/>
                    <a:pt x="5858542" y="330351"/>
                  </a:cubicBezTo>
                  <a:cubicBezTo>
                    <a:pt x="5849401" y="330196"/>
                    <a:pt x="5840414" y="321363"/>
                    <a:pt x="5838554" y="310673"/>
                  </a:cubicBezTo>
                  <a:cubicBezTo>
                    <a:pt x="5836540" y="299981"/>
                    <a:pt x="5842428" y="291613"/>
                    <a:pt x="5851570" y="291768"/>
                  </a:cubicBezTo>
                  <a:close/>
                  <a:moveTo>
                    <a:pt x="5799043" y="290683"/>
                  </a:moveTo>
                  <a:cubicBezTo>
                    <a:pt x="5808185" y="290838"/>
                    <a:pt x="5817017" y="299515"/>
                    <a:pt x="5818876" y="310207"/>
                  </a:cubicBezTo>
                  <a:cubicBezTo>
                    <a:pt x="5820736" y="320899"/>
                    <a:pt x="5814693" y="329266"/>
                    <a:pt x="5805551" y="329111"/>
                  </a:cubicBezTo>
                  <a:cubicBezTo>
                    <a:pt x="5796254" y="328954"/>
                    <a:pt x="5787422" y="320122"/>
                    <a:pt x="5785718" y="309433"/>
                  </a:cubicBezTo>
                  <a:cubicBezTo>
                    <a:pt x="5784013" y="298740"/>
                    <a:pt x="5790057" y="290373"/>
                    <a:pt x="5799043" y="290683"/>
                  </a:cubicBezTo>
                  <a:close/>
                  <a:moveTo>
                    <a:pt x="3611193" y="290373"/>
                  </a:moveTo>
                  <a:cubicBezTo>
                    <a:pt x="3620179" y="289598"/>
                    <a:pt x="3624363" y="297810"/>
                    <a:pt x="3620489" y="308500"/>
                  </a:cubicBezTo>
                  <a:cubicBezTo>
                    <a:pt x="3616616" y="319192"/>
                    <a:pt x="3606079" y="328489"/>
                    <a:pt x="3597092" y="329263"/>
                  </a:cubicBezTo>
                  <a:cubicBezTo>
                    <a:pt x="3588105" y="329883"/>
                    <a:pt x="3583922" y="321672"/>
                    <a:pt x="3587796" y="310980"/>
                  </a:cubicBezTo>
                  <a:cubicBezTo>
                    <a:pt x="3591669" y="300287"/>
                    <a:pt x="3602206" y="290992"/>
                    <a:pt x="3611193" y="290373"/>
                  </a:cubicBezTo>
                  <a:close/>
                  <a:moveTo>
                    <a:pt x="2970975" y="290062"/>
                  </a:moveTo>
                  <a:cubicBezTo>
                    <a:pt x="2979807" y="289133"/>
                    <a:pt x="2982595" y="297190"/>
                    <a:pt x="2977328" y="308192"/>
                  </a:cubicBezTo>
                  <a:cubicBezTo>
                    <a:pt x="2972059" y="319037"/>
                    <a:pt x="2960439" y="328800"/>
                    <a:pt x="2951607" y="329728"/>
                  </a:cubicBezTo>
                  <a:cubicBezTo>
                    <a:pt x="2942620" y="330658"/>
                    <a:pt x="2939831" y="322600"/>
                    <a:pt x="2945253" y="311600"/>
                  </a:cubicBezTo>
                  <a:cubicBezTo>
                    <a:pt x="2950523" y="300598"/>
                    <a:pt x="2962144" y="291147"/>
                    <a:pt x="2970975" y="290062"/>
                  </a:cubicBezTo>
                  <a:close/>
                  <a:moveTo>
                    <a:pt x="5746671" y="289599"/>
                  </a:moveTo>
                  <a:cubicBezTo>
                    <a:pt x="5755813" y="289752"/>
                    <a:pt x="5764490" y="298429"/>
                    <a:pt x="5766195" y="309122"/>
                  </a:cubicBezTo>
                  <a:cubicBezTo>
                    <a:pt x="5767899" y="319658"/>
                    <a:pt x="5761701" y="328181"/>
                    <a:pt x="5752560" y="328024"/>
                  </a:cubicBezTo>
                  <a:cubicBezTo>
                    <a:pt x="5743418" y="327716"/>
                    <a:pt x="5734586" y="319038"/>
                    <a:pt x="5733036" y="308348"/>
                  </a:cubicBezTo>
                  <a:cubicBezTo>
                    <a:pt x="5731487" y="297656"/>
                    <a:pt x="5737530" y="289286"/>
                    <a:pt x="5746671" y="289599"/>
                  </a:cubicBezTo>
                  <a:close/>
                  <a:moveTo>
                    <a:pt x="6970907" y="289444"/>
                  </a:moveTo>
                  <a:cubicBezTo>
                    <a:pt x="6979739" y="290063"/>
                    <a:pt x="6990740" y="299359"/>
                    <a:pt x="6995543" y="310206"/>
                  </a:cubicBezTo>
                  <a:cubicBezTo>
                    <a:pt x="7000192" y="321052"/>
                    <a:pt x="6996938" y="329266"/>
                    <a:pt x="6987951" y="328645"/>
                  </a:cubicBezTo>
                  <a:cubicBezTo>
                    <a:pt x="6978964" y="327871"/>
                    <a:pt x="6967963" y="318574"/>
                    <a:pt x="6963315" y="307727"/>
                  </a:cubicBezTo>
                  <a:cubicBezTo>
                    <a:pt x="6958666" y="297037"/>
                    <a:pt x="6962075" y="288823"/>
                    <a:pt x="6970907" y="289444"/>
                  </a:cubicBezTo>
                  <a:close/>
                  <a:moveTo>
                    <a:pt x="5694144" y="288359"/>
                  </a:moveTo>
                  <a:cubicBezTo>
                    <a:pt x="5703286" y="288514"/>
                    <a:pt x="5711963" y="297192"/>
                    <a:pt x="5713512" y="307882"/>
                  </a:cubicBezTo>
                  <a:cubicBezTo>
                    <a:pt x="5715061" y="318419"/>
                    <a:pt x="5708864" y="326942"/>
                    <a:pt x="5699722" y="326786"/>
                  </a:cubicBezTo>
                  <a:cubicBezTo>
                    <a:pt x="5690425" y="326631"/>
                    <a:pt x="5681748" y="317955"/>
                    <a:pt x="5680353" y="307264"/>
                  </a:cubicBezTo>
                  <a:cubicBezTo>
                    <a:pt x="5678804" y="296726"/>
                    <a:pt x="5685002" y="288204"/>
                    <a:pt x="5694144" y="288359"/>
                  </a:cubicBezTo>
                  <a:close/>
                  <a:moveTo>
                    <a:pt x="5641617" y="287584"/>
                  </a:moveTo>
                  <a:cubicBezTo>
                    <a:pt x="5650759" y="287584"/>
                    <a:pt x="5659281" y="296416"/>
                    <a:pt x="5660675" y="306952"/>
                  </a:cubicBezTo>
                  <a:cubicBezTo>
                    <a:pt x="5662070" y="317645"/>
                    <a:pt x="5655717" y="326165"/>
                    <a:pt x="5646575" y="326011"/>
                  </a:cubicBezTo>
                  <a:cubicBezTo>
                    <a:pt x="5637433" y="325856"/>
                    <a:pt x="5628911" y="317025"/>
                    <a:pt x="5627517" y="306489"/>
                  </a:cubicBezTo>
                  <a:cubicBezTo>
                    <a:pt x="5626277" y="295796"/>
                    <a:pt x="5632475" y="287429"/>
                    <a:pt x="5641617" y="287584"/>
                  </a:cubicBezTo>
                  <a:close/>
                  <a:moveTo>
                    <a:pt x="5589245" y="286809"/>
                  </a:moveTo>
                  <a:cubicBezTo>
                    <a:pt x="5598233" y="286964"/>
                    <a:pt x="5606754" y="295486"/>
                    <a:pt x="5607994" y="306178"/>
                  </a:cubicBezTo>
                  <a:cubicBezTo>
                    <a:pt x="5609234" y="316869"/>
                    <a:pt x="5602726" y="325391"/>
                    <a:pt x="5593584" y="325237"/>
                  </a:cubicBezTo>
                  <a:cubicBezTo>
                    <a:pt x="5584442" y="325081"/>
                    <a:pt x="5576075" y="316248"/>
                    <a:pt x="5574835" y="305712"/>
                  </a:cubicBezTo>
                  <a:cubicBezTo>
                    <a:pt x="5573596" y="295177"/>
                    <a:pt x="5579949" y="286655"/>
                    <a:pt x="5589245" y="286809"/>
                  </a:cubicBezTo>
                  <a:close/>
                  <a:moveTo>
                    <a:pt x="7596119" y="286655"/>
                  </a:moveTo>
                  <a:cubicBezTo>
                    <a:pt x="7604640" y="287584"/>
                    <a:pt x="7616571" y="297190"/>
                    <a:pt x="7622769" y="308346"/>
                  </a:cubicBezTo>
                  <a:cubicBezTo>
                    <a:pt x="7628967" y="319503"/>
                    <a:pt x="7626798" y="327716"/>
                    <a:pt x="7618121" y="326785"/>
                  </a:cubicBezTo>
                  <a:cubicBezTo>
                    <a:pt x="7609289" y="325855"/>
                    <a:pt x="7597358" y="316094"/>
                    <a:pt x="7591315" y="305093"/>
                  </a:cubicBezTo>
                  <a:cubicBezTo>
                    <a:pt x="7585272" y="294091"/>
                    <a:pt x="7587442" y="285879"/>
                    <a:pt x="7596119" y="286655"/>
                  </a:cubicBezTo>
                  <a:close/>
                  <a:moveTo>
                    <a:pt x="3662945" y="286499"/>
                  </a:moveTo>
                  <a:cubicBezTo>
                    <a:pt x="3671932" y="285725"/>
                    <a:pt x="3676270" y="293938"/>
                    <a:pt x="3672551" y="304627"/>
                  </a:cubicBezTo>
                  <a:cubicBezTo>
                    <a:pt x="3668833" y="315475"/>
                    <a:pt x="3658451" y="324772"/>
                    <a:pt x="3649464" y="325391"/>
                  </a:cubicBezTo>
                  <a:cubicBezTo>
                    <a:pt x="3640323" y="326010"/>
                    <a:pt x="3636139" y="317798"/>
                    <a:pt x="3639858" y="307107"/>
                  </a:cubicBezTo>
                  <a:cubicBezTo>
                    <a:pt x="3643576" y="296260"/>
                    <a:pt x="3653958" y="287118"/>
                    <a:pt x="3662945" y="286499"/>
                  </a:cubicBezTo>
                  <a:close/>
                  <a:moveTo>
                    <a:pt x="5536563" y="286036"/>
                  </a:moveTo>
                  <a:cubicBezTo>
                    <a:pt x="5545705" y="286190"/>
                    <a:pt x="5554072" y="294868"/>
                    <a:pt x="5555157" y="305404"/>
                  </a:cubicBezTo>
                  <a:cubicBezTo>
                    <a:pt x="5556396" y="315939"/>
                    <a:pt x="5549734" y="324617"/>
                    <a:pt x="5540592" y="324462"/>
                  </a:cubicBezTo>
                  <a:cubicBezTo>
                    <a:pt x="5531295" y="324462"/>
                    <a:pt x="5523083" y="315631"/>
                    <a:pt x="5521998" y="305093"/>
                  </a:cubicBezTo>
                  <a:cubicBezTo>
                    <a:pt x="5520913" y="294558"/>
                    <a:pt x="5527421" y="286036"/>
                    <a:pt x="5536563" y="286036"/>
                  </a:cubicBezTo>
                  <a:close/>
                  <a:moveTo>
                    <a:pt x="6920085" y="285570"/>
                  </a:moveTo>
                  <a:cubicBezTo>
                    <a:pt x="6928917" y="286190"/>
                    <a:pt x="6939763" y="295486"/>
                    <a:pt x="6944412" y="306333"/>
                  </a:cubicBezTo>
                  <a:cubicBezTo>
                    <a:pt x="6949060" y="317178"/>
                    <a:pt x="6945651" y="325391"/>
                    <a:pt x="6936664" y="324772"/>
                  </a:cubicBezTo>
                  <a:cubicBezTo>
                    <a:pt x="6927677" y="324152"/>
                    <a:pt x="6916676" y="314855"/>
                    <a:pt x="6912183" y="304009"/>
                  </a:cubicBezTo>
                  <a:cubicBezTo>
                    <a:pt x="6907534" y="293161"/>
                    <a:pt x="6911098" y="284951"/>
                    <a:pt x="6920085" y="285570"/>
                  </a:cubicBezTo>
                  <a:close/>
                  <a:moveTo>
                    <a:pt x="5484037" y="285570"/>
                  </a:moveTo>
                  <a:cubicBezTo>
                    <a:pt x="5493179" y="285725"/>
                    <a:pt x="5501236" y="294401"/>
                    <a:pt x="5502320" y="304938"/>
                  </a:cubicBezTo>
                  <a:cubicBezTo>
                    <a:pt x="5503250" y="315475"/>
                    <a:pt x="5496588" y="324152"/>
                    <a:pt x="5487446" y="323998"/>
                  </a:cubicBezTo>
                  <a:cubicBezTo>
                    <a:pt x="5478303" y="323998"/>
                    <a:pt x="5470091" y="315166"/>
                    <a:pt x="5469162" y="304628"/>
                  </a:cubicBezTo>
                  <a:cubicBezTo>
                    <a:pt x="5468232" y="294093"/>
                    <a:pt x="5474895" y="285570"/>
                    <a:pt x="5484037" y="285570"/>
                  </a:cubicBezTo>
                  <a:close/>
                  <a:moveTo>
                    <a:pt x="5431354" y="285415"/>
                  </a:moveTo>
                  <a:cubicBezTo>
                    <a:pt x="5440496" y="285415"/>
                    <a:pt x="5448553" y="294093"/>
                    <a:pt x="5449483" y="304628"/>
                  </a:cubicBezTo>
                  <a:cubicBezTo>
                    <a:pt x="5450413" y="315166"/>
                    <a:pt x="5443750" y="323687"/>
                    <a:pt x="5434453" y="323687"/>
                  </a:cubicBezTo>
                  <a:cubicBezTo>
                    <a:pt x="5425156" y="323531"/>
                    <a:pt x="5417099" y="314855"/>
                    <a:pt x="5416324" y="304319"/>
                  </a:cubicBezTo>
                  <a:cubicBezTo>
                    <a:pt x="5415549" y="293627"/>
                    <a:pt x="5422367" y="285260"/>
                    <a:pt x="5431354" y="285415"/>
                  </a:cubicBezTo>
                  <a:close/>
                  <a:moveTo>
                    <a:pt x="5378828" y="284794"/>
                  </a:moveTo>
                  <a:cubicBezTo>
                    <a:pt x="5387970" y="284794"/>
                    <a:pt x="5395872" y="293471"/>
                    <a:pt x="5396647" y="304009"/>
                  </a:cubicBezTo>
                  <a:cubicBezTo>
                    <a:pt x="5397421" y="314701"/>
                    <a:pt x="5390604" y="323222"/>
                    <a:pt x="5381307" y="323222"/>
                  </a:cubicBezTo>
                  <a:cubicBezTo>
                    <a:pt x="5372165" y="323222"/>
                    <a:pt x="5364108" y="314544"/>
                    <a:pt x="5363488" y="304009"/>
                  </a:cubicBezTo>
                  <a:cubicBezTo>
                    <a:pt x="5362868" y="293471"/>
                    <a:pt x="5369686" y="284951"/>
                    <a:pt x="5378828" y="284794"/>
                  </a:cubicBezTo>
                  <a:close/>
                  <a:moveTo>
                    <a:pt x="3021798" y="284639"/>
                  </a:moveTo>
                  <a:cubicBezTo>
                    <a:pt x="3030630" y="283865"/>
                    <a:pt x="3033574" y="291922"/>
                    <a:pt x="3028306" y="302768"/>
                  </a:cubicBezTo>
                  <a:cubicBezTo>
                    <a:pt x="3023037" y="313770"/>
                    <a:pt x="3011572" y="323376"/>
                    <a:pt x="3002740" y="324306"/>
                  </a:cubicBezTo>
                  <a:cubicBezTo>
                    <a:pt x="2993908" y="325235"/>
                    <a:pt x="2990964" y="317178"/>
                    <a:pt x="2996232" y="306177"/>
                  </a:cubicBezTo>
                  <a:cubicBezTo>
                    <a:pt x="3001500" y="295331"/>
                    <a:pt x="3012966" y="285724"/>
                    <a:pt x="3021798" y="284639"/>
                  </a:cubicBezTo>
                  <a:close/>
                  <a:moveTo>
                    <a:pt x="3714697" y="282779"/>
                  </a:moveTo>
                  <a:cubicBezTo>
                    <a:pt x="3723684" y="282160"/>
                    <a:pt x="3728022" y="290217"/>
                    <a:pt x="3724459" y="300909"/>
                  </a:cubicBezTo>
                  <a:cubicBezTo>
                    <a:pt x="3720895" y="311601"/>
                    <a:pt x="3710668" y="320897"/>
                    <a:pt x="3701527" y="321516"/>
                  </a:cubicBezTo>
                  <a:cubicBezTo>
                    <a:pt x="3692540" y="322136"/>
                    <a:pt x="3688046" y="313924"/>
                    <a:pt x="3691765" y="303234"/>
                  </a:cubicBezTo>
                  <a:cubicBezTo>
                    <a:pt x="3695484" y="292386"/>
                    <a:pt x="3705710" y="283245"/>
                    <a:pt x="3714697" y="282779"/>
                  </a:cubicBezTo>
                  <a:close/>
                  <a:moveTo>
                    <a:pt x="6868952" y="282006"/>
                  </a:moveTo>
                  <a:cubicBezTo>
                    <a:pt x="6877784" y="282624"/>
                    <a:pt x="6888631" y="291768"/>
                    <a:pt x="6893124" y="302614"/>
                  </a:cubicBezTo>
                  <a:cubicBezTo>
                    <a:pt x="6897617" y="313460"/>
                    <a:pt x="6894054" y="321672"/>
                    <a:pt x="6885067" y="321051"/>
                  </a:cubicBezTo>
                  <a:cubicBezTo>
                    <a:pt x="6876080" y="320431"/>
                    <a:pt x="6865389" y="311136"/>
                    <a:pt x="6860895" y="300288"/>
                  </a:cubicBezTo>
                  <a:cubicBezTo>
                    <a:pt x="6856401" y="289443"/>
                    <a:pt x="6859965" y="281231"/>
                    <a:pt x="6868952" y="282006"/>
                  </a:cubicBezTo>
                  <a:close/>
                  <a:moveTo>
                    <a:pt x="7546380" y="281695"/>
                  </a:moveTo>
                  <a:cubicBezTo>
                    <a:pt x="7554902" y="282470"/>
                    <a:pt x="7566833" y="292231"/>
                    <a:pt x="7572876" y="303234"/>
                  </a:cubicBezTo>
                  <a:cubicBezTo>
                    <a:pt x="7578764" y="314234"/>
                    <a:pt x="7576594" y="322603"/>
                    <a:pt x="7567917" y="321672"/>
                  </a:cubicBezTo>
                  <a:cubicBezTo>
                    <a:pt x="7559085" y="320742"/>
                    <a:pt x="7547155" y="310980"/>
                    <a:pt x="7541267" y="299980"/>
                  </a:cubicBezTo>
                  <a:cubicBezTo>
                    <a:pt x="7535378" y="288977"/>
                    <a:pt x="7537548" y="280765"/>
                    <a:pt x="7546380" y="281695"/>
                  </a:cubicBezTo>
                  <a:close/>
                  <a:moveTo>
                    <a:pt x="3072620" y="279680"/>
                  </a:moveTo>
                  <a:cubicBezTo>
                    <a:pt x="3081297" y="278751"/>
                    <a:pt x="3084396" y="286809"/>
                    <a:pt x="3079283" y="297655"/>
                  </a:cubicBezTo>
                  <a:cubicBezTo>
                    <a:pt x="3074170" y="308501"/>
                    <a:pt x="3062703" y="318108"/>
                    <a:pt x="3053872" y="319038"/>
                  </a:cubicBezTo>
                  <a:cubicBezTo>
                    <a:pt x="3045040" y="319967"/>
                    <a:pt x="3042096" y="311755"/>
                    <a:pt x="3047209" y="300909"/>
                  </a:cubicBezTo>
                  <a:cubicBezTo>
                    <a:pt x="3052322" y="290062"/>
                    <a:pt x="3063633" y="280611"/>
                    <a:pt x="3072620" y="279680"/>
                  </a:cubicBezTo>
                  <a:close/>
                  <a:moveTo>
                    <a:pt x="3766449" y="279061"/>
                  </a:moveTo>
                  <a:cubicBezTo>
                    <a:pt x="3775436" y="278441"/>
                    <a:pt x="3779930" y="286499"/>
                    <a:pt x="3776521" y="297190"/>
                  </a:cubicBezTo>
                  <a:cubicBezTo>
                    <a:pt x="3773112" y="307882"/>
                    <a:pt x="3763040" y="317178"/>
                    <a:pt x="3753898" y="317797"/>
                  </a:cubicBezTo>
                  <a:cubicBezTo>
                    <a:pt x="3744757" y="318417"/>
                    <a:pt x="3740263" y="310205"/>
                    <a:pt x="3743827" y="299514"/>
                  </a:cubicBezTo>
                  <a:cubicBezTo>
                    <a:pt x="3747391" y="288666"/>
                    <a:pt x="3757462" y="279525"/>
                    <a:pt x="3766449" y="279061"/>
                  </a:cubicBezTo>
                  <a:close/>
                  <a:moveTo>
                    <a:pt x="6817664" y="278287"/>
                  </a:moveTo>
                  <a:cubicBezTo>
                    <a:pt x="6826496" y="278907"/>
                    <a:pt x="6837343" y="288050"/>
                    <a:pt x="6841681" y="298894"/>
                  </a:cubicBezTo>
                  <a:cubicBezTo>
                    <a:pt x="6846175" y="309740"/>
                    <a:pt x="6842456" y="317953"/>
                    <a:pt x="6833469" y="317334"/>
                  </a:cubicBezTo>
                  <a:cubicBezTo>
                    <a:pt x="6824482" y="316714"/>
                    <a:pt x="6813791" y="307417"/>
                    <a:pt x="6809452" y="296726"/>
                  </a:cubicBezTo>
                  <a:cubicBezTo>
                    <a:pt x="6805114" y="285878"/>
                    <a:pt x="6808833" y="277667"/>
                    <a:pt x="6817664" y="278287"/>
                  </a:cubicBezTo>
                  <a:close/>
                  <a:moveTo>
                    <a:pt x="7496178" y="276582"/>
                  </a:moveTo>
                  <a:cubicBezTo>
                    <a:pt x="7504855" y="277511"/>
                    <a:pt x="7516631" y="287118"/>
                    <a:pt x="7522519" y="298121"/>
                  </a:cubicBezTo>
                  <a:cubicBezTo>
                    <a:pt x="7528407" y="309120"/>
                    <a:pt x="7526082" y="317489"/>
                    <a:pt x="7517405" y="316558"/>
                  </a:cubicBezTo>
                  <a:cubicBezTo>
                    <a:pt x="7508728" y="315630"/>
                    <a:pt x="7496952" y="306023"/>
                    <a:pt x="7491065" y="295020"/>
                  </a:cubicBezTo>
                  <a:cubicBezTo>
                    <a:pt x="7485331" y="284019"/>
                    <a:pt x="7487501" y="275807"/>
                    <a:pt x="7496178" y="276582"/>
                  </a:cubicBezTo>
                  <a:close/>
                  <a:moveTo>
                    <a:pt x="3818201" y="275498"/>
                  </a:moveTo>
                  <a:cubicBezTo>
                    <a:pt x="3827188" y="274878"/>
                    <a:pt x="3831681" y="282935"/>
                    <a:pt x="3828428" y="293627"/>
                  </a:cubicBezTo>
                  <a:cubicBezTo>
                    <a:pt x="3825019" y="304319"/>
                    <a:pt x="3815102" y="313460"/>
                    <a:pt x="3805960" y="314080"/>
                  </a:cubicBezTo>
                  <a:cubicBezTo>
                    <a:pt x="3796973" y="314699"/>
                    <a:pt x="3792325" y="306489"/>
                    <a:pt x="3795734" y="295796"/>
                  </a:cubicBezTo>
                  <a:cubicBezTo>
                    <a:pt x="3799143" y="285104"/>
                    <a:pt x="3809214" y="275962"/>
                    <a:pt x="3818201" y="275498"/>
                  </a:cubicBezTo>
                  <a:close/>
                  <a:moveTo>
                    <a:pt x="6766842" y="274878"/>
                  </a:moveTo>
                  <a:cubicBezTo>
                    <a:pt x="6775674" y="275499"/>
                    <a:pt x="6786211" y="284640"/>
                    <a:pt x="6790549" y="295332"/>
                  </a:cubicBezTo>
                  <a:cubicBezTo>
                    <a:pt x="6794733" y="306178"/>
                    <a:pt x="6791014" y="314390"/>
                    <a:pt x="6782027" y="313771"/>
                  </a:cubicBezTo>
                  <a:cubicBezTo>
                    <a:pt x="6773040" y="313151"/>
                    <a:pt x="6762349" y="303853"/>
                    <a:pt x="6758165" y="293163"/>
                  </a:cubicBezTo>
                  <a:cubicBezTo>
                    <a:pt x="6753982" y="282471"/>
                    <a:pt x="6757700" y="274259"/>
                    <a:pt x="6766842" y="274878"/>
                  </a:cubicBezTo>
                  <a:close/>
                  <a:moveTo>
                    <a:pt x="3123288" y="274722"/>
                  </a:moveTo>
                  <a:cubicBezTo>
                    <a:pt x="3132120" y="273791"/>
                    <a:pt x="3135219" y="281850"/>
                    <a:pt x="3130261" y="292697"/>
                  </a:cubicBezTo>
                  <a:cubicBezTo>
                    <a:pt x="3125303" y="303542"/>
                    <a:pt x="3113992" y="312994"/>
                    <a:pt x="3105160" y="313924"/>
                  </a:cubicBezTo>
                  <a:cubicBezTo>
                    <a:pt x="3096173" y="314853"/>
                    <a:pt x="3093074" y="306641"/>
                    <a:pt x="3098187" y="295795"/>
                  </a:cubicBezTo>
                  <a:cubicBezTo>
                    <a:pt x="3103300" y="284949"/>
                    <a:pt x="3114611" y="275497"/>
                    <a:pt x="3123288" y="274722"/>
                  </a:cubicBezTo>
                  <a:close/>
                  <a:moveTo>
                    <a:pt x="3869954" y="272089"/>
                  </a:moveTo>
                  <a:cubicBezTo>
                    <a:pt x="3878941" y="271469"/>
                    <a:pt x="3883744" y="279526"/>
                    <a:pt x="3880491" y="290217"/>
                  </a:cubicBezTo>
                  <a:cubicBezTo>
                    <a:pt x="3877392" y="300909"/>
                    <a:pt x="3867475" y="310051"/>
                    <a:pt x="3858333" y="310671"/>
                  </a:cubicBezTo>
                  <a:cubicBezTo>
                    <a:pt x="3849191" y="311291"/>
                    <a:pt x="3844543" y="303079"/>
                    <a:pt x="3847797" y="292387"/>
                  </a:cubicBezTo>
                  <a:cubicBezTo>
                    <a:pt x="3851051" y="281695"/>
                    <a:pt x="3861122" y="272553"/>
                    <a:pt x="3869954" y="272089"/>
                  </a:cubicBezTo>
                  <a:close/>
                  <a:moveTo>
                    <a:pt x="7446284" y="271623"/>
                  </a:moveTo>
                  <a:cubicBezTo>
                    <a:pt x="7454961" y="272399"/>
                    <a:pt x="7466582" y="282006"/>
                    <a:pt x="7472470" y="293006"/>
                  </a:cubicBezTo>
                  <a:cubicBezTo>
                    <a:pt x="7478358" y="304008"/>
                    <a:pt x="7475879" y="312375"/>
                    <a:pt x="7467202" y="311445"/>
                  </a:cubicBezTo>
                  <a:cubicBezTo>
                    <a:pt x="7458525" y="310671"/>
                    <a:pt x="7446749" y="301063"/>
                    <a:pt x="7441016" y="290062"/>
                  </a:cubicBezTo>
                  <a:cubicBezTo>
                    <a:pt x="7435128" y="279062"/>
                    <a:pt x="7437607" y="271004"/>
                    <a:pt x="7446284" y="271623"/>
                  </a:cubicBezTo>
                  <a:close/>
                  <a:moveTo>
                    <a:pt x="6715400" y="271469"/>
                  </a:moveTo>
                  <a:cubicBezTo>
                    <a:pt x="6724232" y="272090"/>
                    <a:pt x="6734769" y="281231"/>
                    <a:pt x="6738952" y="291923"/>
                  </a:cubicBezTo>
                  <a:cubicBezTo>
                    <a:pt x="6743135" y="302614"/>
                    <a:pt x="6739262" y="310981"/>
                    <a:pt x="6730275" y="310362"/>
                  </a:cubicBezTo>
                  <a:cubicBezTo>
                    <a:pt x="6721288" y="309896"/>
                    <a:pt x="6710752" y="300600"/>
                    <a:pt x="6706723" y="289908"/>
                  </a:cubicBezTo>
                  <a:cubicBezTo>
                    <a:pt x="6702694" y="279062"/>
                    <a:pt x="6706568" y="270849"/>
                    <a:pt x="6715400" y="271469"/>
                  </a:cubicBezTo>
                  <a:close/>
                  <a:moveTo>
                    <a:pt x="3921861" y="268835"/>
                  </a:moveTo>
                  <a:cubicBezTo>
                    <a:pt x="3930848" y="268216"/>
                    <a:pt x="3935651" y="276272"/>
                    <a:pt x="3932553" y="286964"/>
                  </a:cubicBezTo>
                  <a:cubicBezTo>
                    <a:pt x="3929453" y="297500"/>
                    <a:pt x="3919692" y="306642"/>
                    <a:pt x="3910550" y="307261"/>
                  </a:cubicBezTo>
                  <a:cubicBezTo>
                    <a:pt x="3901563" y="307882"/>
                    <a:pt x="3896760" y="299670"/>
                    <a:pt x="3899859" y="288978"/>
                  </a:cubicBezTo>
                  <a:cubicBezTo>
                    <a:pt x="3903112" y="278287"/>
                    <a:pt x="3912874" y="269299"/>
                    <a:pt x="3921861" y="268835"/>
                  </a:cubicBezTo>
                  <a:close/>
                  <a:moveTo>
                    <a:pt x="6664267" y="268371"/>
                  </a:moveTo>
                  <a:cubicBezTo>
                    <a:pt x="6673099" y="268835"/>
                    <a:pt x="6683636" y="277977"/>
                    <a:pt x="6687665" y="288669"/>
                  </a:cubicBezTo>
                  <a:cubicBezTo>
                    <a:pt x="6691693" y="299359"/>
                    <a:pt x="6687665" y="307726"/>
                    <a:pt x="6678677" y="307108"/>
                  </a:cubicBezTo>
                  <a:cubicBezTo>
                    <a:pt x="6669691" y="306489"/>
                    <a:pt x="6659154" y="297345"/>
                    <a:pt x="6655281" y="286655"/>
                  </a:cubicBezTo>
                  <a:cubicBezTo>
                    <a:pt x="6651407" y="275962"/>
                    <a:pt x="6655281" y="267751"/>
                    <a:pt x="6664267" y="268371"/>
                  </a:cubicBezTo>
                  <a:close/>
                  <a:moveTo>
                    <a:pt x="7396082" y="267131"/>
                  </a:moveTo>
                  <a:cubicBezTo>
                    <a:pt x="7404759" y="267905"/>
                    <a:pt x="7416380" y="277356"/>
                    <a:pt x="7422113" y="288359"/>
                  </a:cubicBezTo>
                  <a:cubicBezTo>
                    <a:pt x="7427846" y="299204"/>
                    <a:pt x="7425522" y="307417"/>
                    <a:pt x="7416690" y="306641"/>
                  </a:cubicBezTo>
                  <a:cubicBezTo>
                    <a:pt x="7408013" y="305712"/>
                    <a:pt x="7396237" y="296260"/>
                    <a:pt x="7390659" y="285259"/>
                  </a:cubicBezTo>
                  <a:cubicBezTo>
                    <a:pt x="7385081" y="274259"/>
                    <a:pt x="7387560" y="266200"/>
                    <a:pt x="7396082" y="267131"/>
                  </a:cubicBezTo>
                  <a:close/>
                  <a:moveTo>
                    <a:pt x="3973613" y="265581"/>
                  </a:moveTo>
                  <a:cubicBezTo>
                    <a:pt x="3982600" y="264961"/>
                    <a:pt x="3987558" y="273018"/>
                    <a:pt x="3984614" y="283710"/>
                  </a:cubicBezTo>
                  <a:cubicBezTo>
                    <a:pt x="3981825" y="294401"/>
                    <a:pt x="3972064" y="303387"/>
                    <a:pt x="3962922" y="304008"/>
                  </a:cubicBezTo>
                  <a:cubicBezTo>
                    <a:pt x="3953780" y="304627"/>
                    <a:pt x="3948822" y="296415"/>
                    <a:pt x="3951921" y="285725"/>
                  </a:cubicBezTo>
                  <a:cubicBezTo>
                    <a:pt x="3955020" y="275033"/>
                    <a:pt x="3964781" y="266046"/>
                    <a:pt x="3973613" y="265581"/>
                  </a:cubicBezTo>
                  <a:close/>
                  <a:moveTo>
                    <a:pt x="6612980" y="264961"/>
                  </a:moveTo>
                  <a:cubicBezTo>
                    <a:pt x="6621812" y="265581"/>
                    <a:pt x="6632193" y="274568"/>
                    <a:pt x="6636067" y="285260"/>
                  </a:cubicBezTo>
                  <a:cubicBezTo>
                    <a:pt x="6639941" y="295950"/>
                    <a:pt x="6635912" y="304317"/>
                    <a:pt x="6626925" y="303698"/>
                  </a:cubicBezTo>
                  <a:cubicBezTo>
                    <a:pt x="6618093" y="303234"/>
                    <a:pt x="6607712" y="294091"/>
                    <a:pt x="6603838" y="283400"/>
                  </a:cubicBezTo>
                  <a:cubicBezTo>
                    <a:pt x="6599964" y="272709"/>
                    <a:pt x="6604148" y="264651"/>
                    <a:pt x="6612980" y="264961"/>
                  </a:cubicBezTo>
                  <a:close/>
                  <a:moveTo>
                    <a:pt x="3225065" y="264961"/>
                  </a:moveTo>
                  <a:cubicBezTo>
                    <a:pt x="3233897" y="264030"/>
                    <a:pt x="3237306" y="272089"/>
                    <a:pt x="3232502" y="282935"/>
                  </a:cubicBezTo>
                  <a:cubicBezTo>
                    <a:pt x="3227699" y="293626"/>
                    <a:pt x="3216698" y="303234"/>
                    <a:pt x="3207711" y="304009"/>
                  </a:cubicBezTo>
                  <a:cubicBezTo>
                    <a:pt x="3198879" y="304782"/>
                    <a:pt x="3195625" y="296725"/>
                    <a:pt x="3200428" y="285878"/>
                  </a:cubicBezTo>
                  <a:cubicBezTo>
                    <a:pt x="3205232" y="275033"/>
                    <a:pt x="3216233" y="265581"/>
                    <a:pt x="3225065" y="264961"/>
                  </a:cubicBezTo>
                  <a:close/>
                  <a:moveTo>
                    <a:pt x="4025675" y="262482"/>
                  </a:moveTo>
                  <a:cubicBezTo>
                    <a:pt x="4034662" y="262018"/>
                    <a:pt x="4039620" y="270230"/>
                    <a:pt x="4036831" y="280766"/>
                  </a:cubicBezTo>
                  <a:cubicBezTo>
                    <a:pt x="4034042" y="291302"/>
                    <a:pt x="4024435" y="300446"/>
                    <a:pt x="4015294" y="300909"/>
                  </a:cubicBezTo>
                  <a:cubicBezTo>
                    <a:pt x="4006306" y="301374"/>
                    <a:pt x="4001193" y="293161"/>
                    <a:pt x="4004137" y="282626"/>
                  </a:cubicBezTo>
                  <a:cubicBezTo>
                    <a:pt x="4006926" y="271934"/>
                    <a:pt x="4016533" y="262948"/>
                    <a:pt x="4025675" y="262482"/>
                  </a:cubicBezTo>
                  <a:close/>
                  <a:moveTo>
                    <a:pt x="7346189" y="262327"/>
                  </a:moveTo>
                  <a:cubicBezTo>
                    <a:pt x="7354866" y="263102"/>
                    <a:pt x="7366487" y="272708"/>
                    <a:pt x="7372065" y="283555"/>
                  </a:cubicBezTo>
                  <a:cubicBezTo>
                    <a:pt x="7377643" y="294401"/>
                    <a:pt x="7375164" y="302613"/>
                    <a:pt x="7366332" y="301838"/>
                  </a:cubicBezTo>
                  <a:cubicBezTo>
                    <a:pt x="7357655" y="301063"/>
                    <a:pt x="7346034" y="291457"/>
                    <a:pt x="7340456" y="280610"/>
                  </a:cubicBezTo>
                  <a:cubicBezTo>
                    <a:pt x="7334878" y="269610"/>
                    <a:pt x="7337512" y="261552"/>
                    <a:pt x="7346189" y="262327"/>
                  </a:cubicBezTo>
                  <a:close/>
                  <a:moveTo>
                    <a:pt x="6561693" y="262172"/>
                  </a:moveTo>
                  <a:cubicBezTo>
                    <a:pt x="6570525" y="262637"/>
                    <a:pt x="6580906" y="271625"/>
                    <a:pt x="6584625" y="282316"/>
                  </a:cubicBezTo>
                  <a:cubicBezTo>
                    <a:pt x="6588344" y="293007"/>
                    <a:pt x="6584160" y="301220"/>
                    <a:pt x="6575173" y="300755"/>
                  </a:cubicBezTo>
                  <a:cubicBezTo>
                    <a:pt x="6566186" y="300289"/>
                    <a:pt x="6555960" y="291147"/>
                    <a:pt x="6552241" y="280456"/>
                  </a:cubicBezTo>
                  <a:cubicBezTo>
                    <a:pt x="6548677" y="269764"/>
                    <a:pt x="6552861" y="261552"/>
                    <a:pt x="6561693" y="262172"/>
                  </a:cubicBezTo>
                  <a:close/>
                  <a:moveTo>
                    <a:pt x="3275887" y="260158"/>
                  </a:moveTo>
                  <a:cubicBezTo>
                    <a:pt x="3284719" y="259383"/>
                    <a:pt x="3288127" y="267440"/>
                    <a:pt x="3283479" y="278131"/>
                  </a:cubicBezTo>
                  <a:cubicBezTo>
                    <a:pt x="3278831" y="288978"/>
                    <a:pt x="3267984" y="298429"/>
                    <a:pt x="3258998" y="299203"/>
                  </a:cubicBezTo>
                  <a:cubicBezTo>
                    <a:pt x="3250011" y="299980"/>
                    <a:pt x="3246602" y="291922"/>
                    <a:pt x="3251405" y="281075"/>
                  </a:cubicBezTo>
                  <a:cubicBezTo>
                    <a:pt x="3256208" y="270230"/>
                    <a:pt x="3267210" y="260933"/>
                    <a:pt x="3275887" y="260158"/>
                  </a:cubicBezTo>
                  <a:close/>
                  <a:moveTo>
                    <a:pt x="4077428" y="259383"/>
                  </a:moveTo>
                  <a:cubicBezTo>
                    <a:pt x="4086415" y="258919"/>
                    <a:pt x="4091528" y="267131"/>
                    <a:pt x="4088894" y="277667"/>
                  </a:cubicBezTo>
                  <a:cubicBezTo>
                    <a:pt x="4086260" y="288204"/>
                    <a:pt x="4076808" y="297345"/>
                    <a:pt x="4067666" y="297810"/>
                  </a:cubicBezTo>
                  <a:cubicBezTo>
                    <a:pt x="4058525" y="298274"/>
                    <a:pt x="4053411" y="290062"/>
                    <a:pt x="4056200" y="279526"/>
                  </a:cubicBezTo>
                  <a:cubicBezTo>
                    <a:pt x="4058989" y="268990"/>
                    <a:pt x="4068441" y="260004"/>
                    <a:pt x="4077428" y="259383"/>
                  </a:cubicBezTo>
                  <a:close/>
                  <a:moveTo>
                    <a:pt x="7295986" y="257835"/>
                  </a:moveTo>
                  <a:cubicBezTo>
                    <a:pt x="7304663" y="258608"/>
                    <a:pt x="7316129" y="268060"/>
                    <a:pt x="7321707" y="278906"/>
                  </a:cubicBezTo>
                  <a:cubicBezTo>
                    <a:pt x="7327285" y="289752"/>
                    <a:pt x="7324651" y="297966"/>
                    <a:pt x="7315819" y="297190"/>
                  </a:cubicBezTo>
                  <a:cubicBezTo>
                    <a:pt x="7306987" y="296260"/>
                    <a:pt x="7295521" y="286809"/>
                    <a:pt x="7290098" y="275962"/>
                  </a:cubicBezTo>
                  <a:cubicBezTo>
                    <a:pt x="7284675" y="265115"/>
                    <a:pt x="7287463" y="256903"/>
                    <a:pt x="7295986" y="257835"/>
                  </a:cubicBezTo>
                  <a:close/>
                  <a:moveTo>
                    <a:pt x="4129335" y="256750"/>
                  </a:moveTo>
                  <a:cubicBezTo>
                    <a:pt x="4138322" y="256284"/>
                    <a:pt x="4143435" y="264497"/>
                    <a:pt x="4140956" y="275033"/>
                  </a:cubicBezTo>
                  <a:cubicBezTo>
                    <a:pt x="4138477" y="285569"/>
                    <a:pt x="4129025" y="294556"/>
                    <a:pt x="4119883" y="295022"/>
                  </a:cubicBezTo>
                  <a:cubicBezTo>
                    <a:pt x="4110896" y="295487"/>
                    <a:pt x="4105628" y="287273"/>
                    <a:pt x="4108262" y="276739"/>
                  </a:cubicBezTo>
                  <a:cubicBezTo>
                    <a:pt x="4110896" y="266046"/>
                    <a:pt x="4120348" y="257215"/>
                    <a:pt x="4129335" y="256750"/>
                  </a:cubicBezTo>
                  <a:close/>
                  <a:moveTo>
                    <a:pt x="4181087" y="253961"/>
                  </a:moveTo>
                  <a:cubicBezTo>
                    <a:pt x="4190074" y="253495"/>
                    <a:pt x="4195497" y="261707"/>
                    <a:pt x="4193018" y="272245"/>
                  </a:cubicBezTo>
                  <a:cubicBezTo>
                    <a:pt x="4190694" y="282780"/>
                    <a:pt x="4181397" y="291768"/>
                    <a:pt x="4172255" y="292232"/>
                  </a:cubicBezTo>
                  <a:cubicBezTo>
                    <a:pt x="4163113" y="292697"/>
                    <a:pt x="4157845" y="284484"/>
                    <a:pt x="4160324" y="273948"/>
                  </a:cubicBezTo>
                  <a:cubicBezTo>
                    <a:pt x="4162958" y="263412"/>
                    <a:pt x="4172255" y="254425"/>
                    <a:pt x="4181087" y="253961"/>
                  </a:cubicBezTo>
                  <a:close/>
                  <a:moveTo>
                    <a:pt x="7245938" y="253185"/>
                  </a:moveTo>
                  <a:cubicBezTo>
                    <a:pt x="7254770" y="253959"/>
                    <a:pt x="7266081" y="263411"/>
                    <a:pt x="7271504" y="274257"/>
                  </a:cubicBezTo>
                  <a:cubicBezTo>
                    <a:pt x="7276927" y="285104"/>
                    <a:pt x="7274293" y="293316"/>
                    <a:pt x="7265462" y="292542"/>
                  </a:cubicBezTo>
                  <a:cubicBezTo>
                    <a:pt x="7256629" y="291766"/>
                    <a:pt x="7245163" y="282314"/>
                    <a:pt x="7239895" y="271469"/>
                  </a:cubicBezTo>
                  <a:cubicBezTo>
                    <a:pt x="7234472" y="260623"/>
                    <a:pt x="7237261" y="252566"/>
                    <a:pt x="7245938" y="253185"/>
                  </a:cubicBezTo>
                  <a:close/>
                  <a:moveTo>
                    <a:pt x="4233149" y="251327"/>
                  </a:moveTo>
                  <a:cubicBezTo>
                    <a:pt x="4242136" y="250861"/>
                    <a:pt x="4247714" y="259074"/>
                    <a:pt x="4245390" y="269611"/>
                  </a:cubicBezTo>
                  <a:cubicBezTo>
                    <a:pt x="4243066" y="280147"/>
                    <a:pt x="4233924" y="289134"/>
                    <a:pt x="4224782" y="289599"/>
                  </a:cubicBezTo>
                  <a:cubicBezTo>
                    <a:pt x="4215640" y="290063"/>
                    <a:pt x="4210217" y="281850"/>
                    <a:pt x="4212542" y="271314"/>
                  </a:cubicBezTo>
                  <a:cubicBezTo>
                    <a:pt x="4214866" y="260778"/>
                    <a:pt x="4224163" y="251792"/>
                    <a:pt x="4233149" y="251327"/>
                  </a:cubicBezTo>
                  <a:close/>
                  <a:moveTo>
                    <a:pt x="3377997" y="250861"/>
                  </a:moveTo>
                  <a:cubicBezTo>
                    <a:pt x="3386829" y="250086"/>
                    <a:pt x="3390392" y="258142"/>
                    <a:pt x="3386054" y="268834"/>
                  </a:cubicBezTo>
                  <a:cubicBezTo>
                    <a:pt x="3381560" y="279525"/>
                    <a:pt x="3370869" y="288822"/>
                    <a:pt x="3361882" y="289751"/>
                  </a:cubicBezTo>
                  <a:cubicBezTo>
                    <a:pt x="3352895" y="290683"/>
                    <a:pt x="3349331" y="282470"/>
                    <a:pt x="3353825" y="271778"/>
                  </a:cubicBezTo>
                  <a:cubicBezTo>
                    <a:pt x="3358318" y="261086"/>
                    <a:pt x="3369010" y="251790"/>
                    <a:pt x="3377997" y="250861"/>
                  </a:cubicBezTo>
                  <a:close/>
                  <a:moveTo>
                    <a:pt x="7195890" y="249002"/>
                  </a:moveTo>
                  <a:cubicBezTo>
                    <a:pt x="7204567" y="249776"/>
                    <a:pt x="7215879" y="259074"/>
                    <a:pt x="7221147" y="269918"/>
                  </a:cubicBezTo>
                  <a:cubicBezTo>
                    <a:pt x="7226415" y="280766"/>
                    <a:pt x="7223626" y="288978"/>
                    <a:pt x="7214794" y="288204"/>
                  </a:cubicBezTo>
                  <a:cubicBezTo>
                    <a:pt x="7206117" y="287428"/>
                    <a:pt x="7194806" y="277977"/>
                    <a:pt x="7189538" y="267131"/>
                  </a:cubicBezTo>
                  <a:cubicBezTo>
                    <a:pt x="7184269" y="256284"/>
                    <a:pt x="7187058" y="248227"/>
                    <a:pt x="7195890" y="249002"/>
                  </a:cubicBezTo>
                  <a:close/>
                  <a:moveTo>
                    <a:pt x="4284902" y="249002"/>
                  </a:moveTo>
                  <a:cubicBezTo>
                    <a:pt x="4293889" y="248537"/>
                    <a:pt x="4299467" y="256748"/>
                    <a:pt x="4297297" y="267285"/>
                  </a:cubicBezTo>
                  <a:cubicBezTo>
                    <a:pt x="4295128" y="277822"/>
                    <a:pt x="4286142" y="286653"/>
                    <a:pt x="4276999" y="287118"/>
                  </a:cubicBezTo>
                  <a:cubicBezTo>
                    <a:pt x="4267858" y="287584"/>
                    <a:pt x="4262434" y="279371"/>
                    <a:pt x="4264604" y="268835"/>
                  </a:cubicBezTo>
                  <a:cubicBezTo>
                    <a:pt x="4266928" y="258298"/>
                    <a:pt x="4276070" y="249467"/>
                    <a:pt x="4284902" y="249002"/>
                  </a:cubicBezTo>
                  <a:close/>
                  <a:moveTo>
                    <a:pt x="4336964" y="246677"/>
                  </a:moveTo>
                  <a:cubicBezTo>
                    <a:pt x="4345951" y="246212"/>
                    <a:pt x="4351684" y="254423"/>
                    <a:pt x="4349670" y="264961"/>
                  </a:cubicBezTo>
                  <a:cubicBezTo>
                    <a:pt x="4347655" y="275498"/>
                    <a:pt x="4338668" y="284330"/>
                    <a:pt x="4329527" y="284794"/>
                  </a:cubicBezTo>
                  <a:cubicBezTo>
                    <a:pt x="4320385" y="285104"/>
                    <a:pt x="4314652" y="276891"/>
                    <a:pt x="4316821" y="266355"/>
                  </a:cubicBezTo>
                  <a:cubicBezTo>
                    <a:pt x="4318990" y="255820"/>
                    <a:pt x="4327977" y="246988"/>
                    <a:pt x="4336964" y="246677"/>
                  </a:cubicBezTo>
                  <a:close/>
                  <a:moveTo>
                    <a:pt x="6253503" y="246523"/>
                  </a:moveTo>
                  <a:cubicBezTo>
                    <a:pt x="6262335" y="246988"/>
                    <a:pt x="6272096" y="255820"/>
                    <a:pt x="6275040" y="266357"/>
                  </a:cubicBezTo>
                  <a:cubicBezTo>
                    <a:pt x="6278140" y="276893"/>
                    <a:pt x="6273181" y="285259"/>
                    <a:pt x="6264194" y="284794"/>
                  </a:cubicBezTo>
                  <a:cubicBezTo>
                    <a:pt x="6255052" y="284485"/>
                    <a:pt x="6245446" y="275499"/>
                    <a:pt x="6242502" y="264961"/>
                  </a:cubicBezTo>
                  <a:cubicBezTo>
                    <a:pt x="6239557" y="254425"/>
                    <a:pt x="6244516" y="246213"/>
                    <a:pt x="6253503" y="246523"/>
                  </a:cubicBezTo>
                  <a:close/>
                  <a:moveTo>
                    <a:pt x="3428820" y="246523"/>
                  </a:moveTo>
                  <a:cubicBezTo>
                    <a:pt x="3437652" y="245747"/>
                    <a:pt x="3441371" y="253805"/>
                    <a:pt x="3437032" y="264496"/>
                  </a:cubicBezTo>
                  <a:cubicBezTo>
                    <a:pt x="3432849" y="275188"/>
                    <a:pt x="3422157" y="284485"/>
                    <a:pt x="3413170" y="285259"/>
                  </a:cubicBezTo>
                  <a:cubicBezTo>
                    <a:pt x="3404338" y="286035"/>
                    <a:pt x="3400620" y="277977"/>
                    <a:pt x="3404958" y="267285"/>
                  </a:cubicBezTo>
                  <a:cubicBezTo>
                    <a:pt x="3409297" y="256594"/>
                    <a:pt x="3419988" y="247297"/>
                    <a:pt x="3428820" y="246523"/>
                  </a:cubicBezTo>
                  <a:close/>
                  <a:moveTo>
                    <a:pt x="7145532" y="244664"/>
                  </a:moveTo>
                  <a:cubicBezTo>
                    <a:pt x="7154209" y="245438"/>
                    <a:pt x="7165521" y="254736"/>
                    <a:pt x="7170634" y="265581"/>
                  </a:cubicBezTo>
                  <a:cubicBezTo>
                    <a:pt x="7175747" y="276428"/>
                    <a:pt x="7172958" y="284639"/>
                    <a:pt x="7164126" y="283864"/>
                  </a:cubicBezTo>
                  <a:cubicBezTo>
                    <a:pt x="7155449" y="283089"/>
                    <a:pt x="7144138" y="273794"/>
                    <a:pt x="7139025" y="262947"/>
                  </a:cubicBezTo>
                  <a:cubicBezTo>
                    <a:pt x="7133911" y="252100"/>
                    <a:pt x="7136855" y="244043"/>
                    <a:pt x="7145532" y="244664"/>
                  </a:cubicBezTo>
                  <a:close/>
                  <a:moveTo>
                    <a:pt x="4388871" y="244664"/>
                  </a:moveTo>
                  <a:cubicBezTo>
                    <a:pt x="4397858" y="244200"/>
                    <a:pt x="4403591" y="252410"/>
                    <a:pt x="4401732" y="262948"/>
                  </a:cubicBezTo>
                  <a:cubicBezTo>
                    <a:pt x="4399872" y="273329"/>
                    <a:pt x="4391040" y="282316"/>
                    <a:pt x="4381899" y="282626"/>
                  </a:cubicBezTo>
                  <a:cubicBezTo>
                    <a:pt x="4372911" y="282935"/>
                    <a:pt x="4367023" y="274723"/>
                    <a:pt x="4369038" y="264186"/>
                  </a:cubicBezTo>
                  <a:cubicBezTo>
                    <a:pt x="4370897" y="253650"/>
                    <a:pt x="4379884" y="244818"/>
                    <a:pt x="4388871" y="244664"/>
                  </a:cubicBezTo>
                  <a:close/>
                  <a:moveTo>
                    <a:pt x="6201905" y="244509"/>
                  </a:moveTo>
                  <a:cubicBezTo>
                    <a:pt x="6210892" y="244818"/>
                    <a:pt x="6220344" y="253650"/>
                    <a:pt x="6223288" y="264186"/>
                  </a:cubicBezTo>
                  <a:cubicBezTo>
                    <a:pt x="6226077" y="274722"/>
                    <a:pt x="6221119" y="282936"/>
                    <a:pt x="6212132" y="282626"/>
                  </a:cubicBezTo>
                  <a:cubicBezTo>
                    <a:pt x="6203145" y="282316"/>
                    <a:pt x="6193538" y="273329"/>
                    <a:pt x="6190749" y="262793"/>
                  </a:cubicBezTo>
                  <a:cubicBezTo>
                    <a:pt x="6187960" y="252256"/>
                    <a:pt x="6192919" y="244043"/>
                    <a:pt x="6201905" y="244509"/>
                  </a:cubicBezTo>
                  <a:close/>
                  <a:moveTo>
                    <a:pt x="4440778" y="242495"/>
                  </a:moveTo>
                  <a:cubicBezTo>
                    <a:pt x="4449765" y="242029"/>
                    <a:pt x="4455653" y="250242"/>
                    <a:pt x="4453949" y="260778"/>
                  </a:cubicBezTo>
                  <a:cubicBezTo>
                    <a:pt x="4452089" y="271314"/>
                    <a:pt x="4443412" y="280147"/>
                    <a:pt x="4434270" y="280456"/>
                  </a:cubicBezTo>
                  <a:cubicBezTo>
                    <a:pt x="4425128" y="280766"/>
                    <a:pt x="4419241" y="272555"/>
                    <a:pt x="4421100" y="262018"/>
                  </a:cubicBezTo>
                  <a:cubicBezTo>
                    <a:pt x="4422959" y="251481"/>
                    <a:pt x="4431791" y="242650"/>
                    <a:pt x="4440778" y="242495"/>
                  </a:cubicBezTo>
                  <a:close/>
                  <a:moveTo>
                    <a:pt x="3479797" y="242184"/>
                  </a:moveTo>
                  <a:cubicBezTo>
                    <a:pt x="3488629" y="241408"/>
                    <a:pt x="3492503" y="249467"/>
                    <a:pt x="3488319" y="260157"/>
                  </a:cubicBezTo>
                  <a:cubicBezTo>
                    <a:pt x="3484136" y="270849"/>
                    <a:pt x="3473599" y="280146"/>
                    <a:pt x="3464612" y="280920"/>
                  </a:cubicBezTo>
                  <a:cubicBezTo>
                    <a:pt x="3455626" y="281695"/>
                    <a:pt x="3451907" y="273638"/>
                    <a:pt x="3456091" y="262946"/>
                  </a:cubicBezTo>
                  <a:cubicBezTo>
                    <a:pt x="3460429" y="252255"/>
                    <a:pt x="3470965" y="243113"/>
                    <a:pt x="3479797" y="242184"/>
                  </a:cubicBezTo>
                  <a:close/>
                  <a:moveTo>
                    <a:pt x="7095330" y="240479"/>
                  </a:moveTo>
                  <a:cubicBezTo>
                    <a:pt x="7104007" y="241254"/>
                    <a:pt x="7115163" y="250397"/>
                    <a:pt x="7120276" y="261242"/>
                  </a:cubicBezTo>
                  <a:cubicBezTo>
                    <a:pt x="7125389" y="272090"/>
                    <a:pt x="7122445" y="280302"/>
                    <a:pt x="7113613" y="279526"/>
                  </a:cubicBezTo>
                  <a:cubicBezTo>
                    <a:pt x="7104781" y="278906"/>
                    <a:pt x="7093625" y="269456"/>
                    <a:pt x="7088667" y="258764"/>
                  </a:cubicBezTo>
                  <a:cubicBezTo>
                    <a:pt x="7083554" y="247918"/>
                    <a:pt x="7086653" y="239862"/>
                    <a:pt x="7095330" y="240479"/>
                  </a:cubicBezTo>
                  <a:close/>
                  <a:moveTo>
                    <a:pt x="3530930" y="238154"/>
                  </a:moveTo>
                  <a:cubicBezTo>
                    <a:pt x="3539762" y="237534"/>
                    <a:pt x="3543635" y="245438"/>
                    <a:pt x="3539607" y="256129"/>
                  </a:cubicBezTo>
                  <a:cubicBezTo>
                    <a:pt x="3535578" y="266819"/>
                    <a:pt x="3525042" y="275962"/>
                    <a:pt x="3516055" y="276737"/>
                  </a:cubicBezTo>
                  <a:cubicBezTo>
                    <a:pt x="3507068" y="277513"/>
                    <a:pt x="3503194" y="269454"/>
                    <a:pt x="3507378" y="258763"/>
                  </a:cubicBezTo>
                  <a:cubicBezTo>
                    <a:pt x="3511561" y="248072"/>
                    <a:pt x="3521943" y="238930"/>
                    <a:pt x="3530930" y="238154"/>
                  </a:cubicBezTo>
                  <a:close/>
                  <a:moveTo>
                    <a:pt x="7045127" y="236606"/>
                  </a:moveTo>
                  <a:cubicBezTo>
                    <a:pt x="7053959" y="237226"/>
                    <a:pt x="7064961" y="246522"/>
                    <a:pt x="7069919" y="257215"/>
                  </a:cubicBezTo>
                  <a:cubicBezTo>
                    <a:pt x="7074877" y="268061"/>
                    <a:pt x="7071778" y="276272"/>
                    <a:pt x="7062946" y="275498"/>
                  </a:cubicBezTo>
                  <a:cubicBezTo>
                    <a:pt x="7054114" y="274723"/>
                    <a:pt x="7042958" y="265427"/>
                    <a:pt x="7038155" y="254736"/>
                  </a:cubicBezTo>
                  <a:cubicBezTo>
                    <a:pt x="7033196" y="244043"/>
                    <a:pt x="7036450" y="235831"/>
                    <a:pt x="7045127" y="236606"/>
                  </a:cubicBezTo>
                  <a:close/>
                  <a:moveTo>
                    <a:pt x="3581907" y="233972"/>
                  </a:moveTo>
                  <a:cubicBezTo>
                    <a:pt x="3590739" y="233351"/>
                    <a:pt x="3594613" y="241253"/>
                    <a:pt x="3590739" y="251944"/>
                  </a:cubicBezTo>
                  <a:cubicBezTo>
                    <a:pt x="3586865" y="262637"/>
                    <a:pt x="3576484" y="271778"/>
                    <a:pt x="3567497" y="272553"/>
                  </a:cubicBezTo>
                  <a:cubicBezTo>
                    <a:pt x="3558665" y="273329"/>
                    <a:pt x="3554636" y="265270"/>
                    <a:pt x="3558665" y="254580"/>
                  </a:cubicBezTo>
                  <a:cubicBezTo>
                    <a:pt x="3562539" y="244043"/>
                    <a:pt x="3573075" y="234901"/>
                    <a:pt x="3581907" y="233972"/>
                  </a:cubicBezTo>
                  <a:close/>
                  <a:moveTo>
                    <a:pt x="6994769" y="232576"/>
                  </a:moveTo>
                  <a:cubicBezTo>
                    <a:pt x="7003446" y="233197"/>
                    <a:pt x="7014447" y="242495"/>
                    <a:pt x="7019250" y="253185"/>
                  </a:cubicBezTo>
                  <a:cubicBezTo>
                    <a:pt x="7024209" y="264031"/>
                    <a:pt x="7020955" y="272089"/>
                    <a:pt x="7012123" y="271469"/>
                  </a:cubicBezTo>
                  <a:cubicBezTo>
                    <a:pt x="7003446" y="270849"/>
                    <a:pt x="6992444" y="261552"/>
                    <a:pt x="6987641" y="250860"/>
                  </a:cubicBezTo>
                  <a:cubicBezTo>
                    <a:pt x="6982838" y="240014"/>
                    <a:pt x="6986092" y="231958"/>
                    <a:pt x="6994769" y="232576"/>
                  </a:cubicBezTo>
                  <a:close/>
                  <a:moveTo>
                    <a:pt x="3632885" y="230252"/>
                  </a:moveTo>
                  <a:cubicBezTo>
                    <a:pt x="3641717" y="229633"/>
                    <a:pt x="3645900" y="237691"/>
                    <a:pt x="3642027" y="248227"/>
                  </a:cubicBezTo>
                  <a:cubicBezTo>
                    <a:pt x="3638153" y="258763"/>
                    <a:pt x="3627927" y="268061"/>
                    <a:pt x="3618940" y="268679"/>
                  </a:cubicBezTo>
                  <a:cubicBezTo>
                    <a:pt x="3609953" y="269454"/>
                    <a:pt x="3605924" y="261242"/>
                    <a:pt x="3609798" y="250706"/>
                  </a:cubicBezTo>
                  <a:cubicBezTo>
                    <a:pt x="3613671" y="240013"/>
                    <a:pt x="3624053" y="230873"/>
                    <a:pt x="3632885" y="230252"/>
                  </a:cubicBezTo>
                  <a:close/>
                  <a:moveTo>
                    <a:pt x="6944566" y="229015"/>
                  </a:moveTo>
                  <a:cubicBezTo>
                    <a:pt x="6953243" y="229634"/>
                    <a:pt x="6964245" y="238776"/>
                    <a:pt x="6968893" y="249467"/>
                  </a:cubicBezTo>
                  <a:cubicBezTo>
                    <a:pt x="6973541" y="260159"/>
                    <a:pt x="6970288" y="268216"/>
                    <a:pt x="6961456" y="267595"/>
                  </a:cubicBezTo>
                  <a:cubicBezTo>
                    <a:pt x="6952624" y="266976"/>
                    <a:pt x="6941777" y="257679"/>
                    <a:pt x="6937129" y="246988"/>
                  </a:cubicBezTo>
                  <a:cubicBezTo>
                    <a:pt x="6932481" y="236297"/>
                    <a:pt x="6935735" y="228240"/>
                    <a:pt x="6944566" y="229015"/>
                  </a:cubicBezTo>
                  <a:close/>
                  <a:moveTo>
                    <a:pt x="5530365" y="226845"/>
                  </a:moveTo>
                  <a:cubicBezTo>
                    <a:pt x="5539352" y="227000"/>
                    <a:pt x="5547564" y="235521"/>
                    <a:pt x="5548649" y="245902"/>
                  </a:cubicBezTo>
                  <a:cubicBezTo>
                    <a:pt x="5549734" y="256284"/>
                    <a:pt x="5543381" y="264807"/>
                    <a:pt x="5534239" y="264651"/>
                  </a:cubicBezTo>
                  <a:cubicBezTo>
                    <a:pt x="5525252" y="264651"/>
                    <a:pt x="5517040" y="255975"/>
                    <a:pt x="5515955" y="245594"/>
                  </a:cubicBezTo>
                  <a:cubicBezTo>
                    <a:pt x="5515026" y="235212"/>
                    <a:pt x="5521378" y="226845"/>
                    <a:pt x="5530365" y="226845"/>
                  </a:cubicBezTo>
                  <a:close/>
                  <a:moveTo>
                    <a:pt x="3683863" y="226379"/>
                  </a:moveTo>
                  <a:cubicBezTo>
                    <a:pt x="3692694" y="225760"/>
                    <a:pt x="3696878" y="233817"/>
                    <a:pt x="3693159" y="244352"/>
                  </a:cubicBezTo>
                  <a:cubicBezTo>
                    <a:pt x="3689596" y="255046"/>
                    <a:pt x="3679369" y="264186"/>
                    <a:pt x="3670382" y="264807"/>
                  </a:cubicBezTo>
                  <a:cubicBezTo>
                    <a:pt x="3661550" y="265581"/>
                    <a:pt x="3657367" y="257369"/>
                    <a:pt x="3661085" y="246832"/>
                  </a:cubicBezTo>
                  <a:cubicBezTo>
                    <a:pt x="3664959" y="236141"/>
                    <a:pt x="3675186" y="227155"/>
                    <a:pt x="3683863" y="226379"/>
                  </a:cubicBezTo>
                  <a:close/>
                  <a:moveTo>
                    <a:pt x="6894054" y="225139"/>
                  </a:moveTo>
                  <a:cubicBezTo>
                    <a:pt x="6902886" y="225760"/>
                    <a:pt x="6913577" y="234901"/>
                    <a:pt x="6918226" y="245593"/>
                  </a:cubicBezTo>
                  <a:cubicBezTo>
                    <a:pt x="6922874" y="256130"/>
                    <a:pt x="6919465" y="264342"/>
                    <a:pt x="6910633" y="263722"/>
                  </a:cubicBezTo>
                  <a:cubicBezTo>
                    <a:pt x="6901801" y="263102"/>
                    <a:pt x="6890955" y="253961"/>
                    <a:pt x="6886461" y="243268"/>
                  </a:cubicBezTo>
                  <a:cubicBezTo>
                    <a:pt x="6881968" y="232577"/>
                    <a:pt x="6885377" y="224520"/>
                    <a:pt x="6894054" y="225139"/>
                  </a:cubicBezTo>
                  <a:close/>
                  <a:moveTo>
                    <a:pt x="3051227" y="223744"/>
                  </a:moveTo>
                  <a:cubicBezTo>
                    <a:pt x="3059904" y="222814"/>
                    <a:pt x="3062693" y="230873"/>
                    <a:pt x="3057580" y="241563"/>
                  </a:cubicBezTo>
                  <a:cubicBezTo>
                    <a:pt x="3052467" y="252409"/>
                    <a:pt x="3041155" y="261861"/>
                    <a:pt x="3032323" y="262791"/>
                  </a:cubicBezTo>
                  <a:cubicBezTo>
                    <a:pt x="3023491" y="263720"/>
                    <a:pt x="3020702" y="255663"/>
                    <a:pt x="3025971" y="244818"/>
                  </a:cubicBezTo>
                  <a:cubicBezTo>
                    <a:pt x="3031239" y="234125"/>
                    <a:pt x="3042550" y="224675"/>
                    <a:pt x="3051227" y="223744"/>
                  </a:cubicBezTo>
                  <a:close/>
                  <a:moveTo>
                    <a:pt x="3734995" y="222660"/>
                  </a:moveTo>
                  <a:cubicBezTo>
                    <a:pt x="3743827" y="222041"/>
                    <a:pt x="3748165" y="230098"/>
                    <a:pt x="3744602" y="240636"/>
                  </a:cubicBezTo>
                  <a:cubicBezTo>
                    <a:pt x="3741038" y="251171"/>
                    <a:pt x="3730966" y="260313"/>
                    <a:pt x="3721979" y="260933"/>
                  </a:cubicBezTo>
                  <a:cubicBezTo>
                    <a:pt x="3712992" y="261552"/>
                    <a:pt x="3708654" y="253495"/>
                    <a:pt x="3712373" y="242958"/>
                  </a:cubicBezTo>
                  <a:cubicBezTo>
                    <a:pt x="3716091" y="232421"/>
                    <a:pt x="3726163" y="223435"/>
                    <a:pt x="3734995" y="222660"/>
                  </a:cubicBezTo>
                  <a:close/>
                  <a:moveTo>
                    <a:pt x="3786127" y="219096"/>
                  </a:moveTo>
                  <a:cubicBezTo>
                    <a:pt x="3794959" y="218477"/>
                    <a:pt x="3799298" y="226534"/>
                    <a:pt x="3795889" y="237069"/>
                  </a:cubicBezTo>
                  <a:cubicBezTo>
                    <a:pt x="3792480" y="247608"/>
                    <a:pt x="3782409" y="256750"/>
                    <a:pt x="3773422" y="257368"/>
                  </a:cubicBezTo>
                  <a:cubicBezTo>
                    <a:pt x="3764589" y="257987"/>
                    <a:pt x="3760096" y="249931"/>
                    <a:pt x="3763660" y="239396"/>
                  </a:cubicBezTo>
                  <a:cubicBezTo>
                    <a:pt x="3767224" y="228858"/>
                    <a:pt x="3777295" y="219871"/>
                    <a:pt x="3786127" y="219096"/>
                  </a:cubicBezTo>
                  <a:close/>
                  <a:moveTo>
                    <a:pt x="3101430" y="218786"/>
                  </a:moveTo>
                  <a:cubicBezTo>
                    <a:pt x="3110107" y="217856"/>
                    <a:pt x="3113051" y="225915"/>
                    <a:pt x="3107938" y="236605"/>
                  </a:cubicBezTo>
                  <a:cubicBezTo>
                    <a:pt x="3102825" y="247297"/>
                    <a:pt x="3091668" y="256748"/>
                    <a:pt x="3082836" y="257678"/>
                  </a:cubicBezTo>
                  <a:cubicBezTo>
                    <a:pt x="3074159" y="258453"/>
                    <a:pt x="3071215" y="250396"/>
                    <a:pt x="3076329" y="239704"/>
                  </a:cubicBezTo>
                  <a:cubicBezTo>
                    <a:pt x="3081442" y="229014"/>
                    <a:pt x="3092753" y="219561"/>
                    <a:pt x="3101430" y="218786"/>
                  </a:cubicBezTo>
                  <a:close/>
                  <a:moveTo>
                    <a:pt x="3837105" y="215686"/>
                  </a:moveTo>
                  <a:cubicBezTo>
                    <a:pt x="3845937" y="215223"/>
                    <a:pt x="3850431" y="223125"/>
                    <a:pt x="3847177" y="233661"/>
                  </a:cubicBezTo>
                  <a:cubicBezTo>
                    <a:pt x="3843923" y="244198"/>
                    <a:pt x="3834006" y="253185"/>
                    <a:pt x="3825019" y="253804"/>
                  </a:cubicBezTo>
                  <a:cubicBezTo>
                    <a:pt x="3816032" y="254423"/>
                    <a:pt x="3811539" y="246366"/>
                    <a:pt x="3814948" y="235831"/>
                  </a:cubicBezTo>
                  <a:cubicBezTo>
                    <a:pt x="3818357" y="225294"/>
                    <a:pt x="3828273" y="216463"/>
                    <a:pt x="3837105" y="215686"/>
                  </a:cubicBezTo>
                  <a:close/>
                  <a:moveTo>
                    <a:pt x="3151788" y="213827"/>
                  </a:moveTo>
                  <a:cubicBezTo>
                    <a:pt x="3160465" y="213054"/>
                    <a:pt x="3163564" y="220957"/>
                    <a:pt x="3158605" y="231647"/>
                  </a:cubicBezTo>
                  <a:cubicBezTo>
                    <a:pt x="3153647" y="242338"/>
                    <a:pt x="3142491" y="251634"/>
                    <a:pt x="3133659" y="252564"/>
                  </a:cubicBezTo>
                  <a:cubicBezTo>
                    <a:pt x="3124827" y="253495"/>
                    <a:pt x="3121728" y="245437"/>
                    <a:pt x="3126841" y="234746"/>
                  </a:cubicBezTo>
                  <a:cubicBezTo>
                    <a:pt x="3131800" y="224054"/>
                    <a:pt x="3142956" y="214757"/>
                    <a:pt x="3151788" y="213827"/>
                  </a:cubicBezTo>
                  <a:close/>
                  <a:moveTo>
                    <a:pt x="3888392" y="212277"/>
                  </a:moveTo>
                  <a:cubicBezTo>
                    <a:pt x="3897224" y="211815"/>
                    <a:pt x="3901873" y="219717"/>
                    <a:pt x="3898619" y="230252"/>
                  </a:cubicBezTo>
                  <a:cubicBezTo>
                    <a:pt x="3895365" y="240789"/>
                    <a:pt x="3885603" y="249776"/>
                    <a:pt x="3876617" y="250396"/>
                  </a:cubicBezTo>
                  <a:cubicBezTo>
                    <a:pt x="3867784" y="251015"/>
                    <a:pt x="3863136" y="242958"/>
                    <a:pt x="3866390" y="232421"/>
                  </a:cubicBezTo>
                  <a:cubicBezTo>
                    <a:pt x="3869644" y="222041"/>
                    <a:pt x="3879405" y="213054"/>
                    <a:pt x="3888392" y="212277"/>
                  </a:cubicBezTo>
                  <a:close/>
                  <a:moveTo>
                    <a:pt x="6692468" y="211505"/>
                  </a:moveTo>
                  <a:cubicBezTo>
                    <a:pt x="6701145" y="212124"/>
                    <a:pt x="6711527" y="221111"/>
                    <a:pt x="6715710" y="231647"/>
                  </a:cubicBezTo>
                  <a:cubicBezTo>
                    <a:pt x="6719893" y="242184"/>
                    <a:pt x="6716020" y="250397"/>
                    <a:pt x="6707188" y="249776"/>
                  </a:cubicBezTo>
                  <a:cubicBezTo>
                    <a:pt x="6698201" y="249312"/>
                    <a:pt x="6687820" y="240170"/>
                    <a:pt x="6683791" y="229634"/>
                  </a:cubicBezTo>
                  <a:cubicBezTo>
                    <a:pt x="6679762" y="219098"/>
                    <a:pt x="6683636" y="211039"/>
                    <a:pt x="6692468" y="211505"/>
                  </a:cubicBezTo>
                  <a:close/>
                  <a:moveTo>
                    <a:pt x="7413591" y="210266"/>
                  </a:moveTo>
                  <a:cubicBezTo>
                    <a:pt x="7422268" y="211039"/>
                    <a:pt x="7433889" y="220491"/>
                    <a:pt x="7439622" y="231337"/>
                  </a:cubicBezTo>
                  <a:cubicBezTo>
                    <a:pt x="7445510" y="242184"/>
                    <a:pt x="7443186" y="250241"/>
                    <a:pt x="7434509" y="249467"/>
                  </a:cubicBezTo>
                  <a:cubicBezTo>
                    <a:pt x="7425832" y="248691"/>
                    <a:pt x="7414211" y="239239"/>
                    <a:pt x="7408478" y="228393"/>
                  </a:cubicBezTo>
                  <a:cubicBezTo>
                    <a:pt x="7402745" y="217702"/>
                    <a:pt x="7405069" y="209491"/>
                    <a:pt x="7413591" y="210266"/>
                  </a:cubicBezTo>
                  <a:close/>
                  <a:moveTo>
                    <a:pt x="3939369" y="209179"/>
                  </a:moveTo>
                  <a:cubicBezTo>
                    <a:pt x="3948201" y="208715"/>
                    <a:pt x="3953005" y="216617"/>
                    <a:pt x="3949906" y="227153"/>
                  </a:cubicBezTo>
                  <a:cubicBezTo>
                    <a:pt x="3946962" y="237534"/>
                    <a:pt x="3937200" y="246522"/>
                    <a:pt x="3928213" y="247142"/>
                  </a:cubicBezTo>
                  <a:cubicBezTo>
                    <a:pt x="3919226" y="247761"/>
                    <a:pt x="3914578" y="239704"/>
                    <a:pt x="3917677" y="229168"/>
                  </a:cubicBezTo>
                  <a:cubicBezTo>
                    <a:pt x="3920776" y="218786"/>
                    <a:pt x="3930538" y="209799"/>
                    <a:pt x="3939369" y="209179"/>
                  </a:cubicBezTo>
                  <a:close/>
                  <a:moveTo>
                    <a:pt x="3201823" y="209025"/>
                  </a:moveTo>
                  <a:cubicBezTo>
                    <a:pt x="3210500" y="208250"/>
                    <a:pt x="3213599" y="216152"/>
                    <a:pt x="3208795" y="226843"/>
                  </a:cubicBezTo>
                  <a:cubicBezTo>
                    <a:pt x="3203992" y="237535"/>
                    <a:pt x="3192991" y="246986"/>
                    <a:pt x="3184159" y="247761"/>
                  </a:cubicBezTo>
                  <a:cubicBezTo>
                    <a:pt x="3175327" y="248692"/>
                    <a:pt x="3172241" y="240636"/>
                    <a:pt x="3177186" y="229943"/>
                  </a:cubicBezTo>
                  <a:cubicBezTo>
                    <a:pt x="3182144" y="219251"/>
                    <a:pt x="3193146" y="209954"/>
                    <a:pt x="3201823" y="209025"/>
                  </a:cubicBezTo>
                  <a:close/>
                  <a:moveTo>
                    <a:pt x="6641800" y="208561"/>
                  </a:moveTo>
                  <a:cubicBezTo>
                    <a:pt x="6650477" y="209025"/>
                    <a:pt x="6660858" y="218012"/>
                    <a:pt x="6664887" y="228549"/>
                  </a:cubicBezTo>
                  <a:cubicBezTo>
                    <a:pt x="6668761" y="239086"/>
                    <a:pt x="6664887" y="247297"/>
                    <a:pt x="6656055" y="246677"/>
                  </a:cubicBezTo>
                  <a:cubicBezTo>
                    <a:pt x="6647223" y="246059"/>
                    <a:pt x="6636842" y="237071"/>
                    <a:pt x="6632968" y="226535"/>
                  </a:cubicBezTo>
                  <a:cubicBezTo>
                    <a:pt x="6629094" y="215998"/>
                    <a:pt x="6633123" y="207941"/>
                    <a:pt x="6641800" y="208561"/>
                  </a:cubicBezTo>
                  <a:close/>
                  <a:moveTo>
                    <a:pt x="3990502" y="206081"/>
                  </a:moveTo>
                  <a:cubicBezTo>
                    <a:pt x="3999334" y="205616"/>
                    <a:pt x="4004137" y="213675"/>
                    <a:pt x="4001193" y="224056"/>
                  </a:cubicBezTo>
                  <a:cubicBezTo>
                    <a:pt x="3998249" y="234591"/>
                    <a:pt x="3988643" y="243578"/>
                    <a:pt x="3979655" y="244043"/>
                  </a:cubicBezTo>
                  <a:cubicBezTo>
                    <a:pt x="3970824" y="244664"/>
                    <a:pt x="3966020" y="236606"/>
                    <a:pt x="3968965" y="226069"/>
                  </a:cubicBezTo>
                  <a:cubicBezTo>
                    <a:pt x="3972063" y="215687"/>
                    <a:pt x="3981670" y="206700"/>
                    <a:pt x="3990502" y="206081"/>
                  </a:cubicBezTo>
                  <a:close/>
                  <a:moveTo>
                    <a:pt x="7364473" y="205926"/>
                  </a:moveTo>
                  <a:cubicBezTo>
                    <a:pt x="7372994" y="206700"/>
                    <a:pt x="7384461" y="215997"/>
                    <a:pt x="7390194" y="226844"/>
                  </a:cubicBezTo>
                  <a:cubicBezTo>
                    <a:pt x="7395772" y="237691"/>
                    <a:pt x="7393448" y="245747"/>
                    <a:pt x="7384771" y="244973"/>
                  </a:cubicBezTo>
                  <a:cubicBezTo>
                    <a:pt x="7376094" y="244198"/>
                    <a:pt x="7364473" y="234746"/>
                    <a:pt x="7358895" y="223901"/>
                  </a:cubicBezTo>
                  <a:cubicBezTo>
                    <a:pt x="7353316" y="213054"/>
                    <a:pt x="7355640" y="204996"/>
                    <a:pt x="7364473" y="205926"/>
                  </a:cubicBezTo>
                  <a:close/>
                  <a:moveTo>
                    <a:pt x="6591288" y="205460"/>
                  </a:moveTo>
                  <a:cubicBezTo>
                    <a:pt x="6600120" y="205926"/>
                    <a:pt x="6610346" y="214914"/>
                    <a:pt x="6614220" y="225450"/>
                  </a:cubicBezTo>
                  <a:cubicBezTo>
                    <a:pt x="6618094" y="235986"/>
                    <a:pt x="6614065" y="244043"/>
                    <a:pt x="6605233" y="243578"/>
                  </a:cubicBezTo>
                  <a:cubicBezTo>
                    <a:pt x="6596401" y="243114"/>
                    <a:pt x="6586019" y="234127"/>
                    <a:pt x="6582300" y="223590"/>
                  </a:cubicBezTo>
                  <a:cubicBezTo>
                    <a:pt x="6578427" y="213054"/>
                    <a:pt x="6582455" y="204996"/>
                    <a:pt x="6591288" y="205460"/>
                  </a:cubicBezTo>
                  <a:close/>
                  <a:moveTo>
                    <a:pt x="3252026" y="204375"/>
                  </a:moveTo>
                  <a:cubicBezTo>
                    <a:pt x="3260858" y="203601"/>
                    <a:pt x="3264111" y="211503"/>
                    <a:pt x="3259308" y="222194"/>
                  </a:cubicBezTo>
                  <a:cubicBezTo>
                    <a:pt x="3254660" y="232731"/>
                    <a:pt x="3243659" y="242182"/>
                    <a:pt x="3234827" y="242957"/>
                  </a:cubicBezTo>
                  <a:cubicBezTo>
                    <a:pt x="3226150" y="243887"/>
                    <a:pt x="3222896" y="235831"/>
                    <a:pt x="3227699" y="225139"/>
                  </a:cubicBezTo>
                  <a:cubicBezTo>
                    <a:pt x="3232502" y="214447"/>
                    <a:pt x="3243349" y="205150"/>
                    <a:pt x="3252026" y="204375"/>
                  </a:cubicBezTo>
                  <a:close/>
                  <a:moveTo>
                    <a:pt x="4041635" y="203136"/>
                  </a:moveTo>
                  <a:cubicBezTo>
                    <a:pt x="4050467" y="202672"/>
                    <a:pt x="4055426" y="210730"/>
                    <a:pt x="4052637" y="221111"/>
                  </a:cubicBezTo>
                  <a:cubicBezTo>
                    <a:pt x="4049848" y="231492"/>
                    <a:pt x="4040396" y="240479"/>
                    <a:pt x="4031409" y="240944"/>
                  </a:cubicBezTo>
                  <a:cubicBezTo>
                    <a:pt x="4022422" y="241563"/>
                    <a:pt x="4017463" y="233353"/>
                    <a:pt x="4020408" y="222969"/>
                  </a:cubicBezTo>
                  <a:cubicBezTo>
                    <a:pt x="4023197" y="212590"/>
                    <a:pt x="4032804" y="203757"/>
                    <a:pt x="4041635" y="203136"/>
                  </a:cubicBezTo>
                  <a:close/>
                  <a:moveTo>
                    <a:pt x="7314889" y="201123"/>
                  </a:moveTo>
                  <a:cubicBezTo>
                    <a:pt x="7323412" y="201897"/>
                    <a:pt x="7334878" y="211194"/>
                    <a:pt x="7340456" y="222041"/>
                  </a:cubicBezTo>
                  <a:cubicBezTo>
                    <a:pt x="7346034" y="232887"/>
                    <a:pt x="7343555" y="240944"/>
                    <a:pt x="7334878" y="240170"/>
                  </a:cubicBezTo>
                  <a:cubicBezTo>
                    <a:pt x="7326356" y="239394"/>
                    <a:pt x="7314889" y="229943"/>
                    <a:pt x="7309311" y="219251"/>
                  </a:cubicBezTo>
                  <a:cubicBezTo>
                    <a:pt x="7303734" y="208561"/>
                    <a:pt x="7306212" y="200503"/>
                    <a:pt x="7314889" y="201123"/>
                  </a:cubicBezTo>
                  <a:close/>
                  <a:moveTo>
                    <a:pt x="4092612" y="200349"/>
                  </a:moveTo>
                  <a:cubicBezTo>
                    <a:pt x="4101599" y="199883"/>
                    <a:pt x="4106557" y="207941"/>
                    <a:pt x="4103923" y="218322"/>
                  </a:cubicBezTo>
                  <a:cubicBezTo>
                    <a:pt x="4101289" y="228703"/>
                    <a:pt x="4091837" y="237691"/>
                    <a:pt x="4082850" y="238154"/>
                  </a:cubicBezTo>
                  <a:cubicBezTo>
                    <a:pt x="4074019" y="238776"/>
                    <a:pt x="4068905" y="230563"/>
                    <a:pt x="4071694" y="220181"/>
                  </a:cubicBezTo>
                  <a:cubicBezTo>
                    <a:pt x="4074483" y="209645"/>
                    <a:pt x="4083935" y="200968"/>
                    <a:pt x="4092612" y="200349"/>
                  </a:cubicBezTo>
                  <a:close/>
                  <a:moveTo>
                    <a:pt x="3302383" y="199728"/>
                  </a:moveTo>
                  <a:cubicBezTo>
                    <a:pt x="3311060" y="198953"/>
                    <a:pt x="3314469" y="206855"/>
                    <a:pt x="3309820" y="217547"/>
                  </a:cubicBezTo>
                  <a:cubicBezTo>
                    <a:pt x="3305172" y="228238"/>
                    <a:pt x="3294326" y="237534"/>
                    <a:pt x="3285494" y="238309"/>
                  </a:cubicBezTo>
                  <a:cubicBezTo>
                    <a:pt x="3276662" y="239085"/>
                    <a:pt x="3273408" y="231181"/>
                    <a:pt x="3278056" y="220490"/>
                  </a:cubicBezTo>
                  <a:cubicBezTo>
                    <a:pt x="3282859" y="209799"/>
                    <a:pt x="3293706" y="200658"/>
                    <a:pt x="3302383" y="199728"/>
                  </a:cubicBezTo>
                  <a:close/>
                  <a:moveTo>
                    <a:pt x="4143900" y="197714"/>
                  </a:moveTo>
                  <a:cubicBezTo>
                    <a:pt x="4152732" y="197250"/>
                    <a:pt x="4157845" y="205307"/>
                    <a:pt x="4155366" y="215687"/>
                  </a:cubicBezTo>
                  <a:cubicBezTo>
                    <a:pt x="4152887" y="226069"/>
                    <a:pt x="4143590" y="234901"/>
                    <a:pt x="4134603" y="235366"/>
                  </a:cubicBezTo>
                  <a:cubicBezTo>
                    <a:pt x="4125616" y="235831"/>
                    <a:pt x="4120503" y="227774"/>
                    <a:pt x="4123137" y="217392"/>
                  </a:cubicBezTo>
                  <a:cubicBezTo>
                    <a:pt x="4125771" y="206857"/>
                    <a:pt x="4135068" y="198178"/>
                    <a:pt x="4143900" y="197714"/>
                  </a:cubicBezTo>
                  <a:close/>
                  <a:moveTo>
                    <a:pt x="7265307" y="196940"/>
                  </a:moveTo>
                  <a:cubicBezTo>
                    <a:pt x="7273829" y="197714"/>
                    <a:pt x="7285295" y="207012"/>
                    <a:pt x="7290718" y="217702"/>
                  </a:cubicBezTo>
                  <a:cubicBezTo>
                    <a:pt x="7296141" y="228549"/>
                    <a:pt x="7293662" y="236606"/>
                    <a:pt x="7284985" y="235831"/>
                  </a:cubicBezTo>
                  <a:cubicBezTo>
                    <a:pt x="7276308" y="235056"/>
                    <a:pt x="7264997" y="225605"/>
                    <a:pt x="7259574" y="214913"/>
                  </a:cubicBezTo>
                  <a:cubicBezTo>
                    <a:pt x="7254150" y="204222"/>
                    <a:pt x="7256784" y="196165"/>
                    <a:pt x="7265307" y="196940"/>
                  </a:cubicBezTo>
                  <a:close/>
                  <a:moveTo>
                    <a:pt x="3352740" y="195389"/>
                  </a:moveTo>
                  <a:cubicBezTo>
                    <a:pt x="3361417" y="194770"/>
                    <a:pt x="3364826" y="202672"/>
                    <a:pt x="3360333" y="213209"/>
                  </a:cubicBezTo>
                  <a:cubicBezTo>
                    <a:pt x="3355684" y="223744"/>
                    <a:pt x="3344993" y="233041"/>
                    <a:pt x="3336161" y="233816"/>
                  </a:cubicBezTo>
                  <a:cubicBezTo>
                    <a:pt x="3327329" y="234591"/>
                    <a:pt x="3323920" y="226533"/>
                    <a:pt x="3328569" y="215997"/>
                  </a:cubicBezTo>
                  <a:cubicBezTo>
                    <a:pt x="3333217" y="205307"/>
                    <a:pt x="3343908" y="196164"/>
                    <a:pt x="3352740" y="195389"/>
                  </a:cubicBezTo>
                  <a:close/>
                  <a:moveTo>
                    <a:pt x="4195033" y="194925"/>
                  </a:moveTo>
                  <a:cubicBezTo>
                    <a:pt x="4204020" y="194459"/>
                    <a:pt x="4209133" y="202518"/>
                    <a:pt x="4206809" y="212898"/>
                  </a:cubicBezTo>
                  <a:cubicBezTo>
                    <a:pt x="4204329" y="223280"/>
                    <a:pt x="4195187" y="232112"/>
                    <a:pt x="4186201" y="232577"/>
                  </a:cubicBezTo>
                  <a:cubicBezTo>
                    <a:pt x="4177214" y="233043"/>
                    <a:pt x="4171945" y="224984"/>
                    <a:pt x="4174425" y="214604"/>
                  </a:cubicBezTo>
                  <a:cubicBezTo>
                    <a:pt x="4176904" y="204222"/>
                    <a:pt x="4186201" y="195545"/>
                    <a:pt x="4195033" y="194925"/>
                  </a:cubicBezTo>
                  <a:close/>
                  <a:moveTo>
                    <a:pt x="4246165" y="192756"/>
                  </a:moveTo>
                  <a:cubicBezTo>
                    <a:pt x="4254997" y="192291"/>
                    <a:pt x="4260421" y="200349"/>
                    <a:pt x="4258096" y="210728"/>
                  </a:cubicBezTo>
                  <a:cubicBezTo>
                    <a:pt x="4255927" y="220957"/>
                    <a:pt x="4246785" y="229788"/>
                    <a:pt x="4237798" y="230252"/>
                  </a:cubicBezTo>
                  <a:cubicBezTo>
                    <a:pt x="4228811" y="230562"/>
                    <a:pt x="4223543" y="222505"/>
                    <a:pt x="4225867" y="212124"/>
                  </a:cubicBezTo>
                  <a:cubicBezTo>
                    <a:pt x="4228191" y="201743"/>
                    <a:pt x="4237333" y="193065"/>
                    <a:pt x="4246165" y="192756"/>
                  </a:cubicBezTo>
                  <a:close/>
                  <a:moveTo>
                    <a:pt x="7215723" y="192445"/>
                  </a:moveTo>
                  <a:cubicBezTo>
                    <a:pt x="7224245" y="193220"/>
                    <a:pt x="7235556" y="202517"/>
                    <a:pt x="7240979" y="213208"/>
                  </a:cubicBezTo>
                  <a:cubicBezTo>
                    <a:pt x="7246403" y="223901"/>
                    <a:pt x="7243768" y="232112"/>
                    <a:pt x="7235091" y="231337"/>
                  </a:cubicBezTo>
                  <a:cubicBezTo>
                    <a:pt x="7226414" y="230562"/>
                    <a:pt x="7215103" y="221266"/>
                    <a:pt x="7209835" y="210574"/>
                  </a:cubicBezTo>
                  <a:cubicBezTo>
                    <a:pt x="7204567" y="199883"/>
                    <a:pt x="7207201" y="191826"/>
                    <a:pt x="7215723" y="192445"/>
                  </a:cubicBezTo>
                  <a:close/>
                  <a:moveTo>
                    <a:pt x="4297452" y="190276"/>
                  </a:moveTo>
                  <a:cubicBezTo>
                    <a:pt x="4306284" y="189812"/>
                    <a:pt x="4311862" y="197869"/>
                    <a:pt x="4309693" y="208249"/>
                  </a:cubicBezTo>
                  <a:cubicBezTo>
                    <a:pt x="4307524" y="218630"/>
                    <a:pt x="4298537" y="227309"/>
                    <a:pt x="4289550" y="227774"/>
                  </a:cubicBezTo>
                  <a:cubicBezTo>
                    <a:pt x="4280563" y="228082"/>
                    <a:pt x="4275140" y="220026"/>
                    <a:pt x="4277309" y="209645"/>
                  </a:cubicBezTo>
                  <a:cubicBezTo>
                    <a:pt x="4279478" y="199263"/>
                    <a:pt x="4288466" y="190587"/>
                    <a:pt x="4297452" y="190276"/>
                  </a:cubicBezTo>
                  <a:close/>
                  <a:moveTo>
                    <a:pt x="7166296" y="188417"/>
                  </a:moveTo>
                  <a:cubicBezTo>
                    <a:pt x="7174973" y="189191"/>
                    <a:pt x="7186129" y="198333"/>
                    <a:pt x="7191397" y="209025"/>
                  </a:cubicBezTo>
                  <a:cubicBezTo>
                    <a:pt x="7196665" y="219717"/>
                    <a:pt x="7193876" y="227929"/>
                    <a:pt x="7185199" y="227153"/>
                  </a:cubicBezTo>
                  <a:cubicBezTo>
                    <a:pt x="7176522" y="226379"/>
                    <a:pt x="7165211" y="217081"/>
                    <a:pt x="7160098" y="206390"/>
                  </a:cubicBezTo>
                  <a:cubicBezTo>
                    <a:pt x="7154830" y="195699"/>
                    <a:pt x="7157619" y="187642"/>
                    <a:pt x="7166296" y="188417"/>
                  </a:cubicBezTo>
                  <a:close/>
                  <a:moveTo>
                    <a:pt x="4348430" y="187953"/>
                  </a:moveTo>
                  <a:cubicBezTo>
                    <a:pt x="4357263" y="187487"/>
                    <a:pt x="4362840" y="195545"/>
                    <a:pt x="4360826" y="205926"/>
                  </a:cubicBezTo>
                  <a:cubicBezTo>
                    <a:pt x="4358812" y="216307"/>
                    <a:pt x="4349980" y="225139"/>
                    <a:pt x="4340993" y="225449"/>
                  </a:cubicBezTo>
                  <a:cubicBezTo>
                    <a:pt x="4332006" y="225760"/>
                    <a:pt x="4326428" y="217702"/>
                    <a:pt x="4328597" y="207321"/>
                  </a:cubicBezTo>
                  <a:cubicBezTo>
                    <a:pt x="4330766" y="196939"/>
                    <a:pt x="4339598" y="188418"/>
                    <a:pt x="4348430" y="187953"/>
                  </a:cubicBezTo>
                  <a:close/>
                  <a:moveTo>
                    <a:pt x="6236769" y="187642"/>
                  </a:moveTo>
                  <a:cubicBezTo>
                    <a:pt x="6245601" y="188107"/>
                    <a:pt x="6255208" y="196784"/>
                    <a:pt x="6258152" y="207165"/>
                  </a:cubicBezTo>
                  <a:cubicBezTo>
                    <a:pt x="6261096" y="217548"/>
                    <a:pt x="6256292" y="225760"/>
                    <a:pt x="6247460" y="225294"/>
                  </a:cubicBezTo>
                  <a:cubicBezTo>
                    <a:pt x="6238474" y="224984"/>
                    <a:pt x="6229022" y="216152"/>
                    <a:pt x="6226077" y="205771"/>
                  </a:cubicBezTo>
                  <a:cubicBezTo>
                    <a:pt x="6223133" y="195390"/>
                    <a:pt x="6227937" y="187177"/>
                    <a:pt x="6236769" y="187642"/>
                  </a:cubicBezTo>
                  <a:close/>
                  <a:moveTo>
                    <a:pt x="3453301" y="186866"/>
                  </a:moveTo>
                  <a:cubicBezTo>
                    <a:pt x="3461978" y="186092"/>
                    <a:pt x="3465697" y="193993"/>
                    <a:pt x="3461358" y="204530"/>
                  </a:cubicBezTo>
                  <a:cubicBezTo>
                    <a:pt x="3457020" y="215067"/>
                    <a:pt x="3446483" y="224209"/>
                    <a:pt x="3437651" y="224983"/>
                  </a:cubicBezTo>
                  <a:cubicBezTo>
                    <a:pt x="3428819" y="225759"/>
                    <a:pt x="3425256" y="217702"/>
                    <a:pt x="3429594" y="207165"/>
                  </a:cubicBezTo>
                  <a:cubicBezTo>
                    <a:pt x="3433933" y="196628"/>
                    <a:pt x="3444469" y="187641"/>
                    <a:pt x="3453301" y="186866"/>
                  </a:cubicBezTo>
                  <a:close/>
                  <a:moveTo>
                    <a:pt x="4399717" y="185939"/>
                  </a:moveTo>
                  <a:cubicBezTo>
                    <a:pt x="4408549" y="185473"/>
                    <a:pt x="4414282" y="193531"/>
                    <a:pt x="4412423" y="203911"/>
                  </a:cubicBezTo>
                  <a:cubicBezTo>
                    <a:pt x="4410564" y="214139"/>
                    <a:pt x="4401732" y="222969"/>
                    <a:pt x="4392745" y="223280"/>
                  </a:cubicBezTo>
                  <a:cubicBezTo>
                    <a:pt x="4383758" y="223590"/>
                    <a:pt x="4378025" y="215534"/>
                    <a:pt x="4380039" y="205152"/>
                  </a:cubicBezTo>
                  <a:cubicBezTo>
                    <a:pt x="4382053" y="194770"/>
                    <a:pt x="4390731" y="186248"/>
                    <a:pt x="4399717" y="185939"/>
                  </a:cubicBezTo>
                  <a:close/>
                  <a:moveTo>
                    <a:pt x="6185791" y="185628"/>
                  </a:moveTo>
                  <a:cubicBezTo>
                    <a:pt x="6194468" y="185939"/>
                    <a:pt x="6203920" y="194615"/>
                    <a:pt x="6206864" y="204998"/>
                  </a:cubicBezTo>
                  <a:cubicBezTo>
                    <a:pt x="6209808" y="215378"/>
                    <a:pt x="6204850" y="223435"/>
                    <a:pt x="6196018" y="223125"/>
                  </a:cubicBezTo>
                  <a:cubicBezTo>
                    <a:pt x="6187185" y="222814"/>
                    <a:pt x="6177734" y="213983"/>
                    <a:pt x="6174945" y="203602"/>
                  </a:cubicBezTo>
                  <a:cubicBezTo>
                    <a:pt x="6172311" y="193222"/>
                    <a:pt x="6177114" y="185163"/>
                    <a:pt x="6185791" y="185628"/>
                  </a:cubicBezTo>
                  <a:close/>
                  <a:moveTo>
                    <a:pt x="3503504" y="182837"/>
                  </a:moveTo>
                  <a:cubicBezTo>
                    <a:pt x="3512181" y="182063"/>
                    <a:pt x="3515900" y="189965"/>
                    <a:pt x="3511716" y="200501"/>
                  </a:cubicBezTo>
                  <a:cubicBezTo>
                    <a:pt x="3507688" y="210883"/>
                    <a:pt x="3497151" y="220025"/>
                    <a:pt x="3488319" y="220799"/>
                  </a:cubicBezTo>
                  <a:cubicBezTo>
                    <a:pt x="3479642" y="221419"/>
                    <a:pt x="3475924" y="213517"/>
                    <a:pt x="3480107" y="202981"/>
                  </a:cubicBezTo>
                  <a:cubicBezTo>
                    <a:pt x="3484291" y="192444"/>
                    <a:pt x="3494827" y="183457"/>
                    <a:pt x="3503504" y="182837"/>
                  </a:cubicBezTo>
                  <a:close/>
                  <a:moveTo>
                    <a:pt x="4501982" y="181911"/>
                  </a:moveTo>
                  <a:cubicBezTo>
                    <a:pt x="4510814" y="181600"/>
                    <a:pt x="4516702" y="189502"/>
                    <a:pt x="4515153" y="199884"/>
                  </a:cubicBezTo>
                  <a:cubicBezTo>
                    <a:pt x="4513603" y="210265"/>
                    <a:pt x="4505081" y="218941"/>
                    <a:pt x="4496094" y="219251"/>
                  </a:cubicBezTo>
                  <a:cubicBezTo>
                    <a:pt x="4487107" y="219561"/>
                    <a:pt x="4481219" y="211505"/>
                    <a:pt x="4482924" y="201123"/>
                  </a:cubicBezTo>
                  <a:cubicBezTo>
                    <a:pt x="4484473" y="190897"/>
                    <a:pt x="4493150" y="182219"/>
                    <a:pt x="4501982" y="181911"/>
                  </a:cubicBezTo>
                  <a:close/>
                  <a:moveTo>
                    <a:pt x="7067130" y="180358"/>
                  </a:moveTo>
                  <a:cubicBezTo>
                    <a:pt x="7075652" y="181134"/>
                    <a:pt x="7086808" y="190121"/>
                    <a:pt x="7091766" y="200812"/>
                  </a:cubicBezTo>
                  <a:cubicBezTo>
                    <a:pt x="7096725" y="211349"/>
                    <a:pt x="7093781" y="219406"/>
                    <a:pt x="7085104" y="218786"/>
                  </a:cubicBezTo>
                  <a:cubicBezTo>
                    <a:pt x="7076427" y="218167"/>
                    <a:pt x="7065426" y="208870"/>
                    <a:pt x="7060467" y="198333"/>
                  </a:cubicBezTo>
                  <a:cubicBezTo>
                    <a:pt x="7055509" y="187797"/>
                    <a:pt x="7058453" y="179739"/>
                    <a:pt x="7067130" y="180358"/>
                  </a:cubicBezTo>
                  <a:close/>
                  <a:moveTo>
                    <a:pt x="3553862" y="178809"/>
                  </a:moveTo>
                  <a:cubicBezTo>
                    <a:pt x="3562539" y="178035"/>
                    <a:pt x="3566413" y="185937"/>
                    <a:pt x="3562384" y="196474"/>
                  </a:cubicBezTo>
                  <a:cubicBezTo>
                    <a:pt x="3558355" y="207011"/>
                    <a:pt x="3547974" y="216152"/>
                    <a:pt x="3539142" y="216771"/>
                  </a:cubicBezTo>
                  <a:cubicBezTo>
                    <a:pt x="3530310" y="217392"/>
                    <a:pt x="3526436" y="209489"/>
                    <a:pt x="3530620" y="198953"/>
                  </a:cubicBezTo>
                  <a:cubicBezTo>
                    <a:pt x="3534803" y="188417"/>
                    <a:pt x="3545185" y="179430"/>
                    <a:pt x="3553862" y="178809"/>
                  </a:cubicBezTo>
                  <a:close/>
                  <a:moveTo>
                    <a:pt x="3604220" y="174936"/>
                  </a:moveTo>
                  <a:cubicBezTo>
                    <a:pt x="3612897" y="174317"/>
                    <a:pt x="3616771" y="182219"/>
                    <a:pt x="3612897" y="192600"/>
                  </a:cubicBezTo>
                  <a:cubicBezTo>
                    <a:pt x="3608868" y="202982"/>
                    <a:pt x="3598642" y="212124"/>
                    <a:pt x="3589810" y="212743"/>
                  </a:cubicBezTo>
                  <a:cubicBezTo>
                    <a:pt x="3580978" y="213364"/>
                    <a:pt x="3577104" y="205461"/>
                    <a:pt x="3581133" y="194925"/>
                  </a:cubicBezTo>
                  <a:cubicBezTo>
                    <a:pt x="3585161" y="184543"/>
                    <a:pt x="3595543" y="175557"/>
                    <a:pt x="3604220" y="174936"/>
                  </a:cubicBezTo>
                  <a:close/>
                  <a:moveTo>
                    <a:pt x="6967808" y="172767"/>
                  </a:moveTo>
                  <a:cubicBezTo>
                    <a:pt x="6976485" y="173387"/>
                    <a:pt x="6987332" y="182529"/>
                    <a:pt x="6992135" y="193065"/>
                  </a:cubicBezTo>
                  <a:cubicBezTo>
                    <a:pt x="6996938" y="203602"/>
                    <a:pt x="6993840" y="211659"/>
                    <a:pt x="6985162" y="211039"/>
                  </a:cubicBezTo>
                  <a:cubicBezTo>
                    <a:pt x="6976485" y="210420"/>
                    <a:pt x="6965484" y="201277"/>
                    <a:pt x="6960836" y="190741"/>
                  </a:cubicBezTo>
                  <a:cubicBezTo>
                    <a:pt x="6956033" y="180205"/>
                    <a:pt x="6959286" y="172148"/>
                    <a:pt x="6967808" y="172767"/>
                  </a:cubicBezTo>
                  <a:close/>
                  <a:moveTo>
                    <a:pt x="3654578" y="171218"/>
                  </a:moveTo>
                  <a:cubicBezTo>
                    <a:pt x="3663410" y="170598"/>
                    <a:pt x="3667283" y="178500"/>
                    <a:pt x="3663565" y="188881"/>
                  </a:cubicBezTo>
                  <a:cubicBezTo>
                    <a:pt x="3659846" y="199262"/>
                    <a:pt x="3649619" y="208404"/>
                    <a:pt x="3640787" y="209025"/>
                  </a:cubicBezTo>
                  <a:cubicBezTo>
                    <a:pt x="3631955" y="209644"/>
                    <a:pt x="3627927" y="201587"/>
                    <a:pt x="3631800" y="191205"/>
                  </a:cubicBezTo>
                  <a:cubicBezTo>
                    <a:pt x="3635674" y="180669"/>
                    <a:pt x="3645901" y="171682"/>
                    <a:pt x="3654578" y="171218"/>
                  </a:cubicBezTo>
                  <a:close/>
                  <a:moveTo>
                    <a:pt x="6918380" y="169202"/>
                  </a:moveTo>
                  <a:cubicBezTo>
                    <a:pt x="6926903" y="169823"/>
                    <a:pt x="6937749" y="178809"/>
                    <a:pt x="6942397" y="189346"/>
                  </a:cubicBezTo>
                  <a:cubicBezTo>
                    <a:pt x="6947046" y="199883"/>
                    <a:pt x="6943792" y="207940"/>
                    <a:pt x="6935115" y="207319"/>
                  </a:cubicBezTo>
                  <a:cubicBezTo>
                    <a:pt x="6926283" y="206700"/>
                    <a:pt x="6915591" y="197558"/>
                    <a:pt x="6910943" y="187022"/>
                  </a:cubicBezTo>
                  <a:cubicBezTo>
                    <a:pt x="6906295" y="176486"/>
                    <a:pt x="6909549" y="168583"/>
                    <a:pt x="6918380" y="169202"/>
                  </a:cubicBezTo>
                  <a:close/>
                  <a:moveTo>
                    <a:pt x="3704935" y="167498"/>
                  </a:moveTo>
                  <a:cubicBezTo>
                    <a:pt x="3713612" y="166879"/>
                    <a:pt x="3717796" y="174781"/>
                    <a:pt x="3714077" y="185162"/>
                  </a:cubicBezTo>
                  <a:cubicBezTo>
                    <a:pt x="3710358" y="195543"/>
                    <a:pt x="3700286" y="204530"/>
                    <a:pt x="3691454" y="205150"/>
                  </a:cubicBezTo>
                  <a:cubicBezTo>
                    <a:pt x="3682622" y="205770"/>
                    <a:pt x="3678594" y="197713"/>
                    <a:pt x="3682313" y="187332"/>
                  </a:cubicBezTo>
                  <a:cubicBezTo>
                    <a:pt x="3686031" y="176950"/>
                    <a:pt x="3696258" y="168117"/>
                    <a:pt x="3704935" y="167498"/>
                  </a:cubicBezTo>
                  <a:close/>
                  <a:moveTo>
                    <a:pt x="6868333" y="165484"/>
                  </a:moveTo>
                  <a:cubicBezTo>
                    <a:pt x="6877009" y="166105"/>
                    <a:pt x="6887546" y="175091"/>
                    <a:pt x="6892194" y="185628"/>
                  </a:cubicBezTo>
                  <a:cubicBezTo>
                    <a:pt x="6896843" y="196165"/>
                    <a:pt x="6893434" y="204222"/>
                    <a:pt x="6884757" y="203602"/>
                  </a:cubicBezTo>
                  <a:cubicBezTo>
                    <a:pt x="6876080" y="202982"/>
                    <a:pt x="6865388" y="193995"/>
                    <a:pt x="6860895" y="183458"/>
                  </a:cubicBezTo>
                  <a:cubicBezTo>
                    <a:pt x="6856401" y="173077"/>
                    <a:pt x="6859810" y="165020"/>
                    <a:pt x="6868333" y="165484"/>
                  </a:cubicBezTo>
                  <a:close/>
                  <a:moveTo>
                    <a:pt x="3755293" y="163934"/>
                  </a:moveTo>
                  <a:cubicBezTo>
                    <a:pt x="3764125" y="163314"/>
                    <a:pt x="3768309" y="171218"/>
                    <a:pt x="3764745" y="181599"/>
                  </a:cubicBezTo>
                  <a:cubicBezTo>
                    <a:pt x="3761336" y="191980"/>
                    <a:pt x="3751265" y="200966"/>
                    <a:pt x="3742433" y="201586"/>
                  </a:cubicBezTo>
                  <a:cubicBezTo>
                    <a:pt x="3733601" y="202206"/>
                    <a:pt x="3729417" y="194149"/>
                    <a:pt x="3732981" y="183767"/>
                  </a:cubicBezTo>
                  <a:cubicBezTo>
                    <a:pt x="3736545" y="173386"/>
                    <a:pt x="3746616" y="164554"/>
                    <a:pt x="3755293" y="163934"/>
                  </a:cubicBezTo>
                  <a:close/>
                  <a:moveTo>
                    <a:pt x="3805651" y="160526"/>
                  </a:moveTo>
                  <a:cubicBezTo>
                    <a:pt x="3814328" y="159905"/>
                    <a:pt x="3818667" y="167809"/>
                    <a:pt x="3815258" y="178190"/>
                  </a:cubicBezTo>
                  <a:cubicBezTo>
                    <a:pt x="3811849" y="188571"/>
                    <a:pt x="3801932" y="197402"/>
                    <a:pt x="3793100" y="198022"/>
                  </a:cubicBezTo>
                  <a:cubicBezTo>
                    <a:pt x="3784268" y="198488"/>
                    <a:pt x="3779930" y="190586"/>
                    <a:pt x="3783494" y="180204"/>
                  </a:cubicBezTo>
                  <a:cubicBezTo>
                    <a:pt x="3787057" y="169978"/>
                    <a:pt x="3796974" y="160990"/>
                    <a:pt x="3805651" y="160526"/>
                  </a:cubicBezTo>
                  <a:close/>
                  <a:moveTo>
                    <a:pt x="3856163" y="157117"/>
                  </a:moveTo>
                  <a:cubicBezTo>
                    <a:pt x="3864995" y="156498"/>
                    <a:pt x="3869334" y="164400"/>
                    <a:pt x="3866080" y="174781"/>
                  </a:cubicBezTo>
                  <a:cubicBezTo>
                    <a:pt x="3862671" y="185162"/>
                    <a:pt x="3852909" y="193993"/>
                    <a:pt x="3844077" y="194614"/>
                  </a:cubicBezTo>
                  <a:cubicBezTo>
                    <a:pt x="3835245" y="195234"/>
                    <a:pt x="3830752" y="187333"/>
                    <a:pt x="3834161" y="176950"/>
                  </a:cubicBezTo>
                  <a:cubicBezTo>
                    <a:pt x="3837569" y="166569"/>
                    <a:pt x="3847331" y="157737"/>
                    <a:pt x="3856163" y="157117"/>
                  </a:cubicBezTo>
                  <a:close/>
                  <a:moveTo>
                    <a:pt x="3906367" y="153863"/>
                  </a:moveTo>
                  <a:cubicBezTo>
                    <a:pt x="3915044" y="153398"/>
                    <a:pt x="3919537" y="161145"/>
                    <a:pt x="3916438" y="171527"/>
                  </a:cubicBezTo>
                  <a:cubicBezTo>
                    <a:pt x="3913339" y="181753"/>
                    <a:pt x="3903577" y="190586"/>
                    <a:pt x="3894746" y="191205"/>
                  </a:cubicBezTo>
                  <a:cubicBezTo>
                    <a:pt x="3885914" y="191826"/>
                    <a:pt x="3881420" y="183923"/>
                    <a:pt x="3884674" y="173541"/>
                  </a:cubicBezTo>
                  <a:cubicBezTo>
                    <a:pt x="3887928" y="163315"/>
                    <a:pt x="3897690" y="154483"/>
                    <a:pt x="3906367" y="153863"/>
                  </a:cubicBezTo>
                  <a:close/>
                  <a:moveTo>
                    <a:pt x="3956879" y="150763"/>
                  </a:moveTo>
                  <a:cubicBezTo>
                    <a:pt x="3965711" y="150300"/>
                    <a:pt x="3970360" y="158201"/>
                    <a:pt x="3967260" y="168427"/>
                  </a:cubicBezTo>
                  <a:cubicBezTo>
                    <a:pt x="3964161" y="178809"/>
                    <a:pt x="3954555" y="187641"/>
                    <a:pt x="3945723" y="188107"/>
                  </a:cubicBezTo>
                  <a:cubicBezTo>
                    <a:pt x="3936891" y="188727"/>
                    <a:pt x="3932242" y="180823"/>
                    <a:pt x="3935341" y="170443"/>
                  </a:cubicBezTo>
                  <a:cubicBezTo>
                    <a:pt x="3938440" y="160215"/>
                    <a:pt x="3948047" y="151384"/>
                    <a:pt x="3956879" y="150763"/>
                  </a:cubicBezTo>
                  <a:close/>
                  <a:moveTo>
                    <a:pt x="4007237" y="147819"/>
                  </a:moveTo>
                  <a:cubicBezTo>
                    <a:pt x="4015914" y="147355"/>
                    <a:pt x="4020717" y="155257"/>
                    <a:pt x="4017773" y="165483"/>
                  </a:cubicBezTo>
                  <a:cubicBezTo>
                    <a:pt x="4014829" y="175710"/>
                    <a:pt x="4005377" y="184542"/>
                    <a:pt x="3996546" y="185007"/>
                  </a:cubicBezTo>
                  <a:cubicBezTo>
                    <a:pt x="3987713" y="185628"/>
                    <a:pt x="3983065" y="177569"/>
                    <a:pt x="3986009" y="167343"/>
                  </a:cubicBezTo>
                  <a:cubicBezTo>
                    <a:pt x="3988953" y="157117"/>
                    <a:pt x="3998405" y="148439"/>
                    <a:pt x="4007237" y="147819"/>
                  </a:cubicBezTo>
                  <a:close/>
                  <a:moveTo>
                    <a:pt x="4057595" y="145031"/>
                  </a:moveTo>
                  <a:cubicBezTo>
                    <a:pt x="4066426" y="144566"/>
                    <a:pt x="4071230" y="152469"/>
                    <a:pt x="4068441" y="162695"/>
                  </a:cubicBezTo>
                  <a:cubicBezTo>
                    <a:pt x="4065652" y="172922"/>
                    <a:pt x="4056200" y="181753"/>
                    <a:pt x="4047368" y="182218"/>
                  </a:cubicBezTo>
                  <a:cubicBezTo>
                    <a:pt x="4038536" y="182838"/>
                    <a:pt x="4033578" y="174780"/>
                    <a:pt x="4036522" y="164554"/>
                  </a:cubicBezTo>
                  <a:cubicBezTo>
                    <a:pt x="4039466" y="154173"/>
                    <a:pt x="4048917" y="145496"/>
                    <a:pt x="4057595" y="145031"/>
                  </a:cubicBezTo>
                  <a:close/>
                  <a:moveTo>
                    <a:pt x="6519702" y="144101"/>
                  </a:moveTo>
                  <a:cubicBezTo>
                    <a:pt x="6528379" y="144567"/>
                    <a:pt x="6538450" y="153244"/>
                    <a:pt x="6542169" y="163625"/>
                  </a:cubicBezTo>
                  <a:cubicBezTo>
                    <a:pt x="6545888" y="173852"/>
                    <a:pt x="6541859" y="181908"/>
                    <a:pt x="6533182" y="181445"/>
                  </a:cubicBezTo>
                  <a:cubicBezTo>
                    <a:pt x="6524350" y="180979"/>
                    <a:pt x="6514434" y="172147"/>
                    <a:pt x="6510715" y="161766"/>
                  </a:cubicBezTo>
                  <a:cubicBezTo>
                    <a:pt x="6507151" y="151385"/>
                    <a:pt x="6511180" y="143482"/>
                    <a:pt x="6519702" y="144101"/>
                  </a:cubicBezTo>
                  <a:close/>
                  <a:moveTo>
                    <a:pt x="4107953" y="142243"/>
                  </a:moveTo>
                  <a:cubicBezTo>
                    <a:pt x="4116630" y="141778"/>
                    <a:pt x="4121587" y="149679"/>
                    <a:pt x="4118954" y="159905"/>
                  </a:cubicBezTo>
                  <a:cubicBezTo>
                    <a:pt x="4116319" y="170287"/>
                    <a:pt x="4107022" y="178964"/>
                    <a:pt x="4098191" y="179430"/>
                  </a:cubicBezTo>
                  <a:cubicBezTo>
                    <a:pt x="4089359" y="179894"/>
                    <a:pt x="4084400" y="171837"/>
                    <a:pt x="4087189" y="161611"/>
                  </a:cubicBezTo>
                  <a:cubicBezTo>
                    <a:pt x="4089979" y="151384"/>
                    <a:pt x="4099275" y="142861"/>
                    <a:pt x="4107953" y="142243"/>
                  </a:cubicBezTo>
                  <a:close/>
                  <a:moveTo>
                    <a:pt x="6469964" y="141313"/>
                  </a:moveTo>
                  <a:cubicBezTo>
                    <a:pt x="6478641" y="141778"/>
                    <a:pt x="6488558" y="150454"/>
                    <a:pt x="6492122" y="160837"/>
                  </a:cubicBezTo>
                  <a:cubicBezTo>
                    <a:pt x="6495685" y="171063"/>
                    <a:pt x="6491502" y="179120"/>
                    <a:pt x="6482825" y="178657"/>
                  </a:cubicBezTo>
                  <a:cubicBezTo>
                    <a:pt x="6474148" y="178191"/>
                    <a:pt x="6464231" y="169514"/>
                    <a:pt x="6460667" y="159132"/>
                  </a:cubicBezTo>
                  <a:cubicBezTo>
                    <a:pt x="6457103" y="148751"/>
                    <a:pt x="6461287" y="140849"/>
                    <a:pt x="6469964" y="141313"/>
                  </a:cubicBezTo>
                  <a:close/>
                  <a:moveTo>
                    <a:pt x="4158465" y="139763"/>
                  </a:moveTo>
                  <a:cubicBezTo>
                    <a:pt x="4167297" y="139299"/>
                    <a:pt x="4172255" y="147200"/>
                    <a:pt x="4169776" y="157426"/>
                  </a:cubicBezTo>
                  <a:cubicBezTo>
                    <a:pt x="4167142" y="167653"/>
                    <a:pt x="4158000" y="176330"/>
                    <a:pt x="4149168" y="176795"/>
                  </a:cubicBezTo>
                  <a:cubicBezTo>
                    <a:pt x="4140336" y="177261"/>
                    <a:pt x="4135223" y="169202"/>
                    <a:pt x="4137857" y="158976"/>
                  </a:cubicBezTo>
                  <a:cubicBezTo>
                    <a:pt x="4140491" y="148749"/>
                    <a:pt x="4149633" y="140073"/>
                    <a:pt x="4158465" y="139763"/>
                  </a:cubicBezTo>
                  <a:close/>
                  <a:moveTo>
                    <a:pt x="4208822" y="137128"/>
                  </a:moveTo>
                  <a:cubicBezTo>
                    <a:pt x="4217499" y="136664"/>
                    <a:pt x="4222613" y="144566"/>
                    <a:pt x="4220289" y="154792"/>
                  </a:cubicBezTo>
                  <a:cubicBezTo>
                    <a:pt x="4217964" y="165020"/>
                    <a:pt x="4208822" y="173696"/>
                    <a:pt x="4199990" y="174162"/>
                  </a:cubicBezTo>
                  <a:cubicBezTo>
                    <a:pt x="4191158" y="174471"/>
                    <a:pt x="4186045" y="166568"/>
                    <a:pt x="4188524" y="156342"/>
                  </a:cubicBezTo>
                  <a:cubicBezTo>
                    <a:pt x="4191003" y="146115"/>
                    <a:pt x="4199990" y="137593"/>
                    <a:pt x="4208822" y="137128"/>
                  </a:cubicBezTo>
                  <a:close/>
                  <a:moveTo>
                    <a:pt x="7234627" y="136819"/>
                  </a:moveTo>
                  <a:cubicBezTo>
                    <a:pt x="7243149" y="137593"/>
                    <a:pt x="7254460" y="146735"/>
                    <a:pt x="7259883" y="157272"/>
                  </a:cubicBezTo>
                  <a:cubicBezTo>
                    <a:pt x="7265306" y="167964"/>
                    <a:pt x="7262827" y="176020"/>
                    <a:pt x="7254305" y="175245"/>
                  </a:cubicBezTo>
                  <a:cubicBezTo>
                    <a:pt x="7245783" y="174471"/>
                    <a:pt x="7234472" y="165174"/>
                    <a:pt x="7229049" y="154637"/>
                  </a:cubicBezTo>
                  <a:cubicBezTo>
                    <a:pt x="7223781" y="144101"/>
                    <a:pt x="7226260" y="136045"/>
                    <a:pt x="7234627" y="136819"/>
                  </a:cubicBezTo>
                  <a:close/>
                  <a:moveTo>
                    <a:pt x="6370023" y="136353"/>
                  </a:moveTo>
                  <a:cubicBezTo>
                    <a:pt x="6378545" y="136819"/>
                    <a:pt x="6388307" y="145496"/>
                    <a:pt x="6391715" y="155723"/>
                  </a:cubicBezTo>
                  <a:cubicBezTo>
                    <a:pt x="6395124" y="165948"/>
                    <a:pt x="6390631" y="174007"/>
                    <a:pt x="6381954" y="173541"/>
                  </a:cubicBezTo>
                  <a:cubicBezTo>
                    <a:pt x="6373277" y="173231"/>
                    <a:pt x="6363515" y="164399"/>
                    <a:pt x="6360261" y="154173"/>
                  </a:cubicBezTo>
                  <a:cubicBezTo>
                    <a:pt x="6357008" y="143791"/>
                    <a:pt x="6361346" y="135889"/>
                    <a:pt x="6370023" y="136353"/>
                  </a:cubicBezTo>
                  <a:close/>
                  <a:moveTo>
                    <a:pt x="4259335" y="134960"/>
                  </a:moveTo>
                  <a:cubicBezTo>
                    <a:pt x="4268167" y="134495"/>
                    <a:pt x="4273436" y="142397"/>
                    <a:pt x="4271111" y="152623"/>
                  </a:cubicBezTo>
                  <a:cubicBezTo>
                    <a:pt x="4268787" y="162851"/>
                    <a:pt x="4259800" y="171372"/>
                    <a:pt x="4250968" y="171837"/>
                  </a:cubicBezTo>
                  <a:cubicBezTo>
                    <a:pt x="4242136" y="172147"/>
                    <a:pt x="4236868" y="164245"/>
                    <a:pt x="4239192" y="154018"/>
                  </a:cubicBezTo>
                  <a:cubicBezTo>
                    <a:pt x="4241517" y="143791"/>
                    <a:pt x="4250503" y="135115"/>
                    <a:pt x="4259335" y="134960"/>
                  </a:cubicBezTo>
                  <a:close/>
                  <a:moveTo>
                    <a:pt x="6319975" y="134184"/>
                  </a:moveTo>
                  <a:cubicBezTo>
                    <a:pt x="6328652" y="134495"/>
                    <a:pt x="6338258" y="143171"/>
                    <a:pt x="6341513" y="153399"/>
                  </a:cubicBezTo>
                  <a:cubicBezTo>
                    <a:pt x="6344766" y="163625"/>
                    <a:pt x="6340428" y="171682"/>
                    <a:pt x="6331596" y="171218"/>
                  </a:cubicBezTo>
                  <a:cubicBezTo>
                    <a:pt x="6322919" y="170752"/>
                    <a:pt x="6313157" y="162075"/>
                    <a:pt x="6310058" y="151848"/>
                  </a:cubicBezTo>
                  <a:cubicBezTo>
                    <a:pt x="6306959" y="141468"/>
                    <a:pt x="6311453" y="133565"/>
                    <a:pt x="6319975" y="134184"/>
                  </a:cubicBezTo>
                  <a:close/>
                  <a:moveTo>
                    <a:pt x="7185819" y="132791"/>
                  </a:moveTo>
                  <a:cubicBezTo>
                    <a:pt x="7194186" y="133410"/>
                    <a:pt x="7205497" y="142553"/>
                    <a:pt x="7210766" y="153088"/>
                  </a:cubicBezTo>
                  <a:cubicBezTo>
                    <a:pt x="7216034" y="163625"/>
                    <a:pt x="7213400" y="171682"/>
                    <a:pt x="7204878" y="170908"/>
                  </a:cubicBezTo>
                  <a:cubicBezTo>
                    <a:pt x="7196355" y="170133"/>
                    <a:pt x="7185199" y="160992"/>
                    <a:pt x="7179931" y="150454"/>
                  </a:cubicBezTo>
                  <a:cubicBezTo>
                    <a:pt x="7174818" y="139918"/>
                    <a:pt x="7177297" y="132016"/>
                    <a:pt x="7185819" y="132791"/>
                  </a:cubicBezTo>
                  <a:close/>
                  <a:moveTo>
                    <a:pt x="4309538" y="132480"/>
                  </a:moveTo>
                  <a:cubicBezTo>
                    <a:pt x="4318215" y="132016"/>
                    <a:pt x="4323639" y="139918"/>
                    <a:pt x="4321470" y="150144"/>
                  </a:cubicBezTo>
                  <a:cubicBezTo>
                    <a:pt x="4319300" y="160372"/>
                    <a:pt x="4310468" y="168893"/>
                    <a:pt x="4301636" y="169358"/>
                  </a:cubicBezTo>
                  <a:cubicBezTo>
                    <a:pt x="4292804" y="169667"/>
                    <a:pt x="4287536" y="161766"/>
                    <a:pt x="4289705" y="151540"/>
                  </a:cubicBezTo>
                  <a:cubicBezTo>
                    <a:pt x="4292029" y="141468"/>
                    <a:pt x="4300861" y="132945"/>
                    <a:pt x="4309538" y="132480"/>
                  </a:cubicBezTo>
                  <a:close/>
                  <a:moveTo>
                    <a:pt x="6270082" y="131706"/>
                  </a:moveTo>
                  <a:cubicBezTo>
                    <a:pt x="6278759" y="132172"/>
                    <a:pt x="6288365" y="140693"/>
                    <a:pt x="6291464" y="150919"/>
                  </a:cubicBezTo>
                  <a:cubicBezTo>
                    <a:pt x="6294563" y="161148"/>
                    <a:pt x="6290070" y="169204"/>
                    <a:pt x="6281238" y="168738"/>
                  </a:cubicBezTo>
                  <a:cubicBezTo>
                    <a:pt x="6272406" y="168429"/>
                    <a:pt x="6262799" y="159752"/>
                    <a:pt x="6259855" y="149526"/>
                  </a:cubicBezTo>
                  <a:cubicBezTo>
                    <a:pt x="6256911" y="139299"/>
                    <a:pt x="6261405" y="131396"/>
                    <a:pt x="6270082" y="131706"/>
                  </a:cubicBezTo>
                  <a:close/>
                  <a:moveTo>
                    <a:pt x="4359896" y="130465"/>
                  </a:moveTo>
                  <a:cubicBezTo>
                    <a:pt x="4368573" y="130002"/>
                    <a:pt x="4374151" y="137904"/>
                    <a:pt x="4372137" y="148130"/>
                  </a:cubicBezTo>
                  <a:cubicBezTo>
                    <a:pt x="4370277" y="158201"/>
                    <a:pt x="4361445" y="166879"/>
                    <a:pt x="4352613" y="167188"/>
                  </a:cubicBezTo>
                  <a:cubicBezTo>
                    <a:pt x="4343781" y="167498"/>
                    <a:pt x="4338358" y="159596"/>
                    <a:pt x="4340373" y="149370"/>
                  </a:cubicBezTo>
                  <a:cubicBezTo>
                    <a:pt x="4342542" y="139144"/>
                    <a:pt x="4351219" y="130620"/>
                    <a:pt x="4359896" y="130465"/>
                  </a:cubicBezTo>
                  <a:close/>
                  <a:moveTo>
                    <a:pt x="7136855" y="128762"/>
                  </a:moveTo>
                  <a:cubicBezTo>
                    <a:pt x="7145378" y="129536"/>
                    <a:pt x="7156379" y="138524"/>
                    <a:pt x="7161647" y="149060"/>
                  </a:cubicBezTo>
                  <a:cubicBezTo>
                    <a:pt x="7166915" y="159596"/>
                    <a:pt x="7164126" y="167653"/>
                    <a:pt x="7155604" y="166879"/>
                  </a:cubicBezTo>
                  <a:cubicBezTo>
                    <a:pt x="7147082" y="166259"/>
                    <a:pt x="7135926" y="157117"/>
                    <a:pt x="7130813" y="146580"/>
                  </a:cubicBezTo>
                  <a:cubicBezTo>
                    <a:pt x="7125699" y="136045"/>
                    <a:pt x="7128488" y="127988"/>
                    <a:pt x="7136855" y="128762"/>
                  </a:cubicBezTo>
                  <a:close/>
                  <a:moveTo>
                    <a:pt x="4410409" y="128297"/>
                  </a:moveTo>
                  <a:cubicBezTo>
                    <a:pt x="4419086" y="127988"/>
                    <a:pt x="4424664" y="135734"/>
                    <a:pt x="4422805" y="145961"/>
                  </a:cubicBezTo>
                  <a:cubicBezTo>
                    <a:pt x="4420945" y="156032"/>
                    <a:pt x="4412268" y="164711"/>
                    <a:pt x="4403436" y="165020"/>
                  </a:cubicBezTo>
                  <a:cubicBezTo>
                    <a:pt x="4394605" y="165330"/>
                    <a:pt x="4389026" y="157428"/>
                    <a:pt x="4391041" y="147201"/>
                  </a:cubicBezTo>
                  <a:cubicBezTo>
                    <a:pt x="4393055" y="137130"/>
                    <a:pt x="4401732" y="128607"/>
                    <a:pt x="4410409" y="128297"/>
                  </a:cubicBezTo>
                  <a:close/>
                  <a:moveTo>
                    <a:pt x="3626532" y="116521"/>
                  </a:moveTo>
                  <a:cubicBezTo>
                    <a:pt x="3635054" y="115747"/>
                    <a:pt x="3638928" y="123648"/>
                    <a:pt x="3635054" y="133875"/>
                  </a:cubicBezTo>
                  <a:cubicBezTo>
                    <a:pt x="3631181" y="144101"/>
                    <a:pt x="3620954" y="153088"/>
                    <a:pt x="3612277" y="153708"/>
                  </a:cubicBezTo>
                  <a:cubicBezTo>
                    <a:pt x="3603600" y="154328"/>
                    <a:pt x="3599726" y="146426"/>
                    <a:pt x="3603755" y="136199"/>
                  </a:cubicBezTo>
                  <a:cubicBezTo>
                    <a:pt x="3607629" y="125972"/>
                    <a:pt x="3617855" y="117140"/>
                    <a:pt x="3626532" y="116521"/>
                  </a:cubicBezTo>
                  <a:close/>
                  <a:moveTo>
                    <a:pt x="3676270" y="112957"/>
                  </a:moveTo>
                  <a:cubicBezTo>
                    <a:pt x="3684947" y="112337"/>
                    <a:pt x="3688820" y="120084"/>
                    <a:pt x="3685102" y="130311"/>
                  </a:cubicBezTo>
                  <a:cubicBezTo>
                    <a:pt x="3681228" y="140692"/>
                    <a:pt x="3671156" y="149525"/>
                    <a:pt x="3662479" y="150144"/>
                  </a:cubicBezTo>
                  <a:cubicBezTo>
                    <a:pt x="3653647" y="150764"/>
                    <a:pt x="3649774" y="142861"/>
                    <a:pt x="3653647" y="132635"/>
                  </a:cubicBezTo>
                  <a:cubicBezTo>
                    <a:pt x="3657366" y="122254"/>
                    <a:pt x="3667593" y="113577"/>
                    <a:pt x="3676270" y="112957"/>
                  </a:cubicBezTo>
                  <a:close/>
                  <a:moveTo>
                    <a:pt x="3725698" y="109393"/>
                  </a:moveTo>
                  <a:cubicBezTo>
                    <a:pt x="3734221" y="108773"/>
                    <a:pt x="3738404" y="116521"/>
                    <a:pt x="3734685" y="126748"/>
                  </a:cubicBezTo>
                  <a:cubicBezTo>
                    <a:pt x="3731122" y="136973"/>
                    <a:pt x="3721050" y="145805"/>
                    <a:pt x="3712373" y="146426"/>
                  </a:cubicBezTo>
                  <a:cubicBezTo>
                    <a:pt x="3703696" y="147045"/>
                    <a:pt x="3699667" y="139142"/>
                    <a:pt x="3703386" y="128917"/>
                  </a:cubicBezTo>
                  <a:cubicBezTo>
                    <a:pt x="3707260" y="118690"/>
                    <a:pt x="3717176" y="110013"/>
                    <a:pt x="3725698" y="109393"/>
                  </a:cubicBezTo>
                  <a:close/>
                  <a:moveTo>
                    <a:pt x="6793958" y="103660"/>
                  </a:moveTo>
                  <a:cubicBezTo>
                    <a:pt x="6802480" y="104281"/>
                    <a:pt x="6812861" y="112957"/>
                    <a:pt x="6817355" y="123338"/>
                  </a:cubicBezTo>
                  <a:cubicBezTo>
                    <a:pt x="6821693" y="133565"/>
                    <a:pt x="6818284" y="141624"/>
                    <a:pt x="6809762" y="141003"/>
                  </a:cubicBezTo>
                  <a:cubicBezTo>
                    <a:pt x="6801240" y="140539"/>
                    <a:pt x="6790704" y="131552"/>
                    <a:pt x="6786365" y="121324"/>
                  </a:cubicBezTo>
                  <a:cubicBezTo>
                    <a:pt x="6782027" y="111098"/>
                    <a:pt x="6785281" y="103196"/>
                    <a:pt x="6793958" y="103660"/>
                  </a:cubicBezTo>
                  <a:close/>
                  <a:moveTo>
                    <a:pt x="3874757" y="99477"/>
                  </a:moveTo>
                  <a:cubicBezTo>
                    <a:pt x="3883279" y="98857"/>
                    <a:pt x="3887617" y="106604"/>
                    <a:pt x="3884364" y="116831"/>
                  </a:cubicBezTo>
                  <a:cubicBezTo>
                    <a:pt x="3881110" y="127057"/>
                    <a:pt x="3871348" y="135734"/>
                    <a:pt x="3862671" y="136354"/>
                  </a:cubicBezTo>
                  <a:cubicBezTo>
                    <a:pt x="3853994" y="136819"/>
                    <a:pt x="3849655" y="129072"/>
                    <a:pt x="3853064" y="118846"/>
                  </a:cubicBezTo>
                  <a:cubicBezTo>
                    <a:pt x="3856473" y="108619"/>
                    <a:pt x="3866234" y="100097"/>
                    <a:pt x="3874757" y="99477"/>
                  </a:cubicBezTo>
                  <a:close/>
                  <a:moveTo>
                    <a:pt x="3924340" y="96533"/>
                  </a:moveTo>
                  <a:cubicBezTo>
                    <a:pt x="3933017" y="96069"/>
                    <a:pt x="3937356" y="103815"/>
                    <a:pt x="3934257" y="113887"/>
                  </a:cubicBezTo>
                  <a:cubicBezTo>
                    <a:pt x="3931158" y="123958"/>
                    <a:pt x="3921551" y="132790"/>
                    <a:pt x="3912874" y="133255"/>
                  </a:cubicBezTo>
                  <a:cubicBezTo>
                    <a:pt x="3904197" y="133720"/>
                    <a:pt x="3899704" y="125973"/>
                    <a:pt x="3902958" y="115747"/>
                  </a:cubicBezTo>
                  <a:cubicBezTo>
                    <a:pt x="3906211" y="105520"/>
                    <a:pt x="3915818" y="96998"/>
                    <a:pt x="3924340" y="96533"/>
                  </a:cubicBezTo>
                  <a:close/>
                  <a:moveTo>
                    <a:pt x="3974079" y="93434"/>
                  </a:moveTo>
                  <a:cubicBezTo>
                    <a:pt x="3982600" y="92969"/>
                    <a:pt x="3987094" y="100716"/>
                    <a:pt x="3984150" y="110788"/>
                  </a:cubicBezTo>
                  <a:cubicBezTo>
                    <a:pt x="3981051" y="121014"/>
                    <a:pt x="3971599" y="129691"/>
                    <a:pt x="3962922" y="130156"/>
                  </a:cubicBezTo>
                  <a:cubicBezTo>
                    <a:pt x="3954245" y="130621"/>
                    <a:pt x="3949752" y="122719"/>
                    <a:pt x="3952851" y="112647"/>
                  </a:cubicBezTo>
                  <a:cubicBezTo>
                    <a:pt x="3956105" y="102575"/>
                    <a:pt x="3965556" y="93899"/>
                    <a:pt x="3974079" y="93434"/>
                  </a:cubicBezTo>
                  <a:close/>
                  <a:moveTo>
                    <a:pt x="4023661" y="90645"/>
                  </a:moveTo>
                  <a:cubicBezTo>
                    <a:pt x="4032338" y="90180"/>
                    <a:pt x="4036986" y="97926"/>
                    <a:pt x="4034042" y="107999"/>
                  </a:cubicBezTo>
                  <a:cubicBezTo>
                    <a:pt x="4031253" y="118070"/>
                    <a:pt x="4021801" y="126748"/>
                    <a:pt x="4013124" y="127212"/>
                  </a:cubicBezTo>
                  <a:cubicBezTo>
                    <a:pt x="4004447" y="127677"/>
                    <a:pt x="3999799" y="119775"/>
                    <a:pt x="4002743" y="109703"/>
                  </a:cubicBezTo>
                  <a:cubicBezTo>
                    <a:pt x="4005842" y="99632"/>
                    <a:pt x="4015139" y="91110"/>
                    <a:pt x="4023661" y="90645"/>
                  </a:cubicBezTo>
                  <a:close/>
                  <a:moveTo>
                    <a:pt x="4073555" y="87856"/>
                  </a:moveTo>
                  <a:cubicBezTo>
                    <a:pt x="4082077" y="87391"/>
                    <a:pt x="4086880" y="95138"/>
                    <a:pt x="4084091" y="105210"/>
                  </a:cubicBezTo>
                  <a:cubicBezTo>
                    <a:pt x="4081302" y="115281"/>
                    <a:pt x="4072005" y="123960"/>
                    <a:pt x="4063328" y="124423"/>
                  </a:cubicBezTo>
                  <a:cubicBezTo>
                    <a:pt x="4054651" y="124889"/>
                    <a:pt x="4050002" y="116986"/>
                    <a:pt x="4052791" y="106914"/>
                  </a:cubicBezTo>
                  <a:cubicBezTo>
                    <a:pt x="4055581" y="96843"/>
                    <a:pt x="4064877" y="88321"/>
                    <a:pt x="4073555" y="87856"/>
                  </a:cubicBezTo>
                  <a:close/>
                  <a:moveTo>
                    <a:pt x="4123137" y="85376"/>
                  </a:moveTo>
                  <a:cubicBezTo>
                    <a:pt x="4131814" y="84911"/>
                    <a:pt x="4136618" y="92657"/>
                    <a:pt x="4133984" y="102730"/>
                  </a:cubicBezTo>
                  <a:cubicBezTo>
                    <a:pt x="4131350" y="112801"/>
                    <a:pt x="4122208" y="121324"/>
                    <a:pt x="4113531" y="121787"/>
                  </a:cubicBezTo>
                  <a:cubicBezTo>
                    <a:pt x="4104854" y="122253"/>
                    <a:pt x="4099895" y="114350"/>
                    <a:pt x="4102684" y="104279"/>
                  </a:cubicBezTo>
                  <a:cubicBezTo>
                    <a:pt x="4105319" y="94207"/>
                    <a:pt x="4114460" y="85687"/>
                    <a:pt x="4123137" y="85376"/>
                  </a:cubicBezTo>
                  <a:close/>
                  <a:moveTo>
                    <a:pt x="4172875" y="82743"/>
                  </a:moveTo>
                  <a:cubicBezTo>
                    <a:pt x="4181397" y="82277"/>
                    <a:pt x="4186356" y="90024"/>
                    <a:pt x="4183877" y="100096"/>
                  </a:cubicBezTo>
                  <a:cubicBezTo>
                    <a:pt x="4181397" y="110167"/>
                    <a:pt x="4172256" y="118690"/>
                    <a:pt x="4163579" y="119154"/>
                  </a:cubicBezTo>
                  <a:cubicBezTo>
                    <a:pt x="4154902" y="119465"/>
                    <a:pt x="4149943" y="111717"/>
                    <a:pt x="4152577" y="101645"/>
                  </a:cubicBezTo>
                  <a:cubicBezTo>
                    <a:pt x="4155056" y="91574"/>
                    <a:pt x="4164198" y="83207"/>
                    <a:pt x="4172875" y="82743"/>
                  </a:cubicBezTo>
                  <a:close/>
                  <a:moveTo>
                    <a:pt x="4222458" y="80418"/>
                  </a:moveTo>
                  <a:cubicBezTo>
                    <a:pt x="4231135" y="79953"/>
                    <a:pt x="4236094" y="87700"/>
                    <a:pt x="4233770" y="97772"/>
                  </a:cubicBezTo>
                  <a:cubicBezTo>
                    <a:pt x="4231445" y="107689"/>
                    <a:pt x="4222458" y="116211"/>
                    <a:pt x="4213781" y="116675"/>
                  </a:cubicBezTo>
                  <a:cubicBezTo>
                    <a:pt x="4205104" y="116985"/>
                    <a:pt x="4199991" y="109239"/>
                    <a:pt x="4202470" y="99166"/>
                  </a:cubicBezTo>
                  <a:cubicBezTo>
                    <a:pt x="4204949" y="89095"/>
                    <a:pt x="4213936" y="80728"/>
                    <a:pt x="4222458" y="80418"/>
                  </a:cubicBezTo>
                  <a:close/>
                  <a:moveTo>
                    <a:pt x="4272196" y="78094"/>
                  </a:moveTo>
                  <a:cubicBezTo>
                    <a:pt x="4280718" y="77629"/>
                    <a:pt x="4285831" y="85376"/>
                    <a:pt x="4283662" y="95448"/>
                  </a:cubicBezTo>
                  <a:cubicBezTo>
                    <a:pt x="4281337" y="105519"/>
                    <a:pt x="4272506" y="113887"/>
                    <a:pt x="4263829" y="114350"/>
                  </a:cubicBezTo>
                  <a:cubicBezTo>
                    <a:pt x="4255152" y="114661"/>
                    <a:pt x="4250038" y="106914"/>
                    <a:pt x="4252362" y="96842"/>
                  </a:cubicBezTo>
                  <a:cubicBezTo>
                    <a:pt x="4254687" y="86771"/>
                    <a:pt x="4263519" y="78404"/>
                    <a:pt x="4272196" y="78094"/>
                  </a:cubicBezTo>
                  <a:close/>
                  <a:moveTo>
                    <a:pt x="4321779" y="75770"/>
                  </a:moveTo>
                  <a:cubicBezTo>
                    <a:pt x="4330456" y="75460"/>
                    <a:pt x="4335724" y="83207"/>
                    <a:pt x="4333555" y="93124"/>
                  </a:cubicBezTo>
                  <a:cubicBezTo>
                    <a:pt x="4331541" y="103196"/>
                    <a:pt x="4322709" y="111718"/>
                    <a:pt x="4314032" y="112028"/>
                  </a:cubicBezTo>
                  <a:cubicBezTo>
                    <a:pt x="4305355" y="112337"/>
                    <a:pt x="4300087" y="104590"/>
                    <a:pt x="4302256" y="94519"/>
                  </a:cubicBezTo>
                  <a:cubicBezTo>
                    <a:pt x="4304425" y="84602"/>
                    <a:pt x="4313257" y="76235"/>
                    <a:pt x="4321779" y="75770"/>
                  </a:cubicBezTo>
                  <a:close/>
                  <a:moveTo>
                    <a:pt x="4371517" y="73755"/>
                  </a:moveTo>
                  <a:cubicBezTo>
                    <a:pt x="4380039" y="73446"/>
                    <a:pt x="4385462" y="81192"/>
                    <a:pt x="4383448" y="91109"/>
                  </a:cubicBezTo>
                  <a:cubicBezTo>
                    <a:pt x="4381434" y="101026"/>
                    <a:pt x="4372757" y="109549"/>
                    <a:pt x="4364080" y="109858"/>
                  </a:cubicBezTo>
                  <a:cubicBezTo>
                    <a:pt x="4355403" y="110168"/>
                    <a:pt x="4350134" y="102265"/>
                    <a:pt x="4352149" y="92349"/>
                  </a:cubicBezTo>
                  <a:cubicBezTo>
                    <a:pt x="4354163" y="82431"/>
                    <a:pt x="4362840" y="74065"/>
                    <a:pt x="4371517" y="73755"/>
                  </a:cubicBezTo>
                  <a:close/>
                  <a:moveTo>
                    <a:pt x="4421101" y="71741"/>
                  </a:moveTo>
                  <a:cubicBezTo>
                    <a:pt x="4429778" y="71432"/>
                    <a:pt x="4435201" y="79178"/>
                    <a:pt x="4433342" y="89095"/>
                  </a:cubicBezTo>
                  <a:cubicBezTo>
                    <a:pt x="4431482" y="99168"/>
                    <a:pt x="4422960" y="107535"/>
                    <a:pt x="4414283" y="107844"/>
                  </a:cubicBezTo>
                  <a:cubicBezTo>
                    <a:pt x="4405606" y="108154"/>
                    <a:pt x="4400028" y="100252"/>
                    <a:pt x="4402042" y="90335"/>
                  </a:cubicBezTo>
                  <a:cubicBezTo>
                    <a:pt x="4404056" y="80418"/>
                    <a:pt x="4412578" y="72051"/>
                    <a:pt x="4421101" y="71741"/>
                  </a:cubicBezTo>
                  <a:close/>
                  <a:moveTo>
                    <a:pt x="4470838" y="70037"/>
                  </a:moveTo>
                  <a:cubicBezTo>
                    <a:pt x="4479515" y="69727"/>
                    <a:pt x="4485093" y="77475"/>
                    <a:pt x="4483388" y="87391"/>
                  </a:cubicBezTo>
                  <a:cubicBezTo>
                    <a:pt x="4481684" y="97309"/>
                    <a:pt x="4473162" y="105675"/>
                    <a:pt x="4464485" y="105985"/>
                  </a:cubicBezTo>
                  <a:cubicBezTo>
                    <a:pt x="4455653" y="106295"/>
                    <a:pt x="4450075" y="98392"/>
                    <a:pt x="4451934" y="88476"/>
                  </a:cubicBezTo>
                  <a:cubicBezTo>
                    <a:pt x="4453794" y="78404"/>
                    <a:pt x="4462161" y="70192"/>
                    <a:pt x="4470838" y="70037"/>
                  </a:cubicBezTo>
                  <a:close/>
                  <a:moveTo>
                    <a:pt x="4520421" y="68177"/>
                  </a:moveTo>
                  <a:cubicBezTo>
                    <a:pt x="4528943" y="67867"/>
                    <a:pt x="4534676" y="75614"/>
                    <a:pt x="4533126" y="85531"/>
                  </a:cubicBezTo>
                  <a:cubicBezTo>
                    <a:pt x="4531577" y="95448"/>
                    <a:pt x="4523210" y="103815"/>
                    <a:pt x="4514533" y="104125"/>
                  </a:cubicBezTo>
                  <a:cubicBezTo>
                    <a:pt x="4505856" y="104435"/>
                    <a:pt x="4500123" y="96532"/>
                    <a:pt x="4501827" y="86616"/>
                  </a:cubicBezTo>
                  <a:cubicBezTo>
                    <a:pt x="4503532" y="76699"/>
                    <a:pt x="4511898" y="68487"/>
                    <a:pt x="4520421" y="68177"/>
                  </a:cubicBezTo>
                  <a:close/>
                  <a:moveTo>
                    <a:pt x="7011038" y="62754"/>
                  </a:moveTo>
                  <a:cubicBezTo>
                    <a:pt x="7019405" y="63374"/>
                    <a:pt x="7030251" y="72051"/>
                    <a:pt x="7035210" y="82431"/>
                  </a:cubicBezTo>
                  <a:cubicBezTo>
                    <a:pt x="7040168" y="92657"/>
                    <a:pt x="7037379" y="100561"/>
                    <a:pt x="7028857" y="99941"/>
                  </a:cubicBezTo>
                  <a:cubicBezTo>
                    <a:pt x="7020335" y="99321"/>
                    <a:pt x="7009644" y="90334"/>
                    <a:pt x="7004685" y="80108"/>
                  </a:cubicBezTo>
                  <a:cubicBezTo>
                    <a:pt x="6999882" y="69881"/>
                    <a:pt x="7002671" y="62133"/>
                    <a:pt x="7011038" y="62754"/>
                  </a:cubicBezTo>
                  <a:close/>
                  <a:moveTo>
                    <a:pt x="5413070" y="55161"/>
                  </a:moveTo>
                  <a:cubicBezTo>
                    <a:pt x="5421593" y="55161"/>
                    <a:pt x="5429340" y="63064"/>
                    <a:pt x="5430114" y="72980"/>
                  </a:cubicBezTo>
                  <a:cubicBezTo>
                    <a:pt x="5431044" y="82897"/>
                    <a:pt x="5424691" y="90800"/>
                    <a:pt x="5416014" y="90800"/>
                  </a:cubicBezTo>
                  <a:cubicBezTo>
                    <a:pt x="5407337" y="90800"/>
                    <a:pt x="5399745" y="82743"/>
                    <a:pt x="5398970" y="72825"/>
                  </a:cubicBezTo>
                  <a:cubicBezTo>
                    <a:pt x="5398195" y="62909"/>
                    <a:pt x="5404548" y="55006"/>
                    <a:pt x="5413070" y="55161"/>
                  </a:cubicBezTo>
                  <a:close/>
                  <a:moveTo>
                    <a:pt x="5314059" y="54851"/>
                  </a:moveTo>
                  <a:cubicBezTo>
                    <a:pt x="5322581" y="54851"/>
                    <a:pt x="5330019" y="62754"/>
                    <a:pt x="5330638" y="72672"/>
                  </a:cubicBezTo>
                  <a:cubicBezTo>
                    <a:pt x="5331103" y="82433"/>
                    <a:pt x="5324595" y="90490"/>
                    <a:pt x="5315918" y="90490"/>
                  </a:cubicBezTo>
                  <a:cubicBezTo>
                    <a:pt x="5307241" y="90490"/>
                    <a:pt x="5299804" y="82433"/>
                    <a:pt x="5299339" y="72516"/>
                  </a:cubicBezTo>
                  <a:cubicBezTo>
                    <a:pt x="5298874" y="62754"/>
                    <a:pt x="5305537" y="54851"/>
                    <a:pt x="5314059" y="54851"/>
                  </a:cubicBezTo>
                  <a:close/>
                  <a:moveTo>
                    <a:pt x="5264476" y="54697"/>
                  </a:moveTo>
                  <a:cubicBezTo>
                    <a:pt x="5272998" y="54697"/>
                    <a:pt x="5280281" y="62599"/>
                    <a:pt x="5280745" y="72516"/>
                  </a:cubicBezTo>
                  <a:cubicBezTo>
                    <a:pt x="5281210" y="82433"/>
                    <a:pt x="5274548" y="90490"/>
                    <a:pt x="5265871" y="90490"/>
                  </a:cubicBezTo>
                  <a:cubicBezTo>
                    <a:pt x="5257194" y="90490"/>
                    <a:pt x="5249911" y="82587"/>
                    <a:pt x="5249601" y="72672"/>
                  </a:cubicBezTo>
                  <a:cubicBezTo>
                    <a:pt x="5249291" y="62754"/>
                    <a:pt x="5255954" y="54851"/>
                    <a:pt x="5264476" y="54697"/>
                  </a:cubicBezTo>
                  <a:close/>
                  <a:moveTo>
                    <a:pt x="6769322" y="46020"/>
                  </a:moveTo>
                  <a:cubicBezTo>
                    <a:pt x="6777689" y="46640"/>
                    <a:pt x="6788070" y="55162"/>
                    <a:pt x="6792409" y="65388"/>
                  </a:cubicBezTo>
                  <a:cubicBezTo>
                    <a:pt x="6796748" y="75614"/>
                    <a:pt x="6793493" y="83517"/>
                    <a:pt x="6784971" y="82897"/>
                  </a:cubicBezTo>
                  <a:cubicBezTo>
                    <a:pt x="6776449" y="82433"/>
                    <a:pt x="6766068" y="73600"/>
                    <a:pt x="6761729" y="63529"/>
                  </a:cubicBezTo>
                  <a:cubicBezTo>
                    <a:pt x="6757546" y="53457"/>
                    <a:pt x="6760800" y="45709"/>
                    <a:pt x="6769322" y="46020"/>
                  </a:cubicBezTo>
                  <a:close/>
                  <a:moveTo>
                    <a:pt x="6672325" y="40442"/>
                  </a:moveTo>
                  <a:cubicBezTo>
                    <a:pt x="6680692" y="40907"/>
                    <a:pt x="6690918" y="49429"/>
                    <a:pt x="6695102" y="59500"/>
                  </a:cubicBezTo>
                  <a:cubicBezTo>
                    <a:pt x="6699285" y="69572"/>
                    <a:pt x="6695877" y="77319"/>
                    <a:pt x="6687354" y="76853"/>
                  </a:cubicBezTo>
                  <a:cubicBezTo>
                    <a:pt x="6678832" y="76389"/>
                    <a:pt x="6668606" y="67712"/>
                    <a:pt x="6664577" y="57641"/>
                  </a:cubicBezTo>
                  <a:cubicBezTo>
                    <a:pt x="6660394" y="47568"/>
                    <a:pt x="6663958" y="39822"/>
                    <a:pt x="6672325" y="40442"/>
                  </a:cubicBezTo>
                  <a:close/>
                  <a:moveTo>
                    <a:pt x="3942469" y="39976"/>
                  </a:moveTo>
                  <a:cubicBezTo>
                    <a:pt x="3950991" y="39511"/>
                    <a:pt x="3955330" y="47104"/>
                    <a:pt x="3952231" y="57020"/>
                  </a:cubicBezTo>
                  <a:cubicBezTo>
                    <a:pt x="3949132" y="67092"/>
                    <a:pt x="3939525" y="75614"/>
                    <a:pt x="3931003" y="76079"/>
                  </a:cubicBezTo>
                  <a:cubicBezTo>
                    <a:pt x="3922326" y="76544"/>
                    <a:pt x="3917988" y="68796"/>
                    <a:pt x="3921241" y="58880"/>
                  </a:cubicBezTo>
                  <a:cubicBezTo>
                    <a:pt x="3924495" y="48808"/>
                    <a:pt x="3933947" y="40441"/>
                    <a:pt x="3942469" y="39976"/>
                  </a:cubicBezTo>
                  <a:close/>
                  <a:moveTo>
                    <a:pt x="3991277" y="37187"/>
                  </a:moveTo>
                  <a:cubicBezTo>
                    <a:pt x="3999799" y="36722"/>
                    <a:pt x="4004138" y="44315"/>
                    <a:pt x="4001194" y="54231"/>
                  </a:cubicBezTo>
                  <a:cubicBezTo>
                    <a:pt x="3998250" y="64148"/>
                    <a:pt x="3988798" y="72670"/>
                    <a:pt x="3980276" y="73135"/>
                  </a:cubicBezTo>
                  <a:cubicBezTo>
                    <a:pt x="3971754" y="73600"/>
                    <a:pt x="3967260" y="65852"/>
                    <a:pt x="3970359" y="55936"/>
                  </a:cubicBezTo>
                  <a:cubicBezTo>
                    <a:pt x="3973458" y="46019"/>
                    <a:pt x="3982910" y="37497"/>
                    <a:pt x="3991277" y="37187"/>
                  </a:cubicBezTo>
                  <a:close/>
                  <a:moveTo>
                    <a:pt x="4089204" y="31763"/>
                  </a:moveTo>
                  <a:cubicBezTo>
                    <a:pt x="4097726" y="31298"/>
                    <a:pt x="4102374" y="38891"/>
                    <a:pt x="4099585" y="48807"/>
                  </a:cubicBezTo>
                  <a:cubicBezTo>
                    <a:pt x="4096951" y="58724"/>
                    <a:pt x="4087654" y="67091"/>
                    <a:pt x="4079132" y="67556"/>
                  </a:cubicBezTo>
                  <a:cubicBezTo>
                    <a:pt x="4070610" y="68021"/>
                    <a:pt x="4065962" y="60273"/>
                    <a:pt x="4068751" y="50357"/>
                  </a:cubicBezTo>
                  <a:cubicBezTo>
                    <a:pt x="4071540" y="40595"/>
                    <a:pt x="4080682" y="32228"/>
                    <a:pt x="4089204" y="31763"/>
                  </a:cubicBezTo>
                  <a:close/>
                  <a:moveTo>
                    <a:pt x="4138167" y="29284"/>
                  </a:moveTo>
                  <a:cubicBezTo>
                    <a:pt x="4146690" y="28819"/>
                    <a:pt x="4151493" y="36412"/>
                    <a:pt x="4148859" y="46328"/>
                  </a:cubicBezTo>
                  <a:cubicBezTo>
                    <a:pt x="4146224" y="56245"/>
                    <a:pt x="4137082" y="64612"/>
                    <a:pt x="4128561" y="65077"/>
                  </a:cubicBezTo>
                  <a:cubicBezTo>
                    <a:pt x="4119884" y="65542"/>
                    <a:pt x="4115235" y="57794"/>
                    <a:pt x="4117869" y="47878"/>
                  </a:cubicBezTo>
                  <a:cubicBezTo>
                    <a:pt x="4120658" y="37961"/>
                    <a:pt x="4129645" y="29594"/>
                    <a:pt x="4138167" y="29284"/>
                  </a:cubicBezTo>
                  <a:close/>
                  <a:moveTo>
                    <a:pt x="6429988" y="27271"/>
                  </a:moveTo>
                  <a:cubicBezTo>
                    <a:pt x="6438355" y="27736"/>
                    <a:pt x="6448117" y="36103"/>
                    <a:pt x="6451680" y="46020"/>
                  </a:cubicBezTo>
                  <a:cubicBezTo>
                    <a:pt x="6455244" y="56091"/>
                    <a:pt x="6451215" y="63839"/>
                    <a:pt x="6442694" y="63374"/>
                  </a:cubicBezTo>
                  <a:cubicBezTo>
                    <a:pt x="6434171" y="63063"/>
                    <a:pt x="6424410" y="54542"/>
                    <a:pt x="6421001" y="44625"/>
                  </a:cubicBezTo>
                  <a:cubicBezTo>
                    <a:pt x="6417592" y="34554"/>
                    <a:pt x="6421621" y="26961"/>
                    <a:pt x="6429988" y="27271"/>
                  </a:cubicBezTo>
                  <a:close/>
                  <a:moveTo>
                    <a:pt x="4187130" y="26960"/>
                  </a:moveTo>
                  <a:cubicBezTo>
                    <a:pt x="4195652" y="26495"/>
                    <a:pt x="4200455" y="34088"/>
                    <a:pt x="4197977" y="44004"/>
                  </a:cubicBezTo>
                  <a:cubicBezTo>
                    <a:pt x="4195498" y="53766"/>
                    <a:pt x="4186510" y="62133"/>
                    <a:pt x="4177988" y="62598"/>
                  </a:cubicBezTo>
                  <a:cubicBezTo>
                    <a:pt x="4169466" y="62909"/>
                    <a:pt x="4164508" y="55316"/>
                    <a:pt x="4167142" y="45400"/>
                  </a:cubicBezTo>
                  <a:cubicBezTo>
                    <a:pt x="4169621" y="35482"/>
                    <a:pt x="4178608" y="27270"/>
                    <a:pt x="4187130" y="26960"/>
                  </a:cubicBezTo>
                  <a:close/>
                  <a:moveTo>
                    <a:pt x="6381333" y="25102"/>
                  </a:moveTo>
                  <a:cubicBezTo>
                    <a:pt x="6389701" y="25412"/>
                    <a:pt x="6399307" y="33779"/>
                    <a:pt x="6402716" y="43695"/>
                  </a:cubicBezTo>
                  <a:cubicBezTo>
                    <a:pt x="6406125" y="53612"/>
                    <a:pt x="6402097" y="61514"/>
                    <a:pt x="6393574" y="61050"/>
                  </a:cubicBezTo>
                  <a:cubicBezTo>
                    <a:pt x="6385207" y="60585"/>
                    <a:pt x="6375600" y="52217"/>
                    <a:pt x="6372192" y="42301"/>
                  </a:cubicBezTo>
                  <a:cubicBezTo>
                    <a:pt x="6368938" y="32384"/>
                    <a:pt x="6372967" y="24637"/>
                    <a:pt x="6381333" y="25102"/>
                  </a:cubicBezTo>
                  <a:close/>
                  <a:moveTo>
                    <a:pt x="4236093" y="24481"/>
                  </a:moveTo>
                  <a:cubicBezTo>
                    <a:pt x="4244615" y="24171"/>
                    <a:pt x="4249574" y="31764"/>
                    <a:pt x="4247250" y="41525"/>
                  </a:cubicBezTo>
                  <a:cubicBezTo>
                    <a:pt x="4244925" y="51287"/>
                    <a:pt x="4235938" y="59654"/>
                    <a:pt x="4227416" y="60119"/>
                  </a:cubicBezTo>
                  <a:cubicBezTo>
                    <a:pt x="4218739" y="60429"/>
                    <a:pt x="4213781" y="52836"/>
                    <a:pt x="4216260" y="42920"/>
                  </a:cubicBezTo>
                  <a:cubicBezTo>
                    <a:pt x="4218739" y="33158"/>
                    <a:pt x="4227571" y="24947"/>
                    <a:pt x="4236093" y="24481"/>
                  </a:cubicBezTo>
                  <a:close/>
                  <a:moveTo>
                    <a:pt x="6332990" y="22778"/>
                  </a:moveTo>
                  <a:cubicBezTo>
                    <a:pt x="6341357" y="23088"/>
                    <a:pt x="6350964" y="31455"/>
                    <a:pt x="6354218" y="41372"/>
                  </a:cubicBezTo>
                  <a:cubicBezTo>
                    <a:pt x="6357472" y="51288"/>
                    <a:pt x="6353288" y="59191"/>
                    <a:pt x="6344766" y="58726"/>
                  </a:cubicBezTo>
                  <a:cubicBezTo>
                    <a:pt x="6336244" y="58261"/>
                    <a:pt x="6326792" y="49894"/>
                    <a:pt x="6323539" y="39976"/>
                  </a:cubicBezTo>
                  <a:cubicBezTo>
                    <a:pt x="6320285" y="30061"/>
                    <a:pt x="6324468" y="22468"/>
                    <a:pt x="6332990" y="22778"/>
                  </a:cubicBezTo>
                  <a:close/>
                  <a:moveTo>
                    <a:pt x="4285057" y="22467"/>
                  </a:moveTo>
                  <a:cubicBezTo>
                    <a:pt x="4293579" y="22157"/>
                    <a:pt x="4298537" y="29750"/>
                    <a:pt x="4296367" y="39511"/>
                  </a:cubicBezTo>
                  <a:cubicBezTo>
                    <a:pt x="4294198" y="49273"/>
                    <a:pt x="4285366" y="57640"/>
                    <a:pt x="4276844" y="57950"/>
                  </a:cubicBezTo>
                  <a:cubicBezTo>
                    <a:pt x="4268322" y="58260"/>
                    <a:pt x="4263209" y="50513"/>
                    <a:pt x="4265533" y="40751"/>
                  </a:cubicBezTo>
                  <a:cubicBezTo>
                    <a:pt x="4267703" y="30834"/>
                    <a:pt x="4276534" y="22622"/>
                    <a:pt x="4285057" y="22467"/>
                  </a:cubicBezTo>
                  <a:close/>
                  <a:moveTo>
                    <a:pt x="6284337" y="20762"/>
                  </a:moveTo>
                  <a:cubicBezTo>
                    <a:pt x="6292859" y="21072"/>
                    <a:pt x="6302156" y="29285"/>
                    <a:pt x="6305410" y="39202"/>
                  </a:cubicBezTo>
                  <a:cubicBezTo>
                    <a:pt x="6308664" y="49118"/>
                    <a:pt x="6304326" y="56865"/>
                    <a:pt x="6295803" y="56556"/>
                  </a:cubicBezTo>
                  <a:cubicBezTo>
                    <a:pt x="6287281" y="56246"/>
                    <a:pt x="6277829" y="47878"/>
                    <a:pt x="6274731" y="37962"/>
                  </a:cubicBezTo>
                  <a:cubicBezTo>
                    <a:pt x="6271632" y="28046"/>
                    <a:pt x="6275970" y="20453"/>
                    <a:pt x="6284337" y="20762"/>
                  </a:cubicBezTo>
                  <a:close/>
                  <a:moveTo>
                    <a:pt x="4334020" y="20297"/>
                  </a:moveTo>
                  <a:cubicBezTo>
                    <a:pt x="4342542" y="19987"/>
                    <a:pt x="4347810" y="27580"/>
                    <a:pt x="4345641" y="37341"/>
                  </a:cubicBezTo>
                  <a:cubicBezTo>
                    <a:pt x="4343472" y="47103"/>
                    <a:pt x="4334795" y="55471"/>
                    <a:pt x="4326273" y="55780"/>
                  </a:cubicBezTo>
                  <a:cubicBezTo>
                    <a:pt x="4317596" y="56090"/>
                    <a:pt x="4312482" y="48343"/>
                    <a:pt x="4314652" y="38581"/>
                  </a:cubicBezTo>
                  <a:cubicBezTo>
                    <a:pt x="4316821" y="28664"/>
                    <a:pt x="4325498" y="20608"/>
                    <a:pt x="4334020" y="20297"/>
                  </a:cubicBezTo>
                  <a:close/>
                  <a:moveTo>
                    <a:pt x="6235838" y="18748"/>
                  </a:moveTo>
                  <a:cubicBezTo>
                    <a:pt x="6244206" y="19058"/>
                    <a:pt x="6253502" y="27271"/>
                    <a:pt x="6256601" y="37188"/>
                  </a:cubicBezTo>
                  <a:cubicBezTo>
                    <a:pt x="6259545" y="47104"/>
                    <a:pt x="6255207" y="54851"/>
                    <a:pt x="6246685" y="54542"/>
                  </a:cubicBezTo>
                  <a:cubicBezTo>
                    <a:pt x="6238163" y="54076"/>
                    <a:pt x="6228866" y="45864"/>
                    <a:pt x="6225922" y="35948"/>
                  </a:cubicBezTo>
                  <a:cubicBezTo>
                    <a:pt x="6222978" y="26032"/>
                    <a:pt x="6227471" y="18439"/>
                    <a:pt x="6235838" y="18748"/>
                  </a:cubicBezTo>
                  <a:close/>
                  <a:moveTo>
                    <a:pt x="6138687" y="15029"/>
                  </a:moveTo>
                  <a:cubicBezTo>
                    <a:pt x="6147054" y="15340"/>
                    <a:pt x="6156196" y="23552"/>
                    <a:pt x="6158985" y="33313"/>
                  </a:cubicBezTo>
                  <a:cubicBezTo>
                    <a:pt x="6161774" y="43229"/>
                    <a:pt x="6157126" y="50977"/>
                    <a:pt x="6148603" y="50667"/>
                  </a:cubicBezTo>
                  <a:cubicBezTo>
                    <a:pt x="6140081" y="50358"/>
                    <a:pt x="6131094" y="41990"/>
                    <a:pt x="6128305" y="32228"/>
                  </a:cubicBezTo>
                  <a:cubicBezTo>
                    <a:pt x="6125671" y="22467"/>
                    <a:pt x="6130320" y="14719"/>
                    <a:pt x="6138687" y="15029"/>
                  </a:cubicBezTo>
                  <a:close/>
                  <a:moveTo>
                    <a:pt x="6090034" y="13170"/>
                  </a:moveTo>
                  <a:cubicBezTo>
                    <a:pt x="6098556" y="13481"/>
                    <a:pt x="6107543" y="21693"/>
                    <a:pt x="6110177" y="31454"/>
                  </a:cubicBezTo>
                  <a:cubicBezTo>
                    <a:pt x="6112811" y="41371"/>
                    <a:pt x="6108163" y="49118"/>
                    <a:pt x="6099641" y="48808"/>
                  </a:cubicBezTo>
                  <a:cubicBezTo>
                    <a:pt x="6091119" y="48499"/>
                    <a:pt x="6082132" y="40287"/>
                    <a:pt x="6079498" y="30524"/>
                  </a:cubicBezTo>
                  <a:cubicBezTo>
                    <a:pt x="6076864" y="20764"/>
                    <a:pt x="6081667" y="13015"/>
                    <a:pt x="6090034" y="13170"/>
                  </a:cubicBezTo>
                  <a:close/>
                  <a:moveTo>
                    <a:pt x="4529718" y="12860"/>
                  </a:moveTo>
                  <a:cubicBezTo>
                    <a:pt x="4538240" y="12550"/>
                    <a:pt x="4543818" y="20143"/>
                    <a:pt x="4542269" y="29905"/>
                  </a:cubicBezTo>
                  <a:cubicBezTo>
                    <a:pt x="4540564" y="39666"/>
                    <a:pt x="4532352" y="47878"/>
                    <a:pt x="4523830" y="48188"/>
                  </a:cubicBezTo>
                  <a:cubicBezTo>
                    <a:pt x="4515153" y="48499"/>
                    <a:pt x="4509575" y="40751"/>
                    <a:pt x="4511279" y="30989"/>
                  </a:cubicBezTo>
                  <a:cubicBezTo>
                    <a:pt x="4512984" y="21227"/>
                    <a:pt x="4521196" y="13170"/>
                    <a:pt x="4529718" y="12860"/>
                  </a:cubicBezTo>
                  <a:close/>
                  <a:moveTo>
                    <a:pt x="6041535" y="11775"/>
                  </a:moveTo>
                  <a:cubicBezTo>
                    <a:pt x="6049902" y="11930"/>
                    <a:pt x="6058889" y="20142"/>
                    <a:pt x="6061368" y="29905"/>
                  </a:cubicBezTo>
                  <a:cubicBezTo>
                    <a:pt x="6063847" y="39821"/>
                    <a:pt x="6059044" y="47568"/>
                    <a:pt x="6050522" y="47259"/>
                  </a:cubicBezTo>
                  <a:cubicBezTo>
                    <a:pt x="6042000" y="46948"/>
                    <a:pt x="6033168" y="38736"/>
                    <a:pt x="6030689" y="28974"/>
                  </a:cubicBezTo>
                  <a:cubicBezTo>
                    <a:pt x="6028210" y="19212"/>
                    <a:pt x="6033013" y="11465"/>
                    <a:pt x="6041535" y="11775"/>
                  </a:cubicBezTo>
                  <a:close/>
                  <a:moveTo>
                    <a:pt x="5992882" y="10226"/>
                  </a:moveTo>
                  <a:cubicBezTo>
                    <a:pt x="6001404" y="10537"/>
                    <a:pt x="6010081" y="18594"/>
                    <a:pt x="6012560" y="28355"/>
                  </a:cubicBezTo>
                  <a:cubicBezTo>
                    <a:pt x="6015039" y="38273"/>
                    <a:pt x="6010081" y="46019"/>
                    <a:pt x="6001559" y="45709"/>
                  </a:cubicBezTo>
                  <a:cubicBezTo>
                    <a:pt x="5993036" y="45400"/>
                    <a:pt x="5984205" y="37188"/>
                    <a:pt x="5981880" y="27425"/>
                  </a:cubicBezTo>
                  <a:cubicBezTo>
                    <a:pt x="5979556" y="17664"/>
                    <a:pt x="5984514" y="10071"/>
                    <a:pt x="5992882" y="10226"/>
                  </a:cubicBezTo>
                  <a:close/>
                  <a:moveTo>
                    <a:pt x="4627335" y="9761"/>
                  </a:moveTo>
                  <a:cubicBezTo>
                    <a:pt x="4635856" y="9451"/>
                    <a:pt x="4641589" y="17044"/>
                    <a:pt x="4640350" y="26806"/>
                  </a:cubicBezTo>
                  <a:cubicBezTo>
                    <a:pt x="4639111" y="36567"/>
                    <a:pt x="4631053" y="44624"/>
                    <a:pt x="4622531" y="44934"/>
                  </a:cubicBezTo>
                  <a:cubicBezTo>
                    <a:pt x="4613854" y="45244"/>
                    <a:pt x="4608121" y="37497"/>
                    <a:pt x="4609516" y="27735"/>
                  </a:cubicBezTo>
                  <a:cubicBezTo>
                    <a:pt x="4610910" y="18128"/>
                    <a:pt x="4618967" y="10071"/>
                    <a:pt x="4627335" y="9761"/>
                  </a:cubicBezTo>
                  <a:close/>
                  <a:moveTo>
                    <a:pt x="4676298" y="8521"/>
                  </a:moveTo>
                  <a:cubicBezTo>
                    <a:pt x="4684665" y="8212"/>
                    <a:pt x="4690708" y="15804"/>
                    <a:pt x="4689468" y="25565"/>
                  </a:cubicBezTo>
                  <a:cubicBezTo>
                    <a:pt x="4688229" y="35172"/>
                    <a:pt x="4680326" y="43229"/>
                    <a:pt x="4671804" y="43539"/>
                  </a:cubicBezTo>
                  <a:cubicBezTo>
                    <a:pt x="4663282" y="43849"/>
                    <a:pt x="4657394" y="36103"/>
                    <a:pt x="4658634" y="26340"/>
                  </a:cubicBezTo>
                  <a:cubicBezTo>
                    <a:pt x="4659874" y="16578"/>
                    <a:pt x="4667776" y="8676"/>
                    <a:pt x="4676298" y="8521"/>
                  </a:cubicBezTo>
                  <a:close/>
                  <a:moveTo>
                    <a:pt x="5652153" y="2633"/>
                  </a:moveTo>
                  <a:cubicBezTo>
                    <a:pt x="5660521" y="2633"/>
                    <a:pt x="5668578" y="10537"/>
                    <a:pt x="5670127" y="20297"/>
                  </a:cubicBezTo>
                  <a:cubicBezTo>
                    <a:pt x="5671677" y="29905"/>
                    <a:pt x="5665944" y="37806"/>
                    <a:pt x="5657422" y="37651"/>
                  </a:cubicBezTo>
                  <a:cubicBezTo>
                    <a:pt x="5648900" y="37496"/>
                    <a:pt x="5640842" y="29594"/>
                    <a:pt x="5639448" y="19832"/>
                  </a:cubicBezTo>
                  <a:cubicBezTo>
                    <a:pt x="5638054" y="10226"/>
                    <a:pt x="5643787" y="2478"/>
                    <a:pt x="5652153" y="2633"/>
                  </a:cubicBezTo>
                  <a:close/>
                  <a:moveTo>
                    <a:pt x="5554847" y="1549"/>
                  </a:moveTo>
                  <a:cubicBezTo>
                    <a:pt x="5563214" y="1704"/>
                    <a:pt x="5571117" y="9606"/>
                    <a:pt x="5572356" y="19213"/>
                  </a:cubicBezTo>
                  <a:cubicBezTo>
                    <a:pt x="5573596" y="28820"/>
                    <a:pt x="5567708" y="36722"/>
                    <a:pt x="5559185" y="36567"/>
                  </a:cubicBezTo>
                  <a:cubicBezTo>
                    <a:pt x="5550664" y="36412"/>
                    <a:pt x="5542761" y="28355"/>
                    <a:pt x="5541677" y="18748"/>
                  </a:cubicBezTo>
                  <a:cubicBezTo>
                    <a:pt x="5540437" y="8986"/>
                    <a:pt x="5546325" y="1240"/>
                    <a:pt x="5554847" y="1549"/>
                  </a:cubicBezTo>
                  <a:close/>
                  <a:moveTo>
                    <a:pt x="5457230" y="464"/>
                  </a:moveTo>
                  <a:cubicBezTo>
                    <a:pt x="5465598" y="464"/>
                    <a:pt x="5473345" y="8366"/>
                    <a:pt x="5474275" y="17973"/>
                  </a:cubicBezTo>
                  <a:cubicBezTo>
                    <a:pt x="5475359" y="27735"/>
                    <a:pt x="5469161" y="35482"/>
                    <a:pt x="5460639" y="35482"/>
                  </a:cubicBezTo>
                  <a:cubicBezTo>
                    <a:pt x="5452117" y="35482"/>
                    <a:pt x="5444524" y="27425"/>
                    <a:pt x="5443595" y="17818"/>
                  </a:cubicBezTo>
                  <a:cubicBezTo>
                    <a:pt x="5442820" y="8212"/>
                    <a:pt x="5448863" y="464"/>
                    <a:pt x="5457230" y="464"/>
                  </a:cubicBezTo>
                  <a:close/>
                  <a:moveTo>
                    <a:pt x="5311115" y="0"/>
                  </a:moveTo>
                  <a:cubicBezTo>
                    <a:pt x="5319482" y="0"/>
                    <a:pt x="5326920" y="7747"/>
                    <a:pt x="5327385" y="17354"/>
                  </a:cubicBezTo>
                  <a:cubicBezTo>
                    <a:pt x="5328005" y="26961"/>
                    <a:pt x="5321497" y="34863"/>
                    <a:pt x="5312975" y="34863"/>
                  </a:cubicBezTo>
                  <a:cubicBezTo>
                    <a:pt x="5304452" y="34863"/>
                    <a:pt x="5297170" y="26961"/>
                    <a:pt x="5296705" y="17354"/>
                  </a:cubicBezTo>
                  <a:cubicBezTo>
                    <a:pt x="5296240" y="7747"/>
                    <a:pt x="5302593" y="0"/>
                    <a:pt x="5311115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37000"/>
              </a:schemeClr>
            </a:solidFill>
            <a:ln w="952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pPr algn="ctr"/>
              <a:endParaRPr lang="en-ID">
                <a:solidFill>
                  <a:schemeClr val="bg1"/>
                </a:solidFill>
              </a:endParaRPr>
            </a:p>
          </p:txBody>
        </p:sp>
        <p:grpSp>
          <p:nvGrpSpPr>
            <p:cNvPr id="3501" name="Group 3500">
              <a:extLst>
                <a:ext uri="{FF2B5EF4-FFF2-40B4-BE49-F238E27FC236}">
                  <a16:creationId xmlns:a16="http://schemas.microsoft.com/office/drawing/2014/main" id="{2056E1FF-FEC4-46BB-ADFA-388ECAF3661D}"/>
                </a:ext>
              </a:extLst>
            </p:cNvPr>
            <p:cNvGrpSpPr/>
            <p:nvPr/>
          </p:nvGrpSpPr>
          <p:grpSpPr>
            <a:xfrm>
              <a:off x="3678508" y="1732654"/>
              <a:ext cx="4632507" cy="4071360"/>
              <a:chOff x="3678508" y="1732654"/>
              <a:chExt cx="4632507" cy="4071360"/>
            </a:xfrm>
          </p:grpSpPr>
          <p:sp>
            <p:nvSpPr>
              <p:cNvPr id="3462" name="Arc 3461">
                <a:extLst>
                  <a:ext uri="{FF2B5EF4-FFF2-40B4-BE49-F238E27FC236}">
                    <a16:creationId xmlns:a16="http://schemas.microsoft.com/office/drawing/2014/main" id="{F73AC763-CD12-49D9-A655-9D54CC25DF4B}"/>
                  </a:ext>
                </a:extLst>
              </p:cNvPr>
              <p:cNvSpPr/>
              <p:nvPr/>
            </p:nvSpPr>
            <p:spPr>
              <a:xfrm rot="900000" flipH="1">
                <a:off x="6377729" y="2301471"/>
                <a:ext cx="1001344" cy="1967814"/>
              </a:xfrm>
              <a:prstGeom prst="arc">
                <a:avLst>
                  <a:gd name="adj1" fmla="val 7134711"/>
                  <a:gd name="adj2" fmla="val 0"/>
                </a:avLst>
              </a:prstGeom>
              <a:noFill/>
              <a:ln w="12700">
                <a:solidFill>
                  <a:srgbClr val="EA9F5A"/>
                </a:solidFill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grpSp>
            <p:nvGrpSpPr>
              <p:cNvPr id="3465" name="Group 3464">
                <a:extLst>
                  <a:ext uri="{FF2B5EF4-FFF2-40B4-BE49-F238E27FC236}">
                    <a16:creationId xmlns:a16="http://schemas.microsoft.com/office/drawing/2014/main" id="{6B3A91FA-EAED-42E3-A142-25A58B00F921}"/>
                  </a:ext>
                </a:extLst>
              </p:cNvPr>
              <p:cNvGrpSpPr/>
              <p:nvPr/>
            </p:nvGrpSpPr>
            <p:grpSpPr>
              <a:xfrm>
                <a:off x="3678508" y="1732654"/>
                <a:ext cx="4632507" cy="4071360"/>
                <a:chOff x="3676044" y="1034892"/>
                <a:chExt cx="4632507" cy="4071360"/>
              </a:xfrm>
            </p:grpSpPr>
            <p:sp>
              <p:nvSpPr>
                <p:cNvPr id="3460" name="Arc 3459">
                  <a:extLst>
                    <a:ext uri="{FF2B5EF4-FFF2-40B4-BE49-F238E27FC236}">
                      <a16:creationId xmlns:a16="http://schemas.microsoft.com/office/drawing/2014/main" id="{FB4D7BDD-0D62-4008-B8E7-F91D57A9FB29}"/>
                    </a:ext>
                  </a:extLst>
                </p:cNvPr>
                <p:cNvSpPr/>
                <p:nvPr/>
              </p:nvSpPr>
              <p:spPr>
                <a:xfrm rot="20700000">
                  <a:off x="4406220" y="1759600"/>
                  <a:ext cx="1987550" cy="1967813"/>
                </a:xfrm>
                <a:prstGeom prst="arc">
                  <a:avLst>
                    <a:gd name="adj1" fmla="val 14415307"/>
                    <a:gd name="adj2" fmla="val 0"/>
                  </a:avLst>
                </a:prstGeom>
                <a:noFill/>
                <a:ln w="12700">
                  <a:solidFill>
                    <a:srgbClr val="EA9F5A"/>
                  </a:solidFill>
                  <a:head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3461" name="Arc 3460">
                  <a:extLst>
                    <a:ext uri="{FF2B5EF4-FFF2-40B4-BE49-F238E27FC236}">
                      <a16:creationId xmlns:a16="http://schemas.microsoft.com/office/drawing/2014/main" id="{85AF00F8-2BEF-40B1-A0F9-7A1309C16D41}"/>
                    </a:ext>
                  </a:extLst>
                </p:cNvPr>
                <p:cNvSpPr/>
                <p:nvPr/>
              </p:nvSpPr>
              <p:spPr>
                <a:xfrm rot="20700000">
                  <a:off x="3676044" y="2015606"/>
                  <a:ext cx="3121644" cy="3090646"/>
                </a:xfrm>
                <a:prstGeom prst="arc">
                  <a:avLst>
                    <a:gd name="adj1" fmla="val 11792332"/>
                    <a:gd name="adj2" fmla="val 19666833"/>
                  </a:avLst>
                </a:prstGeom>
                <a:noFill/>
                <a:ln w="12700">
                  <a:solidFill>
                    <a:srgbClr val="EA9F5A"/>
                  </a:solidFill>
                  <a:head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3463" name="Arc 3462">
                  <a:extLst>
                    <a:ext uri="{FF2B5EF4-FFF2-40B4-BE49-F238E27FC236}">
                      <a16:creationId xmlns:a16="http://schemas.microsoft.com/office/drawing/2014/main" id="{6582D8D3-A869-4A74-BA34-421ECF37965F}"/>
                    </a:ext>
                  </a:extLst>
                </p:cNvPr>
                <p:cNvSpPr/>
                <p:nvPr/>
              </p:nvSpPr>
              <p:spPr>
                <a:xfrm rot="900000" flipH="1">
                  <a:off x="6321001" y="1786287"/>
                  <a:ext cx="1987550" cy="1967814"/>
                </a:xfrm>
                <a:prstGeom prst="arc">
                  <a:avLst>
                    <a:gd name="adj1" fmla="val 12783197"/>
                    <a:gd name="adj2" fmla="val 0"/>
                  </a:avLst>
                </a:prstGeom>
                <a:noFill/>
                <a:ln w="12700">
                  <a:solidFill>
                    <a:srgbClr val="EA9F5A"/>
                  </a:solidFill>
                  <a:head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3464" name="Arc 3463">
                  <a:extLst>
                    <a:ext uri="{FF2B5EF4-FFF2-40B4-BE49-F238E27FC236}">
                      <a16:creationId xmlns:a16="http://schemas.microsoft.com/office/drawing/2014/main" id="{C9CC72DB-400B-440E-BE76-B349A481F0B9}"/>
                    </a:ext>
                  </a:extLst>
                </p:cNvPr>
                <p:cNvSpPr/>
                <p:nvPr/>
              </p:nvSpPr>
              <p:spPr>
                <a:xfrm rot="20700000">
                  <a:off x="5583285" y="1034892"/>
                  <a:ext cx="741924" cy="2878749"/>
                </a:xfrm>
                <a:prstGeom prst="arc">
                  <a:avLst>
                    <a:gd name="adj1" fmla="val 9228275"/>
                    <a:gd name="adj2" fmla="val 931147"/>
                  </a:avLst>
                </a:prstGeom>
                <a:noFill/>
                <a:ln>
                  <a:solidFill>
                    <a:srgbClr val="EA9F5A"/>
                  </a:solidFill>
                  <a:head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ID" dirty="0"/>
                </a:p>
              </p:txBody>
            </p:sp>
            <p:sp>
              <p:nvSpPr>
                <p:cNvPr id="3459" name="Oval 3458">
                  <a:extLst>
                    <a:ext uri="{FF2B5EF4-FFF2-40B4-BE49-F238E27FC236}">
                      <a16:creationId xmlns:a16="http://schemas.microsoft.com/office/drawing/2014/main" id="{F6360D55-3330-434A-9ED0-B3DD0E978E4E}"/>
                    </a:ext>
                  </a:extLst>
                </p:cNvPr>
                <p:cNvSpPr/>
                <p:nvPr/>
              </p:nvSpPr>
              <p:spPr>
                <a:xfrm>
                  <a:off x="6197335" y="2375596"/>
                  <a:ext cx="303660" cy="150420"/>
                </a:xfrm>
                <a:prstGeom prst="ellipse">
                  <a:avLst/>
                </a:prstGeom>
                <a:solidFill>
                  <a:srgbClr val="EA9F5A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 dirty="0"/>
                </a:p>
              </p:txBody>
            </p:sp>
          </p:grpSp>
        </p:grpSp>
        <p:grpSp>
          <p:nvGrpSpPr>
            <p:cNvPr id="3500" name="Group 3499">
              <a:extLst>
                <a:ext uri="{FF2B5EF4-FFF2-40B4-BE49-F238E27FC236}">
                  <a16:creationId xmlns:a16="http://schemas.microsoft.com/office/drawing/2014/main" id="{AB17D9C5-832F-4F78-A580-4548D7B613F6}"/>
                </a:ext>
              </a:extLst>
            </p:cNvPr>
            <p:cNvGrpSpPr/>
            <p:nvPr/>
          </p:nvGrpSpPr>
          <p:grpSpPr>
            <a:xfrm>
              <a:off x="7853589" y="2910903"/>
              <a:ext cx="2658816" cy="2998440"/>
              <a:chOff x="7853589" y="2910903"/>
              <a:chExt cx="2658816" cy="2998440"/>
            </a:xfrm>
          </p:grpSpPr>
          <p:sp>
            <p:nvSpPr>
              <p:cNvPr id="3473" name="Oval 3472">
                <a:extLst>
                  <a:ext uri="{FF2B5EF4-FFF2-40B4-BE49-F238E27FC236}">
                    <a16:creationId xmlns:a16="http://schemas.microsoft.com/office/drawing/2014/main" id="{110BA3C7-8A69-4D7F-892F-7D0C0B2DDCF1}"/>
                  </a:ext>
                </a:extLst>
              </p:cNvPr>
              <p:cNvSpPr/>
              <p:nvPr/>
            </p:nvSpPr>
            <p:spPr>
              <a:xfrm rot="585020">
                <a:off x="9578264" y="4300937"/>
                <a:ext cx="520700" cy="158750"/>
              </a:xfrm>
              <a:prstGeom prst="ellipse">
                <a:avLst/>
              </a:prstGeom>
              <a:solidFill>
                <a:srgbClr val="F3B184"/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474" name="Arc 3473">
                <a:extLst>
                  <a:ext uri="{FF2B5EF4-FFF2-40B4-BE49-F238E27FC236}">
                    <a16:creationId xmlns:a16="http://schemas.microsoft.com/office/drawing/2014/main" id="{4AC7CC90-7F1F-45CF-9CA1-90D0B15B91C0}"/>
                  </a:ext>
                </a:extLst>
              </p:cNvPr>
              <p:cNvSpPr/>
              <p:nvPr/>
            </p:nvSpPr>
            <p:spPr>
              <a:xfrm rot="20700000">
                <a:off x="7853589" y="3285871"/>
                <a:ext cx="1987550" cy="2623472"/>
              </a:xfrm>
              <a:prstGeom prst="arc">
                <a:avLst>
                  <a:gd name="adj1" fmla="val 14415307"/>
                  <a:gd name="adj2" fmla="val 0"/>
                </a:avLst>
              </a:prstGeom>
              <a:noFill/>
              <a:ln w="12700">
                <a:solidFill>
                  <a:srgbClr val="F3B184"/>
                </a:solidFill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476" name="Arc 3475">
                <a:extLst>
                  <a:ext uri="{FF2B5EF4-FFF2-40B4-BE49-F238E27FC236}">
                    <a16:creationId xmlns:a16="http://schemas.microsoft.com/office/drawing/2014/main" id="{DDFEFFEF-771C-4FBD-A952-122DDA5B552C}"/>
                  </a:ext>
                </a:extLst>
              </p:cNvPr>
              <p:cNvSpPr/>
              <p:nvPr/>
            </p:nvSpPr>
            <p:spPr>
              <a:xfrm rot="900000" flipH="1">
                <a:off x="9828270" y="3496277"/>
                <a:ext cx="684135" cy="1967814"/>
              </a:xfrm>
              <a:prstGeom prst="arc">
                <a:avLst>
                  <a:gd name="adj1" fmla="val 8708341"/>
                  <a:gd name="adj2" fmla="val 0"/>
                </a:avLst>
              </a:prstGeom>
              <a:noFill/>
              <a:ln w="12700">
                <a:solidFill>
                  <a:srgbClr val="F3B184"/>
                </a:solidFill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477" name="Arc 3476">
                <a:extLst>
                  <a:ext uri="{FF2B5EF4-FFF2-40B4-BE49-F238E27FC236}">
                    <a16:creationId xmlns:a16="http://schemas.microsoft.com/office/drawing/2014/main" id="{215F72B0-F29F-4628-B9E6-044A48B6FB4F}"/>
                  </a:ext>
                </a:extLst>
              </p:cNvPr>
              <p:cNvSpPr/>
              <p:nvPr/>
            </p:nvSpPr>
            <p:spPr>
              <a:xfrm rot="20700000">
                <a:off x="9318026" y="2910903"/>
                <a:ext cx="517800" cy="2878749"/>
              </a:xfrm>
              <a:prstGeom prst="arc">
                <a:avLst>
                  <a:gd name="adj1" fmla="val 15385281"/>
                  <a:gd name="adj2" fmla="val 931147"/>
                </a:avLst>
              </a:prstGeom>
              <a:noFill/>
              <a:ln>
                <a:solidFill>
                  <a:srgbClr val="F3B184"/>
                </a:solidFill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grpSp>
          <p:nvGrpSpPr>
            <p:cNvPr id="3498" name="Group 3497">
              <a:extLst>
                <a:ext uri="{FF2B5EF4-FFF2-40B4-BE49-F238E27FC236}">
                  <a16:creationId xmlns:a16="http://schemas.microsoft.com/office/drawing/2014/main" id="{F25F1E3E-E3CF-4E4A-97E0-DC6F09659C09}"/>
                </a:ext>
              </a:extLst>
            </p:cNvPr>
            <p:cNvGrpSpPr/>
            <p:nvPr/>
          </p:nvGrpSpPr>
          <p:grpSpPr>
            <a:xfrm>
              <a:off x="2548856" y="2251756"/>
              <a:ext cx="2144300" cy="2407737"/>
              <a:chOff x="2548856" y="2251756"/>
              <a:chExt cx="2144300" cy="2407737"/>
            </a:xfrm>
          </p:grpSpPr>
          <p:grpSp>
            <p:nvGrpSpPr>
              <p:cNvPr id="3466" name="Group 3465">
                <a:extLst>
                  <a:ext uri="{FF2B5EF4-FFF2-40B4-BE49-F238E27FC236}">
                    <a16:creationId xmlns:a16="http://schemas.microsoft.com/office/drawing/2014/main" id="{5257230C-DDAE-4512-80EC-23E83BE052E2}"/>
                  </a:ext>
                </a:extLst>
              </p:cNvPr>
              <p:cNvGrpSpPr/>
              <p:nvPr/>
            </p:nvGrpSpPr>
            <p:grpSpPr>
              <a:xfrm>
                <a:off x="2548856" y="2251756"/>
                <a:ext cx="2144300" cy="2407737"/>
                <a:chOff x="6494681" y="1116672"/>
                <a:chExt cx="2144300" cy="2407737"/>
              </a:xfrm>
            </p:grpSpPr>
            <p:sp>
              <p:nvSpPr>
                <p:cNvPr id="3467" name="Oval 3466">
                  <a:extLst>
                    <a:ext uri="{FF2B5EF4-FFF2-40B4-BE49-F238E27FC236}">
                      <a16:creationId xmlns:a16="http://schemas.microsoft.com/office/drawing/2014/main" id="{5D70B12C-4361-43E3-BC9A-060B7FF5E226}"/>
                    </a:ext>
                  </a:extLst>
                </p:cNvPr>
                <p:cNvSpPr/>
                <p:nvPr/>
              </p:nvSpPr>
              <p:spPr>
                <a:xfrm rot="20745997">
                  <a:off x="6494681" y="2168173"/>
                  <a:ext cx="351345" cy="159291"/>
                </a:xfrm>
                <a:prstGeom prst="ellipse">
                  <a:avLst/>
                </a:prstGeom>
                <a:solidFill>
                  <a:srgbClr val="F0904E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3470" name="Arc 3469">
                  <a:extLst>
                    <a:ext uri="{FF2B5EF4-FFF2-40B4-BE49-F238E27FC236}">
                      <a16:creationId xmlns:a16="http://schemas.microsoft.com/office/drawing/2014/main" id="{B9EC3E68-F8B7-44FA-9369-5A754A59B5C7}"/>
                    </a:ext>
                  </a:extLst>
                </p:cNvPr>
                <p:cNvSpPr/>
                <p:nvPr/>
              </p:nvSpPr>
              <p:spPr>
                <a:xfrm rot="900000" flipH="1">
                  <a:off x="6651431" y="1556594"/>
                  <a:ext cx="1987550" cy="1967815"/>
                </a:xfrm>
                <a:prstGeom prst="arc">
                  <a:avLst>
                    <a:gd name="adj1" fmla="val 16095304"/>
                    <a:gd name="adj2" fmla="val 0"/>
                  </a:avLst>
                </a:prstGeom>
                <a:noFill/>
                <a:ln w="12700">
                  <a:solidFill>
                    <a:srgbClr val="F0904E"/>
                  </a:solidFill>
                  <a:head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3471" name="Arc 3470">
                  <a:extLst>
                    <a:ext uri="{FF2B5EF4-FFF2-40B4-BE49-F238E27FC236}">
                      <a16:creationId xmlns:a16="http://schemas.microsoft.com/office/drawing/2014/main" id="{2CE59CEC-5CBB-481F-8151-08F9F5C71ACC}"/>
                    </a:ext>
                  </a:extLst>
                </p:cNvPr>
                <p:cNvSpPr/>
                <p:nvPr/>
              </p:nvSpPr>
              <p:spPr>
                <a:xfrm rot="20700000" flipH="1">
                  <a:off x="6614465" y="1116672"/>
                  <a:ext cx="614046" cy="1944045"/>
                </a:xfrm>
                <a:prstGeom prst="arc">
                  <a:avLst>
                    <a:gd name="adj1" fmla="val 9228275"/>
                    <a:gd name="adj2" fmla="val 931147"/>
                  </a:avLst>
                </a:prstGeom>
                <a:noFill/>
                <a:ln>
                  <a:solidFill>
                    <a:srgbClr val="F0904E"/>
                  </a:solidFill>
                  <a:head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</p:grpSp>
          <p:sp>
            <p:nvSpPr>
              <p:cNvPr id="3497" name="Arc 3496">
                <a:extLst>
                  <a:ext uri="{FF2B5EF4-FFF2-40B4-BE49-F238E27FC236}">
                    <a16:creationId xmlns:a16="http://schemas.microsoft.com/office/drawing/2014/main" id="{4BB80AAC-9CE0-48A7-A5D8-9AFBB206400B}"/>
                  </a:ext>
                </a:extLst>
              </p:cNvPr>
              <p:cNvSpPr/>
              <p:nvPr/>
            </p:nvSpPr>
            <p:spPr>
              <a:xfrm rot="900000" flipH="1">
                <a:off x="2687273" y="2589407"/>
                <a:ext cx="1413532" cy="1967814"/>
              </a:xfrm>
              <a:prstGeom prst="arc">
                <a:avLst>
                  <a:gd name="adj1" fmla="val 9002911"/>
                  <a:gd name="adj2" fmla="val 0"/>
                </a:avLst>
              </a:prstGeom>
              <a:ln w="12700">
                <a:solidFill>
                  <a:srgbClr val="F0904E"/>
                </a:solidFill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D" dirty="0"/>
              </a:p>
            </p:txBody>
          </p:sp>
        </p:grpSp>
      </p:grpSp>
      <p:grpSp>
        <p:nvGrpSpPr>
          <p:cNvPr id="3479" name="Group 3478">
            <a:extLst>
              <a:ext uri="{FF2B5EF4-FFF2-40B4-BE49-F238E27FC236}">
                <a16:creationId xmlns:a16="http://schemas.microsoft.com/office/drawing/2014/main" id="{8679861F-2FF9-4317-93CB-EF42F98CEAC3}"/>
              </a:ext>
            </a:extLst>
          </p:cNvPr>
          <p:cNvGrpSpPr/>
          <p:nvPr/>
        </p:nvGrpSpPr>
        <p:grpSpPr>
          <a:xfrm>
            <a:off x="1181336" y="5007182"/>
            <a:ext cx="3666831" cy="758190"/>
            <a:chOff x="1172344" y="2620490"/>
            <a:chExt cx="3666831" cy="758190"/>
          </a:xfrm>
        </p:grpSpPr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3D436F6E-2755-400F-A945-B27F8BC29EA8}"/>
                </a:ext>
              </a:extLst>
            </p:cNvPr>
            <p:cNvSpPr/>
            <p:nvPr/>
          </p:nvSpPr>
          <p:spPr>
            <a:xfrm>
              <a:off x="1415175" y="2620490"/>
              <a:ext cx="3424000" cy="758190"/>
            </a:xfrm>
            <a:custGeom>
              <a:avLst/>
              <a:gdLst>
                <a:gd name="connsiteX0" fmla="*/ 297894 w 3424000"/>
                <a:gd name="connsiteY0" fmla="*/ 0 h 758190"/>
                <a:gd name="connsiteX1" fmla="*/ 1554719 w 3424000"/>
                <a:gd name="connsiteY1" fmla="*/ 0 h 758190"/>
                <a:gd name="connsiteX2" fmla="*/ 1868567 w 3424000"/>
                <a:gd name="connsiteY2" fmla="*/ 0 h 758190"/>
                <a:gd name="connsiteX3" fmla="*/ 3125392 w 3424000"/>
                <a:gd name="connsiteY3" fmla="*/ 0 h 758190"/>
                <a:gd name="connsiteX4" fmla="*/ 3292079 w 3424000"/>
                <a:gd name="connsiteY4" fmla="*/ 96202 h 758190"/>
                <a:gd name="connsiteX5" fmla="*/ 3399712 w 3424000"/>
                <a:gd name="connsiteY5" fmla="*/ 282893 h 758190"/>
                <a:gd name="connsiteX6" fmla="*/ 3399712 w 3424000"/>
                <a:gd name="connsiteY6" fmla="*/ 475297 h 758190"/>
                <a:gd name="connsiteX7" fmla="*/ 3292079 w 3424000"/>
                <a:gd name="connsiteY7" fmla="*/ 661987 h 758190"/>
                <a:gd name="connsiteX8" fmla="*/ 3125392 w 3424000"/>
                <a:gd name="connsiteY8" fmla="*/ 758190 h 758190"/>
                <a:gd name="connsiteX9" fmla="*/ 1868567 w 3424000"/>
                <a:gd name="connsiteY9" fmla="*/ 758190 h 758190"/>
                <a:gd name="connsiteX10" fmla="*/ 1554719 w 3424000"/>
                <a:gd name="connsiteY10" fmla="*/ 758190 h 758190"/>
                <a:gd name="connsiteX11" fmla="*/ 297894 w 3424000"/>
                <a:gd name="connsiteY11" fmla="*/ 758190 h 758190"/>
                <a:gd name="connsiteX12" fmla="*/ 131207 w 3424000"/>
                <a:gd name="connsiteY12" fmla="*/ 661987 h 758190"/>
                <a:gd name="connsiteX13" fmla="*/ 23574 w 3424000"/>
                <a:gd name="connsiteY13" fmla="*/ 475297 h 758190"/>
                <a:gd name="connsiteX14" fmla="*/ 23574 w 3424000"/>
                <a:gd name="connsiteY14" fmla="*/ 282893 h 758190"/>
                <a:gd name="connsiteX15" fmla="*/ 131207 w 3424000"/>
                <a:gd name="connsiteY15" fmla="*/ 96202 h 758190"/>
                <a:gd name="connsiteX16" fmla="*/ 297894 w 3424000"/>
                <a:gd name="connsiteY16" fmla="*/ 0 h 75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24000" h="758190">
                  <a:moveTo>
                    <a:pt x="297894" y="0"/>
                  </a:moveTo>
                  <a:lnTo>
                    <a:pt x="1554719" y="0"/>
                  </a:lnTo>
                  <a:lnTo>
                    <a:pt x="1868567" y="0"/>
                  </a:lnTo>
                  <a:lnTo>
                    <a:pt x="3125392" y="0"/>
                  </a:lnTo>
                  <a:cubicBezTo>
                    <a:pt x="3189209" y="0"/>
                    <a:pt x="3260647" y="40957"/>
                    <a:pt x="3292079" y="96202"/>
                  </a:cubicBezTo>
                  <a:lnTo>
                    <a:pt x="3399712" y="282893"/>
                  </a:lnTo>
                  <a:cubicBezTo>
                    <a:pt x="3432097" y="337185"/>
                    <a:pt x="3432097" y="420053"/>
                    <a:pt x="3399712" y="475297"/>
                  </a:cubicBezTo>
                  <a:lnTo>
                    <a:pt x="3292079" y="661987"/>
                  </a:lnTo>
                  <a:cubicBezTo>
                    <a:pt x="3260647" y="717233"/>
                    <a:pt x="3188257" y="758190"/>
                    <a:pt x="3125392" y="758190"/>
                  </a:cubicBezTo>
                  <a:lnTo>
                    <a:pt x="1868567" y="758190"/>
                  </a:lnTo>
                  <a:lnTo>
                    <a:pt x="1554719" y="758190"/>
                  </a:lnTo>
                  <a:lnTo>
                    <a:pt x="297894" y="758190"/>
                  </a:lnTo>
                  <a:cubicBezTo>
                    <a:pt x="234077" y="758190"/>
                    <a:pt x="162639" y="717233"/>
                    <a:pt x="131207" y="661987"/>
                  </a:cubicBezTo>
                  <a:lnTo>
                    <a:pt x="23574" y="475297"/>
                  </a:lnTo>
                  <a:cubicBezTo>
                    <a:pt x="-7858" y="420053"/>
                    <a:pt x="-7858" y="338137"/>
                    <a:pt x="23574" y="282893"/>
                  </a:cubicBezTo>
                  <a:lnTo>
                    <a:pt x="131207" y="96202"/>
                  </a:lnTo>
                  <a:cubicBezTo>
                    <a:pt x="162639" y="40957"/>
                    <a:pt x="235029" y="0"/>
                    <a:pt x="297894" y="0"/>
                  </a:cubicBezTo>
                  <a:close/>
                </a:path>
              </a:pathLst>
            </a:custGeom>
            <a:solidFill>
              <a:srgbClr val="222836"/>
            </a:solidFill>
            <a:ln>
              <a:noFill/>
            </a:ln>
            <a:effectLst>
              <a:outerShdw blurRad="1270000" dist="901700" dir="2700000" algn="tl" rotWithShape="0">
                <a:prstClr val="black">
                  <a:alpha val="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81" name="TextBox 3480">
              <a:extLst>
                <a:ext uri="{FF2B5EF4-FFF2-40B4-BE49-F238E27FC236}">
                  <a16:creationId xmlns:a16="http://schemas.microsoft.com/office/drawing/2014/main" id="{9A10F3BA-57A0-4342-85F4-2B035D0E0DD5}"/>
                </a:ext>
              </a:extLst>
            </p:cNvPr>
            <p:cNvSpPr txBox="1"/>
            <p:nvPr/>
          </p:nvSpPr>
          <p:spPr>
            <a:xfrm>
              <a:off x="2092377" y="2830308"/>
              <a:ext cx="237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+mj-lt"/>
                  <a:cs typeface="Arial" panose="020B0604020202020204" pitchFamily="34" charset="0"/>
                </a:rPr>
                <a:t>Maggiore </a:t>
              </a:r>
              <a:r>
                <a:rPr lang="en-US" sz="1600" b="1" dirty="0" err="1">
                  <a:solidFill>
                    <a:schemeClr val="bg1"/>
                  </a:solidFill>
                  <a:latin typeface="+mj-lt"/>
                  <a:cs typeface="Arial" panose="020B0604020202020204" pitchFamily="34" charset="0"/>
                </a:rPr>
                <a:t>Visibilità</a:t>
              </a:r>
              <a:endParaRPr lang="en-US" sz="1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endParaRPr>
            </a:p>
          </p:txBody>
        </p:sp>
        <p:grpSp>
          <p:nvGrpSpPr>
            <p:cNvPr id="3482" name="Group 3481">
              <a:extLst>
                <a:ext uri="{FF2B5EF4-FFF2-40B4-BE49-F238E27FC236}">
                  <a16:creationId xmlns:a16="http://schemas.microsoft.com/office/drawing/2014/main" id="{800F8B8D-A023-4E86-B677-4A0D9D3F1B56}"/>
                </a:ext>
              </a:extLst>
            </p:cNvPr>
            <p:cNvGrpSpPr/>
            <p:nvPr/>
          </p:nvGrpSpPr>
          <p:grpSpPr>
            <a:xfrm>
              <a:off x="1172344" y="2671719"/>
              <a:ext cx="602108" cy="655732"/>
              <a:chOff x="3998093" y="1879236"/>
              <a:chExt cx="642956" cy="700218"/>
            </a:xfrm>
          </p:grpSpPr>
          <p:sp>
            <p:nvSpPr>
              <p:cNvPr id="3483" name="Graphic 18">
                <a:extLst>
                  <a:ext uri="{FF2B5EF4-FFF2-40B4-BE49-F238E27FC236}">
                    <a16:creationId xmlns:a16="http://schemas.microsoft.com/office/drawing/2014/main" id="{C914AB38-10C7-4F9D-ACB5-97F0007BF4F7}"/>
                  </a:ext>
                </a:extLst>
              </p:cNvPr>
              <p:cNvSpPr/>
              <p:nvPr/>
            </p:nvSpPr>
            <p:spPr>
              <a:xfrm>
                <a:off x="3998093" y="1879236"/>
                <a:ext cx="642956" cy="700218"/>
              </a:xfrm>
              <a:custGeom>
                <a:avLst/>
                <a:gdLst>
                  <a:gd name="connsiteX0" fmla="*/ 1238039 w 3142829"/>
                  <a:gd name="connsiteY0" fmla="*/ 89328 h 3422732"/>
                  <a:gd name="connsiteX1" fmla="*/ 1904789 w 3142829"/>
                  <a:gd name="connsiteY1" fmla="*/ 89328 h 3422732"/>
                  <a:gd name="connsiteX2" fmla="*/ 2809455 w 3142829"/>
                  <a:gd name="connsiteY2" fmla="*/ 611635 h 3422732"/>
                  <a:gd name="connsiteX3" fmla="*/ 3142830 w 3142829"/>
                  <a:gd name="connsiteY3" fmla="*/ 1189063 h 3422732"/>
                  <a:gd name="connsiteX4" fmla="*/ 3142830 w 3142829"/>
                  <a:gd name="connsiteY4" fmla="*/ 2233669 h 3422732"/>
                  <a:gd name="connsiteX5" fmla="*/ 2809455 w 3142829"/>
                  <a:gd name="connsiteY5" fmla="*/ 2811094 h 3422732"/>
                  <a:gd name="connsiteX6" fmla="*/ 1904789 w 3142829"/>
                  <a:gd name="connsiteY6" fmla="*/ 3333407 h 3422732"/>
                  <a:gd name="connsiteX7" fmla="*/ 1238039 w 3142829"/>
                  <a:gd name="connsiteY7" fmla="*/ 3333407 h 3422732"/>
                  <a:gd name="connsiteX8" fmla="*/ 333375 w 3142829"/>
                  <a:gd name="connsiteY8" fmla="*/ 2811094 h 3422732"/>
                  <a:gd name="connsiteX9" fmla="*/ 0 w 3142829"/>
                  <a:gd name="connsiteY9" fmla="*/ 2233669 h 3422732"/>
                  <a:gd name="connsiteX10" fmla="*/ 0 w 3142829"/>
                  <a:gd name="connsiteY10" fmla="*/ 1189063 h 3422732"/>
                  <a:gd name="connsiteX11" fmla="*/ 333375 w 3142829"/>
                  <a:gd name="connsiteY11" fmla="*/ 611635 h 3422732"/>
                  <a:gd name="connsiteX12" fmla="*/ 1238039 w 3142829"/>
                  <a:gd name="connsiteY12" fmla="*/ 89328 h 3422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142829" h="3422732">
                    <a:moveTo>
                      <a:pt x="1238039" y="89328"/>
                    </a:moveTo>
                    <a:cubicBezTo>
                      <a:pt x="1444332" y="-29776"/>
                      <a:pt x="1698497" y="-29776"/>
                      <a:pt x="1904789" y="89328"/>
                    </a:cubicBezTo>
                    <a:lnTo>
                      <a:pt x="2809455" y="611635"/>
                    </a:lnTo>
                    <a:cubicBezTo>
                      <a:pt x="3015747" y="730738"/>
                      <a:pt x="3142830" y="950852"/>
                      <a:pt x="3142830" y="1189063"/>
                    </a:cubicBezTo>
                    <a:lnTo>
                      <a:pt x="3142830" y="2233669"/>
                    </a:lnTo>
                    <a:cubicBezTo>
                      <a:pt x="3142830" y="2471880"/>
                      <a:pt x="3015747" y="2691993"/>
                      <a:pt x="2809455" y="2811094"/>
                    </a:cubicBezTo>
                    <a:lnTo>
                      <a:pt x="1904789" y="3333407"/>
                    </a:lnTo>
                    <a:cubicBezTo>
                      <a:pt x="1698497" y="3452507"/>
                      <a:pt x="1444332" y="3452507"/>
                      <a:pt x="1238039" y="3333407"/>
                    </a:cubicBezTo>
                    <a:lnTo>
                      <a:pt x="333375" y="2811094"/>
                    </a:lnTo>
                    <a:cubicBezTo>
                      <a:pt x="127082" y="2691993"/>
                      <a:pt x="0" y="2471880"/>
                      <a:pt x="0" y="2233669"/>
                    </a:cubicBezTo>
                    <a:lnTo>
                      <a:pt x="0" y="1189063"/>
                    </a:lnTo>
                    <a:cubicBezTo>
                      <a:pt x="0" y="950852"/>
                      <a:pt x="127082" y="730738"/>
                      <a:pt x="333375" y="611635"/>
                    </a:cubicBezTo>
                    <a:lnTo>
                      <a:pt x="1238039" y="89328"/>
                    </a:lnTo>
                    <a:close/>
                  </a:path>
                </a:pathLst>
              </a:custGeom>
              <a:solidFill>
                <a:srgbClr val="EA9F5A"/>
              </a:solidFill>
              <a:ln w="9525" cap="flat">
                <a:noFill/>
                <a:prstDash val="solid"/>
                <a:miter/>
              </a:ln>
              <a:effectLst>
                <a:outerShdw blurRad="571500" dist="381000" dir="5400000" sx="85000" sy="85000" algn="t" rotWithShape="0">
                  <a:schemeClr val="accent2">
                    <a:alpha val="30000"/>
                  </a:scheme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4" name="Rectangle 3483">
                <a:extLst>
                  <a:ext uri="{FF2B5EF4-FFF2-40B4-BE49-F238E27FC236}">
                    <a16:creationId xmlns:a16="http://schemas.microsoft.com/office/drawing/2014/main" id="{1FDA9520-65C8-4598-8E33-DCB4EC059733}"/>
                  </a:ext>
                </a:extLst>
              </p:cNvPr>
              <p:cNvSpPr/>
              <p:nvPr/>
            </p:nvSpPr>
            <p:spPr>
              <a:xfrm>
                <a:off x="4107027" y="2114018"/>
                <a:ext cx="422865" cy="23065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485" name="Group 3484">
            <a:extLst>
              <a:ext uri="{FF2B5EF4-FFF2-40B4-BE49-F238E27FC236}">
                <a16:creationId xmlns:a16="http://schemas.microsoft.com/office/drawing/2014/main" id="{BBDFE7BB-D2F0-4075-909A-A4367F5E1632}"/>
              </a:ext>
            </a:extLst>
          </p:cNvPr>
          <p:cNvGrpSpPr/>
          <p:nvPr/>
        </p:nvGrpSpPr>
        <p:grpSpPr>
          <a:xfrm>
            <a:off x="4262585" y="3959432"/>
            <a:ext cx="3666831" cy="758190"/>
            <a:chOff x="1172344" y="2620490"/>
            <a:chExt cx="3666831" cy="758190"/>
          </a:xfrm>
        </p:grpSpPr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D6806AB0-4D93-4197-A9AE-F6CD03791C36}"/>
                </a:ext>
              </a:extLst>
            </p:cNvPr>
            <p:cNvSpPr/>
            <p:nvPr/>
          </p:nvSpPr>
          <p:spPr>
            <a:xfrm>
              <a:off x="1415175" y="2620490"/>
              <a:ext cx="3424000" cy="758190"/>
            </a:xfrm>
            <a:custGeom>
              <a:avLst/>
              <a:gdLst>
                <a:gd name="connsiteX0" fmla="*/ 297894 w 3424000"/>
                <a:gd name="connsiteY0" fmla="*/ 0 h 758190"/>
                <a:gd name="connsiteX1" fmla="*/ 1554719 w 3424000"/>
                <a:gd name="connsiteY1" fmla="*/ 0 h 758190"/>
                <a:gd name="connsiteX2" fmla="*/ 1868567 w 3424000"/>
                <a:gd name="connsiteY2" fmla="*/ 0 h 758190"/>
                <a:gd name="connsiteX3" fmla="*/ 3125392 w 3424000"/>
                <a:gd name="connsiteY3" fmla="*/ 0 h 758190"/>
                <a:gd name="connsiteX4" fmla="*/ 3292079 w 3424000"/>
                <a:gd name="connsiteY4" fmla="*/ 96202 h 758190"/>
                <a:gd name="connsiteX5" fmla="*/ 3399712 w 3424000"/>
                <a:gd name="connsiteY5" fmla="*/ 282893 h 758190"/>
                <a:gd name="connsiteX6" fmla="*/ 3399712 w 3424000"/>
                <a:gd name="connsiteY6" fmla="*/ 475297 h 758190"/>
                <a:gd name="connsiteX7" fmla="*/ 3292079 w 3424000"/>
                <a:gd name="connsiteY7" fmla="*/ 661987 h 758190"/>
                <a:gd name="connsiteX8" fmla="*/ 3125392 w 3424000"/>
                <a:gd name="connsiteY8" fmla="*/ 758190 h 758190"/>
                <a:gd name="connsiteX9" fmla="*/ 1868567 w 3424000"/>
                <a:gd name="connsiteY9" fmla="*/ 758190 h 758190"/>
                <a:gd name="connsiteX10" fmla="*/ 1554719 w 3424000"/>
                <a:gd name="connsiteY10" fmla="*/ 758190 h 758190"/>
                <a:gd name="connsiteX11" fmla="*/ 297894 w 3424000"/>
                <a:gd name="connsiteY11" fmla="*/ 758190 h 758190"/>
                <a:gd name="connsiteX12" fmla="*/ 131207 w 3424000"/>
                <a:gd name="connsiteY12" fmla="*/ 661987 h 758190"/>
                <a:gd name="connsiteX13" fmla="*/ 23574 w 3424000"/>
                <a:gd name="connsiteY13" fmla="*/ 475297 h 758190"/>
                <a:gd name="connsiteX14" fmla="*/ 23574 w 3424000"/>
                <a:gd name="connsiteY14" fmla="*/ 282893 h 758190"/>
                <a:gd name="connsiteX15" fmla="*/ 131207 w 3424000"/>
                <a:gd name="connsiteY15" fmla="*/ 96202 h 758190"/>
                <a:gd name="connsiteX16" fmla="*/ 297894 w 3424000"/>
                <a:gd name="connsiteY16" fmla="*/ 0 h 75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24000" h="758190">
                  <a:moveTo>
                    <a:pt x="297894" y="0"/>
                  </a:moveTo>
                  <a:lnTo>
                    <a:pt x="1554719" y="0"/>
                  </a:lnTo>
                  <a:lnTo>
                    <a:pt x="1868567" y="0"/>
                  </a:lnTo>
                  <a:lnTo>
                    <a:pt x="3125392" y="0"/>
                  </a:lnTo>
                  <a:cubicBezTo>
                    <a:pt x="3189209" y="0"/>
                    <a:pt x="3260647" y="40957"/>
                    <a:pt x="3292079" y="96202"/>
                  </a:cubicBezTo>
                  <a:lnTo>
                    <a:pt x="3399712" y="282893"/>
                  </a:lnTo>
                  <a:cubicBezTo>
                    <a:pt x="3432097" y="337185"/>
                    <a:pt x="3432097" y="420053"/>
                    <a:pt x="3399712" y="475297"/>
                  </a:cubicBezTo>
                  <a:lnTo>
                    <a:pt x="3292079" y="661987"/>
                  </a:lnTo>
                  <a:cubicBezTo>
                    <a:pt x="3260647" y="717233"/>
                    <a:pt x="3188257" y="758190"/>
                    <a:pt x="3125392" y="758190"/>
                  </a:cubicBezTo>
                  <a:lnTo>
                    <a:pt x="1868567" y="758190"/>
                  </a:lnTo>
                  <a:lnTo>
                    <a:pt x="1554719" y="758190"/>
                  </a:lnTo>
                  <a:lnTo>
                    <a:pt x="297894" y="758190"/>
                  </a:lnTo>
                  <a:cubicBezTo>
                    <a:pt x="234077" y="758190"/>
                    <a:pt x="162639" y="717233"/>
                    <a:pt x="131207" y="661987"/>
                  </a:cubicBezTo>
                  <a:lnTo>
                    <a:pt x="23574" y="475297"/>
                  </a:lnTo>
                  <a:cubicBezTo>
                    <a:pt x="-7858" y="420053"/>
                    <a:pt x="-7858" y="338137"/>
                    <a:pt x="23574" y="282893"/>
                  </a:cubicBezTo>
                  <a:lnTo>
                    <a:pt x="131207" y="96202"/>
                  </a:lnTo>
                  <a:cubicBezTo>
                    <a:pt x="162639" y="40957"/>
                    <a:pt x="235029" y="0"/>
                    <a:pt x="297894" y="0"/>
                  </a:cubicBezTo>
                  <a:close/>
                </a:path>
              </a:pathLst>
            </a:custGeom>
            <a:solidFill>
              <a:srgbClr val="222836"/>
            </a:solidFill>
            <a:ln>
              <a:noFill/>
            </a:ln>
            <a:effectLst>
              <a:outerShdw blurRad="1270000" dist="901700" dir="2700000" algn="tl" rotWithShape="0">
                <a:prstClr val="black">
                  <a:alpha val="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7" name="TextBox 3486">
              <a:extLst>
                <a:ext uri="{FF2B5EF4-FFF2-40B4-BE49-F238E27FC236}">
                  <a16:creationId xmlns:a16="http://schemas.microsoft.com/office/drawing/2014/main" id="{4051F680-A3F6-448A-92ED-FC01F82DE5E6}"/>
                </a:ext>
              </a:extLst>
            </p:cNvPr>
            <p:cNvSpPr txBox="1"/>
            <p:nvPr/>
          </p:nvSpPr>
          <p:spPr>
            <a:xfrm>
              <a:off x="2092377" y="2830308"/>
              <a:ext cx="237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+mj-lt"/>
                  <a:cs typeface="Arial" panose="020B0604020202020204" pitchFamily="34" charset="0"/>
                </a:rPr>
                <a:t>Espansione</a:t>
              </a:r>
              <a:r>
                <a:rPr lang="en-US" sz="1600" b="1" dirty="0">
                  <a:solidFill>
                    <a:schemeClr val="bg1"/>
                  </a:solidFill>
                  <a:latin typeface="+mj-lt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solidFill>
                    <a:schemeClr val="bg1"/>
                  </a:solidFill>
                  <a:latin typeface="+mj-lt"/>
                  <a:cs typeface="Arial" panose="020B0604020202020204" pitchFamily="34" charset="0"/>
                </a:rPr>
                <a:t>nel</a:t>
              </a:r>
              <a:r>
                <a:rPr lang="en-US" sz="1600" b="1" dirty="0">
                  <a:solidFill>
                    <a:schemeClr val="bg1"/>
                  </a:solidFill>
                  <a:latin typeface="+mj-lt"/>
                  <a:cs typeface="Arial" panose="020B0604020202020204" pitchFamily="34" charset="0"/>
                </a:rPr>
                <a:t> Mercato</a:t>
              </a:r>
            </a:p>
          </p:txBody>
        </p:sp>
        <p:grpSp>
          <p:nvGrpSpPr>
            <p:cNvPr id="3488" name="Group 3487">
              <a:extLst>
                <a:ext uri="{FF2B5EF4-FFF2-40B4-BE49-F238E27FC236}">
                  <a16:creationId xmlns:a16="http://schemas.microsoft.com/office/drawing/2014/main" id="{FD8E4722-338C-46DF-8D18-18A9521C873C}"/>
                </a:ext>
              </a:extLst>
            </p:cNvPr>
            <p:cNvGrpSpPr/>
            <p:nvPr/>
          </p:nvGrpSpPr>
          <p:grpSpPr>
            <a:xfrm>
              <a:off x="1172344" y="2671719"/>
              <a:ext cx="602108" cy="655732"/>
              <a:chOff x="3998093" y="1879236"/>
              <a:chExt cx="642956" cy="700218"/>
            </a:xfrm>
          </p:grpSpPr>
          <p:sp>
            <p:nvSpPr>
              <p:cNvPr id="3489" name="Graphic 18">
                <a:extLst>
                  <a:ext uri="{FF2B5EF4-FFF2-40B4-BE49-F238E27FC236}">
                    <a16:creationId xmlns:a16="http://schemas.microsoft.com/office/drawing/2014/main" id="{DDEFD795-643C-492D-AB22-BC74B4DC093E}"/>
                  </a:ext>
                </a:extLst>
              </p:cNvPr>
              <p:cNvSpPr/>
              <p:nvPr/>
            </p:nvSpPr>
            <p:spPr>
              <a:xfrm>
                <a:off x="3998093" y="1879236"/>
                <a:ext cx="642956" cy="700218"/>
              </a:xfrm>
              <a:custGeom>
                <a:avLst/>
                <a:gdLst>
                  <a:gd name="connsiteX0" fmla="*/ 1238039 w 3142829"/>
                  <a:gd name="connsiteY0" fmla="*/ 89328 h 3422732"/>
                  <a:gd name="connsiteX1" fmla="*/ 1904789 w 3142829"/>
                  <a:gd name="connsiteY1" fmla="*/ 89328 h 3422732"/>
                  <a:gd name="connsiteX2" fmla="*/ 2809455 w 3142829"/>
                  <a:gd name="connsiteY2" fmla="*/ 611635 h 3422732"/>
                  <a:gd name="connsiteX3" fmla="*/ 3142830 w 3142829"/>
                  <a:gd name="connsiteY3" fmla="*/ 1189063 h 3422732"/>
                  <a:gd name="connsiteX4" fmla="*/ 3142830 w 3142829"/>
                  <a:gd name="connsiteY4" fmla="*/ 2233669 h 3422732"/>
                  <a:gd name="connsiteX5" fmla="*/ 2809455 w 3142829"/>
                  <a:gd name="connsiteY5" fmla="*/ 2811094 h 3422732"/>
                  <a:gd name="connsiteX6" fmla="*/ 1904789 w 3142829"/>
                  <a:gd name="connsiteY6" fmla="*/ 3333407 h 3422732"/>
                  <a:gd name="connsiteX7" fmla="*/ 1238039 w 3142829"/>
                  <a:gd name="connsiteY7" fmla="*/ 3333407 h 3422732"/>
                  <a:gd name="connsiteX8" fmla="*/ 333375 w 3142829"/>
                  <a:gd name="connsiteY8" fmla="*/ 2811094 h 3422732"/>
                  <a:gd name="connsiteX9" fmla="*/ 0 w 3142829"/>
                  <a:gd name="connsiteY9" fmla="*/ 2233669 h 3422732"/>
                  <a:gd name="connsiteX10" fmla="*/ 0 w 3142829"/>
                  <a:gd name="connsiteY10" fmla="*/ 1189063 h 3422732"/>
                  <a:gd name="connsiteX11" fmla="*/ 333375 w 3142829"/>
                  <a:gd name="connsiteY11" fmla="*/ 611635 h 3422732"/>
                  <a:gd name="connsiteX12" fmla="*/ 1238039 w 3142829"/>
                  <a:gd name="connsiteY12" fmla="*/ 89328 h 3422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142829" h="3422732">
                    <a:moveTo>
                      <a:pt x="1238039" y="89328"/>
                    </a:moveTo>
                    <a:cubicBezTo>
                      <a:pt x="1444332" y="-29776"/>
                      <a:pt x="1698497" y="-29776"/>
                      <a:pt x="1904789" y="89328"/>
                    </a:cubicBezTo>
                    <a:lnTo>
                      <a:pt x="2809455" y="611635"/>
                    </a:lnTo>
                    <a:cubicBezTo>
                      <a:pt x="3015747" y="730738"/>
                      <a:pt x="3142830" y="950852"/>
                      <a:pt x="3142830" y="1189063"/>
                    </a:cubicBezTo>
                    <a:lnTo>
                      <a:pt x="3142830" y="2233669"/>
                    </a:lnTo>
                    <a:cubicBezTo>
                      <a:pt x="3142830" y="2471880"/>
                      <a:pt x="3015747" y="2691993"/>
                      <a:pt x="2809455" y="2811094"/>
                    </a:cubicBezTo>
                    <a:lnTo>
                      <a:pt x="1904789" y="3333407"/>
                    </a:lnTo>
                    <a:cubicBezTo>
                      <a:pt x="1698497" y="3452507"/>
                      <a:pt x="1444332" y="3452507"/>
                      <a:pt x="1238039" y="3333407"/>
                    </a:cubicBezTo>
                    <a:lnTo>
                      <a:pt x="333375" y="2811094"/>
                    </a:lnTo>
                    <a:cubicBezTo>
                      <a:pt x="127082" y="2691993"/>
                      <a:pt x="0" y="2471880"/>
                      <a:pt x="0" y="2233669"/>
                    </a:cubicBezTo>
                    <a:lnTo>
                      <a:pt x="0" y="1189063"/>
                    </a:lnTo>
                    <a:cubicBezTo>
                      <a:pt x="0" y="950852"/>
                      <a:pt x="127082" y="730738"/>
                      <a:pt x="333375" y="611635"/>
                    </a:cubicBezTo>
                    <a:lnTo>
                      <a:pt x="1238039" y="89328"/>
                    </a:lnTo>
                    <a:close/>
                  </a:path>
                </a:pathLst>
              </a:custGeom>
              <a:solidFill>
                <a:srgbClr val="EA9F5A"/>
              </a:solidFill>
              <a:ln w="9525" cap="flat">
                <a:noFill/>
                <a:prstDash val="solid"/>
                <a:miter/>
              </a:ln>
              <a:effectLst>
                <a:outerShdw blurRad="571500" dist="381000" dir="5400000" sx="85000" sy="85000" algn="t" rotWithShape="0">
                  <a:schemeClr val="accent1">
                    <a:alpha val="30000"/>
                  </a:scheme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0" name="Rectangle 3489">
                <a:extLst>
                  <a:ext uri="{FF2B5EF4-FFF2-40B4-BE49-F238E27FC236}">
                    <a16:creationId xmlns:a16="http://schemas.microsoft.com/office/drawing/2014/main" id="{B2E58130-63CD-4C51-B2EA-4E0ABB39FFA5}"/>
                  </a:ext>
                </a:extLst>
              </p:cNvPr>
              <p:cNvSpPr/>
              <p:nvPr/>
            </p:nvSpPr>
            <p:spPr>
              <a:xfrm>
                <a:off x="4147626" y="2057400"/>
                <a:ext cx="343890" cy="34389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491" name="Group 3490">
            <a:extLst>
              <a:ext uri="{FF2B5EF4-FFF2-40B4-BE49-F238E27FC236}">
                <a16:creationId xmlns:a16="http://schemas.microsoft.com/office/drawing/2014/main" id="{01A841A4-EB14-4D53-B318-41B3333C4843}"/>
              </a:ext>
            </a:extLst>
          </p:cNvPr>
          <p:cNvGrpSpPr/>
          <p:nvPr/>
        </p:nvGrpSpPr>
        <p:grpSpPr>
          <a:xfrm>
            <a:off x="7290036" y="5007182"/>
            <a:ext cx="3666831" cy="758190"/>
            <a:chOff x="1172344" y="2620490"/>
            <a:chExt cx="3666831" cy="758190"/>
          </a:xfrm>
        </p:grpSpPr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146395F9-2210-4CBD-B2F4-00F662822000}"/>
                </a:ext>
              </a:extLst>
            </p:cNvPr>
            <p:cNvSpPr/>
            <p:nvPr/>
          </p:nvSpPr>
          <p:spPr>
            <a:xfrm>
              <a:off x="1415175" y="2620490"/>
              <a:ext cx="3424000" cy="758190"/>
            </a:xfrm>
            <a:custGeom>
              <a:avLst/>
              <a:gdLst>
                <a:gd name="connsiteX0" fmla="*/ 297894 w 3424000"/>
                <a:gd name="connsiteY0" fmla="*/ 0 h 758190"/>
                <a:gd name="connsiteX1" fmla="*/ 1554719 w 3424000"/>
                <a:gd name="connsiteY1" fmla="*/ 0 h 758190"/>
                <a:gd name="connsiteX2" fmla="*/ 1868567 w 3424000"/>
                <a:gd name="connsiteY2" fmla="*/ 0 h 758190"/>
                <a:gd name="connsiteX3" fmla="*/ 3125392 w 3424000"/>
                <a:gd name="connsiteY3" fmla="*/ 0 h 758190"/>
                <a:gd name="connsiteX4" fmla="*/ 3292079 w 3424000"/>
                <a:gd name="connsiteY4" fmla="*/ 96202 h 758190"/>
                <a:gd name="connsiteX5" fmla="*/ 3399712 w 3424000"/>
                <a:gd name="connsiteY5" fmla="*/ 282893 h 758190"/>
                <a:gd name="connsiteX6" fmla="*/ 3399712 w 3424000"/>
                <a:gd name="connsiteY6" fmla="*/ 475297 h 758190"/>
                <a:gd name="connsiteX7" fmla="*/ 3292079 w 3424000"/>
                <a:gd name="connsiteY7" fmla="*/ 661987 h 758190"/>
                <a:gd name="connsiteX8" fmla="*/ 3125392 w 3424000"/>
                <a:gd name="connsiteY8" fmla="*/ 758190 h 758190"/>
                <a:gd name="connsiteX9" fmla="*/ 1868567 w 3424000"/>
                <a:gd name="connsiteY9" fmla="*/ 758190 h 758190"/>
                <a:gd name="connsiteX10" fmla="*/ 1554719 w 3424000"/>
                <a:gd name="connsiteY10" fmla="*/ 758190 h 758190"/>
                <a:gd name="connsiteX11" fmla="*/ 297894 w 3424000"/>
                <a:gd name="connsiteY11" fmla="*/ 758190 h 758190"/>
                <a:gd name="connsiteX12" fmla="*/ 131207 w 3424000"/>
                <a:gd name="connsiteY12" fmla="*/ 661987 h 758190"/>
                <a:gd name="connsiteX13" fmla="*/ 23574 w 3424000"/>
                <a:gd name="connsiteY13" fmla="*/ 475297 h 758190"/>
                <a:gd name="connsiteX14" fmla="*/ 23574 w 3424000"/>
                <a:gd name="connsiteY14" fmla="*/ 282893 h 758190"/>
                <a:gd name="connsiteX15" fmla="*/ 131207 w 3424000"/>
                <a:gd name="connsiteY15" fmla="*/ 96202 h 758190"/>
                <a:gd name="connsiteX16" fmla="*/ 297894 w 3424000"/>
                <a:gd name="connsiteY16" fmla="*/ 0 h 75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24000" h="758190">
                  <a:moveTo>
                    <a:pt x="297894" y="0"/>
                  </a:moveTo>
                  <a:lnTo>
                    <a:pt x="1554719" y="0"/>
                  </a:lnTo>
                  <a:lnTo>
                    <a:pt x="1868567" y="0"/>
                  </a:lnTo>
                  <a:lnTo>
                    <a:pt x="3125392" y="0"/>
                  </a:lnTo>
                  <a:cubicBezTo>
                    <a:pt x="3189209" y="0"/>
                    <a:pt x="3260647" y="40957"/>
                    <a:pt x="3292079" y="96202"/>
                  </a:cubicBezTo>
                  <a:lnTo>
                    <a:pt x="3399712" y="282893"/>
                  </a:lnTo>
                  <a:cubicBezTo>
                    <a:pt x="3432097" y="337185"/>
                    <a:pt x="3432097" y="420053"/>
                    <a:pt x="3399712" y="475297"/>
                  </a:cubicBezTo>
                  <a:lnTo>
                    <a:pt x="3292079" y="661987"/>
                  </a:lnTo>
                  <a:cubicBezTo>
                    <a:pt x="3260647" y="717233"/>
                    <a:pt x="3188257" y="758190"/>
                    <a:pt x="3125392" y="758190"/>
                  </a:cubicBezTo>
                  <a:lnTo>
                    <a:pt x="1868567" y="758190"/>
                  </a:lnTo>
                  <a:lnTo>
                    <a:pt x="1554719" y="758190"/>
                  </a:lnTo>
                  <a:lnTo>
                    <a:pt x="297894" y="758190"/>
                  </a:lnTo>
                  <a:cubicBezTo>
                    <a:pt x="234077" y="758190"/>
                    <a:pt x="162639" y="717233"/>
                    <a:pt x="131207" y="661987"/>
                  </a:cubicBezTo>
                  <a:lnTo>
                    <a:pt x="23574" y="475297"/>
                  </a:lnTo>
                  <a:cubicBezTo>
                    <a:pt x="-7858" y="420053"/>
                    <a:pt x="-7858" y="338137"/>
                    <a:pt x="23574" y="282893"/>
                  </a:cubicBezTo>
                  <a:lnTo>
                    <a:pt x="131207" y="96202"/>
                  </a:lnTo>
                  <a:cubicBezTo>
                    <a:pt x="162639" y="40957"/>
                    <a:pt x="235029" y="0"/>
                    <a:pt x="297894" y="0"/>
                  </a:cubicBezTo>
                  <a:close/>
                </a:path>
              </a:pathLst>
            </a:custGeom>
            <a:solidFill>
              <a:srgbClr val="222836"/>
            </a:solidFill>
            <a:ln>
              <a:noFill/>
            </a:ln>
            <a:effectLst>
              <a:outerShdw blurRad="1270000" dist="901700" dir="2700000" algn="tl" rotWithShape="0">
                <a:prstClr val="black">
                  <a:alpha val="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93" name="TextBox 3492">
              <a:extLst>
                <a:ext uri="{FF2B5EF4-FFF2-40B4-BE49-F238E27FC236}">
                  <a16:creationId xmlns:a16="http://schemas.microsoft.com/office/drawing/2014/main" id="{AB9A0601-D2F3-4DE2-B302-920EB0BE682C}"/>
                </a:ext>
              </a:extLst>
            </p:cNvPr>
            <p:cNvSpPr txBox="1"/>
            <p:nvPr/>
          </p:nvSpPr>
          <p:spPr>
            <a:xfrm>
              <a:off x="2092377" y="2830308"/>
              <a:ext cx="237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+mj-lt"/>
                  <a:cs typeface="Arial" panose="020B0604020202020204" pitchFamily="34" charset="0"/>
                </a:rPr>
                <a:t>Design e </a:t>
              </a:r>
              <a:r>
                <a:rPr lang="en-US" sz="1600" b="1" dirty="0" err="1">
                  <a:solidFill>
                    <a:schemeClr val="bg1"/>
                  </a:solidFill>
                  <a:latin typeface="+mj-lt"/>
                  <a:cs typeface="Arial" panose="020B0604020202020204" pitchFamily="34" charset="0"/>
                </a:rPr>
                <a:t>Innovazione</a:t>
              </a:r>
              <a:endParaRPr lang="en-US" sz="1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endParaRPr>
            </a:p>
          </p:txBody>
        </p:sp>
        <p:grpSp>
          <p:nvGrpSpPr>
            <p:cNvPr id="3494" name="Group 3493">
              <a:extLst>
                <a:ext uri="{FF2B5EF4-FFF2-40B4-BE49-F238E27FC236}">
                  <a16:creationId xmlns:a16="http://schemas.microsoft.com/office/drawing/2014/main" id="{A8CE999F-38F0-4721-8CA2-8E543409AD11}"/>
                </a:ext>
              </a:extLst>
            </p:cNvPr>
            <p:cNvGrpSpPr/>
            <p:nvPr/>
          </p:nvGrpSpPr>
          <p:grpSpPr>
            <a:xfrm>
              <a:off x="1172344" y="2671719"/>
              <a:ext cx="602108" cy="655732"/>
              <a:chOff x="3998093" y="1879236"/>
              <a:chExt cx="642956" cy="700218"/>
            </a:xfrm>
          </p:grpSpPr>
          <p:sp>
            <p:nvSpPr>
              <p:cNvPr id="3495" name="Graphic 18">
                <a:extLst>
                  <a:ext uri="{FF2B5EF4-FFF2-40B4-BE49-F238E27FC236}">
                    <a16:creationId xmlns:a16="http://schemas.microsoft.com/office/drawing/2014/main" id="{7DA0D75C-2B5C-4179-834D-573C21578702}"/>
                  </a:ext>
                </a:extLst>
              </p:cNvPr>
              <p:cNvSpPr/>
              <p:nvPr/>
            </p:nvSpPr>
            <p:spPr>
              <a:xfrm>
                <a:off x="3998093" y="1879236"/>
                <a:ext cx="642956" cy="700218"/>
              </a:xfrm>
              <a:custGeom>
                <a:avLst/>
                <a:gdLst>
                  <a:gd name="connsiteX0" fmla="*/ 1238039 w 3142829"/>
                  <a:gd name="connsiteY0" fmla="*/ 89328 h 3422732"/>
                  <a:gd name="connsiteX1" fmla="*/ 1904789 w 3142829"/>
                  <a:gd name="connsiteY1" fmla="*/ 89328 h 3422732"/>
                  <a:gd name="connsiteX2" fmla="*/ 2809455 w 3142829"/>
                  <a:gd name="connsiteY2" fmla="*/ 611635 h 3422732"/>
                  <a:gd name="connsiteX3" fmla="*/ 3142830 w 3142829"/>
                  <a:gd name="connsiteY3" fmla="*/ 1189063 h 3422732"/>
                  <a:gd name="connsiteX4" fmla="*/ 3142830 w 3142829"/>
                  <a:gd name="connsiteY4" fmla="*/ 2233669 h 3422732"/>
                  <a:gd name="connsiteX5" fmla="*/ 2809455 w 3142829"/>
                  <a:gd name="connsiteY5" fmla="*/ 2811094 h 3422732"/>
                  <a:gd name="connsiteX6" fmla="*/ 1904789 w 3142829"/>
                  <a:gd name="connsiteY6" fmla="*/ 3333407 h 3422732"/>
                  <a:gd name="connsiteX7" fmla="*/ 1238039 w 3142829"/>
                  <a:gd name="connsiteY7" fmla="*/ 3333407 h 3422732"/>
                  <a:gd name="connsiteX8" fmla="*/ 333375 w 3142829"/>
                  <a:gd name="connsiteY8" fmla="*/ 2811094 h 3422732"/>
                  <a:gd name="connsiteX9" fmla="*/ 0 w 3142829"/>
                  <a:gd name="connsiteY9" fmla="*/ 2233669 h 3422732"/>
                  <a:gd name="connsiteX10" fmla="*/ 0 w 3142829"/>
                  <a:gd name="connsiteY10" fmla="*/ 1189063 h 3422732"/>
                  <a:gd name="connsiteX11" fmla="*/ 333375 w 3142829"/>
                  <a:gd name="connsiteY11" fmla="*/ 611635 h 3422732"/>
                  <a:gd name="connsiteX12" fmla="*/ 1238039 w 3142829"/>
                  <a:gd name="connsiteY12" fmla="*/ 89328 h 3422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142829" h="3422732">
                    <a:moveTo>
                      <a:pt x="1238039" y="89328"/>
                    </a:moveTo>
                    <a:cubicBezTo>
                      <a:pt x="1444332" y="-29776"/>
                      <a:pt x="1698497" y="-29776"/>
                      <a:pt x="1904789" y="89328"/>
                    </a:cubicBezTo>
                    <a:lnTo>
                      <a:pt x="2809455" y="611635"/>
                    </a:lnTo>
                    <a:cubicBezTo>
                      <a:pt x="3015747" y="730738"/>
                      <a:pt x="3142830" y="950852"/>
                      <a:pt x="3142830" y="1189063"/>
                    </a:cubicBezTo>
                    <a:lnTo>
                      <a:pt x="3142830" y="2233669"/>
                    </a:lnTo>
                    <a:cubicBezTo>
                      <a:pt x="3142830" y="2471880"/>
                      <a:pt x="3015747" y="2691993"/>
                      <a:pt x="2809455" y="2811094"/>
                    </a:cubicBezTo>
                    <a:lnTo>
                      <a:pt x="1904789" y="3333407"/>
                    </a:lnTo>
                    <a:cubicBezTo>
                      <a:pt x="1698497" y="3452507"/>
                      <a:pt x="1444332" y="3452507"/>
                      <a:pt x="1238039" y="3333407"/>
                    </a:cubicBezTo>
                    <a:lnTo>
                      <a:pt x="333375" y="2811094"/>
                    </a:lnTo>
                    <a:cubicBezTo>
                      <a:pt x="127082" y="2691993"/>
                      <a:pt x="0" y="2471880"/>
                      <a:pt x="0" y="2233669"/>
                    </a:cubicBezTo>
                    <a:lnTo>
                      <a:pt x="0" y="1189063"/>
                    </a:lnTo>
                    <a:cubicBezTo>
                      <a:pt x="0" y="950852"/>
                      <a:pt x="127082" y="730738"/>
                      <a:pt x="333375" y="611635"/>
                    </a:cubicBezTo>
                    <a:lnTo>
                      <a:pt x="1238039" y="89328"/>
                    </a:lnTo>
                    <a:close/>
                  </a:path>
                </a:pathLst>
              </a:custGeom>
              <a:solidFill>
                <a:srgbClr val="EA9F5A"/>
              </a:solidFill>
              <a:ln w="9525" cap="flat">
                <a:noFill/>
                <a:prstDash val="solid"/>
                <a:miter/>
              </a:ln>
              <a:effectLst>
                <a:outerShdw blurRad="571500" dist="381000" dir="5400000" sx="85000" sy="85000" algn="t" rotWithShape="0">
                  <a:schemeClr val="accent3">
                    <a:alpha val="30000"/>
                  </a:scheme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6" name="Rectangle 3495">
                <a:extLst>
                  <a:ext uri="{FF2B5EF4-FFF2-40B4-BE49-F238E27FC236}">
                    <a16:creationId xmlns:a16="http://schemas.microsoft.com/office/drawing/2014/main" id="{448F569B-B1A3-4F84-8726-48EFE7EA21A3}"/>
                  </a:ext>
                </a:extLst>
              </p:cNvPr>
              <p:cNvSpPr/>
              <p:nvPr/>
            </p:nvSpPr>
            <p:spPr>
              <a:xfrm>
                <a:off x="4127360" y="2037133"/>
                <a:ext cx="384423" cy="38442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499" name="TextBox 3498">
            <a:extLst>
              <a:ext uri="{FF2B5EF4-FFF2-40B4-BE49-F238E27FC236}">
                <a16:creationId xmlns:a16="http://schemas.microsoft.com/office/drawing/2014/main" id="{66E27C5F-3293-40AD-9F03-4BDA279A93EE}"/>
              </a:ext>
            </a:extLst>
          </p:cNvPr>
          <p:cNvSpPr txBox="1"/>
          <p:nvPr/>
        </p:nvSpPr>
        <p:spPr>
          <a:xfrm>
            <a:off x="2129384" y="427416"/>
            <a:ext cx="80156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800" b="1">
                <a:solidFill>
                  <a:srgbClr val="111029"/>
                </a:solidFill>
                <a:latin typeface="+mj-lt"/>
              </a:defRPr>
            </a:lvl1pPr>
          </a:lstStyle>
          <a:p>
            <a:pPr algn="ctr"/>
            <a:r>
              <a:rPr lang="en-US" sz="4000" dirty="0">
                <a:solidFill>
                  <a:schemeClr val="bg1"/>
                </a:solidFill>
              </a:rPr>
              <a:t>Competitors</a:t>
            </a:r>
          </a:p>
        </p:txBody>
      </p:sp>
    </p:spTree>
    <p:extLst>
      <p:ext uri="{BB962C8B-B14F-4D97-AF65-F5344CB8AC3E}">
        <p14:creationId xmlns:p14="http://schemas.microsoft.com/office/powerpoint/2010/main" val="153530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4.58333E-6 1.11111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34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14000" decel="86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04167E-6 -3.33333E-6 L 1.04167E-6 0.13311 " pathEditMode="relative" rAng="0" ptsTypes="AA">
                                      <p:cBhvr>
                                        <p:cTn id="14" dur="1250" spd="-100000" fill="hold"/>
                                        <p:tgtEl>
                                          <p:spTgt spid="35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64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3672 0.0706 L 4.375E-6 3.33333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34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672 0.0706 L -2.08333E-6 7.40741E-7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34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672 0.0706 L -2.08333E-6 7.40741E-7 " pathEditMode="relative" rAng="0" ptsTypes="AA">
                                      <p:cBhvr>
                                        <p:cTn id="29" dur="1000" fill="hold"/>
                                        <p:tgtEl>
                                          <p:spTgt spid="34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99" grpId="0"/>
      <p:bldP spid="3499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>
          <a:xfrm>
            <a:off x="9363934" y="1471130"/>
            <a:ext cx="2286000" cy="4221195"/>
          </a:xfrm>
          <a:prstGeom prst="roundRect">
            <a:avLst>
              <a:gd name="adj" fmla="val 97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/>
          <p:cNvSpPr/>
          <p:nvPr/>
        </p:nvSpPr>
        <p:spPr>
          <a:xfrm>
            <a:off x="4791934" y="1471131"/>
            <a:ext cx="2286000" cy="4221194"/>
          </a:xfrm>
          <a:prstGeom prst="roundRect">
            <a:avLst>
              <a:gd name="adj" fmla="val 976"/>
            </a:avLst>
          </a:prstGeom>
          <a:gradFill>
            <a:gsLst>
              <a:gs pos="0">
                <a:schemeClr val="tx2">
                  <a:lumMod val="50000"/>
                </a:schemeClr>
              </a:gs>
              <a:gs pos="85000">
                <a:srgbClr val="18202B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/>
          <p:cNvSpPr/>
          <p:nvPr/>
        </p:nvSpPr>
        <p:spPr>
          <a:xfrm>
            <a:off x="7076925" y="1228643"/>
            <a:ext cx="2286000" cy="4463683"/>
          </a:xfrm>
          <a:prstGeom prst="roundRect">
            <a:avLst>
              <a:gd name="adj" fmla="val 976"/>
            </a:avLst>
          </a:prstGeom>
          <a:solidFill>
            <a:schemeClr val="accent2"/>
          </a:solidFill>
          <a:ln>
            <a:noFill/>
          </a:ln>
          <a:effectLst>
            <a:outerShdw blurRad="1270000" sx="92000" sy="92000" algn="ctr" rotWithShape="0">
              <a:prstClr val="black">
                <a:alpha val="8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666419" y="1743625"/>
            <a:ext cx="537029" cy="537029"/>
          </a:xfrm>
          <a:prstGeom prst="ellips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7976574" y="1582410"/>
            <a:ext cx="537029" cy="537029"/>
          </a:xfrm>
          <a:prstGeom prst="ellips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8103119" y="1691432"/>
            <a:ext cx="291893" cy="291893"/>
            <a:chOff x="8204317" y="2115665"/>
            <a:chExt cx="464344" cy="464344"/>
          </a:xfrm>
          <a:solidFill>
            <a:schemeClr val="bg1"/>
          </a:solidFill>
        </p:grpSpPr>
        <p:sp>
          <p:nvSpPr>
            <p:cNvPr id="13" name="AutoShape 81"/>
            <p:cNvSpPr>
              <a:spLocks/>
            </p:cNvSpPr>
            <p:nvPr/>
          </p:nvSpPr>
          <p:spPr bwMode="auto">
            <a:xfrm>
              <a:off x="8204317" y="2115665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35" y="9811"/>
                  </a:moveTo>
                  <a:cubicBezTo>
                    <a:pt x="20220" y="10144"/>
                    <a:pt x="20081" y="10800"/>
                    <a:pt x="18899" y="10800"/>
                  </a:cubicBezTo>
                  <a:lnTo>
                    <a:pt x="17549" y="10800"/>
                  </a:lnTo>
                  <a:cubicBezTo>
                    <a:pt x="17363" y="10800"/>
                    <a:pt x="17212" y="10950"/>
                    <a:pt x="17212" y="11137"/>
                  </a:cubicBezTo>
                  <a:cubicBezTo>
                    <a:pt x="17212" y="11324"/>
                    <a:pt x="17363" y="11475"/>
                    <a:pt x="17549" y="11475"/>
                  </a:cubicBezTo>
                  <a:lnTo>
                    <a:pt x="18858" y="11475"/>
                  </a:lnTo>
                  <a:cubicBezTo>
                    <a:pt x="19870" y="11475"/>
                    <a:pt x="20003" y="12314"/>
                    <a:pt x="19938" y="12719"/>
                  </a:cubicBezTo>
                  <a:cubicBezTo>
                    <a:pt x="19855" y="13223"/>
                    <a:pt x="19618" y="14175"/>
                    <a:pt x="18478" y="14175"/>
                  </a:cubicBezTo>
                  <a:lnTo>
                    <a:pt x="16874" y="14175"/>
                  </a:lnTo>
                  <a:cubicBezTo>
                    <a:pt x="16688" y="14175"/>
                    <a:pt x="16537" y="14325"/>
                    <a:pt x="16537" y="14512"/>
                  </a:cubicBezTo>
                  <a:cubicBezTo>
                    <a:pt x="16537" y="14699"/>
                    <a:pt x="16688" y="14850"/>
                    <a:pt x="16874" y="14850"/>
                  </a:cubicBezTo>
                  <a:lnTo>
                    <a:pt x="18203" y="14850"/>
                  </a:lnTo>
                  <a:cubicBezTo>
                    <a:pt x="19343" y="14850"/>
                    <a:pt x="19243" y="15718"/>
                    <a:pt x="19079" y="16237"/>
                  </a:cubicBezTo>
                  <a:cubicBezTo>
                    <a:pt x="18864" y="16918"/>
                    <a:pt x="18732" y="17549"/>
                    <a:pt x="17297" y="17549"/>
                  </a:cubicBezTo>
                  <a:lnTo>
                    <a:pt x="16196" y="17549"/>
                  </a:lnTo>
                  <a:cubicBezTo>
                    <a:pt x="16009" y="17549"/>
                    <a:pt x="15859" y="17700"/>
                    <a:pt x="15859" y="17887"/>
                  </a:cubicBezTo>
                  <a:cubicBezTo>
                    <a:pt x="15859" y="18073"/>
                    <a:pt x="16009" y="18225"/>
                    <a:pt x="16196" y="18225"/>
                  </a:cubicBezTo>
                  <a:lnTo>
                    <a:pt x="17255" y="18225"/>
                  </a:lnTo>
                  <a:cubicBezTo>
                    <a:pt x="17993" y="18225"/>
                    <a:pt x="18027" y="18923"/>
                    <a:pt x="17950" y="19174"/>
                  </a:cubicBezTo>
                  <a:cubicBezTo>
                    <a:pt x="17866" y="19448"/>
                    <a:pt x="17767" y="19651"/>
                    <a:pt x="17762" y="19660"/>
                  </a:cubicBezTo>
                  <a:cubicBezTo>
                    <a:pt x="17558" y="20028"/>
                    <a:pt x="17229" y="20249"/>
                    <a:pt x="16534" y="20249"/>
                  </a:cubicBezTo>
                  <a:lnTo>
                    <a:pt x="12844" y="20249"/>
                  </a:lnTo>
                  <a:cubicBezTo>
                    <a:pt x="10990" y="20249"/>
                    <a:pt x="9151" y="19829"/>
                    <a:pt x="9104" y="19818"/>
                  </a:cubicBezTo>
                  <a:cubicBezTo>
                    <a:pt x="6299" y="19172"/>
                    <a:pt x="6152" y="19122"/>
                    <a:pt x="5976" y="19072"/>
                  </a:cubicBezTo>
                  <a:cubicBezTo>
                    <a:pt x="5976" y="19072"/>
                    <a:pt x="5405" y="18976"/>
                    <a:pt x="5405" y="18478"/>
                  </a:cubicBezTo>
                  <a:lnTo>
                    <a:pt x="5399" y="9155"/>
                  </a:lnTo>
                  <a:cubicBezTo>
                    <a:pt x="5399" y="8839"/>
                    <a:pt x="5601" y="8552"/>
                    <a:pt x="5935" y="8452"/>
                  </a:cubicBezTo>
                  <a:cubicBezTo>
                    <a:pt x="5977" y="8435"/>
                    <a:pt x="6034" y="8419"/>
                    <a:pt x="6074" y="8401"/>
                  </a:cubicBezTo>
                  <a:cubicBezTo>
                    <a:pt x="9158" y="7125"/>
                    <a:pt x="10097" y="4324"/>
                    <a:pt x="10124" y="2025"/>
                  </a:cubicBezTo>
                  <a:cubicBezTo>
                    <a:pt x="10128" y="1702"/>
                    <a:pt x="10378" y="1350"/>
                    <a:pt x="10800" y="1350"/>
                  </a:cubicBezTo>
                  <a:cubicBezTo>
                    <a:pt x="11514" y="1350"/>
                    <a:pt x="12774" y="2782"/>
                    <a:pt x="12774" y="4554"/>
                  </a:cubicBezTo>
                  <a:cubicBezTo>
                    <a:pt x="12774" y="6155"/>
                    <a:pt x="12711" y="6432"/>
                    <a:pt x="12149" y="8100"/>
                  </a:cubicBezTo>
                  <a:cubicBezTo>
                    <a:pt x="18899" y="8100"/>
                    <a:pt x="18852" y="8196"/>
                    <a:pt x="19448" y="8353"/>
                  </a:cubicBezTo>
                  <a:cubicBezTo>
                    <a:pt x="20187" y="8564"/>
                    <a:pt x="20249" y="9175"/>
                    <a:pt x="20249" y="9386"/>
                  </a:cubicBezTo>
                  <a:cubicBezTo>
                    <a:pt x="20249" y="9618"/>
                    <a:pt x="20243" y="9584"/>
                    <a:pt x="20235" y="9811"/>
                  </a:cubicBezTo>
                  <a:moveTo>
                    <a:pt x="4724" y="19575"/>
                  </a:moveTo>
                  <a:cubicBezTo>
                    <a:pt x="4724" y="19948"/>
                    <a:pt x="4423" y="20249"/>
                    <a:pt x="4049" y="20249"/>
                  </a:cubicBezTo>
                  <a:lnTo>
                    <a:pt x="2024" y="20249"/>
                  </a:lnTo>
                  <a:cubicBezTo>
                    <a:pt x="1652" y="20249"/>
                    <a:pt x="1349" y="19948"/>
                    <a:pt x="1349" y="19575"/>
                  </a:cubicBezTo>
                  <a:lnTo>
                    <a:pt x="1349" y="8774"/>
                  </a:lnTo>
                  <a:cubicBezTo>
                    <a:pt x="1349" y="8401"/>
                    <a:pt x="1652" y="8100"/>
                    <a:pt x="2024" y="8100"/>
                  </a:cubicBezTo>
                  <a:lnTo>
                    <a:pt x="4049" y="8100"/>
                  </a:lnTo>
                  <a:cubicBezTo>
                    <a:pt x="4423" y="8100"/>
                    <a:pt x="4724" y="8401"/>
                    <a:pt x="4724" y="8774"/>
                  </a:cubicBezTo>
                  <a:cubicBezTo>
                    <a:pt x="4724" y="8774"/>
                    <a:pt x="4724" y="19575"/>
                    <a:pt x="4724" y="19575"/>
                  </a:cubicBezTo>
                  <a:close/>
                  <a:moveTo>
                    <a:pt x="19686" y="7069"/>
                  </a:moveTo>
                  <a:cubicBezTo>
                    <a:pt x="18842" y="6846"/>
                    <a:pt x="16858" y="6849"/>
                    <a:pt x="13956" y="6773"/>
                  </a:cubicBezTo>
                  <a:cubicBezTo>
                    <a:pt x="14093" y="6139"/>
                    <a:pt x="14124" y="5568"/>
                    <a:pt x="14124" y="4554"/>
                  </a:cubicBezTo>
                  <a:cubicBezTo>
                    <a:pt x="14124" y="2133"/>
                    <a:pt x="12361" y="0"/>
                    <a:pt x="10800" y="0"/>
                  </a:cubicBezTo>
                  <a:cubicBezTo>
                    <a:pt x="9698" y="0"/>
                    <a:pt x="8789" y="901"/>
                    <a:pt x="8774" y="2009"/>
                  </a:cubicBezTo>
                  <a:cubicBezTo>
                    <a:pt x="8760" y="3368"/>
                    <a:pt x="8340" y="5716"/>
                    <a:pt x="6074" y="6906"/>
                  </a:cubicBezTo>
                  <a:cubicBezTo>
                    <a:pt x="5908" y="6994"/>
                    <a:pt x="5433" y="7228"/>
                    <a:pt x="5364" y="7259"/>
                  </a:cubicBezTo>
                  <a:lnTo>
                    <a:pt x="5399" y="7289"/>
                  </a:lnTo>
                  <a:cubicBezTo>
                    <a:pt x="5045" y="6984"/>
                    <a:pt x="4554" y="6750"/>
                    <a:pt x="4049" y="6750"/>
                  </a:cubicBezTo>
                  <a:lnTo>
                    <a:pt x="2024" y="6750"/>
                  </a:lnTo>
                  <a:cubicBezTo>
                    <a:pt x="908" y="6750"/>
                    <a:pt x="0" y="7658"/>
                    <a:pt x="0" y="8774"/>
                  </a:cubicBezTo>
                  <a:lnTo>
                    <a:pt x="0" y="19575"/>
                  </a:lnTo>
                  <a:cubicBezTo>
                    <a:pt x="0" y="20691"/>
                    <a:pt x="908" y="21599"/>
                    <a:pt x="2024" y="21599"/>
                  </a:cubicBezTo>
                  <a:lnTo>
                    <a:pt x="4049" y="21599"/>
                  </a:lnTo>
                  <a:cubicBezTo>
                    <a:pt x="4853" y="21599"/>
                    <a:pt x="5525" y="21114"/>
                    <a:pt x="5850" y="20434"/>
                  </a:cubicBezTo>
                  <a:cubicBezTo>
                    <a:pt x="5859" y="20437"/>
                    <a:pt x="5873" y="20441"/>
                    <a:pt x="5882" y="20442"/>
                  </a:cubicBezTo>
                  <a:cubicBezTo>
                    <a:pt x="5927" y="20454"/>
                    <a:pt x="5979" y="20467"/>
                    <a:pt x="6044" y="20485"/>
                  </a:cubicBezTo>
                  <a:cubicBezTo>
                    <a:pt x="6056" y="20487"/>
                    <a:pt x="6062" y="20488"/>
                    <a:pt x="6074" y="20492"/>
                  </a:cubicBezTo>
                  <a:cubicBezTo>
                    <a:pt x="6464" y="20588"/>
                    <a:pt x="7212" y="20768"/>
                    <a:pt x="8812" y="21135"/>
                  </a:cubicBezTo>
                  <a:cubicBezTo>
                    <a:pt x="9155" y="21213"/>
                    <a:pt x="10966" y="21599"/>
                    <a:pt x="12844" y="21599"/>
                  </a:cubicBezTo>
                  <a:lnTo>
                    <a:pt x="16534" y="21599"/>
                  </a:lnTo>
                  <a:cubicBezTo>
                    <a:pt x="17659" y="21599"/>
                    <a:pt x="18469" y="21167"/>
                    <a:pt x="18952" y="20298"/>
                  </a:cubicBezTo>
                  <a:cubicBezTo>
                    <a:pt x="18958" y="20285"/>
                    <a:pt x="19114" y="19982"/>
                    <a:pt x="19240" y="19572"/>
                  </a:cubicBezTo>
                  <a:cubicBezTo>
                    <a:pt x="19336" y="19263"/>
                    <a:pt x="19371" y="18827"/>
                    <a:pt x="19256" y="18384"/>
                  </a:cubicBezTo>
                  <a:cubicBezTo>
                    <a:pt x="19981" y="17886"/>
                    <a:pt x="20214" y="17133"/>
                    <a:pt x="20366" y="16643"/>
                  </a:cubicBezTo>
                  <a:cubicBezTo>
                    <a:pt x="20620" y="15838"/>
                    <a:pt x="20544" y="15235"/>
                    <a:pt x="20367" y="14803"/>
                  </a:cubicBezTo>
                  <a:cubicBezTo>
                    <a:pt x="20775" y="14418"/>
                    <a:pt x="21122" y="13831"/>
                    <a:pt x="21269" y="12935"/>
                  </a:cubicBezTo>
                  <a:cubicBezTo>
                    <a:pt x="21361" y="12380"/>
                    <a:pt x="21263" y="11809"/>
                    <a:pt x="21007" y="11334"/>
                  </a:cubicBezTo>
                  <a:cubicBezTo>
                    <a:pt x="21389" y="10905"/>
                    <a:pt x="21564" y="10365"/>
                    <a:pt x="21583" y="9865"/>
                  </a:cubicBezTo>
                  <a:lnTo>
                    <a:pt x="21591" y="9724"/>
                  </a:lnTo>
                  <a:cubicBezTo>
                    <a:pt x="21596" y="9635"/>
                    <a:pt x="21600" y="9581"/>
                    <a:pt x="21600" y="9386"/>
                  </a:cubicBezTo>
                  <a:cubicBezTo>
                    <a:pt x="21600" y="8533"/>
                    <a:pt x="21010" y="7446"/>
                    <a:pt x="19686" y="706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4" name="AutoShape 82"/>
            <p:cNvSpPr>
              <a:spLocks/>
            </p:cNvSpPr>
            <p:nvPr/>
          </p:nvSpPr>
          <p:spPr bwMode="auto">
            <a:xfrm>
              <a:off x="8247973" y="2492697"/>
              <a:ext cx="43657" cy="436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4400"/>
                  </a:moveTo>
                  <a:cubicBezTo>
                    <a:pt x="8820" y="14400"/>
                    <a:pt x="7200" y="12782"/>
                    <a:pt x="7200" y="10800"/>
                  </a:cubicBezTo>
                  <a:cubicBezTo>
                    <a:pt x="7200" y="8817"/>
                    <a:pt x="8820" y="7200"/>
                    <a:pt x="10800" y="7200"/>
                  </a:cubicBezTo>
                  <a:cubicBezTo>
                    <a:pt x="12779" y="7200"/>
                    <a:pt x="14400" y="8817"/>
                    <a:pt x="14400" y="10800"/>
                  </a:cubicBezTo>
                  <a:cubicBezTo>
                    <a:pt x="14400" y="12782"/>
                    <a:pt x="12779" y="14400"/>
                    <a:pt x="10800" y="14400"/>
                  </a:cubicBezTo>
                  <a:moveTo>
                    <a:pt x="10800" y="0"/>
                  </a:move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801016" y="1871067"/>
            <a:ext cx="276235" cy="276235"/>
            <a:chOff x="4427654" y="3049909"/>
            <a:chExt cx="464344" cy="464344"/>
          </a:xfrm>
          <a:solidFill>
            <a:schemeClr val="bg1"/>
          </a:solidFill>
        </p:grpSpPr>
        <p:sp>
          <p:nvSpPr>
            <p:cNvPr id="16" name="AutoShape 123"/>
            <p:cNvSpPr>
              <a:spLocks/>
            </p:cNvSpPr>
            <p:nvPr/>
          </p:nvSpPr>
          <p:spPr bwMode="auto">
            <a:xfrm>
              <a:off x="4427654" y="3049909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7" name="AutoShape 124"/>
            <p:cNvSpPr>
              <a:spLocks/>
            </p:cNvSpPr>
            <p:nvPr/>
          </p:nvSpPr>
          <p:spPr bwMode="auto">
            <a:xfrm>
              <a:off x="4558623" y="3180084"/>
              <a:ext cx="203200" cy="2032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8" name="AutoShape 125"/>
            <p:cNvSpPr>
              <a:spLocks/>
            </p:cNvSpPr>
            <p:nvPr/>
          </p:nvSpPr>
          <p:spPr bwMode="auto">
            <a:xfrm>
              <a:off x="4601485" y="3223740"/>
              <a:ext cx="116682" cy="1166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0" name="Rectangle 19"/>
          <p:cNvSpPr/>
          <p:nvPr/>
        </p:nvSpPr>
        <p:spPr>
          <a:xfrm>
            <a:off x="5151285" y="2242912"/>
            <a:ext cx="1567295" cy="43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chemeClr val="bg1"/>
                </a:solidFill>
                <a:latin typeface="Inter SemiBold" panose="020B0502030000000004" pitchFamily="34" charset="0"/>
                <a:cs typeface="Segoe UI Light" panose="020B0502040204020203" pitchFamily="34" charset="0"/>
              </a:rPr>
              <a:t>Basic</a:t>
            </a:r>
          </a:p>
        </p:txBody>
      </p:sp>
      <p:sp>
        <p:nvSpPr>
          <p:cNvPr id="39" name="Rectangle 38"/>
          <p:cNvSpPr/>
          <p:nvPr/>
        </p:nvSpPr>
        <p:spPr>
          <a:xfrm>
            <a:off x="4786061" y="2855817"/>
            <a:ext cx="2291185" cy="812119"/>
          </a:xfrm>
          <a:prstGeom prst="rect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126124" y="2901130"/>
            <a:ext cx="1567295" cy="712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3600" dirty="0">
                <a:solidFill>
                  <a:schemeClr val="bg1"/>
                </a:solidFill>
                <a:latin typeface="Inter SemiBold" panose="020B0502030000000004" pitchFamily="34" charset="0"/>
                <a:cs typeface="Segoe UI Light" panose="020B0502040204020203" pitchFamily="34" charset="0"/>
              </a:rPr>
              <a:t>799</a:t>
            </a:r>
            <a:r>
              <a:rPr lang="it-IT" sz="3600" dirty="0">
                <a:solidFill>
                  <a:schemeClr val="bg1"/>
                </a:solidFill>
              </a:rPr>
              <a:t>€</a:t>
            </a:r>
            <a:r>
              <a:rPr lang="it-IT" sz="1200" dirty="0">
                <a:solidFill>
                  <a:schemeClr val="bg1"/>
                </a:solidFill>
              </a:rPr>
              <a:t>/mese</a:t>
            </a:r>
            <a:endParaRPr lang="en-US" sz="3600" dirty="0">
              <a:solidFill>
                <a:schemeClr val="bg1"/>
              </a:solidFill>
              <a:latin typeface="Inter SemiBold" panose="020B0502030000000004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236067" y="3759509"/>
            <a:ext cx="1716851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Basic Customer Statistics</a:t>
            </a:r>
          </a:p>
        </p:txBody>
      </p:sp>
      <p:sp>
        <p:nvSpPr>
          <p:cNvPr id="26" name="Freeform 45"/>
          <p:cNvSpPr>
            <a:spLocks noEditPoints="1"/>
          </p:cNvSpPr>
          <p:nvPr/>
        </p:nvSpPr>
        <p:spPr bwMode="auto">
          <a:xfrm>
            <a:off x="5081610" y="3824327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461440" y="2081697"/>
            <a:ext cx="1567295" cy="43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chemeClr val="bg1"/>
                </a:solidFill>
                <a:latin typeface="Inter SemiBold" panose="020B0502030000000004" pitchFamily="34" charset="0"/>
                <a:cs typeface="Segoe UI Light" panose="020B0502040204020203" pitchFamily="34" charset="0"/>
              </a:rPr>
              <a:t>Business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7077247" y="2741227"/>
            <a:ext cx="2286000" cy="812119"/>
          </a:xfrm>
          <a:prstGeom prst="rect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7470451" y="2772566"/>
            <a:ext cx="1567295" cy="712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3600" dirty="0">
                <a:solidFill>
                  <a:schemeClr val="bg1"/>
                </a:solidFill>
                <a:latin typeface="Inter SemiBold" panose="020B0502030000000004" pitchFamily="34" charset="0"/>
                <a:cs typeface="Segoe UI Light" panose="020B0502040204020203" pitchFamily="34" charset="0"/>
              </a:rPr>
              <a:t>999</a:t>
            </a:r>
            <a:r>
              <a:rPr lang="it-IT" sz="3600" dirty="0">
                <a:solidFill>
                  <a:schemeClr val="bg1"/>
                </a:solidFill>
              </a:rPr>
              <a:t>€</a:t>
            </a:r>
            <a:r>
              <a:rPr lang="it-IT" sz="1200" dirty="0">
                <a:solidFill>
                  <a:schemeClr val="bg1"/>
                </a:solidFill>
              </a:rPr>
              <a:t>/mese</a:t>
            </a:r>
            <a:endParaRPr lang="en-US" sz="3600" dirty="0">
              <a:solidFill>
                <a:schemeClr val="bg1"/>
              </a:solidFill>
              <a:latin typeface="Inter SemiBold" panose="020B0502030000000004" pitchFamily="34" charset="0"/>
              <a:cs typeface="Segoe UI Light" panose="020B0502040204020203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7413133" y="3759509"/>
            <a:ext cx="1891332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Loyalty Customer Statistics</a:t>
            </a:r>
          </a:p>
        </p:txBody>
      </p:sp>
      <p:sp>
        <p:nvSpPr>
          <p:cNvPr id="38" name="Freeform 45"/>
          <p:cNvSpPr>
            <a:spLocks noEditPoints="1"/>
          </p:cNvSpPr>
          <p:nvPr/>
        </p:nvSpPr>
        <p:spPr bwMode="auto">
          <a:xfrm>
            <a:off x="7258676" y="3824327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10241013" y="1743625"/>
            <a:ext cx="537029" cy="537029"/>
          </a:xfrm>
          <a:prstGeom prst="ellips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9725879" y="2242912"/>
            <a:ext cx="1567295" cy="43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chemeClr val="bg1"/>
                </a:solidFill>
                <a:latin typeface="Inter SemiBold" panose="020B0502030000000004" pitchFamily="34" charset="0"/>
                <a:cs typeface="Segoe UI Light" panose="020B0502040204020203" pitchFamily="34" charset="0"/>
              </a:rPr>
              <a:t>Expert</a:t>
            </a:r>
          </a:p>
        </p:txBody>
      </p:sp>
      <p:sp>
        <p:nvSpPr>
          <p:cNvPr id="47" name="Rectangle 46"/>
          <p:cNvSpPr/>
          <p:nvPr/>
        </p:nvSpPr>
        <p:spPr>
          <a:xfrm>
            <a:off x="9358194" y="2855817"/>
            <a:ext cx="2291185" cy="812119"/>
          </a:xfrm>
          <a:prstGeom prst="rect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9662175" y="2905464"/>
            <a:ext cx="1737231" cy="712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3600" dirty="0">
                <a:solidFill>
                  <a:schemeClr val="bg1"/>
                </a:solidFill>
                <a:latin typeface="Inter SemiBold" panose="020B0502030000000004" pitchFamily="34" charset="0"/>
                <a:cs typeface="Segoe UI Light" panose="020B0502040204020203" pitchFamily="34" charset="0"/>
              </a:rPr>
              <a:t>1299</a:t>
            </a:r>
            <a:r>
              <a:rPr lang="it-IT" sz="3600" dirty="0">
                <a:solidFill>
                  <a:schemeClr val="bg1"/>
                </a:solidFill>
              </a:rPr>
              <a:t>€</a:t>
            </a:r>
            <a:r>
              <a:rPr lang="it-IT" sz="1200" dirty="0">
                <a:solidFill>
                  <a:schemeClr val="bg1"/>
                </a:solidFill>
              </a:rPr>
              <a:t>/mese</a:t>
            </a:r>
            <a:endParaRPr lang="en-US" sz="3600" dirty="0">
              <a:solidFill>
                <a:schemeClr val="bg1"/>
              </a:solidFill>
              <a:latin typeface="Inter SemiBold" panose="020B0502030000000004" pitchFamily="34" charset="0"/>
              <a:cs typeface="Segoe UI Light" panose="020B0502040204020203" pitchFamily="34" charset="0"/>
            </a:endParaRPr>
          </a:p>
        </p:txBody>
      </p:sp>
      <p:sp>
        <p:nvSpPr>
          <p:cNvPr id="51" name="Freeform 45"/>
          <p:cNvSpPr>
            <a:spLocks noEditPoints="1"/>
          </p:cNvSpPr>
          <p:nvPr/>
        </p:nvSpPr>
        <p:spPr bwMode="auto">
          <a:xfrm>
            <a:off x="9558989" y="3824409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236067" y="4120362"/>
            <a:ext cx="1647841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1.000 Products/Month</a:t>
            </a:r>
          </a:p>
        </p:txBody>
      </p:sp>
      <p:sp>
        <p:nvSpPr>
          <p:cNvPr id="55" name="Freeform 45"/>
          <p:cNvSpPr>
            <a:spLocks noEditPoints="1"/>
          </p:cNvSpPr>
          <p:nvPr/>
        </p:nvSpPr>
        <p:spPr bwMode="auto">
          <a:xfrm>
            <a:off x="5081610" y="4185180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427090" y="4486469"/>
            <a:ext cx="1825785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Store Network Availability</a:t>
            </a:r>
          </a:p>
        </p:txBody>
      </p:sp>
      <p:sp>
        <p:nvSpPr>
          <p:cNvPr id="57" name="Freeform 45"/>
          <p:cNvSpPr>
            <a:spLocks noEditPoints="1"/>
          </p:cNvSpPr>
          <p:nvPr/>
        </p:nvSpPr>
        <p:spPr bwMode="auto">
          <a:xfrm>
            <a:off x="7272633" y="4551287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9" name="Freeform 45"/>
          <p:cNvSpPr>
            <a:spLocks noEditPoints="1"/>
          </p:cNvSpPr>
          <p:nvPr/>
        </p:nvSpPr>
        <p:spPr bwMode="auto">
          <a:xfrm>
            <a:off x="9558989" y="4185262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5236067" y="4479439"/>
            <a:ext cx="1841179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Store Network Availability</a:t>
            </a:r>
          </a:p>
        </p:txBody>
      </p:sp>
      <p:sp>
        <p:nvSpPr>
          <p:cNvPr id="63" name="Freeform 45"/>
          <p:cNvSpPr>
            <a:spLocks noEditPoints="1"/>
          </p:cNvSpPr>
          <p:nvPr/>
        </p:nvSpPr>
        <p:spPr bwMode="auto">
          <a:xfrm>
            <a:off x="5081610" y="4544257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7425729" y="4846434"/>
            <a:ext cx="1593851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AR Product Support</a:t>
            </a:r>
          </a:p>
        </p:txBody>
      </p:sp>
      <p:sp>
        <p:nvSpPr>
          <p:cNvPr id="65" name="Freeform 45"/>
          <p:cNvSpPr>
            <a:spLocks noEditPoints="1"/>
          </p:cNvSpPr>
          <p:nvPr/>
        </p:nvSpPr>
        <p:spPr bwMode="auto">
          <a:xfrm>
            <a:off x="7271272" y="4911252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7" name="Freeform 45"/>
          <p:cNvSpPr>
            <a:spLocks noEditPoints="1"/>
          </p:cNvSpPr>
          <p:nvPr/>
        </p:nvSpPr>
        <p:spPr bwMode="auto">
          <a:xfrm>
            <a:off x="9558989" y="4544339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5236067" y="4840292"/>
            <a:ext cx="1593851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Email Support</a:t>
            </a:r>
          </a:p>
        </p:txBody>
      </p:sp>
      <p:sp>
        <p:nvSpPr>
          <p:cNvPr id="71" name="Freeform 45"/>
          <p:cNvSpPr>
            <a:spLocks noEditPoints="1"/>
          </p:cNvSpPr>
          <p:nvPr/>
        </p:nvSpPr>
        <p:spPr bwMode="auto">
          <a:xfrm>
            <a:off x="5081610" y="4905110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7426417" y="5207287"/>
            <a:ext cx="1593851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Email, Chat Support</a:t>
            </a:r>
          </a:p>
        </p:txBody>
      </p:sp>
      <p:sp>
        <p:nvSpPr>
          <p:cNvPr id="73" name="Freeform 45"/>
          <p:cNvSpPr>
            <a:spLocks noEditPoints="1"/>
          </p:cNvSpPr>
          <p:nvPr/>
        </p:nvSpPr>
        <p:spPr bwMode="auto">
          <a:xfrm>
            <a:off x="7271960" y="5272105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5" name="Freeform 45"/>
          <p:cNvSpPr>
            <a:spLocks noEditPoints="1"/>
          </p:cNvSpPr>
          <p:nvPr/>
        </p:nvSpPr>
        <p:spPr bwMode="auto">
          <a:xfrm>
            <a:off x="9558989" y="4905192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AutoShape 139"/>
          <p:cNvSpPr>
            <a:spLocks/>
          </p:cNvSpPr>
          <p:nvPr/>
        </p:nvSpPr>
        <p:spPr bwMode="auto">
          <a:xfrm>
            <a:off x="10379142" y="1891006"/>
            <a:ext cx="264432" cy="256296"/>
          </a:xfrm>
          <a:custGeom>
            <a:avLst/>
            <a:gdLst>
              <a:gd name="T0" fmla="+- 0 10800 104"/>
              <a:gd name="T1" fmla="*/ T0 w 21392"/>
              <a:gd name="T2" fmla="*/ 10800 h 21600"/>
              <a:gd name="T3" fmla="+- 0 10800 104"/>
              <a:gd name="T4" fmla="*/ T3 w 21392"/>
              <a:gd name="T5" fmla="*/ 10800 h 21600"/>
              <a:gd name="T6" fmla="+- 0 10800 104"/>
              <a:gd name="T7" fmla="*/ T6 w 21392"/>
              <a:gd name="T8" fmla="*/ 10800 h 21600"/>
              <a:gd name="T9" fmla="+- 0 10800 104"/>
              <a:gd name="T10" fmla="*/ T9 w 2139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92" h="21600">
                <a:moveTo>
                  <a:pt x="15768" y="12794"/>
                </a:moveTo>
                <a:cubicBezTo>
                  <a:pt x="15426" y="13150"/>
                  <a:pt x="15271" y="13651"/>
                  <a:pt x="15350" y="14142"/>
                </a:cubicBezTo>
                <a:lnTo>
                  <a:pt x="16296" y="20031"/>
                </a:lnTo>
                <a:lnTo>
                  <a:pt x="11443" y="17309"/>
                </a:lnTo>
                <a:cubicBezTo>
                  <a:pt x="11210" y="17178"/>
                  <a:pt x="10953" y="17112"/>
                  <a:pt x="10696" y="17112"/>
                </a:cubicBezTo>
                <a:cubicBezTo>
                  <a:pt x="10439" y="17112"/>
                  <a:pt x="10182" y="17178"/>
                  <a:pt x="9949" y="17309"/>
                </a:cubicBezTo>
                <a:lnTo>
                  <a:pt x="5095" y="20031"/>
                </a:lnTo>
                <a:lnTo>
                  <a:pt x="6042" y="14142"/>
                </a:lnTo>
                <a:cubicBezTo>
                  <a:pt x="6121" y="13651"/>
                  <a:pt x="5966" y="13150"/>
                  <a:pt x="5624" y="12794"/>
                </a:cubicBezTo>
                <a:lnTo>
                  <a:pt x="1545" y="8550"/>
                </a:lnTo>
                <a:lnTo>
                  <a:pt x="7111" y="7685"/>
                </a:lnTo>
                <a:cubicBezTo>
                  <a:pt x="7619" y="7607"/>
                  <a:pt x="8057" y="7275"/>
                  <a:pt x="8276" y="6802"/>
                </a:cubicBezTo>
                <a:lnTo>
                  <a:pt x="10696" y="1568"/>
                </a:lnTo>
                <a:lnTo>
                  <a:pt x="13116" y="6802"/>
                </a:lnTo>
                <a:cubicBezTo>
                  <a:pt x="13334" y="7275"/>
                  <a:pt x="13772" y="7607"/>
                  <a:pt x="14280" y="7685"/>
                </a:cubicBezTo>
                <a:lnTo>
                  <a:pt x="19847" y="8550"/>
                </a:lnTo>
                <a:cubicBezTo>
                  <a:pt x="19847" y="8550"/>
                  <a:pt x="15768" y="12794"/>
                  <a:pt x="15768" y="12794"/>
                </a:cubicBezTo>
                <a:close/>
                <a:moveTo>
                  <a:pt x="21312" y="8051"/>
                </a:moveTo>
                <a:cubicBezTo>
                  <a:pt x="21127" y="7495"/>
                  <a:pt x="20652" y="7088"/>
                  <a:pt x="20080" y="6999"/>
                </a:cubicBezTo>
                <a:lnTo>
                  <a:pt x="14514" y="6136"/>
                </a:lnTo>
                <a:lnTo>
                  <a:pt x="12094" y="901"/>
                </a:lnTo>
                <a:cubicBezTo>
                  <a:pt x="11840" y="351"/>
                  <a:pt x="11295" y="0"/>
                  <a:pt x="10696" y="0"/>
                </a:cubicBezTo>
                <a:cubicBezTo>
                  <a:pt x="10097" y="0"/>
                  <a:pt x="9552" y="351"/>
                  <a:pt x="9297" y="901"/>
                </a:cubicBezTo>
                <a:lnTo>
                  <a:pt x="6878" y="6136"/>
                </a:lnTo>
                <a:lnTo>
                  <a:pt x="1311" y="6999"/>
                </a:lnTo>
                <a:cubicBezTo>
                  <a:pt x="739" y="7088"/>
                  <a:pt x="264" y="7495"/>
                  <a:pt x="80" y="8051"/>
                </a:cubicBezTo>
                <a:cubicBezTo>
                  <a:pt x="-104" y="8609"/>
                  <a:pt x="35" y="9224"/>
                  <a:pt x="439" y="9644"/>
                </a:cubicBezTo>
                <a:lnTo>
                  <a:pt x="4518" y="13889"/>
                </a:lnTo>
                <a:lnTo>
                  <a:pt x="3572" y="19777"/>
                </a:lnTo>
                <a:cubicBezTo>
                  <a:pt x="3476" y="20370"/>
                  <a:pt x="3722" y="20966"/>
                  <a:pt x="4206" y="21313"/>
                </a:cubicBezTo>
                <a:cubicBezTo>
                  <a:pt x="4471" y="21503"/>
                  <a:pt x="4783" y="21600"/>
                  <a:pt x="5095" y="21600"/>
                </a:cubicBezTo>
                <a:cubicBezTo>
                  <a:pt x="5352" y="21600"/>
                  <a:pt x="5609" y="21534"/>
                  <a:pt x="5843" y="21404"/>
                </a:cubicBezTo>
                <a:lnTo>
                  <a:pt x="10696" y="18681"/>
                </a:lnTo>
                <a:lnTo>
                  <a:pt x="15549" y="21404"/>
                </a:lnTo>
                <a:cubicBezTo>
                  <a:pt x="15782" y="21534"/>
                  <a:pt x="16040" y="21600"/>
                  <a:pt x="16296" y="21600"/>
                </a:cubicBezTo>
                <a:cubicBezTo>
                  <a:pt x="16608" y="21600"/>
                  <a:pt x="16920" y="21503"/>
                  <a:pt x="17186" y="21313"/>
                </a:cubicBezTo>
                <a:cubicBezTo>
                  <a:pt x="17669" y="20966"/>
                  <a:pt x="17915" y="20370"/>
                  <a:pt x="17820" y="19777"/>
                </a:cubicBezTo>
                <a:lnTo>
                  <a:pt x="16873" y="13889"/>
                </a:lnTo>
                <a:lnTo>
                  <a:pt x="20953" y="9644"/>
                </a:lnTo>
                <a:cubicBezTo>
                  <a:pt x="21357" y="9224"/>
                  <a:pt x="21496" y="8609"/>
                  <a:pt x="21312" y="805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85" name="Group 1">
            <a:extLst>
              <a:ext uri="{FF2B5EF4-FFF2-40B4-BE49-F238E27FC236}">
                <a16:creationId xmlns:a16="http://schemas.microsoft.com/office/drawing/2014/main" id="{C9850A5E-4E5B-47D8-B845-BE77E6092CD4}"/>
              </a:ext>
            </a:extLst>
          </p:cNvPr>
          <p:cNvGrpSpPr/>
          <p:nvPr/>
        </p:nvGrpSpPr>
        <p:grpSpPr>
          <a:xfrm>
            <a:off x="718441" y="2605348"/>
            <a:ext cx="4558771" cy="855137"/>
            <a:chOff x="2452513" y="2879777"/>
            <a:chExt cx="4558771" cy="855137"/>
          </a:xfrm>
        </p:grpSpPr>
        <p:sp>
          <p:nvSpPr>
            <p:cNvPr id="86" name="TextBox 13">
              <a:extLst>
                <a:ext uri="{FF2B5EF4-FFF2-40B4-BE49-F238E27FC236}">
                  <a16:creationId xmlns:a16="http://schemas.microsoft.com/office/drawing/2014/main" id="{9475A0DB-04FC-40D9-A3F4-2DD5CA35FF19}"/>
                </a:ext>
              </a:extLst>
            </p:cNvPr>
            <p:cNvSpPr txBox="1"/>
            <p:nvPr/>
          </p:nvSpPr>
          <p:spPr>
            <a:xfrm>
              <a:off x="2452513" y="2879777"/>
              <a:ext cx="45587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spc="-110" dirty="0">
                  <a:solidFill>
                    <a:schemeClr val="bg1"/>
                  </a:solidFill>
                  <a:latin typeface="+mj-lt"/>
                </a:rPr>
                <a:t>Business Model</a:t>
              </a:r>
            </a:p>
          </p:txBody>
        </p:sp>
        <p:sp>
          <p:nvSpPr>
            <p:cNvPr id="87" name="Rectangle 15">
              <a:extLst>
                <a:ext uri="{FF2B5EF4-FFF2-40B4-BE49-F238E27FC236}">
                  <a16:creationId xmlns:a16="http://schemas.microsoft.com/office/drawing/2014/main" id="{9BB62856-0717-4740-A86E-FA559D438DE6}"/>
                </a:ext>
              </a:extLst>
            </p:cNvPr>
            <p:cNvSpPr/>
            <p:nvPr/>
          </p:nvSpPr>
          <p:spPr>
            <a:xfrm>
              <a:off x="2557130" y="3665858"/>
              <a:ext cx="822960" cy="69056"/>
            </a:xfrm>
            <a:prstGeom prst="rect">
              <a:avLst/>
            </a:prstGeom>
            <a:gradFill>
              <a:gsLst>
                <a:gs pos="15000">
                  <a:srgbClr val="EA9F5A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Rectangle 53">
            <a:extLst>
              <a:ext uri="{FF2B5EF4-FFF2-40B4-BE49-F238E27FC236}">
                <a16:creationId xmlns:a16="http://schemas.microsoft.com/office/drawing/2014/main" id="{7213D184-4A2C-451A-9FFC-BE966E22364C}"/>
              </a:ext>
            </a:extLst>
          </p:cNvPr>
          <p:cNvSpPr/>
          <p:nvPr/>
        </p:nvSpPr>
        <p:spPr>
          <a:xfrm>
            <a:off x="7430179" y="4120362"/>
            <a:ext cx="1647841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5.000 Products/Month</a:t>
            </a:r>
          </a:p>
        </p:txBody>
      </p:sp>
      <p:sp>
        <p:nvSpPr>
          <p:cNvPr id="95" name="Freeform 45">
            <a:extLst>
              <a:ext uri="{FF2B5EF4-FFF2-40B4-BE49-F238E27FC236}">
                <a16:creationId xmlns:a16="http://schemas.microsoft.com/office/drawing/2014/main" id="{1F410712-D239-494E-AFA0-ED9E62CE6AE4}"/>
              </a:ext>
            </a:extLst>
          </p:cNvPr>
          <p:cNvSpPr>
            <a:spLocks noEditPoints="1"/>
          </p:cNvSpPr>
          <p:nvPr/>
        </p:nvSpPr>
        <p:spPr bwMode="auto">
          <a:xfrm>
            <a:off x="7275722" y="4185180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6" name="Rectangle 36">
            <a:extLst>
              <a:ext uri="{FF2B5EF4-FFF2-40B4-BE49-F238E27FC236}">
                <a16:creationId xmlns:a16="http://schemas.microsoft.com/office/drawing/2014/main" id="{5305A525-CBDB-4BBB-ADE9-1E3A04204936}"/>
              </a:ext>
            </a:extLst>
          </p:cNvPr>
          <p:cNvSpPr/>
          <p:nvPr/>
        </p:nvSpPr>
        <p:spPr>
          <a:xfrm>
            <a:off x="9721270" y="3759509"/>
            <a:ext cx="1891332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Loyalty Customer Statistics</a:t>
            </a:r>
          </a:p>
        </p:txBody>
      </p:sp>
      <p:sp>
        <p:nvSpPr>
          <p:cNvPr id="97" name="Rectangle 55">
            <a:extLst>
              <a:ext uri="{FF2B5EF4-FFF2-40B4-BE49-F238E27FC236}">
                <a16:creationId xmlns:a16="http://schemas.microsoft.com/office/drawing/2014/main" id="{51BB03E6-8019-4ADB-AB75-74D84392E588}"/>
              </a:ext>
            </a:extLst>
          </p:cNvPr>
          <p:cNvSpPr/>
          <p:nvPr/>
        </p:nvSpPr>
        <p:spPr>
          <a:xfrm>
            <a:off x="9735227" y="4486469"/>
            <a:ext cx="1825785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Store Network Availability</a:t>
            </a:r>
          </a:p>
        </p:txBody>
      </p:sp>
      <p:sp>
        <p:nvSpPr>
          <p:cNvPr id="98" name="Rectangle 63">
            <a:extLst>
              <a:ext uri="{FF2B5EF4-FFF2-40B4-BE49-F238E27FC236}">
                <a16:creationId xmlns:a16="http://schemas.microsoft.com/office/drawing/2014/main" id="{09AFED75-FB6C-4E44-B594-2FB9890D72DA}"/>
              </a:ext>
            </a:extLst>
          </p:cNvPr>
          <p:cNvSpPr/>
          <p:nvPr/>
        </p:nvSpPr>
        <p:spPr>
          <a:xfrm>
            <a:off x="9733866" y="4846434"/>
            <a:ext cx="1593851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AR Product Support</a:t>
            </a:r>
          </a:p>
        </p:txBody>
      </p:sp>
      <p:sp>
        <p:nvSpPr>
          <p:cNvPr id="99" name="Rectangle 71">
            <a:extLst>
              <a:ext uri="{FF2B5EF4-FFF2-40B4-BE49-F238E27FC236}">
                <a16:creationId xmlns:a16="http://schemas.microsoft.com/office/drawing/2014/main" id="{4919EBDA-D316-4FB2-82E7-A94800C89F83}"/>
              </a:ext>
            </a:extLst>
          </p:cNvPr>
          <p:cNvSpPr/>
          <p:nvPr/>
        </p:nvSpPr>
        <p:spPr>
          <a:xfrm>
            <a:off x="9734554" y="5207287"/>
            <a:ext cx="1825785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24/7 Email, Chat Support</a:t>
            </a:r>
          </a:p>
        </p:txBody>
      </p:sp>
      <p:sp>
        <p:nvSpPr>
          <p:cNvPr id="100" name="Rectangle 53">
            <a:extLst>
              <a:ext uri="{FF2B5EF4-FFF2-40B4-BE49-F238E27FC236}">
                <a16:creationId xmlns:a16="http://schemas.microsoft.com/office/drawing/2014/main" id="{7AB26466-CA5D-4A07-93F4-8989690C7CA6}"/>
              </a:ext>
            </a:extLst>
          </p:cNvPr>
          <p:cNvSpPr/>
          <p:nvPr/>
        </p:nvSpPr>
        <p:spPr>
          <a:xfrm>
            <a:off x="9738316" y="4120362"/>
            <a:ext cx="1692661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Inter Light" panose="020B0502030000000004" pitchFamily="34" charset="0"/>
                <a:cs typeface="Segoe UI Light" panose="020B0502040204020203" pitchFamily="34" charset="0"/>
              </a:rPr>
              <a:t>15.000 Products/Month</a:t>
            </a:r>
          </a:p>
        </p:txBody>
      </p:sp>
      <p:sp>
        <p:nvSpPr>
          <p:cNvPr id="101" name="Freeform 45">
            <a:extLst>
              <a:ext uri="{FF2B5EF4-FFF2-40B4-BE49-F238E27FC236}">
                <a16:creationId xmlns:a16="http://schemas.microsoft.com/office/drawing/2014/main" id="{245CF2C6-8EEC-4809-9E31-FCA92A085E72}"/>
              </a:ext>
            </a:extLst>
          </p:cNvPr>
          <p:cNvSpPr>
            <a:spLocks noEditPoints="1"/>
          </p:cNvSpPr>
          <p:nvPr/>
        </p:nvSpPr>
        <p:spPr bwMode="auto">
          <a:xfrm>
            <a:off x="9558484" y="5272105"/>
            <a:ext cx="175565" cy="175565"/>
          </a:xfrm>
          <a:custGeom>
            <a:avLst/>
            <a:gdLst>
              <a:gd name="T0" fmla="*/ 92739 w 55"/>
              <a:gd name="T1" fmla="*/ 188912 h 55"/>
              <a:gd name="T2" fmla="*/ 0 w 55"/>
              <a:gd name="T3" fmla="*/ 92739 h 55"/>
              <a:gd name="T4" fmla="*/ 92739 w 55"/>
              <a:gd name="T5" fmla="*/ 0 h 55"/>
              <a:gd name="T6" fmla="*/ 188912 w 55"/>
              <a:gd name="T7" fmla="*/ 92739 h 55"/>
              <a:gd name="T8" fmla="*/ 92739 w 55"/>
              <a:gd name="T9" fmla="*/ 188912 h 55"/>
              <a:gd name="T10" fmla="*/ 154564 w 55"/>
              <a:gd name="T11" fmla="*/ 68695 h 55"/>
              <a:gd name="T12" fmla="*/ 144260 w 55"/>
              <a:gd name="T13" fmla="*/ 58391 h 55"/>
              <a:gd name="T14" fmla="*/ 137391 w 55"/>
              <a:gd name="T15" fmla="*/ 54956 h 55"/>
              <a:gd name="T16" fmla="*/ 130521 w 55"/>
              <a:gd name="T17" fmla="*/ 58391 h 55"/>
              <a:gd name="T18" fmla="*/ 82434 w 55"/>
              <a:gd name="T19" fmla="*/ 106478 h 55"/>
              <a:gd name="T20" fmla="*/ 54956 w 55"/>
              <a:gd name="T21" fmla="*/ 79000 h 55"/>
              <a:gd name="T22" fmla="*/ 48087 w 55"/>
              <a:gd name="T23" fmla="*/ 75565 h 55"/>
              <a:gd name="T24" fmla="*/ 44652 w 55"/>
              <a:gd name="T25" fmla="*/ 79000 h 55"/>
              <a:gd name="T26" fmla="*/ 30913 w 55"/>
              <a:gd name="T27" fmla="*/ 89304 h 55"/>
              <a:gd name="T28" fmla="*/ 30913 w 55"/>
              <a:gd name="T29" fmla="*/ 96173 h 55"/>
              <a:gd name="T30" fmla="*/ 30913 w 55"/>
              <a:gd name="T31" fmla="*/ 103043 h 55"/>
              <a:gd name="T32" fmla="*/ 75565 w 55"/>
              <a:gd name="T33" fmla="*/ 147695 h 55"/>
              <a:gd name="T34" fmla="*/ 82434 w 55"/>
              <a:gd name="T35" fmla="*/ 147695 h 55"/>
              <a:gd name="T36" fmla="*/ 89304 w 55"/>
              <a:gd name="T37" fmla="*/ 147695 h 55"/>
              <a:gd name="T38" fmla="*/ 154564 w 55"/>
              <a:gd name="T39" fmla="*/ 79000 h 55"/>
              <a:gd name="T40" fmla="*/ 157999 w 55"/>
              <a:gd name="T41" fmla="*/ 75565 h 55"/>
              <a:gd name="T42" fmla="*/ 154564 w 55"/>
              <a:gd name="T43" fmla="*/ 68695 h 5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2" name="Freeform: Shape 25">
            <a:extLst>
              <a:ext uri="{FF2B5EF4-FFF2-40B4-BE49-F238E27FC236}">
                <a16:creationId xmlns:a16="http://schemas.microsoft.com/office/drawing/2014/main" id="{07D39787-3E74-44EA-9FD3-4C29BA1B08AE}"/>
              </a:ext>
            </a:extLst>
          </p:cNvPr>
          <p:cNvSpPr/>
          <p:nvPr/>
        </p:nvSpPr>
        <p:spPr>
          <a:xfrm rot="5560254">
            <a:off x="-1988774" y="5275863"/>
            <a:ext cx="4622800" cy="5013430"/>
          </a:xfrm>
          <a:custGeom>
            <a:avLst/>
            <a:gdLst>
              <a:gd name="connsiteX0" fmla="*/ 3112194 w 4622800"/>
              <a:gd name="connsiteY0" fmla="*/ 0 h 5013430"/>
              <a:gd name="connsiteX1" fmla="*/ 3772444 w 4622800"/>
              <a:gd name="connsiteY1" fmla="*/ 176915 h 5013430"/>
              <a:gd name="connsiteX2" fmla="*/ 4622800 w 4622800"/>
              <a:gd name="connsiteY2" fmla="*/ 667865 h 5013430"/>
              <a:gd name="connsiteX3" fmla="*/ 4622800 w 4622800"/>
              <a:gd name="connsiteY3" fmla="*/ 5013430 h 5013430"/>
              <a:gd name="connsiteX4" fmla="*/ 142026 w 4622800"/>
              <a:gd name="connsiteY4" fmla="*/ 5013430 h 5013430"/>
              <a:gd name="connsiteX5" fmla="*/ 101181 w 4622800"/>
              <a:gd name="connsiteY5" fmla="*/ 4930758 h 5013430"/>
              <a:gd name="connsiteX6" fmla="*/ 0 w 4622800"/>
              <a:gd name="connsiteY6" fmla="*/ 4423789 h 5013430"/>
              <a:gd name="connsiteX7" fmla="*/ 0 w 4622800"/>
              <a:gd name="connsiteY7" fmla="*/ 2354943 h 5013430"/>
              <a:gd name="connsiteX8" fmla="*/ 660251 w 4622800"/>
              <a:gd name="connsiteY8" fmla="*/ 1211345 h 5013430"/>
              <a:gd name="connsiteX9" fmla="*/ 2451942 w 4622800"/>
              <a:gd name="connsiteY9" fmla="*/ 176915 h 5013430"/>
              <a:gd name="connsiteX10" fmla="*/ 3112194 w 4622800"/>
              <a:gd name="connsiteY10" fmla="*/ 0 h 5013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622800" h="5013430">
                <a:moveTo>
                  <a:pt x="3112194" y="0"/>
                </a:moveTo>
                <a:cubicBezTo>
                  <a:pt x="3340179" y="0"/>
                  <a:pt x="3568163" y="58972"/>
                  <a:pt x="3772444" y="176915"/>
                </a:cubicBezTo>
                <a:lnTo>
                  <a:pt x="4622800" y="667865"/>
                </a:lnTo>
                <a:lnTo>
                  <a:pt x="4622800" y="5013430"/>
                </a:lnTo>
                <a:lnTo>
                  <a:pt x="142026" y="5013430"/>
                </a:lnTo>
                <a:lnTo>
                  <a:pt x="101181" y="4930758"/>
                </a:lnTo>
                <a:cubicBezTo>
                  <a:pt x="35394" y="4772582"/>
                  <a:pt x="0" y="4600706"/>
                  <a:pt x="0" y="4423789"/>
                </a:cubicBezTo>
                <a:lnTo>
                  <a:pt x="0" y="2354943"/>
                </a:lnTo>
                <a:cubicBezTo>
                  <a:pt x="0" y="1883166"/>
                  <a:pt x="251687" y="1447229"/>
                  <a:pt x="660251" y="1211345"/>
                </a:cubicBezTo>
                <a:lnTo>
                  <a:pt x="2451942" y="176915"/>
                </a:lnTo>
                <a:cubicBezTo>
                  <a:pt x="2656225" y="58972"/>
                  <a:pt x="2884210" y="0"/>
                  <a:pt x="3112194" y="0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85000">
                <a:srgbClr val="EA9F5A"/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000" b="1" dirty="0">
              <a:latin typeface="+mj-lt"/>
            </a:endParaRPr>
          </a:p>
        </p:txBody>
      </p:sp>
      <p:sp>
        <p:nvSpPr>
          <p:cNvPr id="58" name="TextBox 14">
            <a:extLst>
              <a:ext uri="{FF2B5EF4-FFF2-40B4-BE49-F238E27FC236}">
                <a16:creationId xmlns:a16="http://schemas.microsoft.com/office/drawing/2014/main" id="{541EB6A5-5391-499C-B958-B2473E1614C1}"/>
              </a:ext>
            </a:extLst>
          </p:cNvPr>
          <p:cNvSpPr txBox="1"/>
          <p:nvPr/>
        </p:nvSpPr>
        <p:spPr>
          <a:xfrm>
            <a:off x="724980" y="3557756"/>
            <a:ext cx="3612820" cy="1026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it-IT" sz="1600" dirty="0">
                <a:solidFill>
                  <a:schemeClr val="bg1">
                    <a:lumMod val="75000"/>
                  </a:schemeClr>
                </a:solidFill>
              </a:rPr>
              <a:t>Modalità di vendita diretta, seguita da fatturazione mensile, trimestrale o annuale.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819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1 L 1.25E-6 -4.07407E-6 " pathEditMode="relative" rAng="0" ptsTypes="AA">
                                      <p:cBhvr>
                                        <p:cTn id="19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8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7604 0.14815 L -2.29167E-6 -2.22222E-6 " pathEditMode="relative" rAng="0" ptsTypes="AA">
                                      <p:cBhvr>
                                        <p:cTn id="244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2" y="-7407"/>
                                    </p:animMotion>
                                  </p:childTnLst>
                                </p:cTn>
                              </p:par>
                              <p:par>
                                <p:cTn id="2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0.1456 L -2.08333E-7 1.85185E-6 " pathEditMode="relative" rAng="0" ptsTypes="AA">
                                      <p:cBhvr>
                                        <p:cTn id="24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5" grpId="0" animBg="1"/>
      <p:bldP spid="11" grpId="0" animBg="1"/>
      <p:bldP spid="29" grpId="0" animBg="1"/>
      <p:bldP spid="20" grpId="0"/>
      <p:bldP spid="39" grpId="0" animBg="1"/>
      <p:bldP spid="22" grpId="0"/>
      <p:bldP spid="25" grpId="0"/>
      <p:bldP spid="26" grpId="0" animBg="1"/>
      <p:bldP spid="34" grpId="0"/>
      <p:bldP spid="40" grpId="0" animBg="1"/>
      <p:bldP spid="36" grpId="0"/>
      <p:bldP spid="37" grpId="0"/>
      <p:bldP spid="38" grpId="0" animBg="1"/>
      <p:bldP spid="41" grpId="0" animBg="1"/>
      <p:bldP spid="46" grpId="0"/>
      <p:bldP spid="47" grpId="0" animBg="1"/>
      <p:bldP spid="49" grpId="0"/>
      <p:bldP spid="51" grpId="0" animBg="1"/>
      <p:bldP spid="54" grpId="0"/>
      <p:bldP spid="55" grpId="0" animBg="1"/>
      <p:bldP spid="56" grpId="0"/>
      <p:bldP spid="57" grpId="0" animBg="1"/>
      <p:bldP spid="59" grpId="0" animBg="1"/>
      <p:bldP spid="62" grpId="0"/>
      <p:bldP spid="63" grpId="0" animBg="1"/>
      <p:bldP spid="64" grpId="0"/>
      <p:bldP spid="65" grpId="0" animBg="1"/>
      <p:bldP spid="67" grpId="0" animBg="1"/>
      <p:bldP spid="70" grpId="0"/>
      <p:bldP spid="71" grpId="0" animBg="1"/>
      <p:bldP spid="72" grpId="0"/>
      <p:bldP spid="73" grpId="0" animBg="1"/>
      <p:bldP spid="75" grpId="0" animBg="1"/>
      <p:bldP spid="19" grpId="0" animBg="1"/>
      <p:bldP spid="91" grpId="0"/>
      <p:bldP spid="95" grpId="0" animBg="1"/>
      <p:bldP spid="96" grpId="0"/>
      <p:bldP spid="97" grpId="0"/>
      <p:bldP spid="98" grpId="0"/>
      <p:bldP spid="99" grpId="0"/>
      <p:bldP spid="100" grpId="0"/>
      <p:bldP spid="101" grpId="0" animBg="1"/>
      <p:bldP spid="102" grpId="0" animBg="1"/>
      <p:bldP spid="102" grpId="1" animBg="1"/>
      <p:bldP spid="58" grpId="0"/>
      <p:bldP spid="58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roup 180">
            <a:extLst>
              <a:ext uri="{FF2B5EF4-FFF2-40B4-BE49-F238E27FC236}">
                <a16:creationId xmlns:a16="http://schemas.microsoft.com/office/drawing/2014/main" id="{87D602D2-D11D-436F-A1A4-1323E1706231}"/>
              </a:ext>
            </a:extLst>
          </p:cNvPr>
          <p:cNvGrpSpPr/>
          <p:nvPr/>
        </p:nvGrpSpPr>
        <p:grpSpPr>
          <a:xfrm>
            <a:off x="4279900" y="1692284"/>
            <a:ext cx="7909801" cy="5165717"/>
            <a:chOff x="4279900" y="1692284"/>
            <a:chExt cx="7909801" cy="5165717"/>
          </a:xfrm>
        </p:grpSpPr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6BECE05-B245-45CB-8065-8A193399D1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9900" y="1692284"/>
              <a:ext cx="7905977" cy="5165716"/>
            </a:xfrm>
            <a:custGeom>
              <a:avLst/>
              <a:gdLst>
                <a:gd name="connsiteX0" fmla="*/ 7905977 w 7905977"/>
                <a:gd name="connsiteY0" fmla="*/ 0 h 5165716"/>
                <a:gd name="connsiteX1" fmla="*/ 7905977 w 7905977"/>
                <a:gd name="connsiteY1" fmla="*/ 599460 h 5165716"/>
                <a:gd name="connsiteX2" fmla="*/ 7835114 w 7905977"/>
                <a:gd name="connsiteY2" fmla="*/ 641595 h 5165716"/>
                <a:gd name="connsiteX3" fmla="*/ 7484632 w 7905977"/>
                <a:gd name="connsiteY3" fmla="*/ 844607 h 5165716"/>
                <a:gd name="connsiteX4" fmla="*/ 7409938 w 7905977"/>
                <a:gd name="connsiteY4" fmla="*/ 884826 h 5165716"/>
                <a:gd name="connsiteX5" fmla="*/ 7335245 w 7905977"/>
                <a:gd name="connsiteY5" fmla="*/ 919300 h 5165716"/>
                <a:gd name="connsiteX6" fmla="*/ 7252891 w 7905977"/>
                <a:gd name="connsiteY6" fmla="*/ 948028 h 5165716"/>
                <a:gd name="connsiteX7" fmla="*/ 7164792 w 7905977"/>
                <a:gd name="connsiteY7" fmla="*/ 967180 h 5165716"/>
                <a:gd name="connsiteX8" fmla="*/ 7078608 w 7905977"/>
                <a:gd name="connsiteY8" fmla="*/ 988248 h 5165716"/>
                <a:gd name="connsiteX9" fmla="*/ 6982847 w 7905977"/>
                <a:gd name="connsiteY9" fmla="*/ 1001654 h 5165716"/>
                <a:gd name="connsiteX10" fmla="*/ 6889002 w 7905977"/>
                <a:gd name="connsiteY10" fmla="*/ 1009315 h 5165716"/>
                <a:gd name="connsiteX11" fmla="*/ 6793242 w 7905977"/>
                <a:gd name="connsiteY11" fmla="*/ 1013145 h 5165716"/>
                <a:gd name="connsiteX12" fmla="*/ 6697481 w 7905977"/>
                <a:gd name="connsiteY12" fmla="*/ 1009315 h 5165716"/>
                <a:gd name="connsiteX13" fmla="*/ 6603636 w 7905977"/>
                <a:gd name="connsiteY13" fmla="*/ 1001654 h 5165716"/>
                <a:gd name="connsiteX14" fmla="*/ 6507876 w 7905977"/>
                <a:gd name="connsiteY14" fmla="*/ 988248 h 5165716"/>
                <a:gd name="connsiteX15" fmla="*/ 6421691 w 7905977"/>
                <a:gd name="connsiteY15" fmla="*/ 967180 h 5165716"/>
                <a:gd name="connsiteX16" fmla="*/ 6333592 w 7905977"/>
                <a:gd name="connsiteY16" fmla="*/ 948028 h 5165716"/>
                <a:gd name="connsiteX17" fmla="*/ 6251238 w 7905977"/>
                <a:gd name="connsiteY17" fmla="*/ 919300 h 5165716"/>
                <a:gd name="connsiteX18" fmla="*/ 6172714 w 7905977"/>
                <a:gd name="connsiteY18" fmla="*/ 884826 h 5165716"/>
                <a:gd name="connsiteX19" fmla="*/ 6103766 w 7905977"/>
                <a:gd name="connsiteY19" fmla="*/ 844607 h 5165716"/>
                <a:gd name="connsiteX20" fmla="*/ 5896924 w 7905977"/>
                <a:gd name="connsiteY20" fmla="*/ 727779 h 5165716"/>
                <a:gd name="connsiteX21" fmla="*/ 5858620 w 7905977"/>
                <a:gd name="connsiteY21" fmla="*/ 706712 h 5165716"/>
                <a:gd name="connsiteX22" fmla="*/ 5812655 w 7905977"/>
                <a:gd name="connsiteY22" fmla="*/ 687560 h 5165716"/>
                <a:gd name="connsiteX23" fmla="*/ 5768606 w 7905977"/>
                <a:gd name="connsiteY23" fmla="*/ 670323 h 5165716"/>
                <a:gd name="connsiteX24" fmla="*/ 5718810 w 7905977"/>
                <a:gd name="connsiteY24" fmla="*/ 658832 h 5165716"/>
                <a:gd name="connsiteX25" fmla="*/ 5669014 w 7905977"/>
                <a:gd name="connsiteY25" fmla="*/ 649256 h 5165716"/>
                <a:gd name="connsiteX26" fmla="*/ 5615388 w 7905977"/>
                <a:gd name="connsiteY26" fmla="*/ 641595 h 5165716"/>
                <a:gd name="connsiteX27" fmla="*/ 5561763 w 7905977"/>
                <a:gd name="connsiteY27" fmla="*/ 637764 h 5165716"/>
                <a:gd name="connsiteX28" fmla="*/ 5504306 w 7905977"/>
                <a:gd name="connsiteY28" fmla="*/ 633934 h 5165716"/>
                <a:gd name="connsiteX29" fmla="*/ 5448766 w 7905977"/>
                <a:gd name="connsiteY29" fmla="*/ 637764 h 5165716"/>
                <a:gd name="connsiteX30" fmla="*/ 5395140 w 7905977"/>
                <a:gd name="connsiteY30" fmla="*/ 641595 h 5165716"/>
                <a:gd name="connsiteX31" fmla="*/ 5341514 w 7905977"/>
                <a:gd name="connsiteY31" fmla="*/ 649256 h 5165716"/>
                <a:gd name="connsiteX32" fmla="*/ 5291718 w 7905977"/>
                <a:gd name="connsiteY32" fmla="*/ 658832 h 5165716"/>
                <a:gd name="connsiteX33" fmla="*/ 5241923 w 7905977"/>
                <a:gd name="connsiteY33" fmla="*/ 670323 h 5165716"/>
                <a:gd name="connsiteX34" fmla="*/ 5197874 w 7905977"/>
                <a:gd name="connsiteY34" fmla="*/ 687560 h 5165716"/>
                <a:gd name="connsiteX35" fmla="*/ 5151908 w 7905977"/>
                <a:gd name="connsiteY35" fmla="*/ 706712 h 5165716"/>
                <a:gd name="connsiteX36" fmla="*/ 5115520 w 7905977"/>
                <a:gd name="connsiteY36" fmla="*/ 727779 h 5165716"/>
                <a:gd name="connsiteX37" fmla="*/ 5081046 w 7905977"/>
                <a:gd name="connsiteY37" fmla="*/ 748846 h 5165716"/>
                <a:gd name="connsiteX38" fmla="*/ 5052318 w 7905977"/>
                <a:gd name="connsiteY38" fmla="*/ 769914 h 5165716"/>
                <a:gd name="connsiteX39" fmla="*/ 5031250 w 7905977"/>
                <a:gd name="connsiteY39" fmla="*/ 790981 h 5165716"/>
                <a:gd name="connsiteX40" fmla="*/ 5012098 w 7905977"/>
                <a:gd name="connsiteY40" fmla="*/ 810133 h 5165716"/>
                <a:gd name="connsiteX41" fmla="*/ 4994862 w 7905977"/>
                <a:gd name="connsiteY41" fmla="*/ 835031 h 5165716"/>
                <a:gd name="connsiteX42" fmla="*/ 4987200 w 7905977"/>
                <a:gd name="connsiteY42" fmla="*/ 859928 h 5165716"/>
                <a:gd name="connsiteX43" fmla="*/ 4977624 w 7905977"/>
                <a:gd name="connsiteY43" fmla="*/ 880996 h 5165716"/>
                <a:gd name="connsiteX44" fmla="*/ 4977624 w 7905977"/>
                <a:gd name="connsiteY44" fmla="*/ 905893 h 5165716"/>
                <a:gd name="connsiteX45" fmla="*/ 4977624 w 7905977"/>
                <a:gd name="connsiteY45" fmla="*/ 930791 h 5165716"/>
                <a:gd name="connsiteX46" fmla="*/ 4987200 w 7905977"/>
                <a:gd name="connsiteY46" fmla="*/ 955689 h 5165716"/>
                <a:gd name="connsiteX47" fmla="*/ 4998692 w 7905977"/>
                <a:gd name="connsiteY47" fmla="*/ 980587 h 5165716"/>
                <a:gd name="connsiteX48" fmla="*/ 5012098 w 7905977"/>
                <a:gd name="connsiteY48" fmla="*/ 1001654 h 5165716"/>
                <a:gd name="connsiteX49" fmla="*/ 5031250 w 7905977"/>
                <a:gd name="connsiteY49" fmla="*/ 1026552 h 5165716"/>
                <a:gd name="connsiteX50" fmla="*/ 5056148 w 7905977"/>
                <a:gd name="connsiteY50" fmla="*/ 1045704 h 5165716"/>
                <a:gd name="connsiteX51" fmla="*/ 5084876 w 7905977"/>
                <a:gd name="connsiteY51" fmla="*/ 1066771 h 5165716"/>
                <a:gd name="connsiteX52" fmla="*/ 5115520 w 7905977"/>
                <a:gd name="connsiteY52" fmla="*/ 1087838 h 5165716"/>
                <a:gd name="connsiteX53" fmla="*/ 5316616 w 7905977"/>
                <a:gd name="connsiteY53" fmla="*/ 1198920 h 5165716"/>
                <a:gd name="connsiteX54" fmla="*/ 5322362 w 7905977"/>
                <a:gd name="connsiteY54" fmla="*/ 1204666 h 5165716"/>
                <a:gd name="connsiteX55" fmla="*/ 5391310 w 7905977"/>
                <a:gd name="connsiteY55" fmla="*/ 1248716 h 5165716"/>
                <a:gd name="connsiteX56" fmla="*/ 5454512 w 7905977"/>
                <a:gd name="connsiteY56" fmla="*/ 1298511 h 5165716"/>
                <a:gd name="connsiteX57" fmla="*/ 5508137 w 7905977"/>
                <a:gd name="connsiteY57" fmla="*/ 1348307 h 5165716"/>
                <a:gd name="connsiteX58" fmla="*/ 5552187 w 7905977"/>
                <a:gd name="connsiteY58" fmla="*/ 1405763 h 5165716"/>
                <a:gd name="connsiteX59" fmla="*/ 5586660 w 7905977"/>
                <a:gd name="connsiteY59" fmla="*/ 1465134 h 5165716"/>
                <a:gd name="connsiteX60" fmla="*/ 5611558 w 7905977"/>
                <a:gd name="connsiteY60" fmla="*/ 1522591 h 5165716"/>
                <a:gd name="connsiteX61" fmla="*/ 5623050 w 7905977"/>
                <a:gd name="connsiteY61" fmla="*/ 1555149 h 5165716"/>
                <a:gd name="connsiteX62" fmla="*/ 5626880 w 7905977"/>
                <a:gd name="connsiteY62" fmla="*/ 1583877 h 5165716"/>
                <a:gd name="connsiteX63" fmla="*/ 5630710 w 7905977"/>
                <a:gd name="connsiteY63" fmla="*/ 1616436 h 5165716"/>
                <a:gd name="connsiteX64" fmla="*/ 5636456 w 7905977"/>
                <a:gd name="connsiteY64" fmla="*/ 1650910 h 5165716"/>
                <a:gd name="connsiteX65" fmla="*/ 5630710 w 7905977"/>
                <a:gd name="connsiteY65" fmla="*/ 1679637 h 5165716"/>
                <a:gd name="connsiteX66" fmla="*/ 5630710 w 7905977"/>
                <a:gd name="connsiteY66" fmla="*/ 1712196 h 5165716"/>
                <a:gd name="connsiteX67" fmla="*/ 5623050 w 7905977"/>
                <a:gd name="connsiteY67" fmla="*/ 1744755 h 5165716"/>
                <a:gd name="connsiteX68" fmla="*/ 5615388 w 7905977"/>
                <a:gd name="connsiteY68" fmla="*/ 1773483 h 5165716"/>
                <a:gd name="connsiteX69" fmla="*/ 5601982 w 7905977"/>
                <a:gd name="connsiteY69" fmla="*/ 1807956 h 5165716"/>
                <a:gd name="connsiteX70" fmla="*/ 5590491 w 7905977"/>
                <a:gd name="connsiteY70" fmla="*/ 1836685 h 5165716"/>
                <a:gd name="connsiteX71" fmla="*/ 5557932 w 7905977"/>
                <a:gd name="connsiteY71" fmla="*/ 1894141 h 5165716"/>
                <a:gd name="connsiteX72" fmla="*/ 5511968 w 7905977"/>
                <a:gd name="connsiteY72" fmla="*/ 1951597 h 5165716"/>
                <a:gd name="connsiteX73" fmla="*/ 5458342 w 7905977"/>
                <a:gd name="connsiteY73" fmla="*/ 2001392 h 5165716"/>
                <a:gd name="connsiteX74" fmla="*/ 5395140 w 7905977"/>
                <a:gd name="connsiteY74" fmla="*/ 2051188 h 5165716"/>
                <a:gd name="connsiteX75" fmla="*/ 5326192 w 7905977"/>
                <a:gd name="connsiteY75" fmla="*/ 2097153 h 5165716"/>
                <a:gd name="connsiteX76" fmla="*/ 5255330 w 7905977"/>
                <a:gd name="connsiteY76" fmla="*/ 2137372 h 5165716"/>
                <a:gd name="connsiteX77" fmla="*/ 5176806 w 7905977"/>
                <a:gd name="connsiteY77" fmla="*/ 2171846 h 5165716"/>
                <a:gd name="connsiteX78" fmla="*/ 5098282 w 7905977"/>
                <a:gd name="connsiteY78" fmla="*/ 2200574 h 5165716"/>
                <a:gd name="connsiteX79" fmla="*/ 5012098 w 7905977"/>
                <a:gd name="connsiteY79" fmla="*/ 2221642 h 5165716"/>
                <a:gd name="connsiteX80" fmla="*/ 4920168 w 7905977"/>
                <a:gd name="connsiteY80" fmla="*/ 2240793 h 5165716"/>
                <a:gd name="connsiteX81" fmla="*/ 4830154 w 7905977"/>
                <a:gd name="connsiteY81" fmla="*/ 2254200 h 5165716"/>
                <a:gd name="connsiteX82" fmla="*/ 4734393 w 7905977"/>
                <a:gd name="connsiteY82" fmla="*/ 2261861 h 5165716"/>
                <a:gd name="connsiteX83" fmla="*/ 4638633 w 7905977"/>
                <a:gd name="connsiteY83" fmla="*/ 2265691 h 5165716"/>
                <a:gd name="connsiteX84" fmla="*/ 4539042 w 7905977"/>
                <a:gd name="connsiteY84" fmla="*/ 2261861 h 5165716"/>
                <a:gd name="connsiteX85" fmla="*/ 4445197 w 7905977"/>
                <a:gd name="connsiteY85" fmla="*/ 2254200 h 5165716"/>
                <a:gd name="connsiteX86" fmla="*/ 4353267 w 7905977"/>
                <a:gd name="connsiteY86" fmla="*/ 2240793 h 5165716"/>
                <a:gd name="connsiteX87" fmla="*/ 4263252 w 7905977"/>
                <a:gd name="connsiteY87" fmla="*/ 2221642 h 5165716"/>
                <a:gd name="connsiteX88" fmla="*/ 4180898 w 7905977"/>
                <a:gd name="connsiteY88" fmla="*/ 2200574 h 5165716"/>
                <a:gd name="connsiteX89" fmla="*/ 4096629 w 7905977"/>
                <a:gd name="connsiteY89" fmla="*/ 2171846 h 5165716"/>
                <a:gd name="connsiteX90" fmla="*/ 4018106 w 7905977"/>
                <a:gd name="connsiteY90" fmla="*/ 2137372 h 5165716"/>
                <a:gd name="connsiteX91" fmla="*/ 3949158 w 7905977"/>
                <a:gd name="connsiteY91" fmla="*/ 2097153 h 5165716"/>
                <a:gd name="connsiteX92" fmla="*/ 3742316 w 7905977"/>
                <a:gd name="connsiteY92" fmla="*/ 1980325 h 5165716"/>
                <a:gd name="connsiteX93" fmla="*/ 3700181 w 7905977"/>
                <a:gd name="connsiteY93" fmla="*/ 1961173 h 5165716"/>
                <a:gd name="connsiteX94" fmla="*/ 3659962 w 7905977"/>
                <a:gd name="connsiteY94" fmla="*/ 1940106 h 5165716"/>
                <a:gd name="connsiteX95" fmla="*/ 3613997 w 7905977"/>
                <a:gd name="connsiteY95" fmla="*/ 1922869 h 5165716"/>
                <a:gd name="connsiteX96" fmla="*/ 3564201 w 7905977"/>
                <a:gd name="connsiteY96" fmla="*/ 1911378 h 5165716"/>
                <a:gd name="connsiteX97" fmla="*/ 3510576 w 7905977"/>
                <a:gd name="connsiteY97" fmla="*/ 1901802 h 5165716"/>
                <a:gd name="connsiteX98" fmla="*/ 3456950 w 7905977"/>
                <a:gd name="connsiteY98" fmla="*/ 1894141 h 5165716"/>
                <a:gd name="connsiteX99" fmla="*/ 3403324 w 7905977"/>
                <a:gd name="connsiteY99" fmla="*/ 1890310 h 5165716"/>
                <a:gd name="connsiteX100" fmla="*/ 3349698 w 7905977"/>
                <a:gd name="connsiteY100" fmla="*/ 1886480 h 5165716"/>
                <a:gd name="connsiteX101" fmla="*/ 3296072 w 7905977"/>
                <a:gd name="connsiteY101" fmla="*/ 1890310 h 5165716"/>
                <a:gd name="connsiteX102" fmla="*/ 3242447 w 7905977"/>
                <a:gd name="connsiteY102" fmla="*/ 1894141 h 5165716"/>
                <a:gd name="connsiteX103" fmla="*/ 3188821 w 7905977"/>
                <a:gd name="connsiteY103" fmla="*/ 1901802 h 5165716"/>
                <a:gd name="connsiteX104" fmla="*/ 3133280 w 7905977"/>
                <a:gd name="connsiteY104" fmla="*/ 1911378 h 5165716"/>
                <a:gd name="connsiteX105" fmla="*/ 3089230 w 7905977"/>
                <a:gd name="connsiteY105" fmla="*/ 1922869 h 5165716"/>
                <a:gd name="connsiteX106" fmla="*/ 3039435 w 7905977"/>
                <a:gd name="connsiteY106" fmla="*/ 1940106 h 5165716"/>
                <a:gd name="connsiteX107" fmla="*/ 2997300 w 7905977"/>
                <a:gd name="connsiteY107" fmla="*/ 1961173 h 5165716"/>
                <a:gd name="connsiteX108" fmla="*/ 2957081 w 7905977"/>
                <a:gd name="connsiteY108" fmla="*/ 1980325 h 5165716"/>
                <a:gd name="connsiteX109" fmla="*/ 2928353 w 7905977"/>
                <a:gd name="connsiteY109" fmla="*/ 2001392 h 5165716"/>
                <a:gd name="connsiteX110" fmla="*/ 2897709 w 7905977"/>
                <a:gd name="connsiteY110" fmla="*/ 2022460 h 5165716"/>
                <a:gd name="connsiteX111" fmla="*/ 2872812 w 7905977"/>
                <a:gd name="connsiteY111" fmla="*/ 2043527 h 5165716"/>
                <a:gd name="connsiteX112" fmla="*/ 2857490 w 7905977"/>
                <a:gd name="connsiteY112" fmla="*/ 2064594 h 5165716"/>
                <a:gd name="connsiteX113" fmla="*/ 2840253 w 7905977"/>
                <a:gd name="connsiteY113" fmla="*/ 2089492 h 5165716"/>
                <a:gd name="connsiteX114" fmla="*/ 2828762 w 7905977"/>
                <a:gd name="connsiteY114" fmla="*/ 2112474 h 5165716"/>
                <a:gd name="connsiteX115" fmla="*/ 2824931 w 7905977"/>
                <a:gd name="connsiteY115" fmla="*/ 2133542 h 5165716"/>
                <a:gd name="connsiteX116" fmla="*/ 2819186 w 7905977"/>
                <a:gd name="connsiteY116" fmla="*/ 2158439 h 5165716"/>
                <a:gd name="connsiteX117" fmla="*/ 2824931 w 7905977"/>
                <a:gd name="connsiteY117" fmla="*/ 2183337 h 5165716"/>
                <a:gd name="connsiteX118" fmla="*/ 2832592 w 7905977"/>
                <a:gd name="connsiteY118" fmla="*/ 2208235 h 5165716"/>
                <a:gd name="connsiteX119" fmla="*/ 2840253 w 7905977"/>
                <a:gd name="connsiteY119" fmla="*/ 2229302 h 5165716"/>
                <a:gd name="connsiteX120" fmla="*/ 2857490 w 7905977"/>
                <a:gd name="connsiteY120" fmla="*/ 2254200 h 5165716"/>
                <a:gd name="connsiteX121" fmla="*/ 2878557 w 7905977"/>
                <a:gd name="connsiteY121" fmla="*/ 2275267 h 5165716"/>
                <a:gd name="connsiteX122" fmla="*/ 2897709 w 7905977"/>
                <a:gd name="connsiteY122" fmla="*/ 2300165 h 5165716"/>
                <a:gd name="connsiteX123" fmla="*/ 2928353 w 7905977"/>
                <a:gd name="connsiteY123" fmla="*/ 2319317 h 5165716"/>
                <a:gd name="connsiteX124" fmla="*/ 2960911 w 7905977"/>
                <a:gd name="connsiteY124" fmla="*/ 2336554 h 5165716"/>
                <a:gd name="connsiteX125" fmla="*/ 2964742 w 7905977"/>
                <a:gd name="connsiteY125" fmla="*/ 2340384 h 5165716"/>
                <a:gd name="connsiteX126" fmla="*/ 3167754 w 7905977"/>
                <a:gd name="connsiteY126" fmla="*/ 2457212 h 5165716"/>
                <a:gd name="connsiteX127" fmla="*/ 3236701 w 7905977"/>
                <a:gd name="connsiteY127" fmla="*/ 2501262 h 5165716"/>
                <a:gd name="connsiteX128" fmla="*/ 3299903 w 7905977"/>
                <a:gd name="connsiteY128" fmla="*/ 2551057 h 5165716"/>
                <a:gd name="connsiteX129" fmla="*/ 3353529 w 7905977"/>
                <a:gd name="connsiteY129" fmla="*/ 2600852 h 5165716"/>
                <a:gd name="connsiteX130" fmla="*/ 3399494 w 7905977"/>
                <a:gd name="connsiteY130" fmla="*/ 2658309 h 5165716"/>
                <a:gd name="connsiteX131" fmla="*/ 3432052 w 7905977"/>
                <a:gd name="connsiteY131" fmla="*/ 2717680 h 5165716"/>
                <a:gd name="connsiteX132" fmla="*/ 3456950 w 7905977"/>
                <a:gd name="connsiteY132" fmla="*/ 2775136 h 5165716"/>
                <a:gd name="connsiteX133" fmla="*/ 3464611 w 7905977"/>
                <a:gd name="connsiteY133" fmla="*/ 2807695 h 5165716"/>
                <a:gd name="connsiteX134" fmla="*/ 3472272 w 7905977"/>
                <a:gd name="connsiteY134" fmla="*/ 2836423 h 5165716"/>
                <a:gd name="connsiteX135" fmla="*/ 3478017 w 7905977"/>
                <a:gd name="connsiteY135" fmla="*/ 2870897 h 5165716"/>
                <a:gd name="connsiteX136" fmla="*/ 3478017 w 7905977"/>
                <a:gd name="connsiteY136" fmla="*/ 2903455 h 5165716"/>
                <a:gd name="connsiteX137" fmla="*/ 3478017 w 7905977"/>
                <a:gd name="connsiteY137" fmla="*/ 2932183 h 5165716"/>
                <a:gd name="connsiteX138" fmla="*/ 3472272 w 7905977"/>
                <a:gd name="connsiteY138" fmla="*/ 2964742 h 5165716"/>
                <a:gd name="connsiteX139" fmla="*/ 3460780 w 7905977"/>
                <a:gd name="connsiteY139" fmla="*/ 3027944 h 5165716"/>
                <a:gd name="connsiteX140" fmla="*/ 3435883 w 7905977"/>
                <a:gd name="connsiteY140" fmla="*/ 3085400 h 5165716"/>
                <a:gd name="connsiteX141" fmla="*/ 3403324 w 7905977"/>
                <a:gd name="connsiteY141" fmla="*/ 3142856 h 5165716"/>
                <a:gd name="connsiteX142" fmla="*/ 3361189 w 7905977"/>
                <a:gd name="connsiteY142" fmla="*/ 3196482 h 5165716"/>
                <a:gd name="connsiteX143" fmla="*/ 3311394 w 7905977"/>
                <a:gd name="connsiteY143" fmla="*/ 3250108 h 5165716"/>
                <a:gd name="connsiteX144" fmla="*/ 3250107 w 7905977"/>
                <a:gd name="connsiteY144" fmla="*/ 3299903 h 5165716"/>
                <a:gd name="connsiteX145" fmla="*/ 3179245 w 7905977"/>
                <a:gd name="connsiteY145" fmla="*/ 3345868 h 5165716"/>
                <a:gd name="connsiteX146" fmla="*/ 3171584 w 7905977"/>
                <a:gd name="connsiteY146" fmla="*/ 3349699 h 5165716"/>
                <a:gd name="connsiteX147" fmla="*/ 3100721 w 7905977"/>
                <a:gd name="connsiteY147" fmla="*/ 3386088 h 5165716"/>
                <a:gd name="connsiteX148" fmla="*/ 3022198 w 7905977"/>
                <a:gd name="connsiteY148" fmla="*/ 3424392 h 5165716"/>
                <a:gd name="connsiteX149" fmla="*/ 2939844 w 7905977"/>
                <a:gd name="connsiteY149" fmla="*/ 3449290 h 5165716"/>
                <a:gd name="connsiteX150" fmla="*/ 2853659 w 7905977"/>
                <a:gd name="connsiteY150" fmla="*/ 3474187 h 5165716"/>
                <a:gd name="connsiteX151" fmla="*/ 2765560 w 7905977"/>
                <a:gd name="connsiteY151" fmla="*/ 3495255 h 5165716"/>
                <a:gd name="connsiteX152" fmla="*/ 2675545 w 7905977"/>
                <a:gd name="connsiteY152" fmla="*/ 3506746 h 5165716"/>
                <a:gd name="connsiteX153" fmla="*/ 2579785 w 7905977"/>
                <a:gd name="connsiteY153" fmla="*/ 3514407 h 5165716"/>
                <a:gd name="connsiteX154" fmla="*/ 2480194 w 7905977"/>
                <a:gd name="connsiteY154" fmla="*/ 3520152 h 5165716"/>
                <a:gd name="connsiteX155" fmla="*/ 2386349 w 7905977"/>
                <a:gd name="connsiteY155" fmla="*/ 3514407 h 5165716"/>
                <a:gd name="connsiteX156" fmla="*/ 2290588 w 7905977"/>
                <a:gd name="connsiteY156" fmla="*/ 3506746 h 5165716"/>
                <a:gd name="connsiteX157" fmla="*/ 2200574 w 7905977"/>
                <a:gd name="connsiteY157" fmla="*/ 3495255 h 5165716"/>
                <a:gd name="connsiteX158" fmla="*/ 2108644 w 7905977"/>
                <a:gd name="connsiteY158" fmla="*/ 3474187 h 5165716"/>
                <a:gd name="connsiteX159" fmla="*/ 2022459 w 7905977"/>
                <a:gd name="connsiteY159" fmla="*/ 3449290 h 5165716"/>
                <a:gd name="connsiteX160" fmla="*/ 1943936 w 7905977"/>
                <a:gd name="connsiteY160" fmla="*/ 3424392 h 5165716"/>
                <a:gd name="connsiteX161" fmla="*/ 1865412 w 7905977"/>
                <a:gd name="connsiteY161" fmla="*/ 3391833 h 5165716"/>
                <a:gd name="connsiteX162" fmla="*/ 1790719 w 7905977"/>
                <a:gd name="connsiteY162" fmla="*/ 3349699 h 5165716"/>
                <a:gd name="connsiteX163" fmla="*/ 1587707 w 7905977"/>
                <a:gd name="connsiteY163" fmla="*/ 3234786 h 5165716"/>
                <a:gd name="connsiteX164" fmla="*/ 1545573 w 7905977"/>
                <a:gd name="connsiteY164" fmla="*/ 3213719 h 5165716"/>
                <a:gd name="connsiteX165" fmla="*/ 1505353 w 7905977"/>
                <a:gd name="connsiteY165" fmla="*/ 3192652 h 5165716"/>
                <a:gd name="connsiteX166" fmla="*/ 1459388 w 7905977"/>
                <a:gd name="connsiteY166" fmla="*/ 3179245 h 5165716"/>
                <a:gd name="connsiteX167" fmla="*/ 1409593 w 7905977"/>
                <a:gd name="connsiteY167" fmla="*/ 3163924 h 5165716"/>
                <a:gd name="connsiteX168" fmla="*/ 1355967 w 7905977"/>
                <a:gd name="connsiteY168" fmla="*/ 3156263 h 5165716"/>
                <a:gd name="connsiteX169" fmla="*/ 1302341 w 7905977"/>
                <a:gd name="connsiteY169" fmla="*/ 3146687 h 5165716"/>
                <a:gd name="connsiteX170" fmla="*/ 1248716 w 7905977"/>
                <a:gd name="connsiteY170" fmla="*/ 3142856 h 5165716"/>
                <a:gd name="connsiteX171" fmla="*/ 1195090 w 7905977"/>
                <a:gd name="connsiteY171" fmla="*/ 3139026 h 5165716"/>
                <a:gd name="connsiteX172" fmla="*/ 1137634 w 7905977"/>
                <a:gd name="connsiteY172" fmla="*/ 3142856 h 5165716"/>
                <a:gd name="connsiteX173" fmla="*/ 1084008 w 7905977"/>
                <a:gd name="connsiteY173" fmla="*/ 3146687 h 5165716"/>
                <a:gd name="connsiteX174" fmla="*/ 1030382 w 7905977"/>
                <a:gd name="connsiteY174" fmla="*/ 3156263 h 5165716"/>
                <a:gd name="connsiteX175" fmla="*/ 980587 w 7905977"/>
                <a:gd name="connsiteY175" fmla="*/ 3163924 h 5165716"/>
                <a:gd name="connsiteX176" fmla="*/ 930791 w 7905977"/>
                <a:gd name="connsiteY176" fmla="*/ 3179245 h 5165716"/>
                <a:gd name="connsiteX177" fmla="*/ 884826 w 7905977"/>
                <a:gd name="connsiteY177" fmla="*/ 3192652 h 5165716"/>
                <a:gd name="connsiteX178" fmla="*/ 838861 w 7905977"/>
                <a:gd name="connsiteY178" fmla="*/ 3213719 h 5165716"/>
                <a:gd name="connsiteX179" fmla="*/ 802472 w 7905977"/>
                <a:gd name="connsiteY179" fmla="*/ 3234786 h 5165716"/>
                <a:gd name="connsiteX180" fmla="*/ 769914 w 7905977"/>
                <a:gd name="connsiteY180" fmla="*/ 3253938 h 5165716"/>
                <a:gd name="connsiteX181" fmla="*/ 739270 w 7905977"/>
                <a:gd name="connsiteY181" fmla="*/ 3275006 h 5165716"/>
                <a:gd name="connsiteX182" fmla="*/ 720118 w 7905977"/>
                <a:gd name="connsiteY182" fmla="*/ 3296073 h 5165716"/>
                <a:gd name="connsiteX183" fmla="*/ 699051 w 7905977"/>
                <a:gd name="connsiteY183" fmla="*/ 3320971 h 5165716"/>
                <a:gd name="connsiteX184" fmla="*/ 681814 w 7905977"/>
                <a:gd name="connsiteY184" fmla="*/ 3342038 h 5165716"/>
                <a:gd name="connsiteX185" fmla="*/ 670323 w 7905977"/>
                <a:gd name="connsiteY185" fmla="*/ 3366936 h 5165716"/>
                <a:gd name="connsiteX186" fmla="*/ 666492 w 7905977"/>
                <a:gd name="connsiteY186" fmla="*/ 3391833 h 5165716"/>
                <a:gd name="connsiteX187" fmla="*/ 660747 w 7905977"/>
                <a:gd name="connsiteY187" fmla="*/ 3410985 h 5165716"/>
                <a:gd name="connsiteX188" fmla="*/ 666492 w 7905977"/>
                <a:gd name="connsiteY188" fmla="*/ 3435883 h 5165716"/>
                <a:gd name="connsiteX189" fmla="*/ 674153 w 7905977"/>
                <a:gd name="connsiteY189" fmla="*/ 3460781 h 5165716"/>
                <a:gd name="connsiteX190" fmla="*/ 681814 w 7905977"/>
                <a:gd name="connsiteY190" fmla="*/ 3485678 h 5165716"/>
                <a:gd name="connsiteX191" fmla="*/ 699051 w 7905977"/>
                <a:gd name="connsiteY191" fmla="*/ 3510576 h 5165716"/>
                <a:gd name="connsiteX192" fmla="*/ 720118 w 7905977"/>
                <a:gd name="connsiteY192" fmla="*/ 3531643 h 5165716"/>
                <a:gd name="connsiteX193" fmla="*/ 745016 w 7905977"/>
                <a:gd name="connsiteY193" fmla="*/ 3552711 h 5165716"/>
                <a:gd name="connsiteX194" fmla="*/ 773744 w 7905977"/>
                <a:gd name="connsiteY194" fmla="*/ 3577608 h 5165716"/>
                <a:gd name="connsiteX195" fmla="*/ 802472 w 7905977"/>
                <a:gd name="connsiteY195" fmla="*/ 3592930 h 5165716"/>
                <a:gd name="connsiteX196" fmla="*/ 3496431 w 7905977"/>
                <a:gd name="connsiteY196" fmla="*/ 5165716 h 5165716"/>
                <a:gd name="connsiteX197" fmla="*/ 2471934 w 7905977"/>
                <a:gd name="connsiteY197" fmla="*/ 5165716 h 5165716"/>
                <a:gd name="connsiteX198" fmla="*/ 371551 w 7905977"/>
                <a:gd name="connsiteY198" fmla="*/ 3941498 h 5165716"/>
                <a:gd name="connsiteX199" fmla="*/ 285366 w 7905977"/>
                <a:gd name="connsiteY199" fmla="*/ 3887872 h 5165716"/>
                <a:gd name="connsiteX200" fmla="*/ 210673 w 7905977"/>
                <a:gd name="connsiteY200" fmla="*/ 3828501 h 5165716"/>
                <a:gd name="connsiteX201" fmla="*/ 178115 w 7905977"/>
                <a:gd name="connsiteY201" fmla="*/ 3799773 h 5165716"/>
                <a:gd name="connsiteX202" fmla="*/ 149386 w 7905977"/>
                <a:gd name="connsiteY202" fmla="*/ 3767214 h 5165716"/>
                <a:gd name="connsiteX203" fmla="*/ 120658 w 7905977"/>
                <a:gd name="connsiteY203" fmla="*/ 3734655 h 5165716"/>
                <a:gd name="connsiteX204" fmla="*/ 95761 w 7905977"/>
                <a:gd name="connsiteY204" fmla="*/ 3702097 h 5165716"/>
                <a:gd name="connsiteX205" fmla="*/ 74693 w 7905977"/>
                <a:gd name="connsiteY205" fmla="*/ 3667623 h 5165716"/>
                <a:gd name="connsiteX206" fmla="*/ 53626 w 7905977"/>
                <a:gd name="connsiteY206" fmla="*/ 3635065 h 5165716"/>
                <a:gd name="connsiteX207" fmla="*/ 42135 w 7905977"/>
                <a:gd name="connsiteY207" fmla="*/ 3598676 h 5165716"/>
                <a:gd name="connsiteX208" fmla="*/ 24898 w 7905977"/>
                <a:gd name="connsiteY208" fmla="*/ 3560372 h 5165716"/>
                <a:gd name="connsiteX209" fmla="*/ 17237 w 7905977"/>
                <a:gd name="connsiteY209" fmla="*/ 3527813 h 5165716"/>
                <a:gd name="connsiteX210" fmla="*/ 7661 w 7905977"/>
                <a:gd name="connsiteY210" fmla="*/ 3489509 h 5165716"/>
                <a:gd name="connsiteX211" fmla="*/ 3831 w 7905977"/>
                <a:gd name="connsiteY211" fmla="*/ 3449290 h 5165716"/>
                <a:gd name="connsiteX212" fmla="*/ 0 w 7905977"/>
                <a:gd name="connsiteY212" fmla="*/ 3410985 h 5165716"/>
                <a:gd name="connsiteX213" fmla="*/ 3831 w 7905977"/>
                <a:gd name="connsiteY213" fmla="*/ 3374596 h 5165716"/>
                <a:gd name="connsiteX214" fmla="*/ 7661 w 7905977"/>
                <a:gd name="connsiteY214" fmla="*/ 3338207 h 5165716"/>
                <a:gd name="connsiteX215" fmla="*/ 17237 w 7905977"/>
                <a:gd name="connsiteY215" fmla="*/ 3299903 h 5165716"/>
                <a:gd name="connsiteX216" fmla="*/ 24898 w 7905977"/>
                <a:gd name="connsiteY216" fmla="*/ 3263514 h 5165716"/>
                <a:gd name="connsiteX217" fmla="*/ 36389 w 7905977"/>
                <a:gd name="connsiteY217" fmla="*/ 3229041 h 5165716"/>
                <a:gd name="connsiteX218" fmla="*/ 53626 w 7905977"/>
                <a:gd name="connsiteY218" fmla="*/ 3192652 h 5165716"/>
                <a:gd name="connsiteX219" fmla="*/ 74693 w 7905977"/>
                <a:gd name="connsiteY219" fmla="*/ 3160093 h 5165716"/>
                <a:gd name="connsiteX220" fmla="*/ 95761 w 7905977"/>
                <a:gd name="connsiteY220" fmla="*/ 3125619 h 5165716"/>
                <a:gd name="connsiteX221" fmla="*/ 120658 w 7905977"/>
                <a:gd name="connsiteY221" fmla="*/ 3093061 h 5165716"/>
                <a:gd name="connsiteX222" fmla="*/ 149386 w 7905977"/>
                <a:gd name="connsiteY222" fmla="*/ 3060502 h 5165716"/>
                <a:gd name="connsiteX223" fmla="*/ 178115 w 7905977"/>
                <a:gd name="connsiteY223" fmla="*/ 3027944 h 5165716"/>
                <a:gd name="connsiteX224" fmla="*/ 210673 w 7905977"/>
                <a:gd name="connsiteY224" fmla="*/ 2999216 h 5165716"/>
                <a:gd name="connsiteX225" fmla="*/ 281536 w 7905977"/>
                <a:gd name="connsiteY225" fmla="*/ 2939844 h 5165716"/>
                <a:gd name="connsiteX226" fmla="*/ 363890 w 7905977"/>
                <a:gd name="connsiteY226" fmla="*/ 2886218 h 5165716"/>
                <a:gd name="connsiteX227" fmla="*/ 450074 w 7905977"/>
                <a:gd name="connsiteY227" fmla="*/ 2840253 h 5165716"/>
                <a:gd name="connsiteX228" fmla="*/ 545834 w 7905977"/>
                <a:gd name="connsiteY228" fmla="*/ 2803864 h 5165716"/>
                <a:gd name="connsiteX229" fmla="*/ 641595 w 7905977"/>
                <a:gd name="connsiteY229" fmla="*/ 2767476 h 5165716"/>
                <a:gd name="connsiteX230" fmla="*/ 745016 w 7905977"/>
                <a:gd name="connsiteY230" fmla="*/ 2736832 h 5165716"/>
                <a:gd name="connsiteX231" fmla="*/ 852268 w 7905977"/>
                <a:gd name="connsiteY231" fmla="*/ 2717680 h 5165716"/>
                <a:gd name="connsiteX232" fmla="*/ 963350 w 7905977"/>
                <a:gd name="connsiteY232" fmla="*/ 2700443 h 5165716"/>
                <a:gd name="connsiteX233" fmla="*/ 1074432 w 7905977"/>
                <a:gd name="connsiteY233" fmla="*/ 2692782 h 5165716"/>
                <a:gd name="connsiteX234" fmla="*/ 1191259 w 7905977"/>
                <a:gd name="connsiteY234" fmla="*/ 2688952 h 5165716"/>
                <a:gd name="connsiteX235" fmla="*/ 1306172 w 7905977"/>
                <a:gd name="connsiteY235" fmla="*/ 2692782 h 5165716"/>
                <a:gd name="connsiteX236" fmla="*/ 1422999 w 7905977"/>
                <a:gd name="connsiteY236" fmla="*/ 2700443 h 5165716"/>
                <a:gd name="connsiteX237" fmla="*/ 1534081 w 7905977"/>
                <a:gd name="connsiteY237" fmla="*/ 2717680 h 5165716"/>
                <a:gd name="connsiteX238" fmla="*/ 1641333 w 7905977"/>
                <a:gd name="connsiteY238" fmla="*/ 2736832 h 5165716"/>
                <a:gd name="connsiteX239" fmla="*/ 1744754 w 7905977"/>
                <a:gd name="connsiteY239" fmla="*/ 2767476 h 5165716"/>
                <a:gd name="connsiteX240" fmla="*/ 1840515 w 7905977"/>
                <a:gd name="connsiteY240" fmla="*/ 2803864 h 5165716"/>
                <a:gd name="connsiteX241" fmla="*/ 1934360 w 7905977"/>
                <a:gd name="connsiteY241" fmla="*/ 2840253 h 5165716"/>
                <a:gd name="connsiteX242" fmla="*/ 2022459 w 7905977"/>
                <a:gd name="connsiteY242" fmla="*/ 2886218 h 5165716"/>
                <a:gd name="connsiteX243" fmla="*/ 2223556 w 7905977"/>
                <a:gd name="connsiteY243" fmla="*/ 3006876 h 5165716"/>
                <a:gd name="connsiteX244" fmla="*/ 2279097 w 7905977"/>
                <a:gd name="connsiteY244" fmla="*/ 3031774 h 5165716"/>
                <a:gd name="connsiteX245" fmla="*/ 2340384 w 7905977"/>
                <a:gd name="connsiteY245" fmla="*/ 3047096 h 5165716"/>
                <a:gd name="connsiteX246" fmla="*/ 2411247 w 7905977"/>
                <a:gd name="connsiteY246" fmla="*/ 3060502 h 5165716"/>
                <a:gd name="connsiteX247" fmla="*/ 2480194 w 7905977"/>
                <a:gd name="connsiteY247" fmla="*/ 3064333 h 5165716"/>
                <a:gd name="connsiteX248" fmla="*/ 2551057 w 7905977"/>
                <a:gd name="connsiteY248" fmla="*/ 3060502 h 5165716"/>
                <a:gd name="connsiteX249" fmla="*/ 2621919 w 7905977"/>
                <a:gd name="connsiteY249" fmla="*/ 3047096 h 5165716"/>
                <a:gd name="connsiteX250" fmla="*/ 2683206 w 7905977"/>
                <a:gd name="connsiteY250" fmla="*/ 3031774 h 5165716"/>
                <a:gd name="connsiteX251" fmla="*/ 2736832 w 7905977"/>
                <a:gd name="connsiteY251" fmla="*/ 3006876 h 5165716"/>
                <a:gd name="connsiteX252" fmla="*/ 2769390 w 7905977"/>
                <a:gd name="connsiteY252" fmla="*/ 2981979 h 5165716"/>
                <a:gd name="connsiteX253" fmla="*/ 2794288 w 7905977"/>
                <a:gd name="connsiteY253" fmla="*/ 2957081 h 5165716"/>
                <a:gd name="connsiteX254" fmla="*/ 2811525 w 7905977"/>
                <a:gd name="connsiteY254" fmla="*/ 2928353 h 5165716"/>
                <a:gd name="connsiteX255" fmla="*/ 2815355 w 7905977"/>
                <a:gd name="connsiteY255" fmla="*/ 2914947 h 5165716"/>
                <a:gd name="connsiteX256" fmla="*/ 2815355 w 7905977"/>
                <a:gd name="connsiteY256" fmla="*/ 2903455 h 5165716"/>
                <a:gd name="connsiteX257" fmla="*/ 2815355 w 7905977"/>
                <a:gd name="connsiteY257" fmla="*/ 2890049 h 5165716"/>
                <a:gd name="connsiteX258" fmla="*/ 2811525 w 7905977"/>
                <a:gd name="connsiteY258" fmla="*/ 2878558 h 5165716"/>
                <a:gd name="connsiteX259" fmla="*/ 2794288 w 7905977"/>
                <a:gd name="connsiteY259" fmla="*/ 2853660 h 5165716"/>
                <a:gd name="connsiteX260" fmla="*/ 2769390 w 7905977"/>
                <a:gd name="connsiteY260" fmla="*/ 2828762 h 5165716"/>
                <a:gd name="connsiteX261" fmla="*/ 2733001 w 7905977"/>
                <a:gd name="connsiteY261" fmla="*/ 2803864 h 5165716"/>
                <a:gd name="connsiteX262" fmla="*/ 2526159 w 7905977"/>
                <a:gd name="connsiteY262" fmla="*/ 2683206 h 5165716"/>
                <a:gd name="connsiteX263" fmla="*/ 2443805 w 7905977"/>
                <a:gd name="connsiteY263" fmla="*/ 2629581 h 5165716"/>
                <a:gd name="connsiteX264" fmla="*/ 2372942 w 7905977"/>
                <a:gd name="connsiteY264" fmla="*/ 2575955 h 5165716"/>
                <a:gd name="connsiteX265" fmla="*/ 2340384 w 7905977"/>
                <a:gd name="connsiteY265" fmla="*/ 2543396 h 5165716"/>
                <a:gd name="connsiteX266" fmla="*/ 2307825 w 7905977"/>
                <a:gd name="connsiteY266" fmla="*/ 2514668 h 5165716"/>
                <a:gd name="connsiteX267" fmla="*/ 2282928 w 7905977"/>
                <a:gd name="connsiteY267" fmla="*/ 2482110 h 5165716"/>
                <a:gd name="connsiteX268" fmla="*/ 2258030 w 7905977"/>
                <a:gd name="connsiteY268" fmla="*/ 2447636 h 5165716"/>
                <a:gd name="connsiteX269" fmla="*/ 2233132 w 7905977"/>
                <a:gd name="connsiteY269" fmla="*/ 2415078 h 5165716"/>
                <a:gd name="connsiteX270" fmla="*/ 2215895 w 7905977"/>
                <a:gd name="connsiteY270" fmla="*/ 2382519 h 5165716"/>
                <a:gd name="connsiteX271" fmla="*/ 2200574 w 7905977"/>
                <a:gd name="connsiteY271" fmla="*/ 2344215 h 5165716"/>
                <a:gd name="connsiteX272" fmla="*/ 2183337 w 7905977"/>
                <a:gd name="connsiteY272" fmla="*/ 2311656 h 5165716"/>
                <a:gd name="connsiteX273" fmla="*/ 2175676 w 7905977"/>
                <a:gd name="connsiteY273" fmla="*/ 2275267 h 5165716"/>
                <a:gd name="connsiteX274" fmla="*/ 2166100 w 7905977"/>
                <a:gd name="connsiteY274" fmla="*/ 2236963 h 5165716"/>
                <a:gd name="connsiteX275" fmla="*/ 2162270 w 7905977"/>
                <a:gd name="connsiteY275" fmla="*/ 2200574 h 5165716"/>
                <a:gd name="connsiteX276" fmla="*/ 2158439 w 7905977"/>
                <a:gd name="connsiteY276" fmla="*/ 2162270 h 5165716"/>
                <a:gd name="connsiteX277" fmla="*/ 2162270 w 7905977"/>
                <a:gd name="connsiteY277" fmla="*/ 2125881 h 5165716"/>
                <a:gd name="connsiteX278" fmla="*/ 2166100 w 7905977"/>
                <a:gd name="connsiteY278" fmla="*/ 2089492 h 5165716"/>
                <a:gd name="connsiteX279" fmla="*/ 2169930 w 7905977"/>
                <a:gd name="connsiteY279" fmla="*/ 2051188 h 5165716"/>
                <a:gd name="connsiteX280" fmla="*/ 2183337 w 7905977"/>
                <a:gd name="connsiteY280" fmla="*/ 2014799 h 5165716"/>
                <a:gd name="connsiteX281" fmla="*/ 2194828 w 7905977"/>
                <a:gd name="connsiteY281" fmla="*/ 1976495 h 5165716"/>
                <a:gd name="connsiteX282" fmla="*/ 2212065 w 7905977"/>
                <a:gd name="connsiteY282" fmla="*/ 1943936 h 5165716"/>
                <a:gd name="connsiteX283" fmla="*/ 2229302 w 7905977"/>
                <a:gd name="connsiteY283" fmla="*/ 1907547 h 5165716"/>
                <a:gd name="connsiteX284" fmla="*/ 2254199 w 7905977"/>
                <a:gd name="connsiteY284" fmla="*/ 1873073 h 5165716"/>
                <a:gd name="connsiteX285" fmla="*/ 2273352 w 7905977"/>
                <a:gd name="connsiteY285" fmla="*/ 1840515 h 5165716"/>
                <a:gd name="connsiteX286" fmla="*/ 2303995 w 7905977"/>
                <a:gd name="connsiteY286" fmla="*/ 1807956 h 5165716"/>
                <a:gd name="connsiteX287" fmla="*/ 2332723 w 7905977"/>
                <a:gd name="connsiteY287" fmla="*/ 1773483 h 5165716"/>
                <a:gd name="connsiteX288" fmla="*/ 2365282 w 7905977"/>
                <a:gd name="connsiteY288" fmla="*/ 1744755 h 5165716"/>
                <a:gd name="connsiteX289" fmla="*/ 2439975 w 7905977"/>
                <a:gd name="connsiteY289" fmla="*/ 1687298 h 5165716"/>
                <a:gd name="connsiteX290" fmla="*/ 2522329 w 7905977"/>
                <a:gd name="connsiteY290" fmla="*/ 1633673 h 5165716"/>
                <a:gd name="connsiteX291" fmla="*/ 2608513 w 7905977"/>
                <a:gd name="connsiteY291" fmla="*/ 1587708 h 5165716"/>
                <a:gd name="connsiteX292" fmla="*/ 2700443 w 7905977"/>
                <a:gd name="connsiteY292" fmla="*/ 1547488 h 5165716"/>
                <a:gd name="connsiteX293" fmla="*/ 2800034 w 7905977"/>
                <a:gd name="connsiteY293" fmla="*/ 1513014 h 5165716"/>
                <a:gd name="connsiteX294" fmla="*/ 2903455 w 7905977"/>
                <a:gd name="connsiteY294" fmla="*/ 1484286 h 5165716"/>
                <a:gd name="connsiteX295" fmla="*/ 3010706 w 7905977"/>
                <a:gd name="connsiteY295" fmla="*/ 1465134 h 5165716"/>
                <a:gd name="connsiteX296" fmla="*/ 3117958 w 7905977"/>
                <a:gd name="connsiteY296" fmla="*/ 1447897 h 5165716"/>
                <a:gd name="connsiteX297" fmla="*/ 3232871 w 7905977"/>
                <a:gd name="connsiteY297" fmla="*/ 1440237 h 5165716"/>
                <a:gd name="connsiteX298" fmla="*/ 3349698 w 7905977"/>
                <a:gd name="connsiteY298" fmla="*/ 1434491 h 5165716"/>
                <a:gd name="connsiteX299" fmla="*/ 3464611 w 7905977"/>
                <a:gd name="connsiteY299" fmla="*/ 1440237 h 5165716"/>
                <a:gd name="connsiteX300" fmla="*/ 3575693 w 7905977"/>
                <a:gd name="connsiteY300" fmla="*/ 1447897 h 5165716"/>
                <a:gd name="connsiteX301" fmla="*/ 3688690 w 7905977"/>
                <a:gd name="connsiteY301" fmla="*/ 1465134 h 5165716"/>
                <a:gd name="connsiteX302" fmla="*/ 3795942 w 7905977"/>
                <a:gd name="connsiteY302" fmla="*/ 1484286 h 5165716"/>
                <a:gd name="connsiteX303" fmla="*/ 3899363 w 7905977"/>
                <a:gd name="connsiteY303" fmla="*/ 1513014 h 5165716"/>
                <a:gd name="connsiteX304" fmla="*/ 3995123 w 7905977"/>
                <a:gd name="connsiteY304" fmla="*/ 1547488 h 5165716"/>
                <a:gd name="connsiteX305" fmla="*/ 4088968 w 7905977"/>
                <a:gd name="connsiteY305" fmla="*/ 1587708 h 5165716"/>
                <a:gd name="connsiteX306" fmla="*/ 4175152 w 7905977"/>
                <a:gd name="connsiteY306" fmla="*/ 1633673 h 5165716"/>
                <a:gd name="connsiteX307" fmla="*/ 4378164 w 7905977"/>
                <a:gd name="connsiteY307" fmla="*/ 1754331 h 5165716"/>
                <a:gd name="connsiteX308" fmla="*/ 4431790 w 7905977"/>
                <a:gd name="connsiteY308" fmla="*/ 1779228 h 5165716"/>
                <a:gd name="connsiteX309" fmla="*/ 4494992 w 7905977"/>
                <a:gd name="connsiteY309" fmla="*/ 1794550 h 5165716"/>
                <a:gd name="connsiteX310" fmla="*/ 4563940 w 7905977"/>
                <a:gd name="connsiteY310" fmla="*/ 1807956 h 5165716"/>
                <a:gd name="connsiteX311" fmla="*/ 4634802 w 7905977"/>
                <a:gd name="connsiteY311" fmla="*/ 1811787 h 5165716"/>
                <a:gd name="connsiteX312" fmla="*/ 4709496 w 7905977"/>
                <a:gd name="connsiteY312" fmla="*/ 1807956 h 5165716"/>
                <a:gd name="connsiteX313" fmla="*/ 4776528 w 7905977"/>
                <a:gd name="connsiteY313" fmla="*/ 1794550 h 5165716"/>
                <a:gd name="connsiteX314" fmla="*/ 4837814 w 7905977"/>
                <a:gd name="connsiteY314" fmla="*/ 1779228 h 5165716"/>
                <a:gd name="connsiteX315" fmla="*/ 4891440 w 7905977"/>
                <a:gd name="connsiteY315" fmla="*/ 1754331 h 5165716"/>
                <a:gd name="connsiteX316" fmla="*/ 4923999 w 7905977"/>
                <a:gd name="connsiteY316" fmla="*/ 1729433 h 5165716"/>
                <a:gd name="connsiteX317" fmla="*/ 4952727 w 7905977"/>
                <a:gd name="connsiteY317" fmla="*/ 1704535 h 5165716"/>
                <a:gd name="connsiteX318" fmla="*/ 4966134 w 7905977"/>
                <a:gd name="connsiteY318" fmla="*/ 1675807 h 5165716"/>
                <a:gd name="connsiteX319" fmla="*/ 4969964 w 7905977"/>
                <a:gd name="connsiteY319" fmla="*/ 1662401 h 5165716"/>
                <a:gd name="connsiteX320" fmla="*/ 4973794 w 7905977"/>
                <a:gd name="connsiteY320" fmla="*/ 1650910 h 5165716"/>
                <a:gd name="connsiteX321" fmla="*/ 4969964 w 7905977"/>
                <a:gd name="connsiteY321" fmla="*/ 1637503 h 5165716"/>
                <a:gd name="connsiteX322" fmla="*/ 4966134 w 7905977"/>
                <a:gd name="connsiteY322" fmla="*/ 1626012 h 5165716"/>
                <a:gd name="connsiteX323" fmla="*/ 4948896 w 7905977"/>
                <a:gd name="connsiteY323" fmla="*/ 1601114 h 5165716"/>
                <a:gd name="connsiteX324" fmla="*/ 4923999 w 7905977"/>
                <a:gd name="connsiteY324" fmla="*/ 1576216 h 5165716"/>
                <a:gd name="connsiteX325" fmla="*/ 4891440 w 7905977"/>
                <a:gd name="connsiteY325" fmla="*/ 1551319 h 5165716"/>
                <a:gd name="connsiteX326" fmla="*/ 4684598 w 7905977"/>
                <a:gd name="connsiteY326" fmla="*/ 1430661 h 5165716"/>
                <a:gd name="connsiteX327" fmla="*/ 4602244 w 7905977"/>
                <a:gd name="connsiteY327" fmla="*/ 1380865 h 5165716"/>
                <a:gd name="connsiteX328" fmla="*/ 4527551 w 7905977"/>
                <a:gd name="connsiteY328" fmla="*/ 1323409 h 5165716"/>
                <a:gd name="connsiteX329" fmla="*/ 4494992 w 7905977"/>
                <a:gd name="connsiteY329" fmla="*/ 1290850 h 5165716"/>
                <a:gd name="connsiteX330" fmla="*/ 4466264 w 7905977"/>
                <a:gd name="connsiteY330" fmla="*/ 1262122 h 5165716"/>
                <a:gd name="connsiteX331" fmla="*/ 4437536 w 7905977"/>
                <a:gd name="connsiteY331" fmla="*/ 1227649 h 5165716"/>
                <a:gd name="connsiteX332" fmla="*/ 4412638 w 7905977"/>
                <a:gd name="connsiteY332" fmla="*/ 1195090 h 5165716"/>
                <a:gd name="connsiteX333" fmla="*/ 4391571 w 7905977"/>
                <a:gd name="connsiteY333" fmla="*/ 1162531 h 5165716"/>
                <a:gd name="connsiteX334" fmla="*/ 4370504 w 7905977"/>
                <a:gd name="connsiteY334" fmla="*/ 1129973 h 5165716"/>
                <a:gd name="connsiteX335" fmla="*/ 4353267 w 7905977"/>
                <a:gd name="connsiteY335" fmla="*/ 1091669 h 5165716"/>
                <a:gd name="connsiteX336" fmla="*/ 4341776 w 7905977"/>
                <a:gd name="connsiteY336" fmla="*/ 1059110 h 5165716"/>
                <a:gd name="connsiteX337" fmla="*/ 4328369 w 7905977"/>
                <a:gd name="connsiteY337" fmla="*/ 1022721 h 5165716"/>
                <a:gd name="connsiteX338" fmla="*/ 4320708 w 7905977"/>
                <a:gd name="connsiteY338" fmla="*/ 984417 h 5165716"/>
                <a:gd name="connsiteX339" fmla="*/ 4316878 w 7905977"/>
                <a:gd name="connsiteY339" fmla="*/ 948028 h 5165716"/>
                <a:gd name="connsiteX340" fmla="*/ 4316878 w 7905977"/>
                <a:gd name="connsiteY340" fmla="*/ 909724 h 5165716"/>
                <a:gd name="connsiteX341" fmla="*/ 4316878 w 7905977"/>
                <a:gd name="connsiteY341" fmla="*/ 873335 h 5165716"/>
                <a:gd name="connsiteX342" fmla="*/ 4320708 w 7905977"/>
                <a:gd name="connsiteY342" fmla="*/ 835031 h 5165716"/>
                <a:gd name="connsiteX343" fmla="*/ 4328369 w 7905977"/>
                <a:gd name="connsiteY343" fmla="*/ 798642 h 5165716"/>
                <a:gd name="connsiteX344" fmla="*/ 4337945 w 7905977"/>
                <a:gd name="connsiteY344" fmla="*/ 762253 h 5165716"/>
                <a:gd name="connsiteX345" fmla="*/ 4349436 w 7905977"/>
                <a:gd name="connsiteY345" fmla="*/ 723949 h 5165716"/>
                <a:gd name="connsiteX346" fmla="*/ 4366674 w 7905977"/>
                <a:gd name="connsiteY346" fmla="*/ 691390 h 5165716"/>
                <a:gd name="connsiteX347" fmla="*/ 4387740 w 7905977"/>
                <a:gd name="connsiteY347" fmla="*/ 653086 h 5165716"/>
                <a:gd name="connsiteX348" fmla="*/ 4406892 w 7905977"/>
                <a:gd name="connsiteY348" fmla="*/ 620528 h 5165716"/>
                <a:gd name="connsiteX349" fmla="*/ 4431790 w 7905977"/>
                <a:gd name="connsiteY349" fmla="*/ 587969 h 5165716"/>
                <a:gd name="connsiteX350" fmla="*/ 4456688 w 7905977"/>
                <a:gd name="connsiteY350" fmla="*/ 555411 h 5165716"/>
                <a:gd name="connsiteX351" fmla="*/ 4491162 w 7905977"/>
                <a:gd name="connsiteY351" fmla="*/ 524767 h 5165716"/>
                <a:gd name="connsiteX352" fmla="*/ 4519890 w 7905977"/>
                <a:gd name="connsiteY352" fmla="*/ 492209 h 5165716"/>
                <a:gd name="connsiteX353" fmla="*/ 4594583 w 7905977"/>
                <a:gd name="connsiteY353" fmla="*/ 434752 h 5165716"/>
                <a:gd name="connsiteX354" fmla="*/ 4676937 w 7905977"/>
                <a:gd name="connsiteY354" fmla="*/ 381127 h 5165716"/>
                <a:gd name="connsiteX355" fmla="*/ 4763122 w 7905977"/>
                <a:gd name="connsiteY355" fmla="*/ 335162 h 5165716"/>
                <a:gd name="connsiteX356" fmla="*/ 4858882 w 7905977"/>
                <a:gd name="connsiteY356" fmla="*/ 294942 h 5165716"/>
                <a:gd name="connsiteX357" fmla="*/ 4952727 w 7905977"/>
                <a:gd name="connsiteY357" fmla="*/ 260468 h 5165716"/>
                <a:gd name="connsiteX358" fmla="*/ 5056148 w 7905977"/>
                <a:gd name="connsiteY358" fmla="*/ 231740 h 5165716"/>
                <a:gd name="connsiteX359" fmla="*/ 5163400 w 7905977"/>
                <a:gd name="connsiteY359" fmla="*/ 210673 h 5165716"/>
                <a:gd name="connsiteX360" fmla="*/ 5276397 w 7905977"/>
                <a:gd name="connsiteY360" fmla="*/ 195351 h 5165716"/>
                <a:gd name="connsiteX361" fmla="*/ 5387479 w 7905977"/>
                <a:gd name="connsiteY361" fmla="*/ 185775 h 5165716"/>
                <a:gd name="connsiteX362" fmla="*/ 5504306 w 7905977"/>
                <a:gd name="connsiteY362" fmla="*/ 181945 h 5165716"/>
                <a:gd name="connsiteX363" fmla="*/ 5619219 w 7905977"/>
                <a:gd name="connsiteY363" fmla="*/ 185775 h 5165716"/>
                <a:gd name="connsiteX364" fmla="*/ 5730301 w 7905977"/>
                <a:gd name="connsiteY364" fmla="*/ 195351 h 5165716"/>
                <a:gd name="connsiteX365" fmla="*/ 5843298 w 7905977"/>
                <a:gd name="connsiteY365" fmla="*/ 210673 h 5165716"/>
                <a:gd name="connsiteX366" fmla="*/ 5950550 w 7905977"/>
                <a:gd name="connsiteY366" fmla="*/ 231740 h 5165716"/>
                <a:gd name="connsiteX367" fmla="*/ 6053971 w 7905977"/>
                <a:gd name="connsiteY367" fmla="*/ 260468 h 5165716"/>
                <a:gd name="connsiteX368" fmla="*/ 6151647 w 7905977"/>
                <a:gd name="connsiteY368" fmla="*/ 294942 h 5165716"/>
                <a:gd name="connsiteX369" fmla="*/ 6243577 w 7905977"/>
                <a:gd name="connsiteY369" fmla="*/ 335162 h 5165716"/>
                <a:gd name="connsiteX370" fmla="*/ 6329761 w 7905977"/>
                <a:gd name="connsiteY370" fmla="*/ 381127 h 5165716"/>
                <a:gd name="connsiteX371" fmla="*/ 6536604 w 7905977"/>
                <a:gd name="connsiteY371" fmla="*/ 501785 h 5165716"/>
                <a:gd name="connsiteX372" fmla="*/ 6590230 w 7905977"/>
                <a:gd name="connsiteY372" fmla="*/ 524767 h 5165716"/>
                <a:gd name="connsiteX373" fmla="*/ 6653431 w 7905977"/>
                <a:gd name="connsiteY373" fmla="*/ 542004 h 5165716"/>
                <a:gd name="connsiteX374" fmla="*/ 6718548 w 7905977"/>
                <a:gd name="connsiteY374" fmla="*/ 555411 h 5165716"/>
                <a:gd name="connsiteX375" fmla="*/ 6793242 w 7905977"/>
                <a:gd name="connsiteY375" fmla="*/ 559241 h 5165716"/>
                <a:gd name="connsiteX376" fmla="*/ 6864104 w 7905977"/>
                <a:gd name="connsiteY376" fmla="*/ 555411 h 5165716"/>
                <a:gd name="connsiteX377" fmla="*/ 6929221 w 7905977"/>
                <a:gd name="connsiteY377" fmla="*/ 542004 h 5165716"/>
                <a:gd name="connsiteX378" fmla="*/ 6992423 w 7905977"/>
                <a:gd name="connsiteY378" fmla="*/ 524767 h 5165716"/>
                <a:gd name="connsiteX379" fmla="*/ 7046049 w 7905977"/>
                <a:gd name="connsiteY379" fmla="*/ 501785 h 51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</a:cxnLst>
              <a:rect l="l" t="t" r="r" b="b"/>
              <a:pathLst>
                <a:path w="7905977" h="5165716">
                  <a:moveTo>
                    <a:pt x="7905977" y="0"/>
                  </a:moveTo>
                  <a:lnTo>
                    <a:pt x="7905977" y="599460"/>
                  </a:lnTo>
                  <a:lnTo>
                    <a:pt x="7835114" y="641595"/>
                  </a:lnTo>
                  <a:lnTo>
                    <a:pt x="7484632" y="844607"/>
                  </a:lnTo>
                  <a:lnTo>
                    <a:pt x="7409938" y="884826"/>
                  </a:lnTo>
                  <a:lnTo>
                    <a:pt x="7335245" y="919300"/>
                  </a:lnTo>
                  <a:lnTo>
                    <a:pt x="7252891" y="948028"/>
                  </a:lnTo>
                  <a:lnTo>
                    <a:pt x="7164792" y="967180"/>
                  </a:lnTo>
                  <a:lnTo>
                    <a:pt x="7078608" y="988248"/>
                  </a:lnTo>
                  <a:lnTo>
                    <a:pt x="6982847" y="1001654"/>
                  </a:lnTo>
                  <a:lnTo>
                    <a:pt x="6889002" y="1009315"/>
                  </a:lnTo>
                  <a:lnTo>
                    <a:pt x="6793242" y="1013145"/>
                  </a:lnTo>
                  <a:lnTo>
                    <a:pt x="6697481" y="1009315"/>
                  </a:lnTo>
                  <a:lnTo>
                    <a:pt x="6603636" y="1001654"/>
                  </a:lnTo>
                  <a:lnTo>
                    <a:pt x="6507876" y="988248"/>
                  </a:lnTo>
                  <a:lnTo>
                    <a:pt x="6421691" y="967180"/>
                  </a:lnTo>
                  <a:lnTo>
                    <a:pt x="6333592" y="948028"/>
                  </a:lnTo>
                  <a:lnTo>
                    <a:pt x="6251238" y="919300"/>
                  </a:lnTo>
                  <a:lnTo>
                    <a:pt x="6172714" y="884826"/>
                  </a:lnTo>
                  <a:lnTo>
                    <a:pt x="6103766" y="844607"/>
                  </a:lnTo>
                  <a:lnTo>
                    <a:pt x="5896924" y="727779"/>
                  </a:lnTo>
                  <a:lnTo>
                    <a:pt x="5858620" y="706712"/>
                  </a:lnTo>
                  <a:lnTo>
                    <a:pt x="5812655" y="687560"/>
                  </a:lnTo>
                  <a:lnTo>
                    <a:pt x="5768606" y="670323"/>
                  </a:lnTo>
                  <a:lnTo>
                    <a:pt x="5718810" y="658832"/>
                  </a:lnTo>
                  <a:lnTo>
                    <a:pt x="5669014" y="649256"/>
                  </a:lnTo>
                  <a:lnTo>
                    <a:pt x="5615388" y="641595"/>
                  </a:lnTo>
                  <a:lnTo>
                    <a:pt x="5561763" y="637764"/>
                  </a:lnTo>
                  <a:lnTo>
                    <a:pt x="5504306" y="633934"/>
                  </a:lnTo>
                  <a:lnTo>
                    <a:pt x="5448766" y="637764"/>
                  </a:lnTo>
                  <a:lnTo>
                    <a:pt x="5395140" y="641595"/>
                  </a:lnTo>
                  <a:lnTo>
                    <a:pt x="5341514" y="649256"/>
                  </a:lnTo>
                  <a:lnTo>
                    <a:pt x="5291718" y="658832"/>
                  </a:lnTo>
                  <a:lnTo>
                    <a:pt x="5241923" y="670323"/>
                  </a:lnTo>
                  <a:lnTo>
                    <a:pt x="5197874" y="687560"/>
                  </a:lnTo>
                  <a:lnTo>
                    <a:pt x="5151908" y="706712"/>
                  </a:lnTo>
                  <a:lnTo>
                    <a:pt x="5115520" y="727779"/>
                  </a:lnTo>
                  <a:lnTo>
                    <a:pt x="5081046" y="748846"/>
                  </a:lnTo>
                  <a:lnTo>
                    <a:pt x="5052318" y="769914"/>
                  </a:lnTo>
                  <a:lnTo>
                    <a:pt x="5031250" y="790981"/>
                  </a:lnTo>
                  <a:lnTo>
                    <a:pt x="5012098" y="810133"/>
                  </a:lnTo>
                  <a:lnTo>
                    <a:pt x="4994862" y="835031"/>
                  </a:lnTo>
                  <a:lnTo>
                    <a:pt x="4987200" y="859928"/>
                  </a:lnTo>
                  <a:lnTo>
                    <a:pt x="4977624" y="880996"/>
                  </a:lnTo>
                  <a:lnTo>
                    <a:pt x="4977624" y="905893"/>
                  </a:lnTo>
                  <a:lnTo>
                    <a:pt x="4977624" y="930791"/>
                  </a:lnTo>
                  <a:lnTo>
                    <a:pt x="4987200" y="955689"/>
                  </a:lnTo>
                  <a:lnTo>
                    <a:pt x="4998692" y="980587"/>
                  </a:lnTo>
                  <a:lnTo>
                    <a:pt x="5012098" y="1001654"/>
                  </a:lnTo>
                  <a:lnTo>
                    <a:pt x="5031250" y="1026552"/>
                  </a:lnTo>
                  <a:lnTo>
                    <a:pt x="5056148" y="1045704"/>
                  </a:lnTo>
                  <a:lnTo>
                    <a:pt x="5084876" y="1066771"/>
                  </a:lnTo>
                  <a:lnTo>
                    <a:pt x="5115520" y="1087838"/>
                  </a:lnTo>
                  <a:lnTo>
                    <a:pt x="5316616" y="1198920"/>
                  </a:lnTo>
                  <a:lnTo>
                    <a:pt x="5322362" y="1204666"/>
                  </a:lnTo>
                  <a:lnTo>
                    <a:pt x="5391310" y="1248716"/>
                  </a:lnTo>
                  <a:lnTo>
                    <a:pt x="5454512" y="1298511"/>
                  </a:lnTo>
                  <a:lnTo>
                    <a:pt x="5508137" y="1348307"/>
                  </a:lnTo>
                  <a:lnTo>
                    <a:pt x="5552187" y="1405763"/>
                  </a:lnTo>
                  <a:lnTo>
                    <a:pt x="5586660" y="1465134"/>
                  </a:lnTo>
                  <a:lnTo>
                    <a:pt x="5611558" y="1522591"/>
                  </a:lnTo>
                  <a:lnTo>
                    <a:pt x="5623050" y="1555149"/>
                  </a:lnTo>
                  <a:lnTo>
                    <a:pt x="5626880" y="1583877"/>
                  </a:lnTo>
                  <a:lnTo>
                    <a:pt x="5630710" y="1616436"/>
                  </a:lnTo>
                  <a:lnTo>
                    <a:pt x="5636456" y="1650910"/>
                  </a:lnTo>
                  <a:lnTo>
                    <a:pt x="5630710" y="1679637"/>
                  </a:lnTo>
                  <a:lnTo>
                    <a:pt x="5630710" y="1712196"/>
                  </a:lnTo>
                  <a:lnTo>
                    <a:pt x="5623050" y="1744755"/>
                  </a:lnTo>
                  <a:lnTo>
                    <a:pt x="5615388" y="1773483"/>
                  </a:lnTo>
                  <a:lnTo>
                    <a:pt x="5601982" y="1807956"/>
                  </a:lnTo>
                  <a:lnTo>
                    <a:pt x="5590491" y="1836685"/>
                  </a:lnTo>
                  <a:lnTo>
                    <a:pt x="5557932" y="1894141"/>
                  </a:lnTo>
                  <a:lnTo>
                    <a:pt x="5511968" y="1951597"/>
                  </a:lnTo>
                  <a:lnTo>
                    <a:pt x="5458342" y="2001392"/>
                  </a:lnTo>
                  <a:lnTo>
                    <a:pt x="5395140" y="2051188"/>
                  </a:lnTo>
                  <a:lnTo>
                    <a:pt x="5326192" y="2097153"/>
                  </a:lnTo>
                  <a:lnTo>
                    <a:pt x="5255330" y="2137372"/>
                  </a:lnTo>
                  <a:lnTo>
                    <a:pt x="5176806" y="2171846"/>
                  </a:lnTo>
                  <a:lnTo>
                    <a:pt x="5098282" y="2200574"/>
                  </a:lnTo>
                  <a:lnTo>
                    <a:pt x="5012098" y="2221642"/>
                  </a:lnTo>
                  <a:lnTo>
                    <a:pt x="4920168" y="2240793"/>
                  </a:lnTo>
                  <a:lnTo>
                    <a:pt x="4830154" y="2254200"/>
                  </a:lnTo>
                  <a:lnTo>
                    <a:pt x="4734393" y="2261861"/>
                  </a:lnTo>
                  <a:lnTo>
                    <a:pt x="4638633" y="2265691"/>
                  </a:lnTo>
                  <a:lnTo>
                    <a:pt x="4539042" y="2261861"/>
                  </a:lnTo>
                  <a:lnTo>
                    <a:pt x="4445197" y="2254200"/>
                  </a:lnTo>
                  <a:lnTo>
                    <a:pt x="4353267" y="2240793"/>
                  </a:lnTo>
                  <a:lnTo>
                    <a:pt x="4263252" y="2221642"/>
                  </a:lnTo>
                  <a:lnTo>
                    <a:pt x="4180898" y="2200574"/>
                  </a:lnTo>
                  <a:lnTo>
                    <a:pt x="4096629" y="2171846"/>
                  </a:lnTo>
                  <a:lnTo>
                    <a:pt x="4018106" y="2137372"/>
                  </a:lnTo>
                  <a:lnTo>
                    <a:pt x="3949158" y="2097153"/>
                  </a:lnTo>
                  <a:lnTo>
                    <a:pt x="3742316" y="1980325"/>
                  </a:lnTo>
                  <a:lnTo>
                    <a:pt x="3700181" y="1961173"/>
                  </a:lnTo>
                  <a:lnTo>
                    <a:pt x="3659962" y="1940106"/>
                  </a:lnTo>
                  <a:lnTo>
                    <a:pt x="3613997" y="1922869"/>
                  </a:lnTo>
                  <a:lnTo>
                    <a:pt x="3564201" y="1911378"/>
                  </a:lnTo>
                  <a:lnTo>
                    <a:pt x="3510576" y="1901802"/>
                  </a:lnTo>
                  <a:lnTo>
                    <a:pt x="3456950" y="1894141"/>
                  </a:lnTo>
                  <a:lnTo>
                    <a:pt x="3403324" y="1890310"/>
                  </a:lnTo>
                  <a:lnTo>
                    <a:pt x="3349698" y="1886480"/>
                  </a:lnTo>
                  <a:lnTo>
                    <a:pt x="3296072" y="1890310"/>
                  </a:lnTo>
                  <a:lnTo>
                    <a:pt x="3242447" y="1894141"/>
                  </a:lnTo>
                  <a:lnTo>
                    <a:pt x="3188821" y="1901802"/>
                  </a:lnTo>
                  <a:lnTo>
                    <a:pt x="3133280" y="1911378"/>
                  </a:lnTo>
                  <a:lnTo>
                    <a:pt x="3089230" y="1922869"/>
                  </a:lnTo>
                  <a:lnTo>
                    <a:pt x="3039435" y="1940106"/>
                  </a:lnTo>
                  <a:lnTo>
                    <a:pt x="2997300" y="1961173"/>
                  </a:lnTo>
                  <a:lnTo>
                    <a:pt x="2957081" y="1980325"/>
                  </a:lnTo>
                  <a:lnTo>
                    <a:pt x="2928353" y="2001392"/>
                  </a:lnTo>
                  <a:lnTo>
                    <a:pt x="2897709" y="2022460"/>
                  </a:lnTo>
                  <a:lnTo>
                    <a:pt x="2872812" y="2043527"/>
                  </a:lnTo>
                  <a:lnTo>
                    <a:pt x="2857490" y="2064594"/>
                  </a:lnTo>
                  <a:lnTo>
                    <a:pt x="2840253" y="2089492"/>
                  </a:lnTo>
                  <a:lnTo>
                    <a:pt x="2828762" y="2112474"/>
                  </a:lnTo>
                  <a:lnTo>
                    <a:pt x="2824931" y="2133542"/>
                  </a:lnTo>
                  <a:lnTo>
                    <a:pt x="2819186" y="2158439"/>
                  </a:lnTo>
                  <a:lnTo>
                    <a:pt x="2824931" y="2183337"/>
                  </a:lnTo>
                  <a:lnTo>
                    <a:pt x="2832592" y="2208235"/>
                  </a:lnTo>
                  <a:lnTo>
                    <a:pt x="2840253" y="2229302"/>
                  </a:lnTo>
                  <a:lnTo>
                    <a:pt x="2857490" y="2254200"/>
                  </a:lnTo>
                  <a:lnTo>
                    <a:pt x="2878557" y="2275267"/>
                  </a:lnTo>
                  <a:lnTo>
                    <a:pt x="2897709" y="2300165"/>
                  </a:lnTo>
                  <a:lnTo>
                    <a:pt x="2928353" y="2319317"/>
                  </a:lnTo>
                  <a:lnTo>
                    <a:pt x="2960911" y="2336554"/>
                  </a:lnTo>
                  <a:lnTo>
                    <a:pt x="2964742" y="2340384"/>
                  </a:lnTo>
                  <a:lnTo>
                    <a:pt x="3167754" y="2457212"/>
                  </a:lnTo>
                  <a:lnTo>
                    <a:pt x="3236701" y="2501262"/>
                  </a:lnTo>
                  <a:lnTo>
                    <a:pt x="3299903" y="2551057"/>
                  </a:lnTo>
                  <a:lnTo>
                    <a:pt x="3353529" y="2600852"/>
                  </a:lnTo>
                  <a:lnTo>
                    <a:pt x="3399494" y="2658309"/>
                  </a:lnTo>
                  <a:lnTo>
                    <a:pt x="3432052" y="2717680"/>
                  </a:lnTo>
                  <a:lnTo>
                    <a:pt x="3456950" y="2775136"/>
                  </a:lnTo>
                  <a:lnTo>
                    <a:pt x="3464611" y="2807695"/>
                  </a:lnTo>
                  <a:lnTo>
                    <a:pt x="3472272" y="2836423"/>
                  </a:lnTo>
                  <a:lnTo>
                    <a:pt x="3478017" y="2870897"/>
                  </a:lnTo>
                  <a:lnTo>
                    <a:pt x="3478017" y="2903455"/>
                  </a:lnTo>
                  <a:lnTo>
                    <a:pt x="3478017" y="2932183"/>
                  </a:lnTo>
                  <a:lnTo>
                    <a:pt x="3472272" y="2964742"/>
                  </a:lnTo>
                  <a:lnTo>
                    <a:pt x="3460780" y="3027944"/>
                  </a:lnTo>
                  <a:lnTo>
                    <a:pt x="3435883" y="3085400"/>
                  </a:lnTo>
                  <a:lnTo>
                    <a:pt x="3403324" y="3142856"/>
                  </a:lnTo>
                  <a:lnTo>
                    <a:pt x="3361189" y="3196482"/>
                  </a:lnTo>
                  <a:lnTo>
                    <a:pt x="3311394" y="3250108"/>
                  </a:lnTo>
                  <a:lnTo>
                    <a:pt x="3250107" y="3299903"/>
                  </a:lnTo>
                  <a:lnTo>
                    <a:pt x="3179245" y="3345868"/>
                  </a:lnTo>
                  <a:lnTo>
                    <a:pt x="3171584" y="3349699"/>
                  </a:lnTo>
                  <a:lnTo>
                    <a:pt x="3100721" y="3386088"/>
                  </a:lnTo>
                  <a:lnTo>
                    <a:pt x="3022198" y="3424392"/>
                  </a:lnTo>
                  <a:lnTo>
                    <a:pt x="2939844" y="3449290"/>
                  </a:lnTo>
                  <a:lnTo>
                    <a:pt x="2853659" y="3474187"/>
                  </a:lnTo>
                  <a:lnTo>
                    <a:pt x="2765560" y="3495255"/>
                  </a:lnTo>
                  <a:lnTo>
                    <a:pt x="2675545" y="3506746"/>
                  </a:lnTo>
                  <a:lnTo>
                    <a:pt x="2579785" y="3514407"/>
                  </a:lnTo>
                  <a:lnTo>
                    <a:pt x="2480194" y="3520152"/>
                  </a:lnTo>
                  <a:lnTo>
                    <a:pt x="2386349" y="3514407"/>
                  </a:lnTo>
                  <a:lnTo>
                    <a:pt x="2290588" y="3506746"/>
                  </a:lnTo>
                  <a:lnTo>
                    <a:pt x="2200574" y="3495255"/>
                  </a:lnTo>
                  <a:lnTo>
                    <a:pt x="2108644" y="3474187"/>
                  </a:lnTo>
                  <a:lnTo>
                    <a:pt x="2022459" y="3449290"/>
                  </a:lnTo>
                  <a:lnTo>
                    <a:pt x="1943936" y="3424392"/>
                  </a:lnTo>
                  <a:lnTo>
                    <a:pt x="1865412" y="3391833"/>
                  </a:lnTo>
                  <a:lnTo>
                    <a:pt x="1790719" y="3349699"/>
                  </a:lnTo>
                  <a:lnTo>
                    <a:pt x="1587707" y="3234786"/>
                  </a:lnTo>
                  <a:lnTo>
                    <a:pt x="1545573" y="3213719"/>
                  </a:lnTo>
                  <a:lnTo>
                    <a:pt x="1505353" y="3192652"/>
                  </a:lnTo>
                  <a:lnTo>
                    <a:pt x="1459388" y="3179245"/>
                  </a:lnTo>
                  <a:lnTo>
                    <a:pt x="1409593" y="3163924"/>
                  </a:lnTo>
                  <a:lnTo>
                    <a:pt x="1355967" y="3156263"/>
                  </a:lnTo>
                  <a:lnTo>
                    <a:pt x="1302341" y="3146687"/>
                  </a:lnTo>
                  <a:lnTo>
                    <a:pt x="1248716" y="3142856"/>
                  </a:lnTo>
                  <a:lnTo>
                    <a:pt x="1195090" y="3139026"/>
                  </a:lnTo>
                  <a:lnTo>
                    <a:pt x="1137634" y="3142856"/>
                  </a:lnTo>
                  <a:lnTo>
                    <a:pt x="1084008" y="3146687"/>
                  </a:lnTo>
                  <a:lnTo>
                    <a:pt x="1030382" y="3156263"/>
                  </a:lnTo>
                  <a:lnTo>
                    <a:pt x="980587" y="3163924"/>
                  </a:lnTo>
                  <a:lnTo>
                    <a:pt x="930791" y="3179245"/>
                  </a:lnTo>
                  <a:lnTo>
                    <a:pt x="884826" y="3192652"/>
                  </a:lnTo>
                  <a:lnTo>
                    <a:pt x="838861" y="3213719"/>
                  </a:lnTo>
                  <a:lnTo>
                    <a:pt x="802472" y="3234786"/>
                  </a:lnTo>
                  <a:lnTo>
                    <a:pt x="769914" y="3253938"/>
                  </a:lnTo>
                  <a:lnTo>
                    <a:pt x="739270" y="3275006"/>
                  </a:lnTo>
                  <a:lnTo>
                    <a:pt x="720118" y="3296073"/>
                  </a:lnTo>
                  <a:lnTo>
                    <a:pt x="699051" y="3320971"/>
                  </a:lnTo>
                  <a:lnTo>
                    <a:pt x="681814" y="3342038"/>
                  </a:lnTo>
                  <a:lnTo>
                    <a:pt x="670323" y="3366936"/>
                  </a:lnTo>
                  <a:lnTo>
                    <a:pt x="666492" y="3391833"/>
                  </a:lnTo>
                  <a:lnTo>
                    <a:pt x="660747" y="3410985"/>
                  </a:lnTo>
                  <a:lnTo>
                    <a:pt x="666492" y="3435883"/>
                  </a:lnTo>
                  <a:lnTo>
                    <a:pt x="674153" y="3460781"/>
                  </a:lnTo>
                  <a:lnTo>
                    <a:pt x="681814" y="3485678"/>
                  </a:lnTo>
                  <a:lnTo>
                    <a:pt x="699051" y="3510576"/>
                  </a:lnTo>
                  <a:lnTo>
                    <a:pt x="720118" y="3531643"/>
                  </a:lnTo>
                  <a:lnTo>
                    <a:pt x="745016" y="3552711"/>
                  </a:lnTo>
                  <a:lnTo>
                    <a:pt x="773744" y="3577608"/>
                  </a:lnTo>
                  <a:lnTo>
                    <a:pt x="802472" y="3592930"/>
                  </a:lnTo>
                  <a:lnTo>
                    <a:pt x="3496431" y="5165716"/>
                  </a:lnTo>
                  <a:lnTo>
                    <a:pt x="2471934" y="5165716"/>
                  </a:lnTo>
                  <a:lnTo>
                    <a:pt x="371551" y="3941498"/>
                  </a:lnTo>
                  <a:lnTo>
                    <a:pt x="285366" y="3887872"/>
                  </a:lnTo>
                  <a:lnTo>
                    <a:pt x="210673" y="3828501"/>
                  </a:lnTo>
                  <a:lnTo>
                    <a:pt x="178115" y="3799773"/>
                  </a:lnTo>
                  <a:lnTo>
                    <a:pt x="149386" y="3767214"/>
                  </a:lnTo>
                  <a:lnTo>
                    <a:pt x="120658" y="3734655"/>
                  </a:lnTo>
                  <a:lnTo>
                    <a:pt x="95761" y="3702097"/>
                  </a:lnTo>
                  <a:lnTo>
                    <a:pt x="74693" y="3667623"/>
                  </a:lnTo>
                  <a:lnTo>
                    <a:pt x="53626" y="3635065"/>
                  </a:lnTo>
                  <a:lnTo>
                    <a:pt x="42135" y="3598676"/>
                  </a:lnTo>
                  <a:lnTo>
                    <a:pt x="24898" y="3560372"/>
                  </a:lnTo>
                  <a:lnTo>
                    <a:pt x="17237" y="3527813"/>
                  </a:lnTo>
                  <a:lnTo>
                    <a:pt x="7661" y="3489509"/>
                  </a:lnTo>
                  <a:lnTo>
                    <a:pt x="3831" y="3449290"/>
                  </a:lnTo>
                  <a:lnTo>
                    <a:pt x="0" y="3410985"/>
                  </a:lnTo>
                  <a:lnTo>
                    <a:pt x="3831" y="3374596"/>
                  </a:lnTo>
                  <a:lnTo>
                    <a:pt x="7661" y="3338207"/>
                  </a:lnTo>
                  <a:lnTo>
                    <a:pt x="17237" y="3299903"/>
                  </a:lnTo>
                  <a:lnTo>
                    <a:pt x="24898" y="3263514"/>
                  </a:lnTo>
                  <a:lnTo>
                    <a:pt x="36389" y="3229041"/>
                  </a:lnTo>
                  <a:lnTo>
                    <a:pt x="53626" y="3192652"/>
                  </a:lnTo>
                  <a:lnTo>
                    <a:pt x="74693" y="3160093"/>
                  </a:lnTo>
                  <a:lnTo>
                    <a:pt x="95761" y="3125619"/>
                  </a:lnTo>
                  <a:lnTo>
                    <a:pt x="120658" y="3093061"/>
                  </a:lnTo>
                  <a:lnTo>
                    <a:pt x="149386" y="3060502"/>
                  </a:lnTo>
                  <a:lnTo>
                    <a:pt x="178115" y="3027944"/>
                  </a:lnTo>
                  <a:lnTo>
                    <a:pt x="210673" y="2999216"/>
                  </a:lnTo>
                  <a:lnTo>
                    <a:pt x="281536" y="2939844"/>
                  </a:lnTo>
                  <a:lnTo>
                    <a:pt x="363890" y="2886218"/>
                  </a:lnTo>
                  <a:lnTo>
                    <a:pt x="450074" y="2840253"/>
                  </a:lnTo>
                  <a:lnTo>
                    <a:pt x="545834" y="2803864"/>
                  </a:lnTo>
                  <a:lnTo>
                    <a:pt x="641595" y="2767476"/>
                  </a:lnTo>
                  <a:lnTo>
                    <a:pt x="745016" y="2736832"/>
                  </a:lnTo>
                  <a:lnTo>
                    <a:pt x="852268" y="2717680"/>
                  </a:lnTo>
                  <a:lnTo>
                    <a:pt x="963350" y="2700443"/>
                  </a:lnTo>
                  <a:lnTo>
                    <a:pt x="1074432" y="2692782"/>
                  </a:lnTo>
                  <a:lnTo>
                    <a:pt x="1191259" y="2688952"/>
                  </a:lnTo>
                  <a:lnTo>
                    <a:pt x="1306172" y="2692782"/>
                  </a:lnTo>
                  <a:lnTo>
                    <a:pt x="1422999" y="2700443"/>
                  </a:lnTo>
                  <a:lnTo>
                    <a:pt x="1534081" y="2717680"/>
                  </a:lnTo>
                  <a:lnTo>
                    <a:pt x="1641333" y="2736832"/>
                  </a:lnTo>
                  <a:lnTo>
                    <a:pt x="1744754" y="2767476"/>
                  </a:lnTo>
                  <a:lnTo>
                    <a:pt x="1840515" y="2803864"/>
                  </a:lnTo>
                  <a:lnTo>
                    <a:pt x="1934360" y="2840253"/>
                  </a:lnTo>
                  <a:lnTo>
                    <a:pt x="2022459" y="2886218"/>
                  </a:lnTo>
                  <a:lnTo>
                    <a:pt x="2223556" y="3006876"/>
                  </a:lnTo>
                  <a:lnTo>
                    <a:pt x="2279097" y="3031774"/>
                  </a:lnTo>
                  <a:lnTo>
                    <a:pt x="2340384" y="3047096"/>
                  </a:lnTo>
                  <a:lnTo>
                    <a:pt x="2411247" y="3060502"/>
                  </a:lnTo>
                  <a:lnTo>
                    <a:pt x="2480194" y="3064333"/>
                  </a:lnTo>
                  <a:lnTo>
                    <a:pt x="2551057" y="3060502"/>
                  </a:lnTo>
                  <a:lnTo>
                    <a:pt x="2621919" y="3047096"/>
                  </a:lnTo>
                  <a:lnTo>
                    <a:pt x="2683206" y="3031774"/>
                  </a:lnTo>
                  <a:lnTo>
                    <a:pt x="2736832" y="3006876"/>
                  </a:lnTo>
                  <a:lnTo>
                    <a:pt x="2769390" y="2981979"/>
                  </a:lnTo>
                  <a:lnTo>
                    <a:pt x="2794288" y="2957081"/>
                  </a:lnTo>
                  <a:lnTo>
                    <a:pt x="2811525" y="2928353"/>
                  </a:lnTo>
                  <a:lnTo>
                    <a:pt x="2815355" y="2914947"/>
                  </a:lnTo>
                  <a:lnTo>
                    <a:pt x="2815355" y="2903455"/>
                  </a:lnTo>
                  <a:lnTo>
                    <a:pt x="2815355" y="2890049"/>
                  </a:lnTo>
                  <a:lnTo>
                    <a:pt x="2811525" y="2878558"/>
                  </a:lnTo>
                  <a:lnTo>
                    <a:pt x="2794288" y="2853660"/>
                  </a:lnTo>
                  <a:lnTo>
                    <a:pt x="2769390" y="2828762"/>
                  </a:lnTo>
                  <a:lnTo>
                    <a:pt x="2733001" y="2803864"/>
                  </a:lnTo>
                  <a:lnTo>
                    <a:pt x="2526159" y="2683206"/>
                  </a:lnTo>
                  <a:lnTo>
                    <a:pt x="2443805" y="2629581"/>
                  </a:lnTo>
                  <a:lnTo>
                    <a:pt x="2372942" y="2575955"/>
                  </a:lnTo>
                  <a:lnTo>
                    <a:pt x="2340384" y="2543396"/>
                  </a:lnTo>
                  <a:lnTo>
                    <a:pt x="2307825" y="2514668"/>
                  </a:lnTo>
                  <a:lnTo>
                    <a:pt x="2282928" y="2482110"/>
                  </a:lnTo>
                  <a:lnTo>
                    <a:pt x="2258030" y="2447636"/>
                  </a:lnTo>
                  <a:lnTo>
                    <a:pt x="2233132" y="2415078"/>
                  </a:lnTo>
                  <a:lnTo>
                    <a:pt x="2215895" y="2382519"/>
                  </a:lnTo>
                  <a:lnTo>
                    <a:pt x="2200574" y="2344215"/>
                  </a:lnTo>
                  <a:lnTo>
                    <a:pt x="2183337" y="2311656"/>
                  </a:lnTo>
                  <a:lnTo>
                    <a:pt x="2175676" y="2275267"/>
                  </a:lnTo>
                  <a:lnTo>
                    <a:pt x="2166100" y="2236963"/>
                  </a:lnTo>
                  <a:lnTo>
                    <a:pt x="2162270" y="2200574"/>
                  </a:lnTo>
                  <a:lnTo>
                    <a:pt x="2158439" y="2162270"/>
                  </a:lnTo>
                  <a:lnTo>
                    <a:pt x="2162270" y="2125881"/>
                  </a:lnTo>
                  <a:lnTo>
                    <a:pt x="2166100" y="2089492"/>
                  </a:lnTo>
                  <a:lnTo>
                    <a:pt x="2169930" y="2051188"/>
                  </a:lnTo>
                  <a:lnTo>
                    <a:pt x="2183337" y="2014799"/>
                  </a:lnTo>
                  <a:lnTo>
                    <a:pt x="2194828" y="1976495"/>
                  </a:lnTo>
                  <a:lnTo>
                    <a:pt x="2212065" y="1943936"/>
                  </a:lnTo>
                  <a:lnTo>
                    <a:pt x="2229302" y="1907547"/>
                  </a:lnTo>
                  <a:lnTo>
                    <a:pt x="2254199" y="1873073"/>
                  </a:lnTo>
                  <a:lnTo>
                    <a:pt x="2273352" y="1840515"/>
                  </a:lnTo>
                  <a:lnTo>
                    <a:pt x="2303995" y="1807956"/>
                  </a:lnTo>
                  <a:lnTo>
                    <a:pt x="2332723" y="1773483"/>
                  </a:lnTo>
                  <a:lnTo>
                    <a:pt x="2365282" y="1744755"/>
                  </a:lnTo>
                  <a:lnTo>
                    <a:pt x="2439975" y="1687298"/>
                  </a:lnTo>
                  <a:lnTo>
                    <a:pt x="2522329" y="1633673"/>
                  </a:lnTo>
                  <a:lnTo>
                    <a:pt x="2608513" y="1587708"/>
                  </a:lnTo>
                  <a:lnTo>
                    <a:pt x="2700443" y="1547488"/>
                  </a:lnTo>
                  <a:lnTo>
                    <a:pt x="2800034" y="1513014"/>
                  </a:lnTo>
                  <a:lnTo>
                    <a:pt x="2903455" y="1484286"/>
                  </a:lnTo>
                  <a:lnTo>
                    <a:pt x="3010706" y="1465134"/>
                  </a:lnTo>
                  <a:lnTo>
                    <a:pt x="3117958" y="1447897"/>
                  </a:lnTo>
                  <a:lnTo>
                    <a:pt x="3232871" y="1440237"/>
                  </a:lnTo>
                  <a:lnTo>
                    <a:pt x="3349698" y="1434491"/>
                  </a:lnTo>
                  <a:lnTo>
                    <a:pt x="3464611" y="1440237"/>
                  </a:lnTo>
                  <a:lnTo>
                    <a:pt x="3575693" y="1447897"/>
                  </a:lnTo>
                  <a:lnTo>
                    <a:pt x="3688690" y="1465134"/>
                  </a:lnTo>
                  <a:lnTo>
                    <a:pt x="3795942" y="1484286"/>
                  </a:lnTo>
                  <a:lnTo>
                    <a:pt x="3899363" y="1513014"/>
                  </a:lnTo>
                  <a:lnTo>
                    <a:pt x="3995123" y="1547488"/>
                  </a:lnTo>
                  <a:lnTo>
                    <a:pt x="4088968" y="1587708"/>
                  </a:lnTo>
                  <a:lnTo>
                    <a:pt x="4175152" y="1633673"/>
                  </a:lnTo>
                  <a:lnTo>
                    <a:pt x="4378164" y="1754331"/>
                  </a:lnTo>
                  <a:lnTo>
                    <a:pt x="4431790" y="1779228"/>
                  </a:lnTo>
                  <a:lnTo>
                    <a:pt x="4494992" y="1794550"/>
                  </a:lnTo>
                  <a:lnTo>
                    <a:pt x="4563940" y="1807956"/>
                  </a:lnTo>
                  <a:lnTo>
                    <a:pt x="4634802" y="1811787"/>
                  </a:lnTo>
                  <a:lnTo>
                    <a:pt x="4709496" y="1807956"/>
                  </a:lnTo>
                  <a:lnTo>
                    <a:pt x="4776528" y="1794550"/>
                  </a:lnTo>
                  <a:lnTo>
                    <a:pt x="4837814" y="1779228"/>
                  </a:lnTo>
                  <a:lnTo>
                    <a:pt x="4891440" y="1754331"/>
                  </a:lnTo>
                  <a:lnTo>
                    <a:pt x="4923999" y="1729433"/>
                  </a:lnTo>
                  <a:lnTo>
                    <a:pt x="4952727" y="1704535"/>
                  </a:lnTo>
                  <a:lnTo>
                    <a:pt x="4966134" y="1675807"/>
                  </a:lnTo>
                  <a:lnTo>
                    <a:pt x="4969964" y="1662401"/>
                  </a:lnTo>
                  <a:lnTo>
                    <a:pt x="4973794" y="1650910"/>
                  </a:lnTo>
                  <a:lnTo>
                    <a:pt x="4969964" y="1637503"/>
                  </a:lnTo>
                  <a:lnTo>
                    <a:pt x="4966134" y="1626012"/>
                  </a:lnTo>
                  <a:lnTo>
                    <a:pt x="4948896" y="1601114"/>
                  </a:lnTo>
                  <a:lnTo>
                    <a:pt x="4923999" y="1576216"/>
                  </a:lnTo>
                  <a:lnTo>
                    <a:pt x="4891440" y="1551319"/>
                  </a:lnTo>
                  <a:lnTo>
                    <a:pt x="4684598" y="1430661"/>
                  </a:lnTo>
                  <a:lnTo>
                    <a:pt x="4602244" y="1380865"/>
                  </a:lnTo>
                  <a:lnTo>
                    <a:pt x="4527551" y="1323409"/>
                  </a:lnTo>
                  <a:lnTo>
                    <a:pt x="4494992" y="1290850"/>
                  </a:lnTo>
                  <a:lnTo>
                    <a:pt x="4466264" y="1262122"/>
                  </a:lnTo>
                  <a:lnTo>
                    <a:pt x="4437536" y="1227649"/>
                  </a:lnTo>
                  <a:lnTo>
                    <a:pt x="4412638" y="1195090"/>
                  </a:lnTo>
                  <a:lnTo>
                    <a:pt x="4391571" y="1162531"/>
                  </a:lnTo>
                  <a:lnTo>
                    <a:pt x="4370504" y="1129973"/>
                  </a:lnTo>
                  <a:lnTo>
                    <a:pt x="4353267" y="1091669"/>
                  </a:lnTo>
                  <a:lnTo>
                    <a:pt x="4341776" y="1059110"/>
                  </a:lnTo>
                  <a:lnTo>
                    <a:pt x="4328369" y="1022721"/>
                  </a:lnTo>
                  <a:lnTo>
                    <a:pt x="4320708" y="984417"/>
                  </a:lnTo>
                  <a:lnTo>
                    <a:pt x="4316878" y="948028"/>
                  </a:lnTo>
                  <a:lnTo>
                    <a:pt x="4316878" y="909724"/>
                  </a:lnTo>
                  <a:lnTo>
                    <a:pt x="4316878" y="873335"/>
                  </a:lnTo>
                  <a:lnTo>
                    <a:pt x="4320708" y="835031"/>
                  </a:lnTo>
                  <a:lnTo>
                    <a:pt x="4328369" y="798642"/>
                  </a:lnTo>
                  <a:lnTo>
                    <a:pt x="4337945" y="762253"/>
                  </a:lnTo>
                  <a:lnTo>
                    <a:pt x="4349436" y="723949"/>
                  </a:lnTo>
                  <a:lnTo>
                    <a:pt x="4366674" y="691390"/>
                  </a:lnTo>
                  <a:lnTo>
                    <a:pt x="4387740" y="653086"/>
                  </a:lnTo>
                  <a:lnTo>
                    <a:pt x="4406892" y="620528"/>
                  </a:lnTo>
                  <a:lnTo>
                    <a:pt x="4431790" y="587969"/>
                  </a:lnTo>
                  <a:lnTo>
                    <a:pt x="4456688" y="555411"/>
                  </a:lnTo>
                  <a:lnTo>
                    <a:pt x="4491162" y="524767"/>
                  </a:lnTo>
                  <a:lnTo>
                    <a:pt x="4519890" y="492209"/>
                  </a:lnTo>
                  <a:lnTo>
                    <a:pt x="4594583" y="434752"/>
                  </a:lnTo>
                  <a:lnTo>
                    <a:pt x="4676937" y="381127"/>
                  </a:lnTo>
                  <a:lnTo>
                    <a:pt x="4763122" y="335162"/>
                  </a:lnTo>
                  <a:lnTo>
                    <a:pt x="4858882" y="294942"/>
                  </a:lnTo>
                  <a:lnTo>
                    <a:pt x="4952727" y="260468"/>
                  </a:lnTo>
                  <a:lnTo>
                    <a:pt x="5056148" y="231740"/>
                  </a:lnTo>
                  <a:lnTo>
                    <a:pt x="5163400" y="210673"/>
                  </a:lnTo>
                  <a:lnTo>
                    <a:pt x="5276397" y="195351"/>
                  </a:lnTo>
                  <a:lnTo>
                    <a:pt x="5387479" y="185775"/>
                  </a:lnTo>
                  <a:lnTo>
                    <a:pt x="5504306" y="181945"/>
                  </a:lnTo>
                  <a:lnTo>
                    <a:pt x="5619219" y="185775"/>
                  </a:lnTo>
                  <a:lnTo>
                    <a:pt x="5730301" y="195351"/>
                  </a:lnTo>
                  <a:lnTo>
                    <a:pt x="5843298" y="210673"/>
                  </a:lnTo>
                  <a:lnTo>
                    <a:pt x="5950550" y="231740"/>
                  </a:lnTo>
                  <a:lnTo>
                    <a:pt x="6053971" y="260468"/>
                  </a:lnTo>
                  <a:lnTo>
                    <a:pt x="6151647" y="294942"/>
                  </a:lnTo>
                  <a:lnTo>
                    <a:pt x="6243577" y="335162"/>
                  </a:lnTo>
                  <a:lnTo>
                    <a:pt x="6329761" y="381127"/>
                  </a:lnTo>
                  <a:lnTo>
                    <a:pt x="6536604" y="501785"/>
                  </a:lnTo>
                  <a:lnTo>
                    <a:pt x="6590230" y="524767"/>
                  </a:lnTo>
                  <a:lnTo>
                    <a:pt x="6653431" y="542004"/>
                  </a:lnTo>
                  <a:lnTo>
                    <a:pt x="6718548" y="555411"/>
                  </a:lnTo>
                  <a:lnTo>
                    <a:pt x="6793242" y="559241"/>
                  </a:lnTo>
                  <a:lnTo>
                    <a:pt x="6864104" y="555411"/>
                  </a:lnTo>
                  <a:lnTo>
                    <a:pt x="6929221" y="542004"/>
                  </a:lnTo>
                  <a:lnTo>
                    <a:pt x="6992423" y="524767"/>
                  </a:lnTo>
                  <a:lnTo>
                    <a:pt x="7046049" y="501785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31750">
              <a:solidFill>
                <a:srgbClr val="252C3B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32083B4F-0FD4-4EEB-A21D-8F1205A5C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1434" y="1966160"/>
              <a:ext cx="7628267" cy="4891841"/>
            </a:xfrm>
            <a:custGeom>
              <a:avLst/>
              <a:gdLst>
                <a:gd name="connsiteX0" fmla="*/ 2704274 w 7628267"/>
                <a:gd name="connsiteY0" fmla="*/ 4887609 h 4891841"/>
                <a:gd name="connsiteX1" fmla="*/ 2711469 w 7628267"/>
                <a:gd name="connsiteY1" fmla="*/ 4891841 h 4891841"/>
                <a:gd name="connsiteX2" fmla="*/ 2696515 w 7628267"/>
                <a:gd name="connsiteY2" fmla="*/ 4891841 h 4891841"/>
                <a:gd name="connsiteX3" fmla="*/ 2597022 w 7628267"/>
                <a:gd name="connsiteY3" fmla="*/ 4824408 h 4891841"/>
                <a:gd name="connsiteX4" fmla="*/ 2629580 w 7628267"/>
                <a:gd name="connsiteY4" fmla="*/ 4845476 h 4891841"/>
                <a:gd name="connsiteX5" fmla="*/ 2608512 w 7628267"/>
                <a:gd name="connsiteY5" fmla="*/ 4858881 h 4891841"/>
                <a:gd name="connsiteX6" fmla="*/ 2575954 w 7628267"/>
                <a:gd name="connsiteY6" fmla="*/ 4837815 h 4891841"/>
                <a:gd name="connsiteX7" fmla="*/ 2493602 w 7628267"/>
                <a:gd name="connsiteY7" fmla="*/ 4766952 h 4891841"/>
                <a:gd name="connsiteX8" fmla="*/ 2526160 w 7628267"/>
                <a:gd name="connsiteY8" fmla="*/ 4784190 h 4891841"/>
                <a:gd name="connsiteX9" fmla="*/ 2505093 w 7628267"/>
                <a:gd name="connsiteY9" fmla="*/ 4795681 h 4891841"/>
                <a:gd name="connsiteX10" fmla="*/ 2472534 w 7628267"/>
                <a:gd name="connsiteY10" fmla="*/ 4774613 h 4891841"/>
                <a:gd name="connsiteX11" fmla="*/ 2385085 w 7628267"/>
                <a:gd name="connsiteY11" fmla="*/ 4706868 h 4891841"/>
                <a:gd name="connsiteX12" fmla="*/ 2419560 w 7628267"/>
                <a:gd name="connsiteY12" fmla="*/ 4722189 h 4891841"/>
                <a:gd name="connsiteX13" fmla="*/ 2398492 w 7628267"/>
                <a:gd name="connsiteY13" fmla="*/ 4735596 h 4891841"/>
                <a:gd name="connsiteX14" fmla="*/ 2365934 w 7628267"/>
                <a:gd name="connsiteY14" fmla="*/ 4718360 h 4891841"/>
                <a:gd name="connsiteX15" fmla="*/ 2280636 w 7628267"/>
                <a:gd name="connsiteY15" fmla="*/ 4646993 h 4891841"/>
                <a:gd name="connsiteX16" fmla="*/ 2312956 w 7628267"/>
                <a:gd name="connsiteY16" fmla="*/ 4667906 h 4891841"/>
                <a:gd name="connsiteX17" fmla="*/ 2292043 w 7628267"/>
                <a:gd name="connsiteY17" fmla="*/ 4675511 h 4891841"/>
                <a:gd name="connsiteX18" fmla="*/ 2259724 w 7628267"/>
                <a:gd name="connsiteY18" fmla="*/ 4660301 h 4891841"/>
                <a:gd name="connsiteX19" fmla="*/ 2172525 w 7628267"/>
                <a:gd name="connsiteY19" fmla="*/ 4583316 h 4891841"/>
                <a:gd name="connsiteX20" fmla="*/ 2206746 w 7628267"/>
                <a:gd name="connsiteY20" fmla="*/ 4604229 h 4891841"/>
                <a:gd name="connsiteX21" fmla="*/ 2185832 w 7628267"/>
                <a:gd name="connsiteY21" fmla="*/ 4615636 h 4891841"/>
                <a:gd name="connsiteX22" fmla="*/ 2153514 w 7628267"/>
                <a:gd name="connsiteY22" fmla="*/ 4594722 h 4891841"/>
                <a:gd name="connsiteX23" fmla="*/ 2066315 w 7628267"/>
                <a:gd name="connsiteY23" fmla="*/ 4523441 h 4891841"/>
                <a:gd name="connsiteX24" fmla="*/ 2100536 w 7628267"/>
                <a:gd name="connsiteY24" fmla="*/ 4538651 h 4891841"/>
                <a:gd name="connsiteX25" fmla="*/ 2079622 w 7628267"/>
                <a:gd name="connsiteY25" fmla="*/ 4551958 h 4891841"/>
                <a:gd name="connsiteX26" fmla="*/ 2047304 w 7628267"/>
                <a:gd name="connsiteY26" fmla="*/ 4531045 h 4891841"/>
                <a:gd name="connsiteX27" fmla="*/ 1961767 w 7628267"/>
                <a:gd name="connsiteY27" fmla="*/ 4463355 h 4891841"/>
                <a:gd name="connsiteX28" fmla="*/ 1994325 w 7628267"/>
                <a:gd name="connsiteY28" fmla="*/ 4480593 h 4891841"/>
                <a:gd name="connsiteX29" fmla="*/ 1973258 w 7628267"/>
                <a:gd name="connsiteY29" fmla="*/ 4492084 h 4891841"/>
                <a:gd name="connsiteX30" fmla="*/ 1940699 w 7628267"/>
                <a:gd name="connsiteY30" fmla="*/ 4474847 h 4891841"/>
                <a:gd name="connsiteX31" fmla="*/ 1855163 w 7628267"/>
                <a:gd name="connsiteY31" fmla="*/ 4403269 h 4891841"/>
                <a:gd name="connsiteX32" fmla="*/ 1887721 w 7628267"/>
                <a:gd name="connsiteY32" fmla="*/ 4422422 h 4891841"/>
                <a:gd name="connsiteX33" fmla="*/ 1866654 w 7628267"/>
                <a:gd name="connsiteY33" fmla="*/ 4431998 h 4891841"/>
                <a:gd name="connsiteX34" fmla="*/ 1834095 w 7628267"/>
                <a:gd name="connsiteY34" fmla="*/ 4414761 h 4891841"/>
                <a:gd name="connsiteX35" fmla="*/ 1748559 w 7628267"/>
                <a:gd name="connsiteY35" fmla="*/ 4337439 h 4891841"/>
                <a:gd name="connsiteX36" fmla="*/ 1781117 w 7628267"/>
                <a:gd name="connsiteY36" fmla="*/ 4358507 h 4891841"/>
                <a:gd name="connsiteX37" fmla="*/ 1760050 w 7628267"/>
                <a:gd name="connsiteY37" fmla="*/ 4371912 h 4891841"/>
                <a:gd name="connsiteX38" fmla="*/ 1727491 w 7628267"/>
                <a:gd name="connsiteY38" fmla="*/ 4350846 h 4891841"/>
                <a:gd name="connsiteX39" fmla="*/ 1641955 w 7628267"/>
                <a:gd name="connsiteY39" fmla="*/ 4277353 h 4891841"/>
                <a:gd name="connsiteX40" fmla="*/ 1674513 w 7628267"/>
                <a:gd name="connsiteY40" fmla="*/ 4294591 h 4891841"/>
                <a:gd name="connsiteX41" fmla="*/ 1653446 w 7628267"/>
                <a:gd name="connsiteY41" fmla="*/ 4306082 h 4891841"/>
                <a:gd name="connsiteX42" fmla="*/ 1620887 w 7628267"/>
                <a:gd name="connsiteY42" fmla="*/ 4285014 h 4891841"/>
                <a:gd name="connsiteX43" fmla="*/ 1533435 w 7628267"/>
                <a:gd name="connsiteY43" fmla="*/ 4217268 h 4891841"/>
                <a:gd name="connsiteX44" fmla="*/ 1567909 w 7628267"/>
                <a:gd name="connsiteY44" fmla="*/ 4232589 h 4891841"/>
                <a:gd name="connsiteX45" fmla="*/ 1546841 w 7628267"/>
                <a:gd name="connsiteY45" fmla="*/ 4245996 h 4891841"/>
                <a:gd name="connsiteX46" fmla="*/ 1514283 w 7628267"/>
                <a:gd name="connsiteY46" fmla="*/ 4228760 h 4891841"/>
                <a:gd name="connsiteX47" fmla="*/ 1428985 w 7628267"/>
                <a:gd name="connsiteY47" fmla="*/ 4157393 h 4891841"/>
                <a:gd name="connsiteX48" fmla="*/ 1461305 w 7628267"/>
                <a:gd name="connsiteY48" fmla="*/ 4178306 h 4891841"/>
                <a:gd name="connsiteX49" fmla="*/ 1440392 w 7628267"/>
                <a:gd name="connsiteY49" fmla="*/ 4185910 h 4891841"/>
                <a:gd name="connsiteX50" fmla="*/ 1408073 w 7628267"/>
                <a:gd name="connsiteY50" fmla="*/ 4170701 h 4891841"/>
                <a:gd name="connsiteX51" fmla="*/ 1320874 w 7628267"/>
                <a:gd name="connsiteY51" fmla="*/ 4093715 h 4891841"/>
                <a:gd name="connsiteX52" fmla="*/ 1355095 w 7628267"/>
                <a:gd name="connsiteY52" fmla="*/ 4114629 h 4891841"/>
                <a:gd name="connsiteX53" fmla="*/ 1334182 w 7628267"/>
                <a:gd name="connsiteY53" fmla="*/ 4126035 h 4891841"/>
                <a:gd name="connsiteX54" fmla="*/ 1301863 w 7628267"/>
                <a:gd name="connsiteY54" fmla="*/ 4105122 h 4891841"/>
                <a:gd name="connsiteX55" fmla="*/ 1216565 w 7628267"/>
                <a:gd name="connsiteY55" fmla="*/ 4033841 h 4891841"/>
                <a:gd name="connsiteX56" fmla="*/ 1248885 w 7628267"/>
                <a:gd name="connsiteY56" fmla="*/ 4050951 h 4891841"/>
                <a:gd name="connsiteX57" fmla="*/ 1227972 w 7628267"/>
                <a:gd name="connsiteY57" fmla="*/ 4062358 h 4891841"/>
                <a:gd name="connsiteX58" fmla="*/ 1195653 w 7628267"/>
                <a:gd name="connsiteY58" fmla="*/ 4041445 h 4891841"/>
                <a:gd name="connsiteX59" fmla="*/ 1110101 w 7628267"/>
                <a:gd name="connsiteY59" fmla="*/ 3973004 h 4891841"/>
                <a:gd name="connsiteX60" fmla="*/ 1142421 w 7628267"/>
                <a:gd name="connsiteY60" fmla="*/ 3988214 h 4891841"/>
                <a:gd name="connsiteX61" fmla="*/ 1121508 w 7628267"/>
                <a:gd name="connsiteY61" fmla="*/ 4001522 h 4891841"/>
                <a:gd name="connsiteX62" fmla="*/ 1089189 w 7628267"/>
                <a:gd name="connsiteY62" fmla="*/ 3984411 h 4891841"/>
                <a:gd name="connsiteX63" fmla="*/ 1016978 w 7628267"/>
                <a:gd name="connsiteY63" fmla="*/ 3910854 h 4891841"/>
                <a:gd name="connsiteX64" fmla="*/ 1049536 w 7628267"/>
                <a:gd name="connsiteY64" fmla="*/ 3931921 h 4891841"/>
                <a:gd name="connsiteX65" fmla="*/ 1028469 w 7628267"/>
                <a:gd name="connsiteY65" fmla="*/ 3939582 h 4891841"/>
                <a:gd name="connsiteX66" fmla="*/ 995910 w 7628267"/>
                <a:gd name="connsiteY66" fmla="*/ 3924260 h 4891841"/>
                <a:gd name="connsiteX67" fmla="*/ 909725 w 7628267"/>
                <a:gd name="connsiteY67" fmla="*/ 3849567 h 4891841"/>
                <a:gd name="connsiteX68" fmla="*/ 942283 w 7628267"/>
                <a:gd name="connsiteY68" fmla="*/ 3870635 h 4891841"/>
                <a:gd name="connsiteX69" fmla="*/ 921215 w 7628267"/>
                <a:gd name="connsiteY69" fmla="*/ 3882126 h 4891841"/>
                <a:gd name="connsiteX70" fmla="*/ 888657 w 7628267"/>
                <a:gd name="connsiteY70" fmla="*/ 3861059 h 4891841"/>
                <a:gd name="connsiteX71" fmla="*/ 792896 w 7628267"/>
                <a:gd name="connsiteY71" fmla="*/ 3782535 h 4891841"/>
                <a:gd name="connsiteX72" fmla="*/ 827370 w 7628267"/>
                <a:gd name="connsiteY72" fmla="*/ 3803603 h 4891841"/>
                <a:gd name="connsiteX73" fmla="*/ 806303 w 7628267"/>
                <a:gd name="connsiteY73" fmla="*/ 3811264 h 4891841"/>
                <a:gd name="connsiteX74" fmla="*/ 773744 w 7628267"/>
                <a:gd name="connsiteY74" fmla="*/ 3795942 h 4891841"/>
                <a:gd name="connsiteX75" fmla="*/ 677984 w 7628267"/>
                <a:gd name="connsiteY75" fmla="*/ 3717417 h 4891841"/>
                <a:gd name="connsiteX76" fmla="*/ 710542 w 7628267"/>
                <a:gd name="connsiteY76" fmla="*/ 3732739 h 4891841"/>
                <a:gd name="connsiteX77" fmla="*/ 689475 w 7628267"/>
                <a:gd name="connsiteY77" fmla="*/ 3746146 h 4891841"/>
                <a:gd name="connsiteX78" fmla="*/ 656916 w 7628267"/>
                <a:gd name="connsiteY78" fmla="*/ 3728909 h 4891841"/>
                <a:gd name="connsiteX79" fmla="*/ 561156 w 7628267"/>
                <a:gd name="connsiteY79" fmla="*/ 3650385 h 4891841"/>
                <a:gd name="connsiteX80" fmla="*/ 595631 w 7628267"/>
                <a:gd name="connsiteY80" fmla="*/ 3667622 h 4891841"/>
                <a:gd name="connsiteX81" fmla="*/ 574563 w 7628267"/>
                <a:gd name="connsiteY81" fmla="*/ 3679113 h 4891841"/>
                <a:gd name="connsiteX82" fmla="*/ 542005 w 7628267"/>
                <a:gd name="connsiteY82" fmla="*/ 3658045 h 4891841"/>
                <a:gd name="connsiteX83" fmla="*/ 446245 w 7628267"/>
                <a:gd name="connsiteY83" fmla="*/ 3585267 h 4891841"/>
                <a:gd name="connsiteX84" fmla="*/ 478803 w 7628267"/>
                <a:gd name="connsiteY84" fmla="*/ 3600588 h 4891841"/>
                <a:gd name="connsiteX85" fmla="*/ 457735 w 7628267"/>
                <a:gd name="connsiteY85" fmla="*/ 3613995 h 4891841"/>
                <a:gd name="connsiteX86" fmla="*/ 425177 w 7628267"/>
                <a:gd name="connsiteY86" fmla="*/ 3592928 h 4891841"/>
                <a:gd name="connsiteX87" fmla="*/ 331333 w 7628267"/>
                <a:gd name="connsiteY87" fmla="*/ 3514405 h 4891841"/>
                <a:gd name="connsiteX88" fmla="*/ 363891 w 7628267"/>
                <a:gd name="connsiteY88" fmla="*/ 3535473 h 4891841"/>
                <a:gd name="connsiteX89" fmla="*/ 342824 w 7628267"/>
                <a:gd name="connsiteY89" fmla="*/ 3546965 h 4891841"/>
                <a:gd name="connsiteX90" fmla="*/ 310265 w 7628267"/>
                <a:gd name="connsiteY90" fmla="*/ 3525897 h 4891841"/>
                <a:gd name="connsiteX91" fmla="*/ 218333 w 7628267"/>
                <a:gd name="connsiteY91" fmla="*/ 3447373 h 4891841"/>
                <a:gd name="connsiteX92" fmla="*/ 247061 w 7628267"/>
                <a:gd name="connsiteY92" fmla="*/ 3464610 h 4891841"/>
                <a:gd name="connsiteX93" fmla="*/ 227909 w 7628267"/>
                <a:gd name="connsiteY93" fmla="*/ 3476101 h 4891841"/>
                <a:gd name="connsiteX94" fmla="*/ 197266 w 7628267"/>
                <a:gd name="connsiteY94" fmla="*/ 3456950 h 4891841"/>
                <a:gd name="connsiteX95" fmla="*/ 128320 w 7628267"/>
                <a:gd name="connsiteY95" fmla="*/ 3368850 h 4891841"/>
                <a:gd name="connsiteX96" fmla="*/ 153217 w 7628267"/>
                <a:gd name="connsiteY96" fmla="*/ 3393748 h 4891841"/>
                <a:gd name="connsiteX97" fmla="*/ 128320 w 7628267"/>
                <a:gd name="connsiteY97" fmla="*/ 3403324 h 4891841"/>
                <a:gd name="connsiteX98" fmla="*/ 107252 w 7628267"/>
                <a:gd name="connsiteY98" fmla="*/ 3378426 h 4891841"/>
                <a:gd name="connsiteX99" fmla="*/ 65117 w 7628267"/>
                <a:gd name="connsiteY99" fmla="*/ 3282664 h 4891841"/>
                <a:gd name="connsiteX100" fmla="*/ 82354 w 7628267"/>
                <a:gd name="connsiteY100" fmla="*/ 3307562 h 4891841"/>
                <a:gd name="connsiteX101" fmla="*/ 57456 w 7628267"/>
                <a:gd name="connsiteY101" fmla="*/ 3315223 h 4891841"/>
                <a:gd name="connsiteX102" fmla="*/ 40219 w 7628267"/>
                <a:gd name="connsiteY102" fmla="*/ 3290324 h 4891841"/>
                <a:gd name="connsiteX103" fmla="*/ 32560 w 7628267"/>
                <a:gd name="connsiteY103" fmla="*/ 3190735 h 4891841"/>
                <a:gd name="connsiteX104" fmla="*/ 40221 w 7628267"/>
                <a:gd name="connsiteY104" fmla="*/ 3221378 h 4891841"/>
                <a:gd name="connsiteX105" fmla="*/ 11491 w 7628267"/>
                <a:gd name="connsiteY105" fmla="*/ 3221378 h 4891841"/>
                <a:gd name="connsiteX106" fmla="*/ 7661 w 7628267"/>
                <a:gd name="connsiteY106" fmla="*/ 3196481 h 4891841"/>
                <a:gd name="connsiteX107" fmla="*/ 3830 w 7628267"/>
                <a:gd name="connsiteY107" fmla="*/ 3100720 h 4891841"/>
                <a:gd name="connsiteX108" fmla="*/ 32560 w 7628267"/>
                <a:gd name="connsiteY108" fmla="*/ 3100720 h 4891841"/>
                <a:gd name="connsiteX109" fmla="*/ 28729 w 7628267"/>
                <a:gd name="connsiteY109" fmla="*/ 3125619 h 4891841"/>
                <a:gd name="connsiteX110" fmla="*/ 0 w 7628267"/>
                <a:gd name="connsiteY110" fmla="*/ 3125619 h 4891841"/>
                <a:gd name="connsiteX111" fmla="*/ 2116302 w 7628267"/>
                <a:gd name="connsiteY111" fmla="*/ 3008791 h 4891841"/>
                <a:gd name="connsiteX112" fmla="*/ 2162267 w 7628267"/>
                <a:gd name="connsiteY112" fmla="*/ 3008791 h 4891841"/>
                <a:gd name="connsiteX113" fmla="*/ 2162267 w 7628267"/>
                <a:gd name="connsiteY113" fmla="*/ 3026029 h 4891841"/>
                <a:gd name="connsiteX114" fmla="*/ 2116302 w 7628267"/>
                <a:gd name="connsiteY114" fmla="*/ 3026029 h 4891841"/>
                <a:gd name="connsiteX115" fmla="*/ 32560 w 7628267"/>
                <a:gd name="connsiteY115" fmla="*/ 3004959 h 4891841"/>
                <a:gd name="connsiteX116" fmla="*/ 57458 w 7628267"/>
                <a:gd name="connsiteY116" fmla="*/ 3008790 h 4891841"/>
                <a:gd name="connsiteX117" fmla="*/ 49798 w 7628267"/>
                <a:gd name="connsiteY117" fmla="*/ 3033688 h 4891841"/>
                <a:gd name="connsiteX118" fmla="*/ 21069 w 7628267"/>
                <a:gd name="connsiteY118" fmla="*/ 3029858 h 4891841"/>
                <a:gd name="connsiteX119" fmla="*/ 2319314 w 7628267"/>
                <a:gd name="connsiteY119" fmla="*/ 2997298 h 4891841"/>
                <a:gd name="connsiteX120" fmla="*/ 2326974 w 7628267"/>
                <a:gd name="connsiteY120" fmla="*/ 3014536 h 4891841"/>
                <a:gd name="connsiteX121" fmla="*/ 2282924 w 7628267"/>
                <a:gd name="connsiteY121" fmla="*/ 3018366 h 4891841"/>
                <a:gd name="connsiteX122" fmla="*/ 2277179 w 7628267"/>
                <a:gd name="connsiteY122" fmla="*/ 3004959 h 4891841"/>
                <a:gd name="connsiteX123" fmla="*/ 1959253 w 7628267"/>
                <a:gd name="connsiteY123" fmla="*/ 2993470 h 4891841"/>
                <a:gd name="connsiteX124" fmla="*/ 2001388 w 7628267"/>
                <a:gd name="connsiteY124" fmla="*/ 2997301 h 4891841"/>
                <a:gd name="connsiteX125" fmla="*/ 1997557 w 7628267"/>
                <a:gd name="connsiteY125" fmla="*/ 3014537 h 4891841"/>
                <a:gd name="connsiteX126" fmla="*/ 1951593 w 7628267"/>
                <a:gd name="connsiteY126" fmla="*/ 3004962 h 4891841"/>
                <a:gd name="connsiteX127" fmla="*/ 2472531 w 7628267"/>
                <a:gd name="connsiteY127" fmla="*/ 2964740 h 4891841"/>
                <a:gd name="connsiteX128" fmla="*/ 2484023 w 7628267"/>
                <a:gd name="connsiteY128" fmla="*/ 2980063 h 4891841"/>
                <a:gd name="connsiteX129" fmla="*/ 2443803 w 7628267"/>
                <a:gd name="connsiteY129" fmla="*/ 2989639 h 4891841"/>
                <a:gd name="connsiteX130" fmla="*/ 2430397 w 7628267"/>
                <a:gd name="connsiteY130" fmla="*/ 2976232 h 4891841"/>
                <a:gd name="connsiteX131" fmla="*/ 1809869 w 7628267"/>
                <a:gd name="connsiteY131" fmla="*/ 2951333 h 4891841"/>
                <a:gd name="connsiteX132" fmla="*/ 1852004 w 7628267"/>
                <a:gd name="connsiteY132" fmla="*/ 2964740 h 4891841"/>
                <a:gd name="connsiteX133" fmla="*/ 1840512 w 7628267"/>
                <a:gd name="connsiteY133" fmla="*/ 2980062 h 4891841"/>
                <a:gd name="connsiteX134" fmla="*/ 1798378 w 7628267"/>
                <a:gd name="connsiteY134" fmla="*/ 2964740 h 4891841"/>
                <a:gd name="connsiteX135" fmla="*/ 90018 w 7628267"/>
                <a:gd name="connsiteY135" fmla="*/ 2914944 h 4891841"/>
                <a:gd name="connsiteX136" fmla="*/ 114915 w 7628267"/>
                <a:gd name="connsiteY136" fmla="*/ 2922605 h 4891841"/>
                <a:gd name="connsiteX137" fmla="*/ 93848 w 7628267"/>
                <a:gd name="connsiteY137" fmla="*/ 2947503 h 4891841"/>
                <a:gd name="connsiteX138" fmla="*/ 68950 w 7628267"/>
                <a:gd name="connsiteY138" fmla="*/ 2939842 h 4891841"/>
                <a:gd name="connsiteX139" fmla="*/ 2600852 w 7628267"/>
                <a:gd name="connsiteY139" fmla="*/ 2911114 h 4891841"/>
                <a:gd name="connsiteX140" fmla="*/ 2621919 w 7628267"/>
                <a:gd name="connsiteY140" fmla="*/ 2922606 h 4891841"/>
                <a:gd name="connsiteX141" fmla="*/ 2583614 w 7628267"/>
                <a:gd name="connsiteY141" fmla="*/ 2939842 h 4891841"/>
                <a:gd name="connsiteX142" fmla="*/ 2566377 w 7628267"/>
                <a:gd name="connsiteY142" fmla="*/ 2926436 h 4891841"/>
                <a:gd name="connsiteX143" fmla="*/ 1687297 w 7628267"/>
                <a:gd name="connsiteY143" fmla="*/ 2893877 h 4891841"/>
                <a:gd name="connsiteX144" fmla="*/ 1719856 w 7628267"/>
                <a:gd name="connsiteY144" fmla="*/ 2911115 h 4891841"/>
                <a:gd name="connsiteX145" fmla="*/ 1702619 w 7628267"/>
                <a:gd name="connsiteY145" fmla="*/ 2922606 h 4891841"/>
                <a:gd name="connsiteX146" fmla="*/ 1670059 w 7628267"/>
                <a:gd name="connsiteY146" fmla="*/ 2905369 h 4891841"/>
                <a:gd name="connsiteX147" fmla="*/ 1666230 w 7628267"/>
                <a:gd name="connsiteY147" fmla="*/ 2905369 h 4891841"/>
                <a:gd name="connsiteX148" fmla="*/ 2708100 w 7628267"/>
                <a:gd name="connsiteY148" fmla="*/ 2840251 h 4891841"/>
                <a:gd name="connsiteX149" fmla="*/ 2729168 w 7628267"/>
                <a:gd name="connsiteY149" fmla="*/ 2847912 h 4891841"/>
                <a:gd name="connsiteX150" fmla="*/ 2704270 w 7628267"/>
                <a:gd name="connsiteY150" fmla="*/ 2868980 h 4891841"/>
                <a:gd name="connsiteX151" fmla="*/ 2679373 w 7628267"/>
                <a:gd name="connsiteY151" fmla="*/ 2861319 h 4891841"/>
                <a:gd name="connsiteX152" fmla="*/ 172371 w 7628267"/>
                <a:gd name="connsiteY152" fmla="*/ 2836423 h 4891841"/>
                <a:gd name="connsiteX153" fmla="*/ 197270 w 7628267"/>
                <a:gd name="connsiteY153" fmla="*/ 2844084 h 4891841"/>
                <a:gd name="connsiteX154" fmla="*/ 168541 w 7628267"/>
                <a:gd name="connsiteY154" fmla="*/ 2865151 h 4891841"/>
                <a:gd name="connsiteX155" fmla="*/ 149389 w 7628267"/>
                <a:gd name="connsiteY155" fmla="*/ 2857490 h 4891841"/>
                <a:gd name="connsiteX156" fmla="*/ 1570467 w 7628267"/>
                <a:gd name="connsiteY156" fmla="*/ 2826845 h 4891841"/>
                <a:gd name="connsiteX157" fmla="*/ 1603025 w 7628267"/>
                <a:gd name="connsiteY157" fmla="*/ 2844081 h 4891841"/>
                <a:gd name="connsiteX158" fmla="*/ 1583873 w 7628267"/>
                <a:gd name="connsiteY158" fmla="*/ 2857488 h 4891841"/>
                <a:gd name="connsiteX159" fmla="*/ 1549399 w 7628267"/>
                <a:gd name="connsiteY159" fmla="*/ 2840251 h 4891841"/>
                <a:gd name="connsiteX160" fmla="*/ 285369 w 7628267"/>
                <a:gd name="connsiteY160" fmla="*/ 2765558 h 4891841"/>
                <a:gd name="connsiteX161" fmla="*/ 306437 w 7628267"/>
                <a:gd name="connsiteY161" fmla="*/ 2773219 h 4891841"/>
                <a:gd name="connsiteX162" fmla="*/ 271962 w 7628267"/>
                <a:gd name="connsiteY162" fmla="*/ 2794286 h 4891841"/>
                <a:gd name="connsiteX163" fmla="*/ 250895 w 7628267"/>
                <a:gd name="connsiteY163" fmla="*/ 2782796 h 4891841"/>
                <a:gd name="connsiteX164" fmla="*/ 1451726 w 7628267"/>
                <a:gd name="connsiteY164" fmla="*/ 2761729 h 4891841"/>
                <a:gd name="connsiteX165" fmla="*/ 1488115 w 7628267"/>
                <a:gd name="connsiteY165" fmla="*/ 2778967 h 4891841"/>
                <a:gd name="connsiteX166" fmla="*/ 1467047 w 7628267"/>
                <a:gd name="connsiteY166" fmla="*/ 2790458 h 4891841"/>
                <a:gd name="connsiteX167" fmla="*/ 1434489 w 7628267"/>
                <a:gd name="connsiteY167" fmla="*/ 2773221 h 4891841"/>
                <a:gd name="connsiteX168" fmla="*/ 2778964 w 7628267"/>
                <a:gd name="connsiteY168" fmla="*/ 2757897 h 4891841"/>
                <a:gd name="connsiteX169" fmla="*/ 2803861 w 7628267"/>
                <a:gd name="connsiteY169" fmla="*/ 2761728 h 4891841"/>
                <a:gd name="connsiteX170" fmla="*/ 2794285 w 7628267"/>
                <a:gd name="connsiteY170" fmla="*/ 2773219 h 4891841"/>
                <a:gd name="connsiteX171" fmla="*/ 2786625 w 7628267"/>
                <a:gd name="connsiteY171" fmla="*/ 2786625 h 4891841"/>
                <a:gd name="connsiteX172" fmla="*/ 2761727 w 7628267"/>
                <a:gd name="connsiteY172" fmla="*/ 2782796 h 4891841"/>
                <a:gd name="connsiteX173" fmla="*/ 2769388 w 7628267"/>
                <a:gd name="connsiteY173" fmla="*/ 2769389 h 4891841"/>
                <a:gd name="connsiteX174" fmla="*/ 417516 w 7628267"/>
                <a:gd name="connsiteY174" fmla="*/ 2708102 h 4891841"/>
                <a:gd name="connsiteX175" fmla="*/ 432838 w 7628267"/>
                <a:gd name="connsiteY175" fmla="*/ 2719594 h 4891841"/>
                <a:gd name="connsiteX176" fmla="*/ 396449 w 7628267"/>
                <a:gd name="connsiteY176" fmla="*/ 2733001 h 4891841"/>
                <a:gd name="connsiteX177" fmla="*/ 379212 w 7628267"/>
                <a:gd name="connsiteY177" fmla="*/ 2719594 h 4891841"/>
                <a:gd name="connsiteX178" fmla="*/ 1317660 w 7628267"/>
                <a:gd name="connsiteY178" fmla="*/ 2704272 h 4891841"/>
                <a:gd name="connsiteX179" fmla="*/ 1359795 w 7628267"/>
                <a:gd name="connsiteY179" fmla="*/ 2719594 h 4891841"/>
                <a:gd name="connsiteX180" fmla="*/ 1342559 w 7628267"/>
                <a:gd name="connsiteY180" fmla="*/ 2733001 h 4891841"/>
                <a:gd name="connsiteX181" fmla="*/ 1306169 w 7628267"/>
                <a:gd name="connsiteY181" fmla="*/ 2719594 h 4891841"/>
                <a:gd name="connsiteX182" fmla="*/ 2815353 w 7628267"/>
                <a:gd name="connsiteY182" fmla="*/ 2665968 h 4891841"/>
                <a:gd name="connsiteX183" fmla="*/ 2840252 w 7628267"/>
                <a:gd name="connsiteY183" fmla="*/ 2665968 h 4891841"/>
                <a:gd name="connsiteX184" fmla="*/ 2836421 w 7628267"/>
                <a:gd name="connsiteY184" fmla="*/ 2694696 h 4891841"/>
                <a:gd name="connsiteX185" fmla="*/ 2807692 w 7628267"/>
                <a:gd name="connsiteY185" fmla="*/ 2690867 h 4891841"/>
                <a:gd name="connsiteX186" fmla="*/ 566905 w 7628267"/>
                <a:gd name="connsiteY186" fmla="*/ 2665968 h 4891841"/>
                <a:gd name="connsiteX187" fmla="*/ 574566 w 7628267"/>
                <a:gd name="connsiteY187" fmla="*/ 2679375 h 4891841"/>
                <a:gd name="connsiteX188" fmla="*/ 553498 w 7628267"/>
                <a:gd name="connsiteY188" fmla="*/ 2683206 h 4891841"/>
                <a:gd name="connsiteX189" fmla="*/ 532431 w 7628267"/>
                <a:gd name="connsiteY189" fmla="*/ 2690867 h 4891841"/>
                <a:gd name="connsiteX190" fmla="*/ 524771 w 7628267"/>
                <a:gd name="connsiteY190" fmla="*/ 2675545 h 4891841"/>
                <a:gd name="connsiteX191" fmla="*/ 545837 w 7628267"/>
                <a:gd name="connsiteY191" fmla="*/ 2669799 h 4891841"/>
                <a:gd name="connsiteX192" fmla="*/ 1170191 w 7628267"/>
                <a:gd name="connsiteY192" fmla="*/ 2662137 h 4891841"/>
                <a:gd name="connsiteX193" fmla="*/ 1210411 w 7628267"/>
                <a:gd name="connsiteY193" fmla="*/ 2675544 h 4891841"/>
                <a:gd name="connsiteX194" fmla="*/ 1202750 w 7628267"/>
                <a:gd name="connsiteY194" fmla="*/ 2687036 h 4891841"/>
                <a:gd name="connsiteX195" fmla="*/ 1160616 w 7628267"/>
                <a:gd name="connsiteY195" fmla="*/ 2679375 h 4891841"/>
                <a:gd name="connsiteX196" fmla="*/ 702882 w 7628267"/>
                <a:gd name="connsiteY196" fmla="*/ 2641070 h 4891841"/>
                <a:gd name="connsiteX197" fmla="*/ 727779 w 7628267"/>
                <a:gd name="connsiteY197" fmla="*/ 2641070 h 4891841"/>
                <a:gd name="connsiteX198" fmla="*/ 731610 w 7628267"/>
                <a:gd name="connsiteY198" fmla="*/ 2654477 h 4891841"/>
                <a:gd name="connsiteX199" fmla="*/ 706713 w 7628267"/>
                <a:gd name="connsiteY199" fmla="*/ 2658308 h 4891841"/>
                <a:gd name="connsiteX200" fmla="*/ 685645 w 7628267"/>
                <a:gd name="connsiteY200" fmla="*/ 2662138 h 4891841"/>
                <a:gd name="connsiteX201" fmla="*/ 681815 w 7628267"/>
                <a:gd name="connsiteY201" fmla="*/ 2644901 h 4891841"/>
                <a:gd name="connsiteX202" fmla="*/ 1009316 w 7628267"/>
                <a:gd name="connsiteY202" fmla="*/ 2637241 h 4891841"/>
                <a:gd name="connsiteX203" fmla="*/ 1053366 w 7628267"/>
                <a:gd name="connsiteY203" fmla="*/ 2644901 h 4891841"/>
                <a:gd name="connsiteX204" fmla="*/ 1049535 w 7628267"/>
                <a:gd name="connsiteY204" fmla="*/ 2658308 h 4891841"/>
                <a:gd name="connsiteX205" fmla="*/ 1003571 w 7628267"/>
                <a:gd name="connsiteY205" fmla="*/ 2654478 h 4891841"/>
                <a:gd name="connsiteX206" fmla="*/ 842691 w 7628267"/>
                <a:gd name="connsiteY206" fmla="*/ 2633410 h 4891841"/>
                <a:gd name="connsiteX207" fmla="*/ 867588 w 7628267"/>
                <a:gd name="connsiteY207" fmla="*/ 2633410 h 4891841"/>
                <a:gd name="connsiteX208" fmla="*/ 892486 w 7628267"/>
                <a:gd name="connsiteY208" fmla="*/ 2633410 h 4891841"/>
                <a:gd name="connsiteX209" fmla="*/ 888655 w 7628267"/>
                <a:gd name="connsiteY209" fmla="*/ 2650647 h 4891841"/>
                <a:gd name="connsiteX210" fmla="*/ 867588 w 7628267"/>
                <a:gd name="connsiteY210" fmla="*/ 2650647 h 4891841"/>
                <a:gd name="connsiteX211" fmla="*/ 846521 w 7628267"/>
                <a:gd name="connsiteY211" fmla="*/ 2650647 h 4891841"/>
                <a:gd name="connsiteX212" fmla="*/ 2807692 w 7628267"/>
                <a:gd name="connsiteY212" fmla="*/ 2572123 h 4891841"/>
                <a:gd name="connsiteX213" fmla="*/ 2836421 w 7628267"/>
                <a:gd name="connsiteY213" fmla="*/ 2572123 h 4891841"/>
                <a:gd name="connsiteX214" fmla="*/ 2840252 w 7628267"/>
                <a:gd name="connsiteY214" fmla="*/ 2583615 h 4891841"/>
                <a:gd name="connsiteX215" fmla="*/ 2840252 w 7628267"/>
                <a:gd name="connsiteY215" fmla="*/ 2597021 h 4891841"/>
                <a:gd name="connsiteX216" fmla="*/ 2815353 w 7628267"/>
                <a:gd name="connsiteY216" fmla="*/ 2600851 h 4891841"/>
                <a:gd name="connsiteX217" fmla="*/ 2790454 w 7628267"/>
                <a:gd name="connsiteY217" fmla="*/ 2476363 h 4891841"/>
                <a:gd name="connsiteX218" fmla="*/ 2807691 w 7628267"/>
                <a:gd name="connsiteY218" fmla="*/ 2501261 h 4891841"/>
                <a:gd name="connsiteX219" fmla="*/ 2782794 w 7628267"/>
                <a:gd name="connsiteY219" fmla="*/ 2508922 h 4891841"/>
                <a:gd name="connsiteX220" fmla="*/ 2765557 w 7628267"/>
                <a:gd name="connsiteY220" fmla="*/ 2484023 h 4891841"/>
                <a:gd name="connsiteX221" fmla="*/ 2708100 w 7628267"/>
                <a:gd name="connsiteY221" fmla="*/ 2394008 h 4891841"/>
                <a:gd name="connsiteX222" fmla="*/ 2736828 w 7628267"/>
                <a:gd name="connsiteY222" fmla="*/ 2415076 h 4891841"/>
                <a:gd name="connsiteX223" fmla="*/ 2711931 w 7628267"/>
                <a:gd name="connsiteY223" fmla="*/ 2422737 h 4891841"/>
                <a:gd name="connsiteX224" fmla="*/ 2687033 w 7628267"/>
                <a:gd name="connsiteY224" fmla="*/ 2401669 h 4891841"/>
                <a:gd name="connsiteX225" fmla="*/ 2597019 w 7628267"/>
                <a:gd name="connsiteY225" fmla="*/ 2323147 h 4891841"/>
                <a:gd name="connsiteX226" fmla="*/ 2629578 w 7628267"/>
                <a:gd name="connsiteY226" fmla="*/ 2340385 h 4891841"/>
                <a:gd name="connsiteX227" fmla="*/ 2608510 w 7628267"/>
                <a:gd name="connsiteY227" fmla="*/ 2351875 h 4891841"/>
                <a:gd name="connsiteX228" fmla="*/ 2579783 w 7628267"/>
                <a:gd name="connsiteY228" fmla="*/ 2330808 h 4891841"/>
                <a:gd name="connsiteX229" fmla="*/ 2480192 w 7628267"/>
                <a:gd name="connsiteY229" fmla="*/ 2252283 h 4891841"/>
                <a:gd name="connsiteX230" fmla="*/ 2512750 w 7628267"/>
                <a:gd name="connsiteY230" fmla="*/ 2273351 h 4891841"/>
                <a:gd name="connsiteX231" fmla="*/ 2493597 w 7628267"/>
                <a:gd name="connsiteY231" fmla="*/ 2286756 h 4891841"/>
                <a:gd name="connsiteX232" fmla="*/ 2459124 w 7628267"/>
                <a:gd name="connsiteY232" fmla="*/ 2265690 h 4891841"/>
                <a:gd name="connsiteX233" fmla="*/ 2369110 w 7628267"/>
                <a:gd name="connsiteY233" fmla="*/ 2187165 h 4891841"/>
                <a:gd name="connsiteX234" fmla="*/ 2397838 w 7628267"/>
                <a:gd name="connsiteY234" fmla="*/ 2208233 h 4891841"/>
                <a:gd name="connsiteX235" fmla="*/ 2376771 w 7628267"/>
                <a:gd name="connsiteY235" fmla="*/ 2215894 h 4891841"/>
                <a:gd name="connsiteX236" fmla="*/ 2348043 w 7628267"/>
                <a:gd name="connsiteY236" fmla="*/ 2194826 h 4891841"/>
                <a:gd name="connsiteX237" fmla="*/ 2282924 w 7628267"/>
                <a:gd name="connsiteY237" fmla="*/ 2108643 h 4891841"/>
                <a:gd name="connsiteX238" fmla="*/ 2302077 w 7628267"/>
                <a:gd name="connsiteY238" fmla="*/ 2129711 h 4891841"/>
                <a:gd name="connsiteX239" fmla="*/ 2282924 w 7628267"/>
                <a:gd name="connsiteY239" fmla="*/ 2137372 h 4891841"/>
                <a:gd name="connsiteX240" fmla="*/ 2258027 w 7628267"/>
                <a:gd name="connsiteY240" fmla="*/ 2116304 h 4891841"/>
                <a:gd name="connsiteX241" fmla="*/ 2219724 w 7628267"/>
                <a:gd name="connsiteY241" fmla="*/ 2020542 h 4891841"/>
                <a:gd name="connsiteX242" fmla="*/ 2236960 w 7628267"/>
                <a:gd name="connsiteY242" fmla="*/ 2045440 h 4891841"/>
                <a:gd name="connsiteX243" fmla="*/ 2212063 w 7628267"/>
                <a:gd name="connsiteY243" fmla="*/ 2051186 h 4891841"/>
                <a:gd name="connsiteX244" fmla="*/ 2194826 w 7628267"/>
                <a:gd name="connsiteY244" fmla="*/ 2026288 h 4891841"/>
                <a:gd name="connsiteX245" fmla="*/ 2190995 w 7628267"/>
                <a:gd name="connsiteY245" fmla="*/ 1930527 h 4891841"/>
                <a:gd name="connsiteX246" fmla="*/ 2198656 w 7628267"/>
                <a:gd name="connsiteY246" fmla="*/ 1955426 h 4891841"/>
                <a:gd name="connsiteX247" fmla="*/ 2169928 w 7628267"/>
                <a:gd name="connsiteY247" fmla="*/ 1959256 h 4891841"/>
                <a:gd name="connsiteX248" fmla="*/ 2162267 w 7628267"/>
                <a:gd name="connsiteY248" fmla="*/ 1934358 h 4891841"/>
                <a:gd name="connsiteX249" fmla="*/ 2162267 w 7628267"/>
                <a:gd name="connsiteY249" fmla="*/ 1838599 h 4891841"/>
                <a:gd name="connsiteX250" fmla="*/ 2190995 w 7628267"/>
                <a:gd name="connsiteY250" fmla="*/ 1838599 h 4891841"/>
                <a:gd name="connsiteX251" fmla="*/ 2187164 w 7628267"/>
                <a:gd name="connsiteY251" fmla="*/ 1863498 h 4891841"/>
                <a:gd name="connsiteX252" fmla="*/ 2162267 w 7628267"/>
                <a:gd name="connsiteY252" fmla="*/ 1863498 h 4891841"/>
                <a:gd name="connsiteX253" fmla="*/ 4288146 w 7628267"/>
                <a:gd name="connsiteY253" fmla="*/ 1756246 h 4891841"/>
                <a:gd name="connsiteX254" fmla="*/ 4313044 w 7628267"/>
                <a:gd name="connsiteY254" fmla="*/ 1756246 h 4891841"/>
                <a:gd name="connsiteX255" fmla="*/ 4332196 w 7628267"/>
                <a:gd name="connsiteY255" fmla="*/ 1756246 h 4891841"/>
                <a:gd name="connsiteX256" fmla="*/ 4332196 w 7628267"/>
                <a:gd name="connsiteY256" fmla="*/ 1773484 h 4891841"/>
                <a:gd name="connsiteX257" fmla="*/ 4313044 w 7628267"/>
                <a:gd name="connsiteY257" fmla="*/ 1773484 h 4891841"/>
                <a:gd name="connsiteX258" fmla="*/ 4288146 w 7628267"/>
                <a:gd name="connsiteY258" fmla="*/ 1773484 h 4891841"/>
                <a:gd name="connsiteX259" fmla="*/ 4494989 w 7628267"/>
                <a:gd name="connsiteY259" fmla="*/ 1744753 h 4891841"/>
                <a:gd name="connsiteX260" fmla="*/ 4498819 w 7628267"/>
                <a:gd name="connsiteY260" fmla="*/ 1756245 h 4891841"/>
                <a:gd name="connsiteX261" fmla="*/ 4452854 w 7628267"/>
                <a:gd name="connsiteY261" fmla="*/ 1765821 h 4891841"/>
                <a:gd name="connsiteX262" fmla="*/ 4449024 w 7628267"/>
                <a:gd name="connsiteY262" fmla="*/ 1748584 h 4891841"/>
                <a:gd name="connsiteX263" fmla="*/ 2190995 w 7628267"/>
                <a:gd name="connsiteY263" fmla="*/ 1744753 h 4891841"/>
                <a:gd name="connsiteX264" fmla="*/ 2219724 w 7628267"/>
                <a:gd name="connsiteY264" fmla="*/ 1748584 h 4891841"/>
                <a:gd name="connsiteX265" fmla="*/ 2208232 w 7628267"/>
                <a:gd name="connsiteY265" fmla="*/ 1773481 h 4891841"/>
                <a:gd name="connsiteX266" fmla="*/ 2183334 w 7628267"/>
                <a:gd name="connsiteY266" fmla="*/ 1769652 h 4891841"/>
                <a:gd name="connsiteX267" fmla="*/ 4131099 w 7628267"/>
                <a:gd name="connsiteY267" fmla="*/ 1740924 h 4891841"/>
                <a:gd name="connsiteX268" fmla="*/ 4171318 w 7628267"/>
                <a:gd name="connsiteY268" fmla="*/ 1748585 h 4891841"/>
                <a:gd name="connsiteX269" fmla="*/ 4167488 w 7628267"/>
                <a:gd name="connsiteY269" fmla="*/ 1765823 h 4891841"/>
                <a:gd name="connsiteX270" fmla="*/ 4121523 w 7628267"/>
                <a:gd name="connsiteY270" fmla="*/ 1756247 h 4891841"/>
                <a:gd name="connsiteX271" fmla="*/ 4638630 w 7628267"/>
                <a:gd name="connsiteY271" fmla="*/ 1706449 h 4891841"/>
                <a:gd name="connsiteX272" fmla="*/ 4655866 w 7628267"/>
                <a:gd name="connsiteY272" fmla="*/ 1719856 h 4891841"/>
                <a:gd name="connsiteX273" fmla="*/ 4634798 w 7628267"/>
                <a:gd name="connsiteY273" fmla="*/ 1727517 h 4891841"/>
                <a:gd name="connsiteX274" fmla="*/ 4613732 w 7628267"/>
                <a:gd name="connsiteY274" fmla="*/ 1731347 h 4891841"/>
                <a:gd name="connsiteX275" fmla="*/ 4602240 w 7628267"/>
                <a:gd name="connsiteY275" fmla="*/ 1719856 h 4891841"/>
                <a:gd name="connsiteX276" fmla="*/ 4621392 w 7628267"/>
                <a:gd name="connsiteY276" fmla="*/ 1716026 h 4891841"/>
                <a:gd name="connsiteX277" fmla="*/ 3981714 w 7628267"/>
                <a:gd name="connsiteY277" fmla="*/ 1702620 h 4891841"/>
                <a:gd name="connsiteX278" fmla="*/ 4021934 w 7628267"/>
                <a:gd name="connsiteY278" fmla="*/ 1716027 h 4891841"/>
                <a:gd name="connsiteX279" fmla="*/ 4010442 w 7628267"/>
                <a:gd name="connsiteY279" fmla="*/ 1731349 h 4891841"/>
                <a:gd name="connsiteX280" fmla="*/ 3968308 w 7628267"/>
                <a:gd name="connsiteY280" fmla="*/ 1719858 h 4891841"/>
                <a:gd name="connsiteX281" fmla="*/ 4770779 w 7628267"/>
                <a:gd name="connsiteY281" fmla="*/ 1652824 h 4891841"/>
                <a:gd name="connsiteX282" fmla="*/ 4788016 w 7628267"/>
                <a:gd name="connsiteY282" fmla="*/ 1662400 h 4891841"/>
                <a:gd name="connsiteX283" fmla="*/ 4755457 w 7628267"/>
                <a:gd name="connsiteY283" fmla="*/ 1681552 h 4891841"/>
                <a:gd name="connsiteX284" fmla="*/ 4738220 w 7628267"/>
                <a:gd name="connsiteY284" fmla="*/ 1670062 h 4891841"/>
                <a:gd name="connsiteX285" fmla="*/ 2252282 w 7628267"/>
                <a:gd name="connsiteY285" fmla="*/ 1652824 h 4891841"/>
                <a:gd name="connsiteX286" fmla="*/ 2277181 w 7628267"/>
                <a:gd name="connsiteY286" fmla="*/ 1662400 h 4891841"/>
                <a:gd name="connsiteX287" fmla="*/ 2258028 w 7628267"/>
                <a:gd name="connsiteY287" fmla="*/ 1687297 h 4891841"/>
                <a:gd name="connsiteX288" fmla="*/ 2233130 w 7628267"/>
                <a:gd name="connsiteY288" fmla="*/ 1677721 h 4891841"/>
                <a:gd name="connsiteX289" fmla="*/ 3853395 w 7628267"/>
                <a:gd name="connsiteY289" fmla="*/ 1648993 h 4891841"/>
                <a:gd name="connsiteX290" fmla="*/ 3885953 w 7628267"/>
                <a:gd name="connsiteY290" fmla="*/ 1666231 h 4891841"/>
                <a:gd name="connsiteX291" fmla="*/ 3870631 w 7628267"/>
                <a:gd name="connsiteY291" fmla="*/ 1677721 h 4891841"/>
                <a:gd name="connsiteX292" fmla="*/ 3836158 w 7628267"/>
                <a:gd name="connsiteY292" fmla="*/ 1662400 h 4891841"/>
                <a:gd name="connsiteX293" fmla="*/ 3736567 w 7628267"/>
                <a:gd name="connsiteY293" fmla="*/ 1583877 h 4891841"/>
                <a:gd name="connsiteX294" fmla="*/ 3771041 w 7628267"/>
                <a:gd name="connsiteY294" fmla="*/ 1599199 h 4891841"/>
                <a:gd name="connsiteX295" fmla="*/ 3749974 w 7628267"/>
                <a:gd name="connsiteY295" fmla="*/ 1612606 h 4891841"/>
                <a:gd name="connsiteX296" fmla="*/ 3717415 w 7628267"/>
                <a:gd name="connsiteY296" fmla="*/ 1591538 h 4891841"/>
                <a:gd name="connsiteX297" fmla="*/ 4870370 w 7628267"/>
                <a:gd name="connsiteY297" fmla="*/ 1578130 h 4891841"/>
                <a:gd name="connsiteX298" fmla="*/ 4895268 w 7628267"/>
                <a:gd name="connsiteY298" fmla="*/ 1587706 h 4891841"/>
                <a:gd name="connsiteX299" fmla="*/ 4887606 w 7628267"/>
                <a:gd name="connsiteY299" fmla="*/ 1595367 h 4891841"/>
                <a:gd name="connsiteX300" fmla="*/ 4881860 w 7628267"/>
                <a:gd name="connsiteY300" fmla="*/ 1599198 h 4891841"/>
                <a:gd name="connsiteX301" fmla="*/ 4866540 w 7628267"/>
                <a:gd name="connsiteY301" fmla="*/ 1612604 h 4891841"/>
                <a:gd name="connsiteX302" fmla="*/ 4845472 w 7628267"/>
                <a:gd name="connsiteY302" fmla="*/ 1599198 h 4891841"/>
                <a:gd name="connsiteX303" fmla="*/ 4858879 w 7628267"/>
                <a:gd name="connsiteY303" fmla="*/ 1591537 h 4891841"/>
                <a:gd name="connsiteX304" fmla="*/ 4866540 w 7628267"/>
                <a:gd name="connsiteY304" fmla="*/ 1587706 h 4891841"/>
                <a:gd name="connsiteX305" fmla="*/ 2340381 w 7628267"/>
                <a:gd name="connsiteY305" fmla="*/ 1574300 h 4891841"/>
                <a:gd name="connsiteX306" fmla="*/ 2365279 w 7628267"/>
                <a:gd name="connsiteY306" fmla="*/ 1583876 h 4891841"/>
                <a:gd name="connsiteX307" fmla="*/ 2336550 w 7628267"/>
                <a:gd name="connsiteY307" fmla="*/ 1603029 h 4891841"/>
                <a:gd name="connsiteX308" fmla="*/ 2315484 w 7628267"/>
                <a:gd name="connsiteY308" fmla="*/ 1595368 h 4891841"/>
                <a:gd name="connsiteX309" fmla="*/ 3621655 w 7628267"/>
                <a:gd name="connsiteY309" fmla="*/ 1513012 h 4891841"/>
                <a:gd name="connsiteX310" fmla="*/ 3650383 w 7628267"/>
                <a:gd name="connsiteY310" fmla="*/ 1530250 h 4891841"/>
                <a:gd name="connsiteX311" fmla="*/ 3654214 w 7628267"/>
                <a:gd name="connsiteY311" fmla="*/ 1534080 h 4891841"/>
                <a:gd name="connsiteX312" fmla="*/ 3633146 w 7628267"/>
                <a:gd name="connsiteY312" fmla="*/ 1545572 h 4891841"/>
                <a:gd name="connsiteX313" fmla="*/ 3629316 w 7628267"/>
                <a:gd name="connsiteY313" fmla="*/ 1541742 h 4891841"/>
                <a:gd name="connsiteX314" fmla="*/ 3600588 w 7628267"/>
                <a:gd name="connsiteY314" fmla="*/ 1524504 h 4891841"/>
                <a:gd name="connsiteX315" fmla="*/ 2455294 w 7628267"/>
                <a:gd name="connsiteY315" fmla="*/ 1505351 h 4891841"/>
                <a:gd name="connsiteX316" fmla="*/ 2472531 w 7628267"/>
                <a:gd name="connsiteY316" fmla="*/ 1516843 h 4891841"/>
                <a:gd name="connsiteX317" fmla="*/ 2439972 w 7628267"/>
                <a:gd name="connsiteY317" fmla="*/ 1534080 h 4891841"/>
                <a:gd name="connsiteX318" fmla="*/ 2422736 w 7628267"/>
                <a:gd name="connsiteY318" fmla="*/ 1520673 h 4891841"/>
                <a:gd name="connsiteX319" fmla="*/ 4941232 w 7628267"/>
                <a:gd name="connsiteY319" fmla="*/ 1495777 h 4891841"/>
                <a:gd name="connsiteX320" fmla="*/ 4966129 w 7628267"/>
                <a:gd name="connsiteY320" fmla="*/ 1499608 h 4891841"/>
                <a:gd name="connsiteX321" fmla="*/ 4948892 w 7628267"/>
                <a:gd name="connsiteY321" fmla="*/ 1524505 h 4891841"/>
                <a:gd name="connsiteX322" fmla="*/ 4923994 w 7628267"/>
                <a:gd name="connsiteY322" fmla="*/ 1520676 h 4891841"/>
                <a:gd name="connsiteX323" fmla="*/ 3489505 w 7628267"/>
                <a:gd name="connsiteY323" fmla="*/ 1455558 h 4891841"/>
                <a:gd name="connsiteX324" fmla="*/ 3510571 w 7628267"/>
                <a:gd name="connsiteY324" fmla="*/ 1463219 h 4891841"/>
                <a:gd name="connsiteX325" fmla="*/ 3525893 w 7628267"/>
                <a:gd name="connsiteY325" fmla="*/ 1470880 h 4891841"/>
                <a:gd name="connsiteX326" fmla="*/ 3510571 w 7628267"/>
                <a:gd name="connsiteY326" fmla="*/ 1484286 h 4891841"/>
                <a:gd name="connsiteX327" fmla="*/ 3493335 w 7628267"/>
                <a:gd name="connsiteY327" fmla="*/ 1476625 h 4891841"/>
                <a:gd name="connsiteX328" fmla="*/ 3476098 w 7628267"/>
                <a:gd name="connsiteY328" fmla="*/ 1470880 h 4891841"/>
                <a:gd name="connsiteX329" fmla="*/ 2587445 w 7628267"/>
                <a:gd name="connsiteY329" fmla="*/ 1445981 h 4891841"/>
                <a:gd name="connsiteX330" fmla="*/ 2604681 w 7628267"/>
                <a:gd name="connsiteY330" fmla="*/ 1463217 h 4891841"/>
                <a:gd name="connsiteX331" fmla="*/ 2562546 w 7628267"/>
                <a:gd name="connsiteY331" fmla="*/ 1476624 h 4891841"/>
                <a:gd name="connsiteX332" fmla="*/ 2551055 w 7628267"/>
                <a:gd name="connsiteY332" fmla="*/ 1463217 h 4891841"/>
                <a:gd name="connsiteX333" fmla="*/ 3340119 w 7628267"/>
                <a:gd name="connsiteY333" fmla="*/ 1413423 h 4891841"/>
                <a:gd name="connsiteX334" fmla="*/ 3382253 w 7628267"/>
                <a:gd name="connsiteY334" fmla="*/ 1426829 h 4891841"/>
                <a:gd name="connsiteX335" fmla="*/ 3372677 w 7628267"/>
                <a:gd name="connsiteY335" fmla="*/ 1438321 h 4891841"/>
                <a:gd name="connsiteX336" fmla="*/ 3332458 w 7628267"/>
                <a:gd name="connsiteY336" fmla="*/ 1430660 h 4891841"/>
                <a:gd name="connsiteX337" fmla="*/ 2736828 w 7628267"/>
                <a:gd name="connsiteY337" fmla="*/ 1409591 h 4891841"/>
                <a:gd name="connsiteX338" fmla="*/ 2748320 w 7628267"/>
                <a:gd name="connsiteY338" fmla="*/ 1421083 h 4891841"/>
                <a:gd name="connsiteX339" fmla="*/ 2704270 w 7628267"/>
                <a:gd name="connsiteY339" fmla="*/ 1430659 h 4891841"/>
                <a:gd name="connsiteX340" fmla="*/ 2694694 w 7628267"/>
                <a:gd name="connsiteY340" fmla="*/ 1417252 h 4891841"/>
                <a:gd name="connsiteX341" fmla="*/ 4969961 w 7628267"/>
                <a:gd name="connsiteY341" fmla="*/ 1405762 h 4891841"/>
                <a:gd name="connsiteX342" fmla="*/ 4998690 w 7628267"/>
                <a:gd name="connsiteY342" fmla="*/ 1405762 h 4891841"/>
                <a:gd name="connsiteX343" fmla="*/ 4994858 w 7628267"/>
                <a:gd name="connsiteY343" fmla="*/ 1417253 h 4891841"/>
                <a:gd name="connsiteX344" fmla="*/ 4994858 w 7628267"/>
                <a:gd name="connsiteY344" fmla="*/ 1430660 h 4891841"/>
                <a:gd name="connsiteX345" fmla="*/ 4966130 w 7628267"/>
                <a:gd name="connsiteY345" fmla="*/ 1430660 h 4891841"/>
                <a:gd name="connsiteX346" fmla="*/ 4969961 w 7628267"/>
                <a:gd name="connsiteY346" fmla="*/ 1417253 h 4891841"/>
                <a:gd name="connsiteX347" fmla="*/ 3183073 w 7628267"/>
                <a:gd name="connsiteY347" fmla="*/ 1388526 h 4891841"/>
                <a:gd name="connsiteX348" fmla="*/ 3190734 w 7628267"/>
                <a:gd name="connsiteY348" fmla="*/ 1388526 h 4891841"/>
                <a:gd name="connsiteX349" fmla="*/ 3204141 w 7628267"/>
                <a:gd name="connsiteY349" fmla="*/ 1388526 h 4891841"/>
                <a:gd name="connsiteX350" fmla="*/ 3229038 w 7628267"/>
                <a:gd name="connsiteY350" fmla="*/ 1392357 h 4891841"/>
                <a:gd name="connsiteX351" fmla="*/ 3221377 w 7628267"/>
                <a:gd name="connsiteY351" fmla="*/ 1409594 h 4891841"/>
                <a:gd name="connsiteX352" fmla="*/ 3200311 w 7628267"/>
                <a:gd name="connsiteY352" fmla="*/ 1405764 h 4891841"/>
                <a:gd name="connsiteX353" fmla="*/ 3186904 w 7628267"/>
                <a:gd name="connsiteY353" fmla="*/ 1405764 h 4891841"/>
                <a:gd name="connsiteX354" fmla="*/ 3179243 w 7628267"/>
                <a:gd name="connsiteY354" fmla="*/ 1405764 h 4891841"/>
                <a:gd name="connsiteX355" fmla="*/ 2897705 w 7628267"/>
                <a:gd name="connsiteY355" fmla="*/ 1384695 h 4891841"/>
                <a:gd name="connsiteX356" fmla="*/ 2901536 w 7628267"/>
                <a:gd name="connsiteY356" fmla="*/ 1401933 h 4891841"/>
                <a:gd name="connsiteX357" fmla="*/ 2857486 w 7628267"/>
                <a:gd name="connsiteY357" fmla="*/ 1405763 h 4891841"/>
                <a:gd name="connsiteX358" fmla="*/ 2851741 w 7628267"/>
                <a:gd name="connsiteY358" fmla="*/ 1388526 h 4891841"/>
                <a:gd name="connsiteX359" fmla="*/ 3018364 w 7628267"/>
                <a:gd name="connsiteY359" fmla="*/ 1380865 h 4891841"/>
                <a:gd name="connsiteX360" fmla="*/ 3064329 w 7628267"/>
                <a:gd name="connsiteY360" fmla="*/ 1380865 h 4891841"/>
                <a:gd name="connsiteX361" fmla="*/ 3064329 w 7628267"/>
                <a:gd name="connsiteY361" fmla="*/ 1396187 h 4891841"/>
                <a:gd name="connsiteX362" fmla="*/ 3018364 w 7628267"/>
                <a:gd name="connsiteY362" fmla="*/ 1396187 h 4891841"/>
                <a:gd name="connsiteX363" fmla="*/ 4960385 w 7628267"/>
                <a:gd name="connsiteY363" fmla="*/ 1310002 h 4891841"/>
                <a:gd name="connsiteX364" fmla="*/ 4991028 w 7628267"/>
                <a:gd name="connsiteY364" fmla="*/ 1310002 h 4891841"/>
                <a:gd name="connsiteX365" fmla="*/ 4994858 w 7628267"/>
                <a:gd name="connsiteY365" fmla="*/ 1334900 h 4891841"/>
                <a:gd name="connsiteX366" fmla="*/ 4969961 w 7628267"/>
                <a:gd name="connsiteY366" fmla="*/ 1334900 h 4891841"/>
                <a:gd name="connsiteX367" fmla="*/ 4941232 w 7628267"/>
                <a:gd name="connsiteY367" fmla="*/ 1216158 h 4891841"/>
                <a:gd name="connsiteX368" fmla="*/ 4956554 w 7628267"/>
                <a:gd name="connsiteY368" fmla="*/ 1239140 h 4891841"/>
                <a:gd name="connsiteX369" fmla="*/ 4931656 w 7628267"/>
                <a:gd name="connsiteY369" fmla="*/ 1244886 h 4891841"/>
                <a:gd name="connsiteX370" fmla="*/ 4916334 w 7628267"/>
                <a:gd name="connsiteY370" fmla="*/ 1223819 h 4891841"/>
                <a:gd name="connsiteX371" fmla="*/ 4853134 w 7628267"/>
                <a:gd name="connsiteY371" fmla="*/ 1131887 h 4891841"/>
                <a:gd name="connsiteX372" fmla="*/ 4881862 w 7628267"/>
                <a:gd name="connsiteY372" fmla="*/ 1152955 h 4891841"/>
                <a:gd name="connsiteX373" fmla="*/ 4858879 w 7628267"/>
                <a:gd name="connsiteY373" fmla="*/ 1160615 h 4891841"/>
                <a:gd name="connsiteX374" fmla="*/ 4833980 w 7628267"/>
                <a:gd name="connsiteY374" fmla="*/ 1141463 h 4891841"/>
                <a:gd name="connsiteX375" fmla="*/ 4742050 w 7628267"/>
                <a:gd name="connsiteY375" fmla="*/ 1062941 h 4891841"/>
                <a:gd name="connsiteX376" fmla="*/ 4770778 w 7628267"/>
                <a:gd name="connsiteY376" fmla="*/ 1078262 h 4891841"/>
                <a:gd name="connsiteX377" fmla="*/ 4755456 w 7628267"/>
                <a:gd name="connsiteY377" fmla="*/ 1091669 h 4891841"/>
                <a:gd name="connsiteX378" fmla="*/ 4720982 w 7628267"/>
                <a:gd name="connsiteY378" fmla="*/ 1074432 h 4891841"/>
                <a:gd name="connsiteX379" fmla="*/ 4621392 w 7628267"/>
                <a:gd name="connsiteY379" fmla="*/ 995908 h 4891841"/>
                <a:gd name="connsiteX380" fmla="*/ 4655866 w 7628267"/>
                <a:gd name="connsiteY380" fmla="*/ 1013145 h 4891841"/>
                <a:gd name="connsiteX381" fmla="*/ 4638630 w 7628267"/>
                <a:gd name="connsiteY381" fmla="*/ 1024636 h 4891841"/>
                <a:gd name="connsiteX382" fmla="*/ 4606071 w 7628267"/>
                <a:gd name="connsiteY382" fmla="*/ 1009314 h 4891841"/>
                <a:gd name="connsiteX383" fmla="*/ 4514142 w 7628267"/>
                <a:gd name="connsiteY383" fmla="*/ 925045 h 4891841"/>
                <a:gd name="connsiteX384" fmla="*/ 4527548 w 7628267"/>
                <a:gd name="connsiteY384" fmla="*/ 938452 h 4891841"/>
                <a:gd name="connsiteX385" fmla="*/ 4542870 w 7628267"/>
                <a:gd name="connsiteY385" fmla="*/ 946113 h 4891841"/>
                <a:gd name="connsiteX386" fmla="*/ 4523718 w 7628267"/>
                <a:gd name="connsiteY386" fmla="*/ 953774 h 4891841"/>
                <a:gd name="connsiteX387" fmla="*/ 4506481 w 7628267"/>
                <a:gd name="connsiteY387" fmla="*/ 946113 h 4891841"/>
                <a:gd name="connsiteX388" fmla="*/ 4494989 w 7628267"/>
                <a:gd name="connsiteY388" fmla="*/ 934621 h 4891841"/>
                <a:gd name="connsiteX389" fmla="*/ 4431786 w 7628267"/>
                <a:gd name="connsiteY389" fmla="*/ 846522 h 4891841"/>
                <a:gd name="connsiteX390" fmla="*/ 4439447 w 7628267"/>
                <a:gd name="connsiteY390" fmla="*/ 859929 h 4891841"/>
                <a:gd name="connsiteX391" fmla="*/ 4452854 w 7628267"/>
                <a:gd name="connsiteY391" fmla="*/ 871419 h 4891841"/>
                <a:gd name="connsiteX392" fmla="*/ 4427956 w 7628267"/>
                <a:gd name="connsiteY392" fmla="*/ 880995 h 4891841"/>
                <a:gd name="connsiteX393" fmla="*/ 4416464 w 7628267"/>
                <a:gd name="connsiteY393" fmla="*/ 867589 h 4891841"/>
                <a:gd name="connsiteX394" fmla="*/ 4406888 w 7628267"/>
                <a:gd name="connsiteY394" fmla="*/ 856097 h 4891841"/>
                <a:gd name="connsiteX395" fmla="*/ 4374330 w 7628267"/>
                <a:gd name="connsiteY395" fmla="*/ 760337 h 4891841"/>
                <a:gd name="connsiteX396" fmla="*/ 4378162 w 7628267"/>
                <a:gd name="connsiteY396" fmla="*/ 771829 h 4891841"/>
                <a:gd name="connsiteX397" fmla="*/ 4385822 w 7628267"/>
                <a:gd name="connsiteY397" fmla="*/ 785236 h 4891841"/>
                <a:gd name="connsiteX398" fmla="*/ 4360924 w 7628267"/>
                <a:gd name="connsiteY398" fmla="*/ 789066 h 4891841"/>
                <a:gd name="connsiteX399" fmla="*/ 4353262 w 7628267"/>
                <a:gd name="connsiteY399" fmla="*/ 777575 h 4891841"/>
                <a:gd name="connsiteX400" fmla="*/ 4345602 w 7628267"/>
                <a:gd name="connsiteY400" fmla="*/ 764168 h 4891841"/>
                <a:gd name="connsiteX401" fmla="*/ 4316874 w 7628267"/>
                <a:gd name="connsiteY401" fmla="*/ 670322 h 4891841"/>
                <a:gd name="connsiteX402" fmla="*/ 4345603 w 7628267"/>
                <a:gd name="connsiteY402" fmla="*/ 670322 h 4891841"/>
                <a:gd name="connsiteX403" fmla="*/ 4349434 w 7628267"/>
                <a:gd name="connsiteY403" fmla="*/ 693304 h 4891841"/>
                <a:gd name="connsiteX404" fmla="*/ 4324536 w 7628267"/>
                <a:gd name="connsiteY404" fmla="*/ 699051 h 4891841"/>
                <a:gd name="connsiteX405" fmla="*/ 4321662 w 7628267"/>
                <a:gd name="connsiteY405" fmla="*/ 545834 h 4891841"/>
                <a:gd name="connsiteX406" fmla="*/ 4346560 w 7628267"/>
                <a:gd name="connsiteY406" fmla="*/ 549664 h 4891841"/>
                <a:gd name="connsiteX407" fmla="*/ 4346560 w 7628267"/>
                <a:gd name="connsiteY407" fmla="*/ 574562 h 4891841"/>
                <a:gd name="connsiteX408" fmla="*/ 4317832 w 7628267"/>
                <a:gd name="connsiteY408" fmla="*/ 574562 h 4891841"/>
                <a:gd name="connsiteX409" fmla="*/ 6461906 w 7628267"/>
                <a:gd name="connsiteY409" fmla="*/ 503699 h 4891841"/>
                <a:gd name="connsiteX410" fmla="*/ 6507871 w 7628267"/>
                <a:gd name="connsiteY410" fmla="*/ 503699 h 4891841"/>
                <a:gd name="connsiteX411" fmla="*/ 6507871 w 7628267"/>
                <a:gd name="connsiteY411" fmla="*/ 520937 h 4891841"/>
                <a:gd name="connsiteX412" fmla="*/ 6461906 w 7628267"/>
                <a:gd name="connsiteY412" fmla="*/ 520937 h 4891841"/>
                <a:gd name="connsiteX413" fmla="*/ 6301029 w 7628267"/>
                <a:gd name="connsiteY413" fmla="*/ 492210 h 4891841"/>
                <a:gd name="connsiteX414" fmla="*/ 6346994 w 7628267"/>
                <a:gd name="connsiteY414" fmla="*/ 499870 h 4891841"/>
                <a:gd name="connsiteX415" fmla="*/ 6337418 w 7628267"/>
                <a:gd name="connsiteY415" fmla="*/ 511360 h 4891841"/>
                <a:gd name="connsiteX416" fmla="*/ 6293368 w 7628267"/>
                <a:gd name="connsiteY416" fmla="*/ 507530 h 4891841"/>
                <a:gd name="connsiteX417" fmla="*/ 6664918 w 7628267"/>
                <a:gd name="connsiteY417" fmla="*/ 488379 h 4891841"/>
                <a:gd name="connsiteX418" fmla="*/ 6672578 w 7628267"/>
                <a:gd name="connsiteY418" fmla="*/ 503699 h 4891841"/>
                <a:gd name="connsiteX419" fmla="*/ 6628528 w 7628267"/>
                <a:gd name="connsiteY419" fmla="*/ 507529 h 4891841"/>
                <a:gd name="connsiteX420" fmla="*/ 6618952 w 7628267"/>
                <a:gd name="connsiteY420" fmla="*/ 496040 h 4891841"/>
                <a:gd name="connsiteX421" fmla="*/ 6151644 w 7628267"/>
                <a:gd name="connsiteY421" fmla="*/ 457736 h 4891841"/>
                <a:gd name="connsiteX422" fmla="*/ 6193778 w 7628267"/>
                <a:gd name="connsiteY422" fmla="*/ 467312 h 4891841"/>
                <a:gd name="connsiteX423" fmla="*/ 6180372 w 7628267"/>
                <a:gd name="connsiteY423" fmla="*/ 482635 h 4891841"/>
                <a:gd name="connsiteX424" fmla="*/ 6140152 w 7628267"/>
                <a:gd name="connsiteY424" fmla="*/ 471144 h 4891841"/>
                <a:gd name="connsiteX425" fmla="*/ 6810474 w 7628267"/>
                <a:gd name="connsiteY425" fmla="*/ 450076 h 4891841"/>
                <a:gd name="connsiteX426" fmla="*/ 6825796 w 7628267"/>
                <a:gd name="connsiteY426" fmla="*/ 463483 h 4891841"/>
                <a:gd name="connsiteX427" fmla="*/ 6785576 w 7628267"/>
                <a:gd name="connsiteY427" fmla="*/ 474974 h 4891841"/>
                <a:gd name="connsiteX428" fmla="*/ 6772170 w 7628267"/>
                <a:gd name="connsiteY428" fmla="*/ 463483 h 4891841"/>
                <a:gd name="connsiteX429" fmla="*/ 4389276 w 7628267"/>
                <a:gd name="connsiteY429" fmla="*/ 420669 h 4891841"/>
                <a:gd name="connsiteX430" fmla="*/ 4415422 w 7628267"/>
                <a:gd name="connsiteY430" fmla="*/ 430726 h 4891841"/>
                <a:gd name="connsiteX431" fmla="*/ 4395310 w 7628267"/>
                <a:gd name="connsiteY431" fmla="*/ 456872 h 4891841"/>
                <a:gd name="connsiteX432" fmla="*/ 4369163 w 7628267"/>
                <a:gd name="connsiteY432" fmla="*/ 446816 h 4891841"/>
                <a:gd name="connsiteX433" fmla="*/ 6019494 w 7628267"/>
                <a:gd name="connsiteY433" fmla="*/ 400279 h 4891841"/>
                <a:gd name="connsiteX434" fmla="*/ 6057798 w 7628267"/>
                <a:gd name="connsiteY434" fmla="*/ 421347 h 4891841"/>
                <a:gd name="connsiteX435" fmla="*/ 6036730 w 7628267"/>
                <a:gd name="connsiteY435" fmla="*/ 432839 h 4891841"/>
                <a:gd name="connsiteX436" fmla="*/ 6004172 w 7628267"/>
                <a:gd name="connsiteY436" fmla="*/ 413686 h 4891841"/>
                <a:gd name="connsiteX437" fmla="*/ 6936876 w 7628267"/>
                <a:gd name="connsiteY437" fmla="*/ 392619 h 4891841"/>
                <a:gd name="connsiteX438" fmla="*/ 6957944 w 7628267"/>
                <a:gd name="connsiteY438" fmla="*/ 404110 h 4891841"/>
                <a:gd name="connsiteX439" fmla="*/ 6921554 w 7628267"/>
                <a:gd name="connsiteY439" fmla="*/ 421347 h 4891841"/>
                <a:gd name="connsiteX440" fmla="*/ 6904318 w 7628267"/>
                <a:gd name="connsiteY440" fmla="*/ 409855 h 4891841"/>
                <a:gd name="connsiteX441" fmla="*/ 4481793 w 7628267"/>
                <a:gd name="connsiteY441" fmla="*/ 338208 h 4891841"/>
                <a:gd name="connsiteX442" fmla="*/ 4507938 w 7628267"/>
                <a:gd name="connsiteY442" fmla="*/ 348266 h 4891841"/>
                <a:gd name="connsiteX443" fmla="*/ 4477770 w 7628267"/>
                <a:gd name="connsiteY443" fmla="*/ 368379 h 4891841"/>
                <a:gd name="connsiteX444" fmla="*/ 4455646 w 7628267"/>
                <a:gd name="connsiteY444" fmla="*/ 360332 h 4891841"/>
                <a:gd name="connsiteX445" fmla="*/ 5904582 w 7628267"/>
                <a:gd name="connsiteY445" fmla="*/ 335163 h 4891841"/>
                <a:gd name="connsiteX446" fmla="*/ 5937140 w 7628267"/>
                <a:gd name="connsiteY446" fmla="*/ 354316 h 4891841"/>
                <a:gd name="connsiteX447" fmla="*/ 5916072 w 7628267"/>
                <a:gd name="connsiteY447" fmla="*/ 367723 h 4891841"/>
                <a:gd name="connsiteX448" fmla="*/ 5883514 w 7628267"/>
                <a:gd name="connsiteY448" fmla="*/ 346654 h 4891841"/>
                <a:gd name="connsiteX449" fmla="*/ 7053705 w 7628267"/>
                <a:gd name="connsiteY449" fmla="*/ 325586 h 4891841"/>
                <a:gd name="connsiteX450" fmla="*/ 7070942 w 7628267"/>
                <a:gd name="connsiteY450" fmla="*/ 338993 h 4891841"/>
                <a:gd name="connsiteX451" fmla="*/ 7040298 w 7628267"/>
                <a:gd name="connsiteY451" fmla="*/ 354314 h 4891841"/>
                <a:gd name="connsiteX452" fmla="*/ 7021147 w 7628267"/>
                <a:gd name="connsiteY452" fmla="*/ 342822 h 4891841"/>
                <a:gd name="connsiteX453" fmla="*/ 5787754 w 7628267"/>
                <a:gd name="connsiteY453" fmla="*/ 268130 h 4891841"/>
                <a:gd name="connsiteX454" fmla="*/ 5804992 w 7628267"/>
                <a:gd name="connsiteY454" fmla="*/ 275791 h 4891841"/>
                <a:gd name="connsiteX455" fmla="*/ 5822228 w 7628267"/>
                <a:gd name="connsiteY455" fmla="*/ 289198 h 4891841"/>
                <a:gd name="connsiteX456" fmla="*/ 5801161 w 7628267"/>
                <a:gd name="connsiteY456" fmla="*/ 296859 h 4891841"/>
                <a:gd name="connsiteX457" fmla="*/ 5787754 w 7628267"/>
                <a:gd name="connsiteY457" fmla="*/ 289198 h 4891841"/>
                <a:gd name="connsiteX458" fmla="*/ 5766686 w 7628267"/>
                <a:gd name="connsiteY458" fmla="*/ 281537 h 4891841"/>
                <a:gd name="connsiteX459" fmla="*/ 4602468 w 7628267"/>
                <a:gd name="connsiteY459" fmla="*/ 265802 h 4891841"/>
                <a:gd name="connsiteX460" fmla="*/ 4620569 w 7628267"/>
                <a:gd name="connsiteY460" fmla="*/ 277870 h 4891841"/>
                <a:gd name="connsiteX461" fmla="*/ 4586378 w 7628267"/>
                <a:gd name="connsiteY461" fmla="*/ 295971 h 4891841"/>
                <a:gd name="connsiteX462" fmla="*/ 4568277 w 7628267"/>
                <a:gd name="connsiteY462" fmla="*/ 281893 h 4891841"/>
                <a:gd name="connsiteX463" fmla="*/ 7168618 w 7628267"/>
                <a:gd name="connsiteY463" fmla="*/ 260469 h 4891841"/>
                <a:gd name="connsiteX464" fmla="*/ 7185854 w 7628267"/>
                <a:gd name="connsiteY464" fmla="*/ 268130 h 4891841"/>
                <a:gd name="connsiteX465" fmla="*/ 7157128 w 7628267"/>
                <a:gd name="connsiteY465" fmla="*/ 289198 h 4891841"/>
                <a:gd name="connsiteX466" fmla="*/ 7136060 w 7628267"/>
                <a:gd name="connsiteY466" fmla="*/ 275791 h 4891841"/>
                <a:gd name="connsiteX467" fmla="*/ 5659434 w 7628267"/>
                <a:gd name="connsiteY467" fmla="*/ 210673 h 4891841"/>
                <a:gd name="connsiteX468" fmla="*/ 5697738 w 7628267"/>
                <a:gd name="connsiteY468" fmla="*/ 222165 h 4891841"/>
                <a:gd name="connsiteX469" fmla="*/ 5680502 w 7628267"/>
                <a:gd name="connsiteY469" fmla="*/ 239402 h 4891841"/>
                <a:gd name="connsiteX470" fmla="*/ 5644112 w 7628267"/>
                <a:gd name="connsiteY470" fmla="*/ 222165 h 4891841"/>
                <a:gd name="connsiteX471" fmla="*/ 4741246 w 7628267"/>
                <a:gd name="connsiteY471" fmla="*/ 203454 h 4891841"/>
                <a:gd name="connsiteX472" fmla="*/ 4759347 w 7628267"/>
                <a:gd name="connsiteY472" fmla="*/ 221555 h 4891841"/>
                <a:gd name="connsiteX473" fmla="*/ 4715099 w 7628267"/>
                <a:gd name="connsiteY473" fmla="*/ 235634 h 4891841"/>
                <a:gd name="connsiteX474" fmla="*/ 4703031 w 7628267"/>
                <a:gd name="connsiteY474" fmla="*/ 221555 h 4891841"/>
                <a:gd name="connsiteX475" fmla="*/ 7285444 w 7628267"/>
                <a:gd name="connsiteY475" fmla="*/ 189607 h 4891841"/>
                <a:gd name="connsiteX476" fmla="*/ 7300765 w 7628267"/>
                <a:gd name="connsiteY476" fmla="*/ 203012 h 4891841"/>
                <a:gd name="connsiteX477" fmla="*/ 7268206 w 7628267"/>
                <a:gd name="connsiteY477" fmla="*/ 222165 h 4891841"/>
                <a:gd name="connsiteX478" fmla="*/ 7252884 w 7628267"/>
                <a:gd name="connsiteY478" fmla="*/ 210674 h 4891841"/>
                <a:gd name="connsiteX479" fmla="*/ 4898121 w 7628267"/>
                <a:gd name="connsiteY479" fmla="*/ 165240 h 4891841"/>
                <a:gd name="connsiteX480" fmla="*/ 4910189 w 7628267"/>
                <a:gd name="connsiteY480" fmla="*/ 177308 h 4891841"/>
                <a:gd name="connsiteX481" fmla="*/ 4863930 w 7628267"/>
                <a:gd name="connsiteY481" fmla="*/ 187364 h 4891841"/>
                <a:gd name="connsiteX482" fmla="*/ 4853874 w 7628267"/>
                <a:gd name="connsiteY482" fmla="*/ 173285 h 4891841"/>
                <a:gd name="connsiteX483" fmla="*/ 5511963 w 7628267"/>
                <a:gd name="connsiteY483" fmla="*/ 164709 h 4891841"/>
                <a:gd name="connsiteX484" fmla="*/ 5552182 w 7628267"/>
                <a:gd name="connsiteY484" fmla="*/ 178116 h 4891841"/>
                <a:gd name="connsiteX485" fmla="*/ 5544522 w 7628267"/>
                <a:gd name="connsiteY485" fmla="*/ 189608 h 4891841"/>
                <a:gd name="connsiteX486" fmla="*/ 5502388 w 7628267"/>
                <a:gd name="connsiteY486" fmla="*/ 178116 h 4891841"/>
                <a:gd name="connsiteX487" fmla="*/ 5067066 w 7628267"/>
                <a:gd name="connsiteY487" fmla="*/ 139098 h 4891841"/>
                <a:gd name="connsiteX488" fmla="*/ 5071088 w 7628267"/>
                <a:gd name="connsiteY488" fmla="*/ 157199 h 4891841"/>
                <a:gd name="connsiteX489" fmla="*/ 5024830 w 7628267"/>
                <a:gd name="connsiteY489" fmla="*/ 161223 h 4891841"/>
                <a:gd name="connsiteX490" fmla="*/ 5018796 w 7628267"/>
                <a:gd name="connsiteY490" fmla="*/ 143121 h 4891841"/>
                <a:gd name="connsiteX491" fmla="*/ 5354918 w 7628267"/>
                <a:gd name="connsiteY491" fmla="*/ 135981 h 4891841"/>
                <a:gd name="connsiteX492" fmla="*/ 5398966 w 7628267"/>
                <a:gd name="connsiteY492" fmla="*/ 143643 h 4891841"/>
                <a:gd name="connsiteX493" fmla="*/ 5391306 w 7628267"/>
                <a:gd name="connsiteY493" fmla="*/ 157049 h 4891841"/>
                <a:gd name="connsiteX494" fmla="*/ 5349172 w 7628267"/>
                <a:gd name="connsiteY494" fmla="*/ 153218 h 4891841"/>
                <a:gd name="connsiteX495" fmla="*/ 5188294 w 7628267"/>
                <a:gd name="connsiteY495" fmla="*/ 128320 h 4891841"/>
                <a:gd name="connsiteX496" fmla="*/ 5234258 w 7628267"/>
                <a:gd name="connsiteY496" fmla="*/ 128320 h 4891841"/>
                <a:gd name="connsiteX497" fmla="*/ 5234258 w 7628267"/>
                <a:gd name="connsiteY497" fmla="*/ 143641 h 4891841"/>
                <a:gd name="connsiteX498" fmla="*/ 5188294 w 7628267"/>
                <a:gd name="connsiteY498" fmla="*/ 143641 h 4891841"/>
                <a:gd name="connsiteX499" fmla="*/ 7396526 w 7628267"/>
                <a:gd name="connsiteY499" fmla="*/ 124491 h 4891841"/>
                <a:gd name="connsiteX500" fmla="*/ 7417594 w 7628267"/>
                <a:gd name="connsiteY500" fmla="*/ 135982 h 4891841"/>
                <a:gd name="connsiteX501" fmla="*/ 7385036 w 7628267"/>
                <a:gd name="connsiteY501" fmla="*/ 153220 h 4891841"/>
                <a:gd name="connsiteX502" fmla="*/ 7367799 w 7628267"/>
                <a:gd name="connsiteY502" fmla="*/ 143643 h 4891841"/>
                <a:gd name="connsiteX503" fmla="*/ 7503778 w 7628267"/>
                <a:gd name="connsiteY503" fmla="*/ 61286 h 4891841"/>
                <a:gd name="connsiteX504" fmla="*/ 7521015 w 7628267"/>
                <a:gd name="connsiteY504" fmla="*/ 74693 h 4891841"/>
                <a:gd name="connsiteX505" fmla="*/ 7492288 w 7628267"/>
                <a:gd name="connsiteY505" fmla="*/ 90016 h 4891841"/>
                <a:gd name="connsiteX506" fmla="*/ 7471220 w 7628267"/>
                <a:gd name="connsiteY506" fmla="*/ 82355 h 4891841"/>
                <a:gd name="connsiteX507" fmla="*/ 7607200 w 7628267"/>
                <a:gd name="connsiteY507" fmla="*/ 0 h 4891841"/>
                <a:gd name="connsiteX508" fmla="*/ 7628267 w 7628267"/>
                <a:gd name="connsiteY508" fmla="*/ 11492 h 4891841"/>
                <a:gd name="connsiteX509" fmla="*/ 7595708 w 7628267"/>
                <a:gd name="connsiteY509" fmla="*/ 28730 h 4891841"/>
                <a:gd name="connsiteX510" fmla="*/ 7574641 w 7628267"/>
                <a:gd name="connsiteY510" fmla="*/ 21068 h 489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</a:cxnLst>
              <a:rect l="l" t="t" r="r" b="b"/>
              <a:pathLst>
                <a:path w="7628267" h="4891841">
                  <a:moveTo>
                    <a:pt x="2704274" y="4887609"/>
                  </a:moveTo>
                  <a:lnTo>
                    <a:pt x="2711469" y="4891841"/>
                  </a:lnTo>
                  <a:lnTo>
                    <a:pt x="2696515" y="4891841"/>
                  </a:lnTo>
                  <a:close/>
                  <a:moveTo>
                    <a:pt x="2597022" y="4824408"/>
                  </a:moveTo>
                  <a:lnTo>
                    <a:pt x="2629580" y="4845476"/>
                  </a:lnTo>
                  <a:lnTo>
                    <a:pt x="2608512" y="4858881"/>
                  </a:lnTo>
                  <a:lnTo>
                    <a:pt x="2575954" y="4837815"/>
                  </a:lnTo>
                  <a:close/>
                  <a:moveTo>
                    <a:pt x="2493602" y="4766952"/>
                  </a:moveTo>
                  <a:lnTo>
                    <a:pt x="2526160" y="4784190"/>
                  </a:lnTo>
                  <a:lnTo>
                    <a:pt x="2505093" y="4795681"/>
                  </a:lnTo>
                  <a:lnTo>
                    <a:pt x="2472534" y="4774613"/>
                  </a:lnTo>
                  <a:close/>
                  <a:moveTo>
                    <a:pt x="2385085" y="4706868"/>
                  </a:moveTo>
                  <a:lnTo>
                    <a:pt x="2419560" y="4722189"/>
                  </a:lnTo>
                  <a:lnTo>
                    <a:pt x="2398492" y="4735596"/>
                  </a:lnTo>
                  <a:lnTo>
                    <a:pt x="2365934" y="4718360"/>
                  </a:lnTo>
                  <a:close/>
                  <a:moveTo>
                    <a:pt x="2280636" y="4646993"/>
                  </a:moveTo>
                  <a:lnTo>
                    <a:pt x="2312956" y="4667906"/>
                  </a:lnTo>
                  <a:lnTo>
                    <a:pt x="2292043" y="4675511"/>
                  </a:lnTo>
                  <a:lnTo>
                    <a:pt x="2259724" y="4660301"/>
                  </a:lnTo>
                  <a:close/>
                  <a:moveTo>
                    <a:pt x="2172525" y="4583316"/>
                  </a:moveTo>
                  <a:lnTo>
                    <a:pt x="2206746" y="4604229"/>
                  </a:lnTo>
                  <a:lnTo>
                    <a:pt x="2185832" y="4615636"/>
                  </a:lnTo>
                  <a:lnTo>
                    <a:pt x="2153514" y="4594722"/>
                  </a:lnTo>
                  <a:close/>
                  <a:moveTo>
                    <a:pt x="2066315" y="4523441"/>
                  </a:moveTo>
                  <a:lnTo>
                    <a:pt x="2100536" y="4538651"/>
                  </a:lnTo>
                  <a:lnTo>
                    <a:pt x="2079622" y="4551958"/>
                  </a:lnTo>
                  <a:lnTo>
                    <a:pt x="2047304" y="4531045"/>
                  </a:lnTo>
                  <a:close/>
                  <a:moveTo>
                    <a:pt x="1961767" y="4463355"/>
                  </a:moveTo>
                  <a:lnTo>
                    <a:pt x="1994325" y="4480593"/>
                  </a:lnTo>
                  <a:lnTo>
                    <a:pt x="1973258" y="4492084"/>
                  </a:lnTo>
                  <a:lnTo>
                    <a:pt x="1940699" y="4474847"/>
                  </a:lnTo>
                  <a:close/>
                  <a:moveTo>
                    <a:pt x="1855163" y="4403269"/>
                  </a:moveTo>
                  <a:lnTo>
                    <a:pt x="1887721" y="4422422"/>
                  </a:lnTo>
                  <a:lnTo>
                    <a:pt x="1866654" y="4431998"/>
                  </a:lnTo>
                  <a:lnTo>
                    <a:pt x="1834095" y="4414761"/>
                  </a:lnTo>
                  <a:close/>
                  <a:moveTo>
                    <a:pt x="1748559" y="4337439"/>
                  </a:moveTo>
                  <a:lnTo>
                    <a:pt x="1781117" y="4358507"/>
                  </a:lnTo>
                  <a:lnTo>
                    <a:pt x="1760050" y="4371912"/>
                  </a:lnTo>
                  <a:lnTo>
                    <a:pt x="1727491" y="4350846"/>
                  </a:lnTo>
                  <a:close/>
                  <a:moveTo>
                    <a:pt x="1641955" y="4277353"/>
                  </a:moveTo>
                  <a:lnTo>
                    <a:pt x="1674513" y="4294591"/>
                  </a:lnTo>
                  <a:lnTo>
                    <a:pt x="1653446" y="4306082"/>
                  </a:lnTo>
                  <a:lnTo>
                    <a:pt x="1620887" y="4285014"/>
                  </a:lnTo>
                  <a:close/>
                  <a:moveTo>
                    <a:pt x="1533435" y="4217268"/>
                  </a:moveTo>
                  <a:lnTo>
                    <a:pt x="1567909" y="4232589"/>
                  </a:lnTo>
                  <a:lnTo>
                    <a:pt x="1546841" y="4245996"/>
                  </a:lnTo>
                  <a:lnTo>
                    <a:pt x="1514283" y="4228760"/>
                  </a:lnTo>
                  <a:close/>
                  <a:moveTo>
                    <a:pt x="1428985" y="4157393"/>
                  </a:moveTo>
                  <a:lnTo>
                    <a:pt x="1461305" y="4178306"/>
                  </a:lnTo>
                  <a:lnTo>
                    <a:pt x="1440392" y="4185910"/>
                  </a:lnTo>
                  <a:lnTo>
                    <a:pt x="1408073" y="4170701"/>
                  </a:lnTo>
                  <a:close/>
                  <a:moveTo>
                    <a:pt x="1320874" y="4093715"/>
                  </a:moveTo>
                  <a:lnTo>
                    <a:pt x="1355095" y="4114629"/>
                  </a:lnTo>
                  <a:lnTo>
                    <a:pt x="1334182" y="4126035"/>
                  </a:lnTo>
                  <a:lnTo>
                    <a:pt x="1301863" y="4105122"/>
                  </a:lnTo>
                  <a:close/>
                  <a:moveTo>
                    <a:pt x="1216565" y="4033841"/>
                  </a:moveTo>
                  <a:lnTo>
                    <a:pt x="1248885" y="4050951"/>
                  </a:lnTo>
                  <a:lnTo>
                    <a:pt x="1227972" y="4062358"/>
                  </a:lnTo>
                  <a:lnTo>
                    <a:pt x="1195653" y="4041445"/>
                  </a:lnTo>
                  <a:close/>
                  <a:moveTo>
                    <a:pt x="1110101" y="3973004"/>
                  </a:moveTo>
                  <a:lnTo>
                    <a:pt x="1142421" y="3988214"/>
                  </a:lnTo>
                  <a:lnTo>
                    <a:pt x="1121508" y="4001522"/>
                  </a:lnTo>
                  <a:lnTo>
                    <a:pt x="1089189" y="3984411"/>
                  </a:lnTo>
                  <a:close/>
                  <a:moveTo>
                    <a:pt x="1016978" y="3910854"/>
                  </a:moveTo>
                  <a:lnTo>
                    <a:pt x="1049536" y="3931921"/>
                  </a:lnTo>
                  <a:lnTo>
                    <a:pt x="1028469" y="3939582"/>
                  </a:lnTo>
                  <a:lnTo>
                    <a:pt x="995910" y="3924260"/>
                  </a:lnTo>
                  <a:close/>
                  <a:moveTo>
                    <a:pt x="909725" y="3849567"/>
                  </a:moveTo>
                  <a:lnTo>
                    <a:pt x="942283" y="3870635"/>
                  </a:lnTo>
                  <a:lnTo>
                    <a:pt x="921215" y="3882126"/>
                  </a:lnTo>
                  <a:lnTo>
                    <a:pt x="888657" y="3861059"/>
                  </a:lnTo>
                  <a:close/>
                  <a:moveTo>
                    <a:pt x="792896" y="3782535"/>
                  </a:moveTo>
                  <a:lnTo>
                    <a:pt x="827370" y="3803603"/>
                  </a:lnTo>
                  <a:lnTo>
                    <a:pt x="806303" y="3811264"/>
                  </a:lnTo>
                  <a:lnTo>
                    <a:pt x="773744" y="3795942"/>
                  </a:lnTo>
                  <a:close/>
                  <a:moveTo>
                    <a:pt x="677984" y="3717417"/>
                  </a:moveTo>
                  <a:lnTo>
                    <a:pt x="710542" y="3732739"/>
                  </a:lnTo>
                  <a:lnTo>
                    <a:pt x="689475" y="3746146"/>
                  </a:lnTo>
                  <a:lnTo>
                    <a:pt x="656916" y="3728909"/>
                  </a:lnTo>
                  <a:close/>
                  <a:moveTo>
                    <a:pt x="561156" y="3650385"/>
                  </a:moveTo>
                  <a:lnTo>
                    <a:pt x="595631" y="3667622"/>
                  </a:lnTo>
                  <a:lnTo>
                    <a:pt x="574563" y="3679113"/>
                  </a:lnTo>
                  <a:lnTo>
                    <a:pt x="542005" y="3658045"/>
                  </a:lnTo>
                  <a:close/>
                  <a:moveTo>
                    <a:pt x="446245" y="3585267"/>
                  </a:moveTo>
                  <a:lnTo>
                    <a:pt x="478803" y="3600588"/>
                  </a:lnTo>
                  <a:lnTo>
                    <a:pt x="457735" y="3613995"/>
                  </a:lnTo>
                  <a:lnTo>
                    <a:pt x="425177" y="3592928"/>
                  </a:lnTo>
                  <a:close/>
                  <a:moveTo>
                    <a:pt x="331333" y="3514405"/>
                  </a:moveTo>
                  <a:lnTo>
                    <a:pt x="363891" y="3535473"/>
                  </a:lnTo>
                  <a:lnTo>
                    <a:pt x="342824" y="3546965"/>
                  </a:lnTo>
                  <a:lnTo>
                    <a:pt x="310265" y="3525897"/>
                  </a:lnTo>
                  <a:close/>
                  <a:moveTo>
                    <a:pt x="218333" y="3447373"/>
                  </a:moveTo>
                  <a:lnTo>
                    <a:pt x="247061" y="3464610"/>
                  </a:lnTo>
                  <a:lnTo>
                    <a:pt x="227909" y="3476101"/>
                  </a:lnTo>
                  <a:lnTo>
                    <a:pt x="197266" y="3456950"/>
                  </a:lnTo>
                  <a:close/>
                  <a:moveTo>
                    <a:pt x="128320" y="3368850"/>
                  </a:moveTo>
                  <a:lnTo>
                    <a:pt x="153217" y="3393748"/>
                  </a:lnTo>
                  <a:lnTo>
                    <a:pt x="128320" y="3403324"/>
                  </a:lnTo>
                  <a:lnTo>
                    <a:pt x="107252" y="3378426"/>
                  </a:lnTo>
                  <a:close/>
                  <a:moveTo>
                    <a:pt x="65117" y="3282664"/>
                  </a:moveTo>
                  <a:lnTo>
                    <a:pt x="82354" y="3307562"/>
                  </a:lnTo>
                  <a:lnTo>
                    <a:pt x="57456" y="3315223"/>
                  </a:lnTo>
                  <a:lnTo>
                    <a:pt x="40219" y="3290324"/>
                  </a:lnTo>
                  <a:close/>
                  <a:moveTo>
                    <a:pt x="32560" y="3190735"/>
                  </a:moveTo>
                  <a:lnTo>
                    <a:pt x="40221" y="3221378"/>
                  </a:lnTo>
                  <a:lnTo>
                    <a:pt x="11491" y="3221378"/>
                  </a:lnTo>
                  <a:lnTo>
                    <a:pt x="7661" y="3196481"/>
                  </a:lnTo>
                  <a:close/>
                  <a:moveTo>
                    <a:pt x="3830" y="3100720"/>
                  </a:moveTo>
                  <a:lnTo>
                    <a:pt x="32560" y="3100720"/>
                  </a:lnTo>
                  <a:lnTo>
                    <a:pt x="28729" y="3125619"/>
                  </a:lnTo>
                  <a:lnTo>
                    <a:pt x="0" y="3125619"/>
                  </a:lnTo>
                  <a:close/>
                  <a:moveTo>
                    <a:pt x="2116302" y="3008791"/>
                  </a:moveTo>
                  <a:lnTo>
                    <a:pt x="2162267" y="3008791"/>
                  </a:lnTo>
                  <a:lnTo>
                    <a:pt x="2162267" y="3026029"/>
                  </a:lnTo>
                  <a:lnTo>
                    <a:pt x="2116302" y="3026029"/>
                  </a:lnTo>
                  <a:close/>
                  <a:moveTo>
                    <a:pt x="32560" y="3004959"/>
                  </a:moveTo>
                  <a:lnTo>
                    <a:pt x="57458" y="3008790"/>
                  </a:lnTo>
                  <a:lnTo>
                    <a:pt x="49798" y="3033688"/>
                  </a:lnTo>
                  <a:lnTo>
                    <a:pt x="21069" y="3029858"/>
                  </a:lnTo>
                  <a:close/>
                  <a:moveTo>
                    <a:pt x="2319314" y="2997298"/>
                  </a:moveTo>
                  <a:lnTo>
                    <a:pt x="2326974" y="3014536"/>
                  </a:lnTo>
                  <a:lnTo>
                    <a:pt x="2282924" y="3018366"/>
                  </a:lnTo>
                  <a:lnTo>
                    <a:pt x="2277179" y="3004959"/>
                  </a:lnTo>
                  <a:close/>
                  <a:moveTo>
                    <a:pt x="1959253" y="2993470"/>
                  </a:moveTo>
                  <a:lnTo>
                    <a:pt x="2001388" y="2997301"/>
                  </a:lnTo>
                  <a:lnTo>
                    <a:pt x="1997557" y="3014537"/>
                  </a:lnTo>
                  <a:lnTo>
                    <a:pt x="1951593" y="3004962"/>
                  </a:lnTo>
                  <a:close/>
                  <a:moveTo>
                    <a:pt x="2472531" y="2964740"/>
                  </a:moveTo>
                  <a:lnTo>
                    <a:pt x="2484023" y="2980063"/>
                  </a:lnTo>
                  <a:lnTo>
                    <a:pt x="2443803" y="2989639"/>
                  </a:lnTo>
                  <a:lnTo>
                    <a:pt x="2430397" y="2976232"/>
                  </a:lnTo>
                  <a:close/>
                  <a:moveTo>
                    <a:pt x="1809869" y="2951333"/>
                  </a:moveTo>
                  <a:lnTo>
                    <a:pt x="1852004" y="2964740"/>
                  </a:lnTo>
                  <a:lnTo>
                    <a:pt x="1840512" y="2980062"/>
                  </a:lnTo>
                  <a:lnTo>
                    <a:pt x="1798378" y="2964740"/>
                  </a:lnTo>
                  <a:close/>
                  <a:moveTo>
                    <a:pt x="90018" y="2914944"/>
                  </a:moveTo>
                  <a:lnTo>
                    <a:pt x="114915" y="2922605"/>
                  </a:lnTo>
                  <a:lnTo>
                    <a:pt x="93848" y="2947503"/>
                  </a:lnTo>
                  <a:lnTo>
                    <a:pt x="68950" y="2939842"/>
                  </a:lnTo>
                  <a:close/>
                  <a:moveTo>
                    <a:pt x="2600852" y="2911114"/>
                  </a:moveTo>
                  <a:lnTo>
                    <a:pt x="2621919" y="2922606"/>
                  </a:lnTo>
                  <a:lnTo>
                    <a:pt x="2583614" y="2939842"/>
                  </a:lnTo>
                  <a:lnTo>
                    <a:pt x="2566377" y="2926436"/>
                  </a:lnTo>
                  <a:close/>
                  <a:moveTo>
                    <a:pt x="1687297" y="2893877"/>
                  </a:moveTo>
                  <a:lnTo>
                    <a:pt x="1719856" y="2911115"/>
                  </a:lnTo>
                  <a:lnTo>
                    <a:pt x="1702619" y="2922606"/>
                  </a:lnTo>
                  <a:lnTo>
                    <a:pt x="1670059" y="2905369"/>
                  </a:lnTo>
                  <a:lnTo>
                    <a:pt x="1666230" y="2905369"/>
                  </a:lnTo>
                  <a:close/>
                  <a:moveTo>
                    <a:pt x="2708100" y="2840251"/>
                  </a:moveTo>
                  <a:lnTo>
                    <a:pt x="2729168" y="2847912"/>
                  </a:lnTo>
                  <a:lnTo>
                    <a:pt x="2704270" y="2868980"/>
                  </a:lnTo>
                  <a:lnTo>
                    <a:pt x="2679373" y="2861319"/>
                  </a:lnTo>
                  <a:close/>
                  <a:moveTo>
                    <a:pt x="172371" y="2836423"/>
                  </a:moveTo>
                  <a:lnTo>
                    <a:pt x="197270" y="2844084"/>
                  </a:lnTo>
                  <a:lnTo>
                    <a:pt x="168541" y="2865151"/>
                  </a:lnTo>
                  <a:lnTo>
                    <a:pt x="149389" y="2857490"/>
                  </a:lnTo>
                  <a:close/>
                  <a:moveTo>
                    <a:pt x="1570467" y="2826845"/>
                  </a:moveTo>
                  <a:lnTo>
                    <a:pt x="1603025" y="2844081"/>
                  </a:lnTo>
                  <a:lnTo>
                    <a:pt x="1583873" y="2857488"/>
                  </a:lnTo>
                  <a:lnTo>
                    <a:pt x="1549399" y="2840251"/>
                  </a:lnTo>
                  <a:close/>
                  <a:moveTo>
                    <a:pt x="285369" y="2765558"/>
                  </a:moveTo>
                  <a:lnTo>
                    <a:pt x="306437" y="2773219"/>
                  </a:lnTo>
                  <a:lnTo>
                    <a:pt x="271962" y="2794286"/>
                  </a:lnTo>
                  <a:lnTo>
                    <a:pt x="250895" y="2782796"/>
                  </a:lnTo>
                  <a:close/>
                  <a:moveTo>
                    <a:pt x="1451726" y="2761729"/>
                  </a:moveTo>
                  <a:lnTo>
                    <a:pt x="1488115" y="2778967"/>
                  </a:lnTo>
                  <a:lnTo>
                    <a:pt x="1467047" y="2790458"/>
                  </a:lnTo>
                  <a:lnTo>
                    <a:pt x="1434489" y="2773221"/>
                  </a:lnTo>
                  <a:close/>
                  <a:moveTo>
                    <a:pt x="2778964" y="2757897"/>
                  </a:moveTo>
                  <a:lnTo>
                    <a:pt x="2803861" y="2761728"/>
                  </a:lnTo>
                  <a:lnTo>
                    <a:pt x="2794285" y="2773219"/>
                  </a:lnTo>
                  <a:lnTo>
                    <a:pt x="2786625" y="2786625"/>
                  </a:lnTo>
                  <a:lnTo>
                    <a:pt x="2761727" y="2782796"/>
                  </a:lnTo>
                  <a:lnTo>
                    <a:pt x="2769388" y="2769389"/>
                  </a:lnTo>
                  <a:close/>
                  <a:moveTo>
                    <a:pt x="417516" y="2708102"/>
                  </a:moveTo>
                  <a:lnTo>
                    <a:pt x="432838" y="2719594"/>
                  </a:lnTo>
                  <a:lnTo>
                    <a:pt x="396449" y="2733001"/>
                  </a:lnTo>
                  <a:lnTo>
                    <a:pt x="379212" y="2719594"/>
                  </a:lnTo>
                  <a:close/>
                  <a:moveTo>
                    <a:pt x="1317660" y="2704272"/>
                  </a:moveTo>
                  <a:lnTo>
                    <a:pt x="1359795" y="2719594"/>
                  </a:lnTo>
                  <a:lnTo>
                    <a:pt x="1342559" y="2733001"/>
                  </a:lnTo>
                  <a:lnTo>
                    <a:pt x="1306169" y="2719594"/>
                  </a:lnTo>
                  <a:close/>
                  <a:moveTo>
                    <a:pt x="2815353" y="2665968"/>
                  </a:moveTo>
                  <a:lnTo>
                    <a:pt x="2840252" y="2665968"/>
                  </a:lnTo>
                  <a:lnTo>
                    <a:pt x="2836421" y="2694696"/>
                  </a:lnTo>
                  <a:lnTo>
                    <a:pt x="2807692" y="2690867"/>
                  </a:lnTo>
                  <a:close/>
                  <a:moveTo>
                    <a:pt x="566905" y="2665968"/>
                  </a:moveTo>
                  <a:lnTo>
                    <a:pt x="574566" y="2679375"/>
                  </a:lnTo>
                  <a:lnTo>
                    <a:pt x="553498" y="2683206"/>
                  </a:lnTo>
                  <a:lnTo>
                    <a:pt x="532431" y="2690867"/>
                  </a:lnTo>
                  <a:lnTo>
                    <a:pt x="524771" y="2675545"/>
                  </a:lnTo>
                  <a:lnTo>
                    <a:pt x="545837" y="2669799"/>
                  </a:lnTo>
                  <a:close/>
                  <a:moveTo>
                    <a:pt x="1170191" y="2662137"/>
                  </a:moveTo>
                  <a:lnTo>
                    <a:pt x="1210411" y="2675544"/>
                  </a:lnTo>
                  <a:lnTo>
                    <a:pt x="1202750" y="2687036"/>
                  </a:lnTo>
                  <a:lnTo>
                    <a:pt x="1160616" y="2679375"/>
                  </a:lnTo>
                  <a:close/>
                  <a:moveTo>
                    <a:pt x="702882" y="2641070"/>
                  </a:moveTo>
                  <a:lnTo>
                    <a:pt x="727779" y="2641070"/>
                  </a:lnTo>
                  <a:lnTo>
                    <a:pt x="731610" y="2654477"/>
                  </a:lnTo>
                  <a:lnTo>
                    <a:pt x="706713" y="2658308"/>
                  </a:lnTo>
                  <a:lnTo>
                    <a:pt x="685645" y="2662138"/>
                  </a:lnTo>
                  <a:lnTo>
                    <a:pt x="681815" y="2644901"/>
                  </a:lnTo>
                  <a:close/>
                  <a:moveTo>
                    <a:pt x="1009316" y="2637241"/>
                  </a:moveTo>
                  <a:lnTo>
                    <a:pt x="1053366" y="2644901"/>
                  </a:lnTo>
                  <a:lnTo>
                    <a:pt x="1049535" y="2658308"/>
                  </a:lnTo>
                  <a:lnTo>
                    <a:pt x="1003571" y="2654478"/>
                  </a:lnTo>
                  <a:close/>
                  <a:moveTo>
                    <a:pt x="842691" y="2633410"/>
                  </a:moveTo>
                  <a:lnTo>
                    <a:pt x="867588" y="2633410"/>
                  </a:lnTo>
                  <a:lnTo>
                    <a:pt x="892486" y="2633410"/>
                  </a:lnTo>
                  <a:lnTo>
                    <a:pt x="888655" y="2650647"/>
                  </a:lnTo>
                  <a:lnTo>
                    <a:pt x="867588" y="2650647"/>
                  </a:lnTo>
                  <a:lnTo>
                    <a:pt x="846521" y="2650647"/>
                  </a:lnTo>
                  <a:close/>
                  <a:moveTo>
                    <a:pt x="2807692" y="2572123"/>
                  </a:moveTo>
                  <a:lnTo>
                    <a:pt x="2836421" y="2572123"/>
                  </a:lnTo>
                  <a:lnTo>
                    <a:pt x="2840252" y="2583615"/>
                  </a:lnTo>
                  <a:lnTo>
                    <a:pt x="2840252" y="2597021"/>
                  </a:lnTo>
                  <a:lnTo>
                    <a:pt x="2815353" y="2600851"/>
                  </a:lnTo>
                  <a:close/>
                  <a:moveTo>
                    <a:pt x="2790454" y="2476363"/>
                  </a:moveTo>
                  <a:lnTo>
                    <a:pt x="2807691" y="2501261"/>
                  </a:lnTo>
                  <a:lnTo>
                    <a:pt x="2782794" y="2508922"/>
                  </a:lnTo>
                  <a:lnTo>
                    <a:pt x="2765557" y="2484023"/>
                  </a:lnTo>
                  <a:close/>
                  <a:moveTo>
                    <a:pt x="2708100" y="2394008"/>
                  </a:moveTo>
                  <a:lnTo>
                    <a:pt x="2736828" y="2415076"/>
                  </a:lnTo>
                  <a:lnTo>
                    <a:pt x="2711931" y="2422737"/>
                  </a:lnTo>
                  <a:lnTo>
                    <a:pt x="2687033" y="2401669"/>
                  </a:lnTo>
                  <a:close/>
                  <a:moveTo>
                    <a:pt x="2597019" y="2323147"/>
                  </a:moveTo>
                  <a:lnTo>
                    <a:pt x="2629578" y="2340385"/>
                  </a:lnTo>
                  <a:lnTo>
                    <a:pt x="2608510" y="2351875"/>
                  </a:lnTo>
                  <a:lnTo>
                    <a:pt x="2579783" y="2330808"/>
                  </a:lnTo>
                  <a:close/>
                  <a:moveTo>
                    <a:pt x="2480192" y="2252283"/>
                  </a:moveTo>
                  <a:lnTo>
                    <a:pt x="2512750" y="2273351"/>
                  </a:lnTo>
                  <a:lnTo>
                    <a:pt x="2493597" y="2286756"/>
                  </a:lnTo>
                  <a:lnTo>
                    <a:pt x="2459124" y="2265690"/>
                  </a:lnTo>
                  <a:close/>
                  <a:moveTo>
                    <a:pt x="2369110" y="2187165"/>
                  </a:moveTo>
                  <a:lnTo>
                    <a:pt x="2397838" y="2208233"/>
                  </a:lnTo>
                  <a:lnTo>
                    <a:pt x="2376771" y="2215894"/>
                  </a:lnTo>
                  <a:lnTo>
                    <a:pt x="2348043" y="2194826"/>
                  </a:lnTo>
                  <a:close/>
                  <a:moveTo>
                    <a:pt x="2282924" y="2108643"/>
                  </a:moveTo>
                  <a:lnTo>
                    <a:pt x="2302077" y="2129711"/>
                  </a:lnTo>
                  <a:lnTo>
                    <a:pt x="2282924" y="2137372"/>
                  </a:lnTo>
                  <a:lnTo>
                    <a:pt x="2258027" y="2116304"/>
                  </a:lnTo>
                  <a:close/>
                  <a:moveTo>
                    <a:pt x="2219724" y="2020542"/>
                  </a:moveTo>
                  <a:lnTo>
                    <a:pt x="2236960" y="2045440"/>
                  </a:lnTo>
                  <a:lnTo>
                    <a:pt x="2212063" y="2051186"/>
                  </a:lnTo>
                  <a:lnTo>
                    <a:pt x="2194826" y="2026288"/>
                  </a:lnTo>
                  <a:close/>
                  <a:moveTo>
                    <a:pt x="2190995" y="1930527"/>
                  </a:moveTo>
                  <a:lnTo>
                    <a:pt x="2198656" y="1955426"/>
                  </a:lnTo>
                  <a:lnTo>
                    <a:pt x="2169928" y="1959256"/>
                  </a:lnTo>
                  <a:lnTo>
                    <a:pt x="2162267" y="1934358"/>
                  </a:lnTo>
                  <a:close/>
                  <a:moveTo>
                    <a:pt x="2162267" y="1838599"/>
                  </a:moveTo>
                  <a:lnTo>
                    <a:pt x="2190995" y="1838599"/>
                  </a:lnTo>
                  <a:lnTo>
                    <a:pt x="2187164" y="1863498"/>
                  </a:lnTo>
                  <a:lnTo>
                    <a:pt x="2162267" y="1863498"/>
                  </a:lnTo>
                  <a:close/>
                  <a:moveTo>
                    <a:pt x="4288146" y="1756246"/>
                  </a:moveTo>
                  <a:lnTo>
                    <a:pt x="4313044" y="1756246"/>
                  </a:lnTo>
                  <a:lnTo>
                    <a:pt x="4332196" y="1756246"/>
                  </a:lnTo>
                  <a:lnTo>
                    <a:pt x="4332196" y="1773484"/>
                  </a:lnTo>
                  <a:lnTo>
                    <a:pt x="4313044" y="1773484"/>
                  </a:lnTo>
                  <a:lnTo>
                    <a:pt x="4288146" y="1773484"/>
                  </a:lnTo>
                  <a:close/>
                  <a:moveTo>
                    <a:pt x="4494989" y="1744753"/>
                  </a:moveTo>
                  <a:lnTo>
                    <a:pt x="4498819" y="1756245"/>
                  </a:lnTo>
                  <a:lnTo>
                    <a:pt x="4452854" y="1765821"/>
                  </a:lnTo>
                  <a:lnTo>
                    <a:pt x="4449024" y="1748584"/>
                  </a:lnTo>
                  <a:close/>
                  <a:moveTo>
                    <a:pt x="2190995" y="1744753"/>
                  </a:moveTo>
                  <a:lnTo>
                    <a:pt x="2219724" y="1748584"/>
                  </a:lnTo>
                  <a:lnTo>
                    <a:pt x="2208232" y="1773481"/>
                  </a:lnTo>
                  <a:lnTo>
                    <a:pt x="2183334" y="1769652"/>
                  </a:lnTo>
                  <a:close/>
                  <a:moveTo>
                    <a:pt x="4131099" y="1740924"/>
                  </a:moveTo>
                  <a:lnTo>
                    <a:pt x="4171318" y="1748585"/>
                  </a:lnTo>
                  <a:lnTo>
                    <a:pt x="4167488" y="1765823"/>
                  </a:lnTo>
                  <a:lnTo>
                    <a:pt x="4121523" y="1756247"/>
                  </a:lnTo>
                  <a:close/>
                  <a:moveTo>
                    <a:pt x="4638630" y="1706449"/>
                  </a:moveTo>
                  <a:lnTo>
                    <a:pt x="4655866" y="1719856"/>
                  </a:lnTo>
                  <a:lnTo>
                    <a:pt x="4634798" y="1727517"/>
                  </a:lnTo>
                  <a:lnTo>
                    <a:pt x="4613732" y="1731347"/>
                  </a:lnTo>
                  <a:lnTo>
                    <a:pt x="4602240" y="1719856"/>
                  </a:lnTo>
                  <a:lnTo>
                    <a:pt x="4621392" y="1716026"/>
                  </a:lnTo>
                  <a:close/>
                  <a:moveTo>
                    <a:pt x="3981714" y="1702620"/>
                  </a:moveTo>
                  <a:lnTo>
                    <a:pt x="4021934" y="1716027"/>
                  </a:lnTo>
                  <a:lnTo>
                    <a:pt x="4010442" y="1731349"/>
                  </a:lnTo>
                  <a:lnTo>
                    <a:pt x="3968308" y="1719858"/>
                  </a:lnTo>
                  <a:close/>
                  <a:moveTo>
                    <a:pt x="4770779" y="1652824"/>
                  </a:moveTo>
                  <a:lnTo>
                    <a:pt x="4788016" y="1662400"/>
                  </a:lnTo>
                  <a:lnTo>
                    <a:pt x="4755457" y="1681552"/>
                  </a:lnTo>
                  <a:lnTo>
                    <a:pt x="4738220" y="1670062"/>
                  </a:lnTo>
                  <a:close/>
                  <a:moveTo>
                    <a:pt x="2252282" y="1652824"/>
                  </a:moveTo>
                  <a:lnTo>
                    <a:pt x="2277181" y="1662400"/>
                  </a:lnTo>
                  <a:lnTo>
                    <a:pt x="2258028" y="1687297"/>
                  </a:lnTo>
                  <a:lnTo>
                    <a:pt x="2233130" y="1677721"/>
                  </a:lnTo>
                  <a:close/>
                  <a:moveTo>
                    <a:pt x="3853395" y="1648993"/>
                  </a:moveTo>
                  <a:lnTo>
                    <a:pt x="3885953" y="1666231"/>
                  </a:lnTo>
                  <a:lnTo>
                    <a:pt x="3870631" y="1677721"/>
                  </a:lnTo>
                  <a:lnTo>
                    <a:pt x="3836158" y="1662400"/>
                  </a:lnTo>
                  <a:close/>
                  <a:moveTo>
                    <a:pt x="3736567" y="1583877"/>
                  </a:moveTo>
                  <a:lnTo>
                    <a:pt x="3771041" y="1599199"/>
                  </a:lnTo>
                  <a:lnTo>
                    <a:pt x="3749974" y="1612606"/>
                  </a:lnTo>
                  <a:lnTo>
                    <a:pt x="3717415" y="1591538"/>
                  </a:lnTo>
                  <a:close/>
                  <a:moveTo>
                    <a:pt x="4870370" y="1578130"/>
                  </a:moveTo>
                  <a:lnTo>
                    <a:pt x="4895268" y="1587706"/>
                  </a:lnTo>
                  <a:lnTo>
                    <a:pt x="4887606" y="1595367"/>
                  </a:lnTo>
                  <a:lnTo>
                    <a:pt x="4881860" y="1599198"/>
                  </a:lnTo>
                  <a:lnTo>
                    <a:pt x="4866540" y="1612604"/>
                  </a:lnTo>
                  <a:lnTo>
                    <a:pt x="4845472" y="1599198"/>
                  </a:lnTo>
                  <a:lnTo>
                    <a:pt x="4858879" y="1591537"/>
                  </a:lnTo>
                  <a:lnTo>
                    <a:pt x="4866540" y="1587706"/>
                  </a:lnTo>
                  <a:close/>
                  <a:moveTo>
                    <a:pt x="2340381" y="1574300"/>
                  </a:moveTo>
                  <a:lnTo>
                    <a:pt x="2365279" y="1583876"/>
                  </a:lnTo>
                  <a:lnTo>
                    <a:pt x="2336550" y="1603029"/>
                  </a:lnTo>
                  <a:lnTo>
                    <a:pt x="2315484" y="1595368"/>
                  </a:lnTo>
                  <a:close/>
                  <a:moveTo>
                    <a:pt x="3621655" y="1513012"/>
                  </a:moveTo>
                  <a:lnTo>
                    <a:pt x="3650383" y="1530250"/>
                  </a:lnTo>
                  <a:lnTo>
                    <a:pt x="3654214" y="1534080"/>
                  </a:lnTo>
                  <a:lnTo>
                    <a:pt x="3633146" y="1545572"/>
                  </a:lnTo>
                  <a:lnTo>
                    <a:pt x="3629316" y="1541742"/>
                  </a:lnTo>
                  <a:lnTo>
                    <a:pt x="3600588" y="1524504"/>
                  </a:lnTo>
                  <a:close/>
                  <a:moveTo>
                    <a:pt x="2455294" y="1505351"/>
                  </a:moveTo>
                  <a:lnTo>
                    <a:pt x="2472531" y="1516843"/>
                  </a:lnTo>
                  <a:lnTo>
                    <a:pt x="2439972" y="1534080"/>
                  </a:lnTo>
                  <a:lnTo>
                    <a:pt x="2422736" y="1520673"/>
                  </a:lnTo>
                  <a:close/>
                  <a:moveTo>
                    <a:pt x="4941232" y="1495777"/>
                  </a:moveTo>
                  <a:lnTo>
                    <a:pt x="4966129" y="1499608"/>
                  </a:lnTo>
                  <a:lnTo>
                    <a:pt x="4948892" y="1524505"/>
                  </a:lnTo>
                  <a:lnTo>
                    <a:pt x="4923994" y="1520676"/>
                  </a:lnTo>
                  <a:close/>
                  <a:moveTo>
                    <a:pt x="3489505" y="1455558"/>
                  </a:moveTo>
                  <a:lnTo>
                    <a:pt x="3510571" y="1463219"/>
                  </a:lnTo>
                  <a:lnTo>
                    <a:pt x="3525893" y="1470880"/>
                  </a:lnTo>
                  <a:lnTo>
                    <a:pt x="3510571" y="1484286"/>
                  </a:lnTo>
                  <a:lnTo>
                    <a:pt x="3493335" y="1476625"/>
                  </a:lnTo>
                  <a:lnTo>
                    <a:pt x="3476098" y="1470880"/>
                  </a:lnTo>
                  <a:close/>
                  <a:moveTo>
                    <a:pt x="2587445" y="1445981"/>
                  </a:moveTo>
                  <a:lnTo>
                    <a:pt x="2604681" y="1463217"/>
                  </a:lnTo>
                  <a:lnTo>
                    <a:pt x="2562546" y="1476624"/>
                  </a:lnTo>
                  <a:lnTo>
                    <a:pt x="2551055" y="1463217"/>
                  </a:lnTo>
                  <a:close/>
                  <a:moveTo>
                    <a:pt x="3340119" y="1413423"/>
                  </a:moveTo>
                  <a:lnTo>
                    <a:pt x="3382253" y="1426829"/>
                  </a:lnTo>
                  <a:lnTo>
                    <a:pt x="3372677" y="1438321"/>
                  </a:lnTo>
                  <a:lnTo>
                    <a:pt x="3332458" y="1430660"/>
                  </a:lnTo>
                  <a:close/>
                  <a:moveTo>
                    <a:pt x="2736828" y="1409591"/>
                  </a:moveTo>
                  <a:lnTo>
                    <a:pt x="2748320" y="1421083"/>
                  </a:lnTo>
                  <a:lnTo>
                    <a:pt x="2704270" y="1430659"/>
                  </a:lnTo>
                  <a:lnTo>
                    <a:pt x="2694694" y="1417252"/>
                  </a:lnTo>
                  <a:close/>
                  <a:moveTo>
                    <a:pt x="4969961" y="1405762"/>
                  </a:moveTo>
                  <a:lnTo>
                    <a:pt x="4998690" y="1405762"/>
                  </a:lnTo>
                  <a:lnTo>
                    <a:pt x="4994858" y="1417253"/>
                  </a:lnTo>
                  <a:lnTo>
                    <a:pt x="4994858" y="1430660"/>
                  </a:lnTo>
                  <a:lnTo>
                    <a:pt x="4966130" y="1430660"/>
                  </a:lnTo>
                  <a:lnTo>
                    <a:pt x="4969961" y="1417253"/>
                  </a:lnTo>
                  <a:close/>
                  <a:moveTo>
                    <a:pt x="3183073" y="1388526"/>
                  </a:moveTo>
                  <a:lnTo>
                    <a:pt x="3190734" y="1388526"/>
                  </a:lnTo>
                  <a:lnTo>
                    <a:pt x="3204141" y="1388526"/>
                  </a:lnTo>
                  <a:lnTo>
                    <a:pt x="3229038" y="1392357"/>
                  </a:lnTo>
                  <a:lnTo>
                    <a:pt x="3221377" y="1409594"/>
                  </a:lnTo>
                  <a:lnTo>
                    <a:pt x="3200311" y="1405764"/>
                  </a:lnTo>
                  <a:lnTo>
                    <a:pt x="3186904" y="1405764"/>
                  </a:lnTo>
                  <a:lnTo>
                    <a:pt x="3179243" y="1405764"/>
                  </a:lnTo>
                  <a:close/>
                  <a:moveTo>
                    <a:pt x="2897705" y="1384695"/>
                  </a:moveTo>
                  <a:lnTo>
                    <a:pt x="2901536" y="1401933"/>
                  </a:lnTo>
                  <a:lnTo>
                    <a:pt x="2857486" y="1405763"/>
                  </a:lnTo>
                  <a:lnTo>
                    <a:pt x="2851741" y="1388526"/>
                  </a:lnTo>
                  <a:close/>
                  <a:moveTo>
                    <a:pt x="3018364" y="1380865"/>
                  </a:moveTo>
                  <a:lnTo>
                    <a:pt x="3064329" y="1380865"/>
                  </a:lnTo>
                  <a:lnTo>
                    <a:pt x="3064329" y="1396187"/>
                  </a:lnTo>
                  <a:lnTo>
                    <a:pt x="3018364" y="1396187"/>
                  </a:lnTo>
                  <a:close/>
                  <a:moveTo>
                    <a:pt x="4960385" y="1310002"/>
                  </a:moveTo>
                  <a:lnTo>
                    <a:pt x="4991028" y="1310002"/>
                  </a:lnTo>
                  <a:lnTo>
                    <a:pt x="4994858" y="1334900"/>
                  </a:lnTo>
                  <a:lnTo>
                    <a:pt x="4969961" y="1334900"/>
                  </a:lnTo>
                  <a:close/>
                  <a:moveTo>
                    <a:pt x="4941232" y="1216158"/>
                  </a:moveTo>
                  <a:lnTo>
                    <a:pt x="4956554" y="1239140"/>
                  </a:lnTo>
                  <a:lnTo>
                    <a:pt x="4931656" y="1244886"/>
                  </a:lnTo>
                  <a:lnTo>
                    <a:pt x="4916334" y="1223819"/>
                  </a:lnTo>
                  <a:close/>
                  <a:moveTo>
                    <a:pt x="4853134" y="1131887"/>
                  </a:moveTo>
                  <a:lnTo>
                    <a:pt x="4881862" y="1152955"/>
                  </a:lnTo>
                  <a:lnTo>
                    <a:pt x="4858879" y="1160615"/>
                  </a:lnTo>
                  <a:lnTo>
                    <a:pt x="4833980" y="1141463"/>
                  </a:lnTo>
                  <a:close/>
                  <a:moveTo>
                    <a:pt x="4742050" y="1062941"/>
                  </a:moveTo>
                  <a:lnTo>
                    <a:pt x="4770778" y="1078262"/>
                  </a:lnTo>
                  <a:lnTo>
                    <a:pt x="4755456" y="1091669"/>
                  </a:lnTo>
                  <a:lnTo>
                    <a:pt x="4720982" y="1074432"/>
                  </a:lnTo>
                  <a:close/>
                  <a:moveTo>
                    <a:pt x="4621392" y="995908"/>
                  </a:moveTo>
                  <a:lnTo>
                    <a:pt x="4655866" y="1013145"/>
                  </a:lnTo>
                  <a:lnTo>
                    <a:pt x="4638630" y="1024636"/>
                  </a:lnTo>
                  <a:lnTo>
                    <a:pt x="4606071" y="1009314"/>
                  </a:lnTo>
                  <a:close/>
                  <a:moveTo>
                    <a:pt x="4514142" y="925045"/>
                  </a:moveTo>
                  <a:lnTo>
                    <a:pt x="4527548" y="938452"/>
                  </a:lnTo>
                  <a:lnTo>
                    <a:pt x="4542870" y="946113"/>
                  </a:lnTo>
                  <a:lnTo>
                    <a:pt x="4523718" y="953774"/>
                  </a:lnTo>
                  <a:lnTo>
                    <a:pt x="4506481" y="946113"/>
                  </a:lnTo>
                  <a:lnTo>
                    <a:pt x="4494989" y="934621"/>
                  </a:lnTo>
                  <a:close/>
                  <a:moveTo>
                    <a:pt x="4431786" y="846522"/>
                  </a:moveTo>
                  <a:lnTo>
                    <a:pt x="4439447" y="859929"/>
                  </a:lnTo>
                  <a:lnTo>
                    <a:pt x="4452854" y="871419"/>
                  </a:lnTo>
                  <a:lnTo>
                    <a:pt x="4427956" y="880995"/>
                  </a:lnTo>
                  <a:lnTo>
                    <a:pt x="4416464" y="867589"/>
                  </a:lnTo>
                  <a:lnTo>
                    <a:pt x="4406888" y="856097"/>
                  </a:lnTo>
                  <a:close/>
                  <a:moveTo>
                    <a:pt x="4374330" y="760337"/>
                  </a:moveTo>
                  <a:lnTo>
                    <a:pt x="4378162" y="771829"/>
                  </a:lnTo>
                  <a:lnTo>
                    <a:pt x="4385822" y="785236"/>
                  </a:lnTo>
                  <a:lnTo>
                    <a:pt x="4360924" y="789066"/>
                  </a:lnTo>
                  <a:lnTo>
                    <a:pt x="4353262" y="777575"/>
                  </a:lnTo>
                  <a:lnTo>
                    <a:pt x="4345602" y="764168"/>
                  </a:lnTo>
                  <a:close/>
                  <a:moveTo>
                    <a:pt x="4316874" y="670322"/>
                  </a:moveTo>
                  <a:lnTo>
                    <a:pt x="4345603" y="670322"/>
                  </a:lnTo>
                  <a:lnTo>
                    <a:pt x="4349434" y="693304"/>
                  </a:lnTo>
                  <a:lnTo>
                    <a:pt x="4324536" y="699051"/>
                  </a:lnTo>
                  <a:close/>
                  <a:moveTo>
                    <a:pt x="4321662" y="545834"/>
                  </a:moveTo>
                  <a:lnTo>
                    <a:pt x="4346560" y="549664"/>
                  </a:lnTo>
                  <a:lnTo>
                    <a:pt x="4346560" y="574562"/>
                  </a:lnTo>
                  <a:lnTo>
                    <a:pt x="4317832" y="574562"/>
                  </a:lnTo>
                  <a:close/>
                  <a:moveTo>
                    <a:pt x="6461906" y="503699"/>
                  </a:moveTo>
                  <a:lnTo>
                    <a:pt x="6507871" y="503699"/>
                  </a:lnTo>
                  <a:lnTo>
                    <a:pt x="6507871" y="520937"/>
                  </a:lnTo>
                  <a:lnTo>
                    <a:pt x="6461906" y="520937"/>
                  </a:lnTo>
                  <a:close/>
                  <a:moveTo>
                    <a:pt x="6301029" y="492210"/>
                  </a:moveTo>
                  <a:lnTo>
                    <a:pt x="6346994" y="499870"/>
                  </a:lnTo>
                  <a:lnTo>
                    <a:pt x="6337418" y="511360"/>
                  </a:lnTo>
                  <a:lnTo>
                    <a:pt x="6293368" y="507530"/>
                  </a:lnTo>
                  <a:close/>
                  <a:moveTo>
                    <a:pt x="6664918" y="488379"/>
                  </a:moveTo>
                  <a:lnTo>
                    <a:pt x="6672578" y="503699"/>
                  </a:lnTo>
                  <a:lnTo>
                    <a:pt x="6628528" y="507529"/>
                  </a:lnTo>
                  <a:lnTo>
                    <a:pt x="6618952" y="496040"/>
                  </a:lnTo>
                  <a:close/>
                  <a:moveTo>
                    <a:pt x="6151644" y="457736"/>
                  </a:moveTo>
                  <a:lnTo>
                    <a:pt x="6193778" y="467312"/>
                  </a:lnTo>
                  <a:lnTo>
                    <a:pt x="6180372" y="482635"/>
                  </a:lnTo>
                  <a:lnTo>
                    <a:pt x="6140152" y="471144"/>
                  </a:lnTo>
                  <a:close/>
                  <a:moveTo>
                    <a:pt x="6810474" y="450076"/>
                  </a:moveTo>
                  <a:lnTo>
                    <a:pt x="6825796" y="463483"/>
                  </a:lnTo>
                  <a:lnTo>
                    <a:pt x="6785576" y="474974"/>
                  </a:lnTo>
                  <a:lnTo>
                    <a:pt x="6772170" y="463483"/>
                  </a:lnTo>
                  <a:close/>
                  <a:moveTo>
                    <a:pt x="4389276" y="420669"/>
                  </a:moveTo>
                  <a:lnTo>
                    <a:pt x="4415422" y="430726"/>
                  </a:lnTo>
                  <a:lnTo>
                    <a:pt x="4395310" y="456872"/>
                  </a:lnTo>
                  <a:lnTo>
                    <a:pt x="4369163" y="446816"/>
                  </a:lnTo>
                  <a:close/>
                  <a:moveTo>
                    <a:pt x="6019494" y="400279"/>
                  </a:moveTo>
                  <a:lnTo>
                    <a:pt x="6057798" y="421347"/>
                  </a:lnTo>
                  <a:lnTo>
                    <a:pt x="6036730" y="432839"/>
                  </a:lnTo>
                  <a:lnTo>
                    <a:pt x="6004172" y="413686"/>
                  </a:lnTo>
                  <a:close/>
                  <a:moveTo>
                    <a:pt x="6936876" y="392619"/>
                  </a:moveTo>
                  <a:lnTo>
                    <a:pt x="6957944" y="404110"/>
                  </a:lnTo>
                  <a:lnTo>
                    <a:pt x="6921554" y="421347"/>
                  </a:lnTo>
                  <a:lnTo>
                    <a:pt x="6904318" y="409855"/>
                  </a:lnTo>
                  <a:close/>
                  <a:moveTo>
                    <a:pt x="4481793" y="338208"/>
                  </a:moveTo>
                  <a:lnTo>
                    <a:pt x="4507938" y="348266"/>
                  </a:lnTo>
                  <a:lnTo>
                    <a:pt x="4477770" y="368379"/>
                  </a:lnTo>
                  <a:lnTo>
                    <a:pt x="4455646" y="360332"/>
                  </a:lnTo>
                  <a:close/>
                  <a:moveTo>
                    <a:pt x="5904582" y="335163"/>
                  </a:moveTo>
                  <a:lnTo>
                    <a:pt x="5937140" y="354316"/>
                  </a:lnTo>
                  <a:lnTo>
                    <a:pt x="5916072" y="367723"/>
                  </a:lnTo>
                  <a:lnTo>
                    <a:pt x="5883514" y="346654"/>
                  </a:lnTo>
                  <a:close/>
                  <a:moveTo>
                    <a:pt x="7053705" y="325586"/>
                  </a:moveTo>
                  <a:lnTo>
                    <a:pt x="7070942" y="338993"/>
                  </a:lnTo>
                  <a:lnTo>
                    <a:pt x="7040298" y="354314"/>
                  </a:lnTo>
                  <a:lnTo>
                    <a:pt x="7021147" y="342822"/>
                  </a:lnTo>
                  <a:close/>
                  <a:moveTo>
                    <a:pt x="5787754" y="268130"/>
                  </a:moveTo>
                  <a:lnTo>
                    <a:pt x="5804992" y="275791"/>
                  </a:lnTo>
                  <a:lnTo>
                    <a:pt x="5822228" y="289198"/>
                  </a:lnTo>
                  <a:lnTo>
                    <a:pt x="5801161" y="296859"/>
                  </a:lnTo>
                  <a:lnTo>
                    <a:pt x="5787754" y="289198"/>
                  </a:lnTo>
                  <a:lnTo>
                    <a:pt x="5766686" y="281537"/>
                  </a:lnTo>
                  <a:close/>
                  <a:moveTo>
                    <a:pt x="4602468" y="265802"/>
                  </a:moveTo>
                  <a:lnTo>
                    <a:pt x="4620569" y="277870"/>
                  </a:lnTo>
                  <a:lnTo>
                    <a:pt x="4586378" y="295971"/>
                  </a:lnTo>
                  <a:lnTo>
                    <a:pt x="4568277" y="281893"/>
                  </a:lnTo>
                  <a:close/>
                  <a:moveTo>
                    <a:pt x="7168618" y="260469"/>
                  </a:moveTo>
                  <a:lnTo>
                    <a:pt x="7185854" y="268130"/>
                  </a:lnTo>
                  <a:lnTo>
                    <a:pt x="7157128" y="289198"/>
                  </a:lnTo>
                  <a:lnTo>
                    <a:pt x="7136060" y="275791"/>
                  </a:lnTo>
                  <a:close/>
                  <a:moveTo>
                    <a:pt x="5659434" y="210673"/>
                  </a:moveTo>
                  <a:lnTo>
                    <a:pt x="5697738" y="222165"/>
                  </a:lnTo>
                  <a:lnTo>
                    <a:pt x="5680502" y="239402"/>
                  </a:lnTo>
                  <a:lnTo>
                    <a:pt x="5644112" y="222165"/>
                  </a:lnTo>
                  <a:close/>
                  <a:moveTo>
                    <a:pt x="4741246" y="203454"/>
                  </a:moveTo>
                  <a:lnTo>
                    <a:pt x="4759347" y="221555"/>
                  </a:lnTo>
                  <a:lnTo>
                    <a:pt x="4715099" y="235634"/>
                  </a:lnTo>
                  <a:lnTo>
                    <a:pt x="4703031" y="221555"/>
                  </a:lnTo>
                  <a:close/>
                  <a:moveTo>
                    <a:pt x="7285444" y="189607"/>
                  </a:moveTo>
                  <a:lnTo>
                    <a:pt x="7300765" y="203012"/>
                  </a:lnTo>
                  <a:lnTo>
                    <a:pt x="7268206" y="222165"/>
                  </a:lnTo>
                  <a:lnTo>
                    <a:pt x="7252884" y="210674"/>
                  </a:lnTo>
                  <a:close/>
                  <a:moveTo>
                    <a:pt x="4898121" y="165240"/>
                  </a:moveTo>
                  <a:lnTo>
                    <a:pt x="4910189" y="177308"/>
                  </a:lnTo>
                  <a:lnTo>
                    <a:pt x="4863930" y="187364"/>
                  </a:lnTo>
                  <a:lnTo>
                    <a:pt x="4853874" y="173285"/>
                  </a:lnTo>
                  <a:close/>
                  <a:moveTo>
                    <a:pt x="5511963" y="164709"/>
                  </a:moveTo>
                  <a:lnTo>
                    <a:pt x="5552182" y="178116"/>
                  </a:lnTo>
                  <a:lnTo>
                    <a:pt x="5544522" y="189608"/>
                  </a:lnTo>
                  <a:lnTo>
                    <a:pt x="5502388" y="178116"/>
                  </a:lnTo>
                  <a:close/>
                  <a:moveTo>
                    <a:pt x="5067066" y="139098"/>
                  </a:moveTo>
                  <a:lnTo>
                    <a:pt x="5071088" y="157199"/>
                  </a:lnTo>
                  <a:lnTo>
                    <a:pt x="5024830" y="161223"/>
                  </a:lnTo>
                  <a:lnTo>
                    <a:pt x="5018796" y="143121"/>
                  </a:lnTo>
                  <a:close/>
                  <a:moveTo>
                    <a:pt x="5354918" y="135981"/>
                  </a:moveTo>
                  <a:lnTo>
                    <a:pt x="5398966" y="143643"/>
                  </a:lnTo>
                  <a:lnTo>
                    <a:pt x="5391306" y="157049"/>
                  </a:lnTo>
                  <a:lnTo>
                    <a:pt x="5349172" y="153218"/>
                  </a:lnTo>
                  <a:close/>
                  <a:moveTo>
                    <a:pt x="5188294" y="128320"/>
                  </a:moveTo>
                  <a:lnTo>
                    <a:pt x="5234258" y="128320"/>
                  </a:lnTo>
                  <a:lnTo>
                    <a:pt x="5234258" y="143641"/>
                  </a:lnTo>
                  <a:lnTo>
                    <a:pt x="5188294" y="143641"/>
                  </a:lnTo>
                  <a:close/>
                  <a:moveTo>
                    <a:pt x="7396526" y="124491"/>
                  </a:moveTo>
                  <a:lnTo>
                    <a:pt x="7417594" y="135982"/>
                  </a:lnTo>
                  <a:lnTo>
                    <a:pt x="7385036" y="153220"/>
                  </a:lnTo>
                  <a:lnTo>
                    <a:pt x="7367799" y="143643"/>
                  </a:lnTo>
                  <a:close/>
                  <a:moveTo>
                    <a:pt x="7503778" y="61286"/>
                  </a:moveTo>
                  <a:lnTo>
                    <a:pt x="7521015" y="74693"/>
                  </a:lnTo>
                  <a:lnTo>
                    <a:pt x="7492288" y="90016"/>
                  </a:lnTo>
                  <a:lnTo>
                    <a:pt x="7471220" y="82355"/>
                  </a:lnTo>
                  <a:close/>
                  <a:moveTo>
                    <a:pt x="7607200" y="0"/>
                  </a:moveTo>
                  <a:lnTo>
                    <a:pt x="7628267" y="11492"/>
                  </a:lnTo>
                  <a:lnTo>
                    <a:pt x="7595708" y="28730"/>
                  </a:lnTo>
                  <a:lnTo>
                    <a:pt x="7574641" y="21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+mj-lt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975B7B3-F52A-4629-AA83-12397C02E1C7}"/>
              </a:ext>
            </a:extLst>
          </p:cNvPr>
          <p:cNvGrpSpPr/>
          <p:nvPr/>
        </p:nvGrpSpPr>
        <p:grpSpPr>
          <a:xfrm>
            <a:off x="6096000" y="1282152"/>
            <a:ext cx="3218571" cy="994002"/>
            <a:chOff x="6847863" y="1115809"/>
            <a:chExt cx="3218571" cy="994002"/>
          </a:xfrm>
        </p:grpSpPr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B5307A1F-6476-4EF0-9F43-FDDC4DF51FF0}"/>
                </a:ext>
              </a:extLst>
            </p:cNvPr>
            <p:cNvGrpSpPr/>
            <p:nvPr/>
          </p:nvGrpSpPr>
          <p:grpSpPr>
            <a:xfrm>
              <a:off x="9153718" y="1115809"/>
              <a:ext cx="912716" cy="994002"/>
              <a:chOff x="4655114" y="848015"/>
              <a:chExt cx="912716" cy="994002"/>
            </a:xfrm>
          </p:grpSpPr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8B1374D6-EADF-44EB-A1EC-C142BDD8175C}"/>
                  </a:ext>
                </a:extLst>
              </p:cNvPr>
              <p:cNvGrpSpPr/>
              <p:nvPr/>
            </p:nvGrpSpPr>
            <p:grpSpPr>
              <a:xfrm>
                <a:off x="4655114" y="848015"/>
                <a:ext cx="912716" cy="994002"/>
                <a:chOff x="5715548" y="2416245"/>
                <a:chExt cx="1163166" cy="1266756"/>
              </a:xfrm>
            </p:grpSpPr>
            <p:sp>
              <p:nvSpPr>
                <p:cNvPr id="200" name="Graphic 18">
                  <a:extLst>
                    <a:ext uri="{FF2B5EF4-FFF2-40B4-BE49-F238E27FC236}">
                      <a16:creationId xmlns:a16="http://schemas.microsoft.com/office/drawing/2014/main" id="{AE4C28A6-5837-4172-BC05-212EF4354166}"/>
                    </a:ext>
                  </a:extLst>
                </p:cNvPr>
                <p:cNvSpPr/>
                <p:nvPr/>
              </p:nvSpPr>
              <p:spPr>
                <a:xfrm>
                  <a:off x="5715548" y="2416245"/>
                  <a:ext cx="1163166" cy="1266756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noFill/>
                <a:ln w="19050" cap="flat">
                  <a:gradFill flip="none" rotWithShape="1">
                    <a:gsLst>
                      <a:gs pos="15000">
                        <a:srgbClr val="F3B184"/>
                      </a:gs>
                      <a:gs pos="75000">
                        <a:srgbClr val="ED7D3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201" name="Graphic 18">
                  <a:extLst>
                    <a:ext uri="{FF2B5EF4-FFF2-40B4-BE49-F238E27FC236}">
                      <a16:creationId xmlns:a16="http://schemas.microsoft.com/office/drawing/2014/main" id="{773709DF-4924-4F68-8BAD-0C9AF003F2FD}"/>
                    </a:ext>
                  </a:extLst>
                </p:cNvPr>
                <p:cNvSpPr/>
                <p:nvPr/>
              </p:nvSpPr>
              <p:spPr>
                <a:xfrm>
                  <a:off x="5842500" y="2554504"/>
                  <a:ext cx="909259" cy="990237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gradFill flip="none" rotWithShape="1">
                  <a:gsLst>
                    <a:gs pos="15000">
                      <a:srgbClr val="F3B184"/>
                    </a:gs>
                    <a:gs pos="75000">
                      <a:srgbClr val="ED7D3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9525" cap="flat">
                  <a:noFill/>
                  <a:prstDash val="solid"/>
                  <a:miter/>
                </a:ln>
                <a:effectLst>
                  <a:outerShdw blurRad="571500" dist="381000" dir="5400000" sx="85000" sy="85000" algn="t" rotWithShape="0">
                    <a:schemeClr val="accent3">
                      <a:alpha val="3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DF47C2-41ED-455F-B14A-778C8056684F}"/>
                  </a:ext>
                </a:extLst>
              </p:cNvPr>
              <p:cNvSpPr/>
              <p:nvPr/>
            </p:nvSpPr>
            <p:spPr>
              <a:xfrm>
                <a:off x="4877277" y="1165015"/>
                <a:ext cx="432000" cy="3600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B3A78D52-F3CD-45A8-A788-5C14384E746C}"/>
                </a:ext>
              </a:extLst>
            </p:cNvPr>
            <p:cNvSpPr/>
            <p:nvPr/>
          </p:nvSpPr>
          <p:spPr>
            <a:xfrm flipH="1">
              <a:off x="6847863" y="1224298"/>
              <a:ext cx="2075764" cy="7066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sz="1600" dirty="0" err="1">
                  <a:solidFill>
                    <a:schemeClr val="bg1">
                      <a:lumMod val="75000"/>
                    </a:schemeClr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Potenziamento</a:t>
              </a:r>
              <a:r>
                <a:rPr lang="en-US" sz="1600" dirty="0">
                  <a:solidFill>
                    <a:schemeClr val="bg1">
                      <a:lumMod val="75000"/>
                    </a:schemeClr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 </a:t>
              </a:r>
              <a:r>
                <a:rPr lang="en-US" sz="1600" dirty="0" err="1">
                  <a:solidFill>
                    <a:schemeClr val="bg1">
                      <a:lumMod val="75000"/>
                    </a:schemeClr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dell’architettura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Roboto" panose="02000000000000000000" pitchFamily="2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0ECBB50-20DA-4E1D-B4C6-C1869DEDBE8B}"/>
              </a:ext>
            </a:extLst>
          </p:cNvPr>
          <p:cNvGrpSpPr/>
          <p:nvPr/>
        </p:nvGrpSpPr>
        <p:grpSpPr>
          <a:xfrm>
            <a:off x="7534984" y="3986939"/>
            <a:ext cx="3237468" cy="994002"/>
            <a:chOff x="7223318" y="4491461"/>
            <a:chExt cx="3237468" cy="994002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42E43EB9-78FB-4256-B734-BA55D9B415BA}"/>
                </a:ext>
              </a:extLst>
            </p:cNvPr>
            <p:cNvSpPr/>
            <p:nvPr/>
          </p:nvSpPr>
          <p:spPr>
            <a:xfrm flipH="1">
              <a:off x="8385022" y="4673567"/>
              <a:ext cx="2075764" cy="7066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600" dirty="0" err="1">
                  <a:solidFill>
                    <a:schemeClr val="bg1">
                      <a:lumMod val="75000"/>
                    </a:schemeClr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Notifiche</a:t>
              </a:r>
              <a:r>
                <a:rPr lang="en-US" sz="1600" dirty="0">
                  <a:solidFill>
                    <a:schemeClr val="bg1">
                      <a:lumMod val="75000"/>
                    </a:schemeClr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 push </a:t>
              </a:r>
              <a:r>
                <a:rPr lang="en-US" sz="1600" dirty="0" err="1">
                  <a:solidFill>
                    <a:schemeClr val="bg1">
                      <a:lumMod val="75000"/>
                    </a:schemeClr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su</a:t>
              </a:r>
              <a:r>
                <a:rPr lang="en-US" sz="1600" dirty="0">
                  <a:solidFill>
                    <a:schemeClr val="bg1">
                      <a:lumMod val="75000"/>
                    </a:schemeClr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 smartwatch</a:t>
              </a:r>
            </a:p>
          </p:txBody>
        </p:sp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A0BFABB6-44C0-42D8-B66A-769D960134E2}"/>
                </a:ext>
              </a:extLst>
            </p:cNvPr>
            <p:cNvGrpSpPr/>
            <p:nvPr/>
          </p:nvGrpSpPr>
          <p:grpSpPr>
            <a:xfrm>
              <a:off x="7223318" y="4491461"/>
              <a:ext cx="912716" cy="994002"/>
              <a:chOff x="7223318" y="4491461"/>
              <a:chExt cx="912716" cy="994002"/>
            </a:xfrm>
          </p:grpSpPr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0AB3E856-FF46-40E3-9F8A-5E3D85504264}"/>
                  </a:ext>
                </a:extLst>
              </p:cNvPr>
              <p:cNvGrpSpPr/>
              <p:nvPr/>
            </p:nvGrpSpPr>
            <p:grpSpPr>
              <a:xfrm>
                <a:off x="7223318" y="4491461"/>
                <a:ext cx="912716" cy="994002"/>
                <a:chOff x="5715548" y="2416245"/>
                <a:chExt cx="1163166" cy="1266756"/>
              </a:xfrm>
            </p:grpSpPr>
            <p:sp>
              <p:nvSpPr>
                <p:cNvPr id="195" name="Graphic 18">
                  <a:extLst>
                    <a:ext uri="{FF2B5EF4-FFF2-40B4-BE49-F238E27FC236}">
                      <a16:creationId xmlns:a16="http://schemas.microsoft.com/office/drawing/2014/main" id="{E7AA3630-D4A8-460C-80B0-30E0F9F4E248}"/>
                    </a:ext>
                  </a:extLst>
                </p:cNvPr>
                <p:cNvSpPr/>
                <p:nvPr/>
              </p:nvSpPr>
              <p:spPr>
                <a:xfrm>
                  <a:off x="5715548" y="2416245"/>
                  <a:ext cx="1163166" cy="1266756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noFill/>
                <a:ln w="19050" cap="flat">
                  <a:gradFill flip="none" rotWithShape="1">
                    <a:gsLst>
                      <a:gs pos="15000">
                        <a:schemeClr val="accent2">
                          <a:lumMod val="60000"/>
                          <a:lumOff val="40000"/>
                        </a:schemeClr>
                      </a:gs>
                      <a:gs pos="75000">
                        <a:schemeClr val="accent2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96" name="Graphic 18">
                  <a:extLst>
                    <a:ext uri="{FF2B5EF4-FFF2-40B4-BE49-F238E27FC236}">
                      <a16:creationId xmlns:a16="http://schemas.microsoft.com/office/drawing/2014/main" id="{9B21B469-147E-42AE-AF01-1EA0F5CF14D8}"/>
                    </a:ext>
                  </a:extLst>
                </p:cNvPr>
                <p:cNvSpPr/>
                <p:nvPr/>
              </p:nvSpPr>
              <p:spPr>
                <a:xfrm>
                  <a:off x="5842500" y="2554504"/>
                  <a:ext cx="909259" cy="990237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gradFill flip="none" rotWithShape="1">
                  <a:gsLst>
                    <a:gs pos="15000">
                      <a:schemeClr val="accent2">
                        <a:lumMod val="60000"/>
                        <a:lumOff val="40000"/>
                      </a:schemeClr>
                    </a:gs>
                    <a:gs pos="75000">
                      <a:schemeClr val="accent2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9525" cap="flat">
                  <a:noFill/>
                  <a:prstDash val="solid"/>
                  <a:miter/>
                </a:ln>
                <a:effectLst>
                  <a:outerShdw blurRad="571500" dist="381000" dir="5400000" sx="85000" sy="85000" algn="t" rotWithShape="0">
                    <a:schemeClr val="accent2">
                      <a:alpha val="3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86642AB6-5A9C-46EA-AC9C-F6E22E7162FD}"/>
                  </a:ext>
                </a:extLst>
              </p:cNvPr>
              <p:cNvSpPr/>
              <p:nvPr/>
            </p:nvSpPr>
            <p:spPr>
              <a:xfrm>
                <a:off x="7507730" y="4816516"/>
                <a:ext cx="343892" cy="34389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586217F-338F-47E2-A21A-23B457E485F2}"/>
              </a:ext>
            </a:extLst>
          </p:cNvPr>
          <p:cNvGrpSpPr/>
          <p:nvPr/>
        </p:nvGrpSpPr>
        <p:grpSpPr>
          <a:xfrm>
            <a:off x="1556390" y="4522347"/>
            <a:ext cx="3001220" cy="994002"/>
            <a:chOff x="1731214" y="4491463"/>
            <a:chExt cx="3001220" cy="994002"/>
          </a:xfrm>
        </p:grpSpPr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7266D373-DEC7-44A8-A10F-7F53A7E11190}"/>
                </a:ext>
              </a:extLst>
            </p:cNvPr>
            <p:cNvSpPr/>
            <p:nvPr/>
          </p:nvSpPr>
          <p:spPr>
            <a:xfrm flipH="1">
              <a:off x="1731214" y="4640655"/>
              <a:ext cx="1870354" cy="7066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sz="1600" dirty="0">
                  <a:solidFill>
                    <a:schemeClr val="bg1"/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Tour </a:t>
              </a:r>
              <a:r>
                <a:rPr lang="en-US" sz="1600" dirty="0" err="1">
                  <a:solidFill>
                    <a:schemeClr val="bg1"/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Virtuale</a:t>
              </a:r>
              <a:r>
                <a:rPr lang="en-US" sz="1600" dirty="0">
                  <a:solidFill>
                    <a:schemeClr val="bg1"/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nel</a:t>
              </a:r>
              <a:r>
                <a:rPr lang="en-US" sz="1600" dirty="0">
                  <a:solidFill>
                    <a:schemeClr val="bg1"/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  <a:ea typeface="Roboto" panose="02000000000000000000" pitchFamily="2" charset="0"/>
                  <a:cs typeface="Arial" panose="020B0604020202020204" pitchFamily="34" charset="0"/>
                </a:rPr>
                <a:t>negozio</a:t>
              </a:r>
              <a:endParaRPr lang="en-US" sz="1600" dirty="0">
                <a:solidFill>
                  <a:schemeClr val="bg1"/>
                </a:solidFill>
                <a:ea typeface="Roboto" panose="02000000000000000000" pitchFamily="2" charset="0"/>
                <a:cs typeface="Arial" panose="020B0604020202020204" pitchFamily="34" charset="0"/>
              </a:endParaRPr>
            </a:p>
          </p:txBody>
        </p: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18C4364A-5F1B-452A-BC6B-DFC346F101EE}"/>
                </a:ext>
              </a:extLst>
            </p:cNvPr>
            <p:cNvGrpSpPr/>
            <p:nvPr/>
          </p:nvGrpSpPr>
          <p:grpSpPr>
            <a:xfrm>
              <a:off x="3819718" y="4491463"/>
              <a:ext cx="912716" cy="994002"/>
              <a:chOff x="3819718" y="4491463"/>
              <a:chExt cx="912716" cy="994002"/>
            </a:xfrm>
          </p:grpSpPr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85E30B50-181A-4EB3-BA94-01B9C9853A89}"/>
                  </a:ext>
                </a:extLst>
              </p:cNvPr>
              <p:cNvGrpSpPr/>
              <p:nvPr/>
            </p:nvGrpSpPr>
            <p:grpSpPr>
              <a:xfrm>
                <a:off x="3819718" y="4491463"/>
                <a:ext cx="912716" cy="994002"/>
                <a:chOff x="5715548" y="2416245"/>
                <a:chExt cx="1163166" cy="1266756"/>
              </a:xfrm>
            </p:grpSpPr>
            <p:sp>
              <p:nvSpPr>
                <p:cNvPr id="185" name="Graphic 18">
                  <a:extLst>
                    <a:ext uri="{FF2B5EF4-FFF2-40B4-BE49-F238E27FC236}">
                      <a16:creationId xmlns:a16="http://schemas.microsoft.com/office/drawing/2014/main" id="{E2545702-288A-42B2-92F5-1AC25E97EA84}"/>
                    </a:ext>
                  </a:extLst>
                </p:cNvPr>
                <p:cNvSpPr/>
                <p:nvPr/>
              </p:nvSpPr>
              <p:spPr>
                <a:xfrm>
                  <a:off x="5715548" y="2416245"/>
                  <a:ext cx="1163166" cy="1266756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noFill/>
                <a:ln w="19050" cap="flat">
                  <a:gradFill>
                    <a:gsLst>
                      <a:gs pos="9000">
                        <a:srgbClr val="F3B184"/>
                      </a:gs>
                      <a:gs pos="83000">
                        <a:srgbClr val="ED7D31"/>
                      </a:gs>
                    </a:gsLst>
                    <a:lin ang="5400000" scaled="1"/>
                  </a:gra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86" name="Graphic 18">
                  <a:extLst>
                    <a:ext uri="{FF2B5EF4-FFF2-40B4-BE49-F238E27FC236}">
                      <a16:creationId xmlns:a16="http://schemas.microsoft.com/office/drawing/2014/main" id="{94A232D3-FE82-4E96-B972-57667D90B7F1}"/>
                    </a:ext>
                  </a:extLst>
                </p:cNvPr>
                <p:cNvSpPr/>
                <p:nvPr/>
              </p:nvSpPr>
              <p:spPr>
                <a:xfrm>
                  <a:off x="5842500" y="2554504"/>
                  <a:ext cx="909259" cy="990237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gradFill>
                  <a:gsLst>
                    <a:gs pos="15000">
                      <a:srgbClr val="F3B184"/>
                    </a:gs>
                    <a:gs pos="100000">
                      <a:srgbClr val="ED7D31"/>
                    </a:gs>
                  </a:gsLst>
                  <a:lin ang="5400000" scaled="1"/>
                </a:gradFill>
                <a:ln w="9525" cap="flat">
                  <a:noFill/>
                  <a:prstDash val="solid"/>
                  <a:miter/>
                </a:ln>
                <a:effectLst>
                  <a:outerShdw blurRad="571500" dist="381000" dir="5400000" sx="85000" sy="85000" algn="t" rotWithShape="0">
                    <a:schemeClr val="accent1">
                      <a:alpha val="3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C129AAFF-DC4A-4FD0-B775-22D650A56428}"/>
                  </a:ext>
                </a:extLst>
              </p:cNvPr>
              <p:cNvSpPr/>
              <p:nvPr/>
            </p:nvSpPr>
            <p:spPr>
              <a:xfrm>
                <a:off x="4104130" y="4816518"/>
                <a:ext cx="343892" cy="3438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8" name="Group 1">
            <a:extLst>
              <a:ext uri="{FF2B5EF4-FFF2-40B4-BE49-F238E27FC236}">
                <a16:creationId xmlns:a16="http://schemas.microsoft.com/office/drawing/2014/main" id="{49C8204B-C149-4015-878D-37E06518D309}"/>
              </a:ext>
            </a:extLst>
          </p:cNvPr>
          <p:cNvGrpSpPr/>
          <p:nvPr/>
        </p:nvGrpSpPr>
        <p:grpSpPr>
          <a:xfrm>
            <a:off x="1005110" y="1792809"/>
            <a:ext cx="4558771" cy="869465"/>
            <a:chOff x="2439140" y="2865449"/>
            <a:chExt cx="4558771" cy="869465"/>
          </a:xfrm>
        </p:grpSpPr>
        <p:sp>
          <p:nvSpPr>
            <p:cNvPr id="29" name="TextBox 13">
              <a:extLst>
                <a:ext uri="{FF2B5EF4-FFF2-40B4-BE49-F238E27FC236}">
                  <a16:creationId xmlns:a16="http://schemas.microsoft.com/office/drawing/2014/main" id="{7CB9D108-1E19-4A83-B3FC-A13DC4B618A7}"/>
                </a:ext>
              </a:extLst>
            </p:cNvPr>
            <p:cNvSpPr txBox="1"/>
            <p:nvPr/>
          </p:nvSpPr>
          <p:spPr>
            <a:xfrm>
              <a:off x="2439140" y="2865449"/>
              <a:ext cx="455877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spc="-110" dirty="0" err="1">
                  <a:solidFill>
                    <a:schemeClr val="bg1"/>
                  </a:solidFill>
                  <a:latin typeface="+mj-lt"/>
                </a:rPr>
                <a:t>Sviluppi</a:t>
              </a:r>
              <a:r>
                <a:rPr lang="en-US" sz="4400" b="1" spc="-11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US" sz="4400" b="1" spc="-110" dirty="0" err="1">
                  <a:solidFill>
                    <a:schemeClr val="bg1"/>
                  </a:solidFill>
                  <a:latin typeface="+mj-lt"/>
                </a:rPr>
                <a:t>Futuri</a:t>
              </a:r>
              <a:endParaRPr lang="en-US" sz="4400" b="1" spc="-11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0" name="Rectangle 15">
              <a:extLst>
                <a:ext uri="{FF2B5EF4-FFF2-40B4-BE49-F238E27FC236}">
                  <a16:creationId xmlns:a16="http://schemas.microsoft.com/office/drawing/2014/main" id="{37C337B1-41EA-4D7E-9EEB-93801BDE5817}"/>
                </a:ext>
              </a:extLst>
            </p:cNvPr>
            <p:cNvSpPr/>
            <p:nvPr/>
          </p:nvSpPr>
          <p:spPr>
            <a:xfrm>
              <a:off x="2557130" y="3665858"/>
              <a:ext cx="822960" cy="69056"/>
            </a:xfrm>
            <a:prstGeom prst="rect">
              <a:avLst/>
            </a:prstGeom>
            <a:gradFill>
              <a:gsLst>
                <a:gs pos="15000">
                  <a:srgbClr val="EA9F5A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213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-2.08333E-7 0.2625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12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672 0.0706 L -3.33333E-6 -2.59259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3672 0.07061 L -2.08333E-7 -4.81481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672 0.0706 L 2.08333E-7 4.81481E-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2.08333E-6 0 " pathEditMode="relative" rAng="0" ptsTypes="AA">
                                      <p:cBhvr>
                                        <p:cTn id="2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CE9810D5-3AF8-4569-9016-0A10B6D94E0D}"/>
              </a:ext>
            </a:extLst>
          </p:cNvPr>
          <p:cNvSpPr txBox="1"/>
          <p:nvPr/>
        </p:nvSpPr>
        <p:spPr>
          <a:xfrm>
            <a:off x="475383" y="4326930"/>
            <a:ext cx="2658373" cy="617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</a:rPr>
              <a:t>Back-end Developer – Cloud Architect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</a:rPr>
              <a:t>antoniopappalardo1997@gmail.com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0F3A2D-82F4-4188-B50C-B34FDBC0F5FA}"/>
              </a:ext>
            </a:extLst>
          </p:cNvPr>
          <p:cNvSpPr txBox="1"/>
          <p:nvPr/>
        </p:nvSpPr>
        <p:spPr>
          <a:xfrm>
            <a:off x="493381" y="4019153"/>
            <a:ext cx="2622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0904E"/>
                </a:solidFill>
                <a:latin typeface="Montserrat" panose="00000500000000000000" pitchFamily="50" charset="0"/>
              </a:rPr>
              <a:t>Antonio </a:t>
            </a:r>
            <a:r>
              <a:rPr lang="en-US" sz="1400" b="1" dirty="0" err="1">
                <a:solidFill>
                  <a:srgbClr val="F0904E"/>
                </a:solidFill>
                <a:latin typeface="Montserrat" panose="00000500000000000000" pitchFamily="50" charset="0"/>
              </a:rPr>
              <a:t>Pappalardo</a:t>
            </a:r>
            <a:endParaRPr lang="en-US" sz="1400" b="1" dirty="0">
              <a:solidFill>
                <a:srgbClr val="F0904E"/>
              </a:solidFill>
              <a:latin typeface="Montserrat" panose="00000500000000000000" pitchFamily="50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CEDF09E-4498-4BFE-BC62-A0FCE5C5E7F9}"/>
              </a:ext>
            </a:extLst>
          </p:cNvPr>
          <p:cNvSpPr txBox="1"/>
          <p:nvPr/>
        </p:nvSpPr>
        <p:spPr>
          <a:xfrm>
            <a:off x="3365630" y="4326930"/>
            <a:ext cx="2658373" cy="617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</a:rPr>
              <a:t>UI Developer – Cloud Architect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</a:rPr>
              <a:t>domenicorossi1996@gmail.com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7A1454-BAEF-4395-9090-AB136560F6BC}"/>
              </a:ext>
            </a:extLst>
          </p:cNvPr>
          <p:cNvSpPr txBox="1"/>
          <p:nvPr/>
        </p:nvSpPr>
        <p:spPr>
          <a:xfrm>
            <a:off x="3383628" y="4019153"/>
            <a:ext cx="2622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0904E"/>
                </a:solidFill>
                <a:latin typeface="Montserrat" panose="00000500000000000000" pitchFamily="50" charset="0"/>
              </a:rPr>
              <a:t>Domenico Rossi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BE23DB-8810-4C7E-8305-59A213E89B3C}"/>
              </a:ext>
            </a:extLst>
          </p:cNvPr>
          <p:cNvSpPr txBox="1"/>
          <p:nvPr/>
        </p:nvSpPr>
        <p:spPr>
          <a:xfrm>
            <a:off x="6273875" y="4326930"/>
            <a:ext cx="2658373" cy="617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</a:rPr>
              <a:t>QA Developer – Cloud Architect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</a:rPr>
              <a:t>parisifrancesco996@gmail.com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A8242C-F9F8-4DED-B5F8-1CFCA5AF56B1}"/>
              </a:ext>
            </a:extLst>
          </p:cNvPr>
          <p:cNvSpPr txBox="1"/>
          <p:nvPr/>
        </p:nvSpPr>
        <p:spPr>
          <a:xfrm>
            <a:off x="6291873" y="4039554"/>
            <a:ext cx="2622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0904E"/>
                </a:solidFill>
                <a:latin typeface="Montserrat" panose="00000500000000000000" pitchFamily="50" charset="0"/>
              </a:rPr>
              <a:t>Francesco Parisi</a:t>
            </a:r>
          </a:p>
        </p:txBody>
      </p:sp>
      <p:sp>
        <p:nvSpPr>
          <p:cNvPr id="41" name="TextBox 20">
            <a:extLst>
              <a:ext uri="{FF2B5EF4-FFF2-40B4-BE49-F238E27FC236}">
                <a16:creationId xmlns:a16="http://schemas.microsoft.com/office/drawing/2014/main" id="{EB33F257-527C-49B3-9DEC-0BA4AC8D6A40}"/>
              </a:ext>
            </a:extLst>
          </p:cNvPr>
          <p:cNvSpPr txBox="1"/>
          <p:nvPr/>
        </p:nvSpPr>
        <p:spPr>
          <a:xfrm>
            <a:off x="9026667" y="4326931"/>
            <a:ext cx="2658373" cy="617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</a:rPr>
              <a:t>Front-end Developer – Data Analyst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</a:rPr>
              <a:t>mattialimone996@gmail.com</a:t>
            </a:r>
          </a:p>
        </p:txBody>
      </p:sp>
      <p:pic>
        <p:nvPicPr>
          <p:cNvPr id="44" name="Picture Placeholder 41">
            <a:extLst>
              <a:ext uri="{FF2B5EF4-FFF2-40B4-BE49-F238E27FC236}">
                <a16:creationId xmlns:a16="http://schemas.microsoft.com/office/drawing/2014/main" id="{76A9576A-6E0A-467B-9E61-2133541F7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44" b="4344"/>
          <a:stretch/>
        </p:blipFill>
        <p:spPr>
          <a:xfrm>
            <a:off x="9492295" y="2140855"/>
            <a:ext cx="1727116" cy="1728000"/>
          </a:xfrm>
          <a:prstGeom prst="ellipse">
            <a:avLst/>
          </a:prstGeom>
          <a:solidFill>
            <a:srgbClr val="EA9F5A"/>
          </a:solidFill>
        </p:spPr>
      </p:pic>
      <p:pic>
        <p:nvPicPr>
          <p:cNvPr id="45" name="Picture Placeholder 41">
            <a:extLst>
              <a:ext uri="{FF2B5EF4-FFF2-40B4-BE49-F238E27FC236}">
                <a16:creationId xmlns:a16="http://schemas.microsoft.com/office/drawing/2014/main" id="{A6DB3AE2-E1CC-4484-9CDB-2D09DAE7D8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0" b="3980"/>
          <a:stretch/>
        </p:blipFill>
        <p:spPr>
          <a:xfrm>
            <a:off x="6723221" y="2167208"/>
            <a:ext cx="1727116" cy="1728000"/>
          </a:xfrm>
          <a:prstGeom prst="ellipse">
            <a:avLst/>
          </a:prstGeom>
          <a:solidFill>
            <a:srgbClr val="EA9F5A"/>
          </a:solidFill>
        </p:spPr>
      </p:pic>
      <p:pic>
        <p:nvPicPr>
          <p:cNvPr id="46" name="Picture Placeholder 41">
            <a:extLst>
              <a:ext uri="{FF2B5EF4-FFF2-40B4-BE49-F238E27FC236}">
                <a16:creationId xmlns:a16="http://schemas.microsoft.com/office/drawing/2014/main" id="{70889057-DA02-45A6-8BA0-DBF9E2C30A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21" b="10721"/>
          <a:stretch/>
        </p:blipFill>
        <p:spPr>
          <a:xfrm>
            <a:off x="3741665" y="2167208"/>
            <a:ext cx="1727116" cy="1728000"/>
          </a:xfrm>
          <a:prstGeom prst="ellipse">
            <a:avLst/>
          </a:prstGeom>
          <a:solidFill>
            <a:srgbClr val="EA9F5A"/>
          </a:solidFill>
        </p:spPr>
      </p:pic>
      <p:pic>
        <p:nvPicPr>
          <p:cNvPr id="47" name="Picture Placeholder 41">
            <a:extLst>
              <a:ext uri="{FF2B5EF4-FFF2-40B4-BE49-F238E27FC236}">
                <a16:creationId xmlns:a16="http://schemas.microsoft.com/office/drawing/2014/main" id="{66FA2262-1602-4E7F-A853-28C06D1699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21" b="10721"/>
          <a:stretch/>
        </p:blipFill>
        <p:spPr>
          <a:xfrm>
            <a:off x="972591" y="2167208"/>
            <a:ext cx="1727116" cy="1728000"/>
          </a:xfrm>
          <a:prstGeom prst="ellipse">
            <a:avLst/>
          </a:prstGeom>
          <a:solidFill>
            <a:srgbClr val="EA9F5A"/>
          </a:solidFill>
        </p:spPr>
      </p:pic>
      <p:sp>
        <p:nvSpPr>
          <p:cNvPr id="48" name="TextBox 13">
            <a:extLst>
              <a:ext uri="{FF2B5EF4-FFF2-40B4-BE49-F238E27FC236}">
                <a16:creationId xmlns:a16="http://schemas.microsoft.com/office/drawing/2014/main" id="{CDB5F675-9DCE-4001-B80A-BE0BC42A6B33}"/>
              </a:ext>
            </a:extLst>
          </p:cNvPr>
          <p:cNvSpPr txBox="1"/>
          <p:nvPr/>
        </p:nvSpPr>
        <p:spPr>
          <a:xfrm>
            <a:off x="5332765" y="540432"/>
            <a:ext cx="13464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spc="-110" dirty="0">
                <a:solidFill>
                  <a:schemeClr val="bg1"/>
                </a:solidFill>
                <a:latin typeface="+mj-lt"/>
              </a:rPr>
              <a:t>Team</a:t>
            </a:r>
            <a:endParaRPr lang="en-US" sz="3600" b="1" spc="-11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9" name="TextBox 21">
            <a:extLst>
              <a:ext uri="{FF2B5EF4-FFF2-40B4-BE49-F238E27FC236}">
                <a16:creationId xmlns:a16="http://schemas.microsoft.com/office/drawing/2014/main" id="{AD01F701-755B-454C-A200-E6CD50096B99}"/>
              </a:ext>
            </a:extLst>
          </p:cNvPr>
          <p:cNvSpPr txBox="1"/>
          <p:nvPr/>
        </p:nvSpPr>
        <p:spPr>
          <a:xfrm>
            <a:off x="9062665" y="4039553"/>
            <a:ext cx="2622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0904E"/>
                </a:solidFill>
                <a:latin typeface="Montserrat" panose="00000500000000000000" pitchFamily="50" charset="0"/>
              </a:rPr>
              <a:t>Mattia Limone</a:t>
            </a:r>
          </a:p>
        </p:txBody>
      </p:sp>
      <p:sp>
        <p:nvSpPr>
          <p:cNvPr id="24" name="TextBox 14">
            <a:extLst>
              <a:ext uri="{FF2B5EF4-FFF2-40B4-BE49-F238E27FC236}">
                <a16:creationId xmlns:a16="http://schemas.microsoft.com/office/drawing/2014/main" id="{3C781A8C-92E9-42A4-BD5D-87CBB819E39E}"/>
              </a:ext>
            </a:extLst>
          </p:cNvPr>
          <p:cNvSpPr txBox="1"/>
          <p:nvPr/>
        </p:nvSpPr>
        <p:spPr>
          <a:xfrm>
            <a:off x="1905709" y="5737794"/>
            <a:ext cx="9313703" cy="386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0904E"/>
                </a:solidFill>
              </a:rPr>
              <a:t>Tutor </a:t>
            </a:r>
            <a:r>
              <a:rPr lang="en-US" sz="1600" b="1" dirty="0" err="1">
                <a:solidFill>
                  <a:srgbClr val="F0904E"/>
                </a:solidFill>
              </a:rPr>
              <a:t>Aziendali</a:t>
            </a:r>
            <a:r>
              <a:rPr lang="en-US" sz="1600" b="1" dirty="0">
                <a:solidFill>
                  <a:srgbClr val="F0904E"/>
                </a:solidFill>
              </a:rPr>
              <a:t>: </a:t>
            </a:r>
            <a:r>
              <a:rPr lang="en-US" sz="1600" b="1" dirty="0">
                <a:solidFill>
                  <a:schemeClr val="bg1"/>
                </a:solidFill>
              </a:rPr>
              <a:t>Chiara </a:t>
            </a:r>
            <a:r>
              <a:rPr lang="en-US" sz="1600" b="1" dirty="0" err="1">
                <a:solidFill>
                  <a:schemeClr val="bg1"/>
                </a:solidFill>
              </a:rPr>
              <a:t>Bufalino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Duccio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Brogi</a:t>
            </a:r>
            <a:r>
              <a:rPr lang="en-US" sz="1600" b="1" dirty="0">
                <a:solidFill>
                  <a:schemeClr val="bg1"/>
                </a:solidFill>
              </a:rPr>
              <a:t> , Marcello </a:t>
            </a:r>
            <a:r>
              <a:rPr lang="en-US" sz="1600" b="1" dirty="0" err="1">
                <a:solidFill>
                  <a:schemeClr val="bg1"/>
                </a:solidFill>
              </a:rPr>
              <a:t>D’Alessio</a:t>
            </a:r>
            <a:r>
              <a:rPr lang="en-US" sz="1600" b="1" dirty="0">
                <a:solidFill>
                  <a:schemeClr val="bg1"/>
                </a:solidFill>
              </a:rPr>
              <a:t> , Michele Gargiulo, </a:t>
            </a:r>
            <a:r>
              <a:rPr lang="en-US" sz="1600" b="1" dirty="0" err="1">
                <a:solidFill>
                  <a:schemeClr val="bg1"/>
                </a:solidFill>
              </a:rPr>
              <a:t>Saverio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Ciriello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5" name="TextBox 14">
            <a:extLst>
              <a:ext uri="{FF2B5EF4-FFF2-40B4-BE49-F238E27FC236}">
                <a16:creationId xmlns:a16="http://schemas.microsoft.com/office/drawing/2014/main" id="{16920594-B50E-4F21-99D0-CE808158E331}"/>
              </a:ext>
            </a:extLst>
          </p:cNvPr>
          <p:cNvSpPr txBox="1"/>
          <p:nvPr/>
        </p:nvSpPr>
        <p:spPr>
          <a:xfrm>
            <a:off x="1905708" y="6124310"/>
            <a:ext cx="9313703" cy="386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0904E"/>
                </a:solidFill>
              </a:rPr>
              <a:t>Tutor Accademico: </a:t>
            </a:r>
            <a:r>
              <a:rPr lang="en-US" sz="1600" b="1" dirty="0">
                <a:solidFill>
                  <a:schemeClr val="bg1"/>
                </a:solidFill>
              </a:rPr>
              <a:t>Rita </a:t>
            </a:r>
            <a:r>
              <a:rPr lang="en-US" sz="1600" b="1" dirty="0" err="1">
                <a:solidFill>
                  <a:schemeClr val="bg1"/>
                </a:solidFill>
              </a:rPr>
              <a:t>Francese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97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0.14561 L -1.04167E-6 -4.81481E-6 " pathEditMode="relative" rAng="0" ptsTypes="AA">
                                      <p:cBhvr>
                                        <p:cTn id="6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0.14561 L -1.04167E-6 -4.81481E-6 " pathEditMode="relative" rAng="0" ptsTypes="AA">
                                      <p:cBhvr>
                                        <p:cTn id="7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  <p:bldP spid="22" grpId="0"/>
      <p:bldP spid="41" grpId="0"/>
      <p:bldP spid="49" grpId="0"/>
      <p:bldP spid="24" grpId="0"/>
      <p:bldP spid="24" grpId="1"/>
      <p:bldP spid="25" grpId="0"/>
      <p:bldP spid="25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3080CF-022A-4F9F-B221-622C7867E00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13601" y="211282"/>
            <a:ext cx="7510970" cy="5633228"/>
          </a:xfrm>
          <a:prstGeom prst="rect">
            <a:avLst/>
          </a:prstGeom>
          <a:effectLst>
            <a:outerShdw blurRad="520700" dist="546100" dir="5040000" algn="t" rotWithShape="0">
              <a:prstClr val="black">
                <a:alpha val="23000"/>
              </a:prstClr>
            </a:outerShdw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CADD006-7696-4CFE-BBB9-32C833180112}"/>
              </a:ext>
            </a:extLst>
          </p:cNvPr>
          <p:cNvSpPr txBox="1"/>
          <p:nvPr/>
        </p:nvSpPr>
        <p:spPr>
          <a:xfrm>
            <a:off x="967429" y="3429000"/>
            <a:ext cx="38538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GRAZIE PER </a:t>
            </a:r>
          </a:p>
          <a:p>
            <a:r>
              <a:rPr lang="en-US" sz="44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L’ ATTENZIONE!</a:t>
            </a:r>
            <a:endParaRPr lang="en-US" sz="4400" b="1" dirty="0">
              <a:gradFill>
                <a:gsLst>
                  <a:gs pos="15000">
                    <a:schemeClr val="accent2"/>
                  </a:gs>
                  <a:gs pos="85000">
                    <a:schemeClr val="accent1"/>
                  </a:gs>
                </a:gsLst>
                <a:path path="circle">
                  <a:fillToRect l="100000" t="100000"/>
                </a:path>
              </a:gra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" name="Picture 2" descr="UNISA | Home">
            <a:extLst>
              <a:ext uri="{FF2B5EF4-FFF2-40B4-BE49-F238E27FC236}">
                <a16:creationId xmlns:a16="http://schemas.microsoft.com/office/drawing/2014/main" id="{231D87EA-5085-404C-946A-B884B8BE1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429" y="5827977"/>
            <a:ext cx="612000" cy="6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704D478-9B8D-4C49-B9A5-035EC336D3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37361" y1="32222" x2="37361" y2="32222"/>
                        <a14:foregroundMark x1="57917" y1="46528" x2="57917" y2="46528"/>
                        <a14:foregroundMark x1="63611" y1="27083" x2="63611" y2="27083"/>
                        <a14:foregroundMark x1="94583" y1="33056" x2="94583" y2="33056"/>
                        <a14:foregroundMark x1="96667" y1="53333" x2="96667" y2="53333"/>
                        <a14:foregroundMark x1="89167" y1="74306" x2="89167" y2="74306"/>
                        <a14:foregroundMark x1="17083" y1="83333" x2="17083" y2="83333"/>
                        <a14:foregroundMark x1="47222" y1="94722" x2="47222" y2="94722"/>
                        <a14:foregroundMark x1="47500" y1="98056" x2="47500" y2="98056"/>
                        <a14:foregroundMark x1="67361" y1="92917" x2="67361" y2="92917"/>
                        <a14:foregroundMark x1="4583" y1="61389" x2="4583" y2="61389"/>
                        <a14:foregroundMark x1="12222" y1="28056" x2="12222" y2="28056"/>
                        <a14:foregroundMark x1="42083" y1="40556" x2="42083" y2="40556"/>
                        <a14:foregroundMark x1="54306" y1="68333" x2="54306" y2="68333"/>
                        <a14:foregroundMark x1="44028" y1="78333" x2="44028" y2="78333"/>
                        <a14:foregroundMark x1="67917" y1="71944" x2="67778" y2="71389"/>
                        <a14:foregroundMark x1="27361" y1="72639" x2="27361" y2="72639"/>
                        <a14:foregroundMark x1="47500" y1="68889" x2="47500" y2="68889"/>
                        <a14:foregroundMark x1="57500" y1="78611" x2="57500" y2="78611"/>
                        <a14:foregroundMark x1="53611" y1="77917" x2="53611" y2="77917"/>
                        <a14:foregroundMark x1="73889" y1="62917" x2="73889" y2="62917"/>
                        <a14:foregroundMark x1="7500" y1="67639" x2="7500" y2="67639"/>
                        <a14:foregroundMark x1="14028" y1="64583" x2="14028" y2="64583"/>
                        <a14:foregroundMark x1="93194" y1="67222" x2="93194" y2="67222"/>
                        <a14:foregroundMark x1="83750" y1="67917" x2="83750" y2="67917"/>
                        <a14:foregroundMark x1="82917" y1="72778" x2="82917" y2="72778"/>
                        <a14:foregroundMark x1="62222" y1="60972" x2="62222" y2="60972"/>
                        <a14:foregroundMark x1="65694" y1="55000" x2="65694" y2="55000"/>
                        <a14:foregroundMark x1="65694" y1="55000" x2="65694" y2="55000"/>
                        <a14:foregroundMark x1="60417" y1="63611" x2="60417" y2="63611"/>
                        <a14:foregroundMark x1="48889" y1="63333" x2="48889" y2="63333"/>
                        <a14:foregroundMark x1="39028" y1="46389" x2="39028" y2="46389"/>
                        <a14:foregroundMark x1="51389" y1="47639" x2="51389" y2="47639"/>
                        <a14:foregroundMark x1="49167" y1="47639" x2="49167" y2="47639"/>
                        <a14:foregroundMark x1="47222" y1="47639" x2="47222" y2="47639"/>
                        <a14:foregroundMark x1="69444" y1="42083" x2="69444" y2="42083"/>
                        <a14:foregroundMark x1="73750" y1="42083" x2="73750" y2="42083"/>
                        <a14:foregroundMark x1="73889" y1="42083" x2="73889" y2="42083"/>
                        <a14:foregroundMark x1="76250" y1="41806" x2="76250" y2="41806"/>
                        <a14:foregroundMark x1="83333" y1="39861" x2="83333" y2="39861"/>
                        <a14:foregroundMark x1="85833" y1="39861" x2="85833" y2="39861"/>
                        <a14:foregroundMark x1="86389" y1="39444" x2="86389" y2="39444"/>
                        <a14:foregroundMark x1="84583" y1="31806" x2="84583" y2="31806"/>
                        <a14:foregroundMark x1="53889" y1="26806" x2="53889" y2="26806"/>
                        <a14:foregroundMark x1="52778" y1="18056" x2="52778" y2="18056"/>
                        <a14:foregroundMark x1="24028" y1="60278" x2="24028" y2="60278"/>
                        <a14:foregroundMark x1="27778" y1="54722" x2="27778" y2="54722"/>
                        <a14:foregroundMark x1="18194" y1="39861" x2="18194" y2="39861"/>
                        <a14:foregroundMark x1="26528" y1="25278" x2="26528" y2="25278"/>
                        <a14:foregroundMark x1="44444" y1="17500" x2="44444" y2="17500"/>
                        <a14:foregroundMark x1="62083" y1="80833" x2="62083" y2="80833"/>
                        <a14:foregroundMark x1="40278" y1="82500" x2="40278" y2="82500"/>
                        <a14:backgroundMark x1="11528" y1="3333" x2="11528" y2="3333"/>
                        <a14:backgroundMark x1="88889" y1="8611" x2="88889" y2="8611"/>
                        <a14:backgroundMark x1="93056" y1="95417" x2="93056" y2="95417"/>
                        <a14:backgroundMark x1="10556" y1="96250" x2="10556" y2="962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53771" y="5827977"/>
            <a:ext cx="612000" cy="612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Immagine 7" descr="Immagine che contiene testo, segnale&#10;&#10;Descrizione generata automaticamente">
            <a:extLst>
              <a:ext uri="{FF2B5EF4-FFF2-40B4-BE49-F238E27FC236}">
                <a16:creationId xmlns:a16="http://schemas.microsoft.com/office/drawing/2014/main" id="{0481F0CE-F293-40D9-B619-27CCC2915C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6907" y="5827977"/>
            <a:ext cx="706623" cy="61200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7FEB468B-CB5C-48D4-B452-0C3FB87F2C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392" y="5938033"/>
            <a:ext cx="1501865" cy="396000"/>
          </a:xfrm>
          <a:prstGeom prst="rect">
            <a:avLst/>
          </a:prstGeom>
        </p:spPr>
      </p:pic>
      <p:sp>
        <p:nvSpPr>
          <p:cNvPr id="10" name="Freeform: Shape 42">
            <a:extLst>
              <a:ext uri="{FF2B5EF4-FFF2-40B4-BE49-F238E27FC236}">
                <a16:creationId xmlns:a16="http://schemas.microsoft.com/office/drawing/2014/main" id="{E861887D-32E9-49C7-BF50-1A96AB9C252F}"/>
              </a:ext>
            </a:extLst>
          </p:cNvPr>
          <p:cNvSpPr/>
          <p:nvPr/>
        </p:nvSpPr>
        <p:spPr>
          <a:xfrm rot="19085833" flipH="1" flipV="1">
            <a:off x="-1869366" y="-500816"/>
            <a:ext cx="5344606" cy="2268457"/>
          </a:xfrm>
          <a:custGeom>
            <a:avLst/>
            <a:gdLst>
              <a:gd name="connsiteX0" fmla="*/ 2432050 w 6886045"/>
              <a:gd name="connsiteY0" fmla="*/ 0 h 2155371"/>
              <a:gd name="connsiteX1" fmla="*/ 6817522 w 6886045"/>
              <a:gd name="connsiteY1" fmla="*/ 2068175 h 2155371"/>
              <a:gd name="connsiteX2" fmla="*/ 6886045 w 6886045"/>
              <a:gd name="connsiteY2" fmla="*/ 2155371 h 2155371"/>
              <a:gd name="connsiteX3" fmla="*/ 0 w 6886045"/>
              <a:gd name="connsiteY3" fmla="*/ 2155371 h 2155371"/>
              <a:gd name="connsiteX4" fmla="*/ 0 w 6886045"/>
              <a:gd name="connsiteY4" fmla="*/ 546020 h 2155371"/>
              <a:gd name="connsiteX5" fmla="*/ 219873 w 6886045"/>
              <a:gd name="connsiteY5" fmla="*/ 446618 h 2155371"/>
              <a:gd name="connsiteX6" fmla="*/ 2432050 w 6886045"/>
              <a:gd name="connsiteY6" fmla="*/ 0 h 2155371"/>
              <a:gd name="connsiteX0" fmla="*/ 2432050 w 6886045"/>
              <a:gd name="connsiteY0" fmla="*/ 261896 h 2417267"/>
              <a:gd name="connsiteX1" fmla="*/ 6817522 w 6886045"/>
              <a:gd name="connsiteY1" fmla="*/ 2330071 h 2417267"/>
              <a:gd name="connsiteX2" fmla="*/ 6886045 w 6886045"/>
              <a:gd name="connsiteY2" fmla="*/ 2417267 h 2417267"/>
              <a:gd name="connsiteX3" fmla="*/ 0 w 6886045"/>
              <a:gd name="connsiteY3" fmla="*/ 2417267 h 2417267"/>
              <a:gd name="connsiteX4" fmla="*/ 0 w 6886045"/>
              <a:gd name="connsiteY4" fmla="*/ 807916 h 2417267"/>
              <a:gd name="connsiteX5" fmla="*/ 161453 w 6886045"/>
              <a:gd name="connsiteY5" fmla="*/ 95438 h 2417267"/>
              <a:gd name="connsiteX6" fmla="*/ 2432050 w 6886045"/>
              <a:gd name="connsiteY6" fmla="*/ 261896 h 2417267"/>
              <a:gd name="connsiteX0" fmla="*/ 2432050 w 6886045"/>
              <a:gd name="connsiteY0" fmla="*/ 637744 h 2793115"/>
              <a:gd name="connsiteX1" fmla="*/ 6817522 w 6886045"/>
              <a:gd name="connsiteY1" fmla="*/ 2705919 h 2793115"/>
              <a:gd name="connsiteX2" fmla="*/ 6886045 w 6886045"/>
              <a:gd name="connsiteY2" fmla="*/ 2793115 h 2793115"/>
              <a:gd name="connsiteX3" fmla="*/ 0 w 6886045"/>
              <a:gd name="connsiteY3" fmla="*/ 2793115 h 2793115"/>
              <a:gd name="connsiteX4" fmla="*/ 0 w 6886045"/>
              <a:gd name="connsiteY4" fmla="*/ 1183764 h 2793115"/>
              <a:gd name="connsiteX5" fmla="*/ 275853 w 6886045"/>
              <a:gd name="connsiteY5" fmla="*/ 58465 h 2793115"/>
              <a:gd name="connsiteX6" fmla="*/ 2432050 w 6886045"/>
              <a:gd name="connsiteY6" fmla="*/ 637744 h 2793115"/>
              <a:gd name="connsiteX0" fmla="*/ 2432050 w 6886045"/>
              <a:gd name="connsiteY0" fmla="*/ 737340 h 2892711"/>
              <a:gd name="connsiteX1" fmla="*/ 6817522 w 6886045"/>
              <a:gd name="connsiteY1" fmla="*/ 2805515 h 2892711"/>
              <a:gd name="connsiteX2" fmla="*/ 6886045 w 6886045"/>
              <a:gd name="connsiteY2" fmla="*/ 2892711 h 2892711"/>
              <a:gd name="connsiteX3" fmla="*/ 0 w 6886045"/>
              <a:gd name="connsiteY3" fmla="*/ 2892711 h 2892711"/>
              <a:gd name="connsiteX4" fmla="*/ 0 w 6886045"/>
              <a:gd name="connsiteY4" fmla="*/ 1283360 h 2892711"/>
              <a:gd name="connsiteX5" fmla="*/ 275853 w 6886045"/>
              <a:gd name="connsiteY5" fmla="*/ 158061 h 2892711"/>
              <a:gd name="connsiteX6" fmla="*/ 2432050 w 6886045"/>
              <a:gd name="connsiteY6" fmla="*/ 737340 h 2892711"/>
              <a:gd name="connsiteX0" fmla="*/ 2432050 w 6886045"/>
              <a:gd name="connsiteY0" fmla="*/ 737340 h 2892711"/>
              <a:gd name="connsiteX1" fmla="*/ 4420421 w 6886045"/>
              <a:gd name="connsiteY1" fmla="*/ 755911 h 2892711"/>
              <a:gd name="connsiteX2" fmla="*/ 6817522 w 6886045"/>
              <a:gd name="connsiteY2" fmla="*/ 2805515 h 2892711"/>
              <a:gd name="connsiteX3" fmla="*/ 6886045 w 6886045"/>
              <a:gd name="connsiteY3" fmla="*/ 2892711 h 2892711"/>
              <a:gd name="connsiteX4" fmla="*/ 0 w 6886045"/>
              <a:gd name="connsiteY4" fmla="*/ 2892711 h 2892711"/>
              <a:gd name="connsiteX5" fmla="*/ 0 w 6886045"/>
              <a:gd name="connsiteY5" fmla="*/ 1283360 h 2892711"/>
              <a:gd name="connsiteX6" fmla="*/ 275853 w 6886045"/>
              <a:gd name="connsiteY6" fmla="*/ 158061 h 2892711"/>
              <a:gd name="connsiteX7" fmla="*/ 2432050 w 6886045"/>
              <a:gd name="connsiteY7" fmla="*/ 737340 h 2892711"/>
              <a:gd name="connsiteX0" fmla="*/ 2432050 w 6886045"/>
              <a:gd name="connsiteY0" fmla="*/ 737340 h 2892711"/>
              <a:gd name="connsiteX1" fmla="*/ 4420421 w 6886045"/>
              <a:gd name="connsiteY1" fmla="*/ 755911 h 2892711"/>
              <a:gd name="connsiteX2" fmla="*/ 6817522 w 6886045"/>
              <a:gd name="connsiteY2" fmla="*/ 2805515 h 2892711"/>
              <a:gd name="connsiteX3" fmla="*/ 6886045 w 6886045"/>
              <a:gd name="connsiteY3" fmla="*/ 2892711 h 2892711"/>
              <a:gd name="connsiteX4" fmla="*/ 0 w 6886045"/>
              <a:gd name="connsiteY4" fmla="*/ 2892711 h 2892711"/>
              <a:gd name="connsiteX5" fmla="*/ 0 w 6886045"/>
              <a:gd name="connsiteY5" fmla="*/ 1283360 h 2892711"/>
              <a:gd name="connsiteX6" fmla="*/ 275853 w 6886045"/>
              <a:gd name="connsiteY6" fmla="*/ 158061 h 2892711"/>
              <a:gd name="connsiteX7" fmla="*/ 2432050 w 6886045"/>
              <a:gd name="connsiteY7" fmla="*/ 737340 h 2892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86045" h="2892711">
                <a:moveTo>
                  <a:pt x="2432050" y="737340"/>
                </a:moveTo>
                <a:cubicBezTo>
                  <a:pt x="3023022" y="866218"/>
                  <a:pt x="3689509" y="411215"/>
                  <a:pt x="4420421" y="755911"/>
                </a:cubicBezTo>
                <a:cubicBezTo>
                  <a:pt x="5151333" y="1100607"/>
                  <a:pt x="6763168" y="2178938"/>
                  <a:pt x="6817522" y="2805515"/>
                </a:cubicBezTo>
                <a:lnTo>
                  <a:pt x="6886045" y="2892711"/>
                </a:lnTo>
                <a:lnTo>
                  <a:pt x="0" y="2892711"/>
                </a:lnTo>
                <a:lnTo>
                  <a:pt x="0" y="1283360"/>
                </a:lnTo>
                <a:cubicBezTo>
                  <a:pt x="73291" y="1250226"/>
                  <a:pt x="202562" y="191195"/>
                  <a:pt x="275853" y="158061"/>
                </a:cubicBezTo>
                <a:cubicBezTo>
                  <a:pt x="419008" y="-410424"/>
                  <a:pt x="1647357" y="737340"/>
                  <a:pt x="2432050" y="73734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66000">
                <a:srgbClr val="EA9F5A"/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atin typeface="+mj-lt"/>
            </a:endParaRPr>
          </a:p>
        </p:txBody>
      </p:sp>
      <p:pic>
        <p:nvPicPr>
          <p:cNvPr id="12" name="Segnaposto immagine 11" descr="Immagine che contiene testo, persona, tuta&#10;&#10;Descrizione generata automaticamente">
            <a:extLst>
              <a:ext uri="{FF2B5EF4-FFF2-40B4-BE49-F238E27FC236}">
                <a16:creationId xmlns:a16="http://schemas.microsoft.com/office/drawing/2014/main" id="{D220806B-30DF-4E94-84AE-49E7AA0B174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3" r="10133"/>
          <a:stretch>
            <a:fillRect/>
          </a:stretch>
        </p:blipFill>
        <p:spPr>
          <a:xfrm>
            <a:off x="6009702" y="-113030"/>
            <a:ext cx="2848338" cy="6348528"/>
          </a:xfrm>
        </p:spPr>
      </p:pic>
    </p:spTree>
    <p:extLst>
      <p:ext uri="{BB962C8B-B14F-4D97-AF65-F5344CB8AC3E}">
        <p14:creationId xmlns:p14="http://schemas.microsoft.com/office/powerpoint/2010/main" val="4008886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604 0.14814 L -1.45833E-6 4.07407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2" y="-740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0.14561 L 2.08333E-7 -4.07407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781 -0.1463 L 4.79167E-6 -1.11111E-6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1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  <p:bldP spid="10" grpId="0" animBg="1"/>
      <p:bldP spid="10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28">
            <a:extLst>
              <a:ext uri="{FF2B5EF4-FFF2-40B4-BE49-F238E27FC236}">
                <a16:creationId xmlns:a16="http://schemas.microsoft.com/office/drawing/2014/main" id="{83AE33A5-0A3E-4D90-9961-7184FEA82340}"/>
              </a:ext>
            </a:extLst>
          </p:cNvPr>
          <p:cNvSpPr txBox="1"/>
          <p:nvPr/>
        </p:nvSpPr>
        <p:spPr>
          <a:xfrm>
            <a:off x="858156" y="2583579"/>
            <a:ext cx="3056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EA9F5A"/>
                </a:solidFill>
                <a:cs typeface="Arial" panose="020B0604020202020204" pitchFamily="34" charset="0"/>
              </a:rPr>
              <a:t>Luxer</a:t>
            </a:r>
            <a:r>
              <a:rPr lang="en-US" sz="3600" b="1" dirty="0">
                <a:solidFill>
                  <a:srgbClr val="EA9F5A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cs typeface="Arial" panose="020B0604020202020204" pitchFamily="34" charset="0"/>
              </a:rPr>
              <a:t>Assistant</a:t>
            </a:r>
            <a:endParaRPr lang="en-US" sz="3600" b="1" dirty="0">
              <a:solidFill>
                <a:schemeClr val="bg1">
                  <a:lumMod val="9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1374078E-9B4E-48E9-831D-A2ABACEB13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659" y="1232887"/>
            <a:ext cx="1493884" cy="1296000"/>
          </a:xfrm>
          <a:prstGeom prst="rect">
            <a:avLst/>
          </a:prstGeom>
        </p:spPr>
      </p:pic>
      <p:pic>
        <p:nvPicPr>
          <p:cNvPr id="17" name="Picture 2" descr="UNISA | Home">
            <a:extLst>
              <a:ext uri="{FF2B5EF4-FFF2-40B4-BE49-F238E27FC236}">
                <a16:creationId xmlns:a16="http://schemas.microsoft.com/office/drawing/2014/main" id="{9C5CEC16-91FB-4699-B210-77E042250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11" y="5826286"/>
            <a:ext cx="612000" cy="6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3D7860C5-4D05-4BEB-AD9D-8C786852DE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37361" y1="32222" x2="37361" y2="32222"/>
                        <a14:foregroundMark x1="57917" y1="46528" x2="57917" y2="46528"/>
                        <a14:foregroundMark x1="63611" y1="27083" x2="63611" y2="27083"/>
                        <a14:foregroundMark x1="94583" y1="33056" x2="94583" y2="33056"/>
                        <a14:foregroundMark x1="96667" y1="53333" x2="96667" y2="53333"/>
                        <a14:foregroundMark x1="89167" y1="74306" x2="89167" y2="74306"/>
                        <a14:foregroundMark x1="17083" y1="83333" x2="17083" y2="83333"/>
                        <a14:foregroundMark x1="47222" y1="94722" x2="47222" y2="94722"/>
                        <a14:foregroundMark x1="47500" y1="98056" x2="47500" y2="98056"/>
                        <a14:foregroundMark x1="67361" y1="92917" x2="67361" y2="92917"/>
                        <a14:foregroundMark x1="4583" y1="61389" x2="4583" y2="61389"/>
                        <a14:foregroundMark x1="12222" y1="28056" x2="12222" y2="28056"/>
                        <a14:foregroundMark x1="42083" y1="40556" x2="42083" y2="40556"/>
                        <a14:foregroundMark x1="54306" y1="68333" x2="54306" y2="68333"/>
                        <a14:foregroundMark x1="44028" y1="78333" x2="44028" y2="78333"/>
                        <a14:foregroundMark x1="67917" y1="71944" x2="67778" y2="71389"/>
                        <a14:foregroundMark x1="27361" y1="72639" x2="27361" y2="72639"/>
                        <a14:foregroundMark x1="47500" y1="68889" x2="47500" y2="68889"/>
                        <a14:foregroundMark x1="57500" y1="78611" x2="57500" y2="78611"/>
                        <a14:foregroundMark x1="53611" y1="77917" x2="53611" y2="77917"/>
                        <a14:foregroundMark x1="73889" y1="62917" x2="73889" y2="62917"/>
                        <a14:foregroundMark x1="7500" y1="67639" x2="7500" y2="67639"/>
                        <a14:foregroundMark x1="14028" y1="64583" x2="14028" y2="64583"/>
                        <a14:foregroundMark x1="93194" y1="67222" x2="93194" y2="67222"/>
                        <a14:foregroundMark x1="83750" y1="67917" x2="83750" y2="67917"/>
                        <a14:foregroundMark x1="82917" y1="72778" x2="82917" y2="72778"/>
                        <a14:foregroundMark x1="62222" y1="60972" x2="62222" y2="60972"/>
                        <a14:foregroundMark x1="65694" y1="55000" x2="65694" y2="55000"/>
                        <a14:foregroundMark x1="65694" y1="55000" x2="65694" y2="55000"/>
                        <a14:foregroundMark x1="60417" y1="63611" x2="60417" y2="63611"/>
                        <a14:foregroundMark x1="48889" y1="63333" x2="48889" y2="63333"/>
                        <a14:foregroundMark x1="39028" y1="46389" x2="39028" y2="46389"/>
                        <a14:foregroundMark x1="51389" y1="47639" x2="51389" y2="47639"/>
                        <a14:foregroundMark x1="49167" y1="47639" x2="49167" y2="47639"/>
                        <a14:foregroundMark x1="47222" y1="47639" x2="47222" y2="47639"/>
                        <a14:foregroundMark x1="69444" y1="42083" x2="69444" y2="42083"/>
                        <a14:foregroundMark x1="73750" y1="42083" x2="73750" y2="42083"/>
                        <a14:foregroundMark x1="73889" y1="42083" x2="73889" y2="42083"/>
                        <a14:foregroundMark x1="76250" y1="41806" x2="76250" y2="41806"/>
                        <a14:foregroundMark x1="83333" y1="39861" x2="83333" y2="39861"/>
                        <a14:foregroundMark x1="85833" y1="39861" x2="85833" y2="39861"/>
                        <a14:foregroundMark x1="86389" y1="39444" x2="86389" y2="39444"/>
                        <a14:foregroundMark x1="84583" y1="31806" x2="84583" y2="31806"/>
                        <a14:foregroundMark x1="53889" y1="26806" x2="53889" y2="26806"/>
                        <a14:foregroundMark x1="52778" y1="18056" x2="52778" y2="18056"/>
                        <a14:foregroundMark x1="24028" y1="60278" x2="24028" y2="60278"/>
                        <a14:foregroundMark x1="27778" y1="54722" x2="27778" y2="54722"/>
                        <a14:foregroundMark x1="18194" y1="39861" x2="18194" y2="39861"/>
                        <a14:foregroundMark x1="26528" y1="25278" x2="26528" y2="25278"/>
                        <a14:foregroundMark x1="44444" y1="17500" x2="44444" y2="17500"/>
                        <a14:foregroundMark x1="62083" y1="80833" x2="62083" y2="80833"/>
                        <a14:foregroundMark x1="40278" y1="82500" x2="40278" y2="82500"/>
                        <a14:backgroundMark x1="11528" y1="3333" x2="11528" y2="3333"/>
                        <a14:backgroundMark x1="88889" y1="8611" x2="88889" y2="8611"/>
                        <a14:backgroundMark x1="93056" y1="95417" x2="93056" y2="95417"/>
                        <a14:backgroundMark x1="10556" y1="96250" x2="10556" y2="962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0153" y="5826286"/>
            <a:ext cx="612000" cy="612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Immagine 18" descr="Immagine che contiene testo, segnale&#10;&#10;Descrizione generata automaticamente">
            <a:extLst>
              <a:ext uri="{FF2B5EF4-FFF2-40B4-BE49-F238E27FC236}">
                <a16:creationId xmlns:a16="http://schemas.microsoft.com/office/drawing/2014/main" id="{23A21721-0642-4767-8390-F3B6605F42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3289" y="5826286"/>
            <a:ext cx="706623" cy="61200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8ED061EB-DB15-4339-8B30-0342D0B343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774" y="5936342"/>
            <a:ext cx="1501865" cy="396000"/>
          </a:xfrm>
          <a:prstGeom prst="rect">
            <a:avLst/>
          </a:prstGeom>
        </p:spPr>
      </p:pic>
      <p:sp>
        <p:nvSpPr>
          <p:cNvPr id="23" name="TextBox 31">
            <a:extLst>
              <a:ext uri="{FF2B5EF4-FFF2-40B4-BE49-F238E27FC236}">
                <a16:creationId xmlns:a16="http://schemas.microsoft.com/office/drawing/2014/main" id="{3228D05E-F030-46B7-8A91-149C569EFF87}"/>
              </a:ext>
            </a:extLst>
          </p:cNvPr>
          <p:cNvSpPr txBox="1"/>
          <p:nvPr/>
        </p:nvSpPr>
        <p:spPr>
          <a:xfrm>
            <a:off x="711682" y="3725499"/>
            <a:ext cx="3351390" cy="620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1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Antonio </a:t>
            </a:r>
            <a:r>
              <a:rPr lang="en-US" sz="16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Pappalardo</a:t>
            </a:r>
            <a:r>
              <a:rPr lang="en-US" sz="1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- Domenico Rossi </a:t>
            </a:r>
          </a:p>
          <a:p>
            <a:pPr algn="ctr">
              <a:lnSpc>
                <a:spcPct val="110000"/>
              </a:lnSpc>
            </a:pPr>
            <a:r>
              <a:rPr lang="en-US" sz="1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Francesco Parisi - Mattia </a:t>
            </a:r>
            <a:r>
              <a:rPr lang="en-US" sz="1600" b="1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Limone</a:t>
            </a:r>
            <a:endParaRPr lang="en-US" sz="16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grpSp>
        <p:nvGrpSpPr>
          <p:cNvPr id="34" name="Group 12">
            <a:extLst>
              <a:ext uri="{FF2B5EF4-FFF2-40B4-BE49-F238E27FC236}">
                <a16:creationId xmlns:a16="http://schemas.microsoft.com/office/drawing/2014/main" id="{EC3E2BFE-2801-4D16-A60C-398BCF94A94D}"/>
              </a:ext>
            </a:extLst>
          </p:cNvPr>
          <p:cNvGrpSpPr/>
          <p:nvPr/>
        </p:nvGrpSpPr>
        <p:grpSpPr>
          <a:xfrm>
            <a:off x="7570467" y="3590532"/>
            <a:ext cx="2456331" cy="4748511"/>
            <a:chOff x="6303180" y="495300"/>
            <a:chExt cx="2483503" cy="4894808"/>
          </a:xfrm>
        </p:grpSpPr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B34313B1-8411-4291-A62C-DB323E226425}"/>
                </a:ext>
              </a:extLst>
            </p:cNvPr>
            <p:cNvSpPr/>
            <p:nvPr/>
          </p:nvSpPr>
          <p:spPr>
            <a:xfrm>
              <a:off x="6348197" y="495300"/>
              <a:ext cx="2395800" cy="4894808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solidFill>
              <a:schemeClr val="bg1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3847C950-CBA3-4048-BEB7-47BB6F585770}"/>
                </a:ext>
              </a:extLst>
            </p:cNvPr>
            <p:cNvSpPr/>
            <p:nvPr/>
          </p:nvSpPr>
          <p:spPr>
            <a:xfrm>
              <a:off x="6305512" y="149252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4FBECCE2-70D7-4BF3-A9E7-633286787EB6}"/>
                </a:ext>
              </a:extLst>
            </p:cNvPr>
            <p:cNvSpPr/>
            <p:nvPr/>
          </p:nvSpPr>
          <p:spPr>
            <a:xfrm>
              <a:off x="6303180" y="193656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D6880C13-EB12-4358-959B-85F5F68E2F19}"/>
                </a:ext>
              </a:extLst>
            </p:cNvPr>
            <p:cNvSpPr/>
            <p:nvPr/>
          </p:nvSpPr>
          <p:spPr>
            <a:xfrm>
              <a:off x="6312650" y="1135278"/>
              <a:ext cx="71093" cy="213617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39" name="Freeform 18">
              <a:extLst>
                <a:ext uri="{FF2B5EF4-FFF2-40B4-BE49-F238E27FC236}">
                  <a16:creationId xmlns:a16="http://schemas.microsoft.com/office/drawing/2014/main" id="{B8EAAFDF-210F-485D-B2A7-3EE05D4E0F10}"/>
                </a:ext>
              </a:extLst>
            </p:cNvPr>
            <p:cNvSpPr/>
            <p:nvPr/>
          </p:nvSpPr>
          <p:spPr>
            <a:xfrm>
              <a:off x="8720397" y="1625636"/>
              <a:ext cx="66286" cy="567504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</p:grpSp>
      <p:sp>
        <p:nvSpPr>
          <p:cNvPr id="40" name="Rettangolo con angoli arrotondati 39">
            <a:extLst>
              <a:ext uri="{FF2B5EF4-FFF2-40B4-BE49-F238E27FC236}">
                <a16:creationId xmlns:a16="http://schemas.microsoft.com/office/drawing/2014/main" id="{EF22C57B-E2D0-4BEB-9255-BF2D2494548E}"/>
              </a:ext>
            </a:extLst>
          </p:cNvPr>
          <p:cNvSpPr/>
          <p:nvPr/>
        </p:nvSpPr>
        <p:spPr>
          <a:xfrm>
            <a:off x="7741157" y="3688512"/>
            <a:ext cx="2138486" cy="4530043"/>
          </a:xfrm>
          <a:prstGeom prst="roundRect">
            <a:avLst>
              <a:gd name="adj" fmla="val 10581"/>
            </a:avLst>
          </a:prstGeom>
          <a:blipFill>
            <a:blip r:embed="rId9"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26262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41" name="Group 12">
            <a:extLst>
              <a:ext uri="{FF2B5EF4-FFF2-40B4-BE49-F238E27FC236}">
                <a16:creationId xmlns:a16="http://schemas.microsoft.com/office/drawing/2014/main" id="{AC38FF24-C1CD-4FB1-9E51-055D0D92BA8C}"/>
              </a:ext>
            </a:extLst>
          </p:cNvPr>
          <p:cNvGrpSpPr/>
          <p:nvPr/>
        </p:nvGrpSpPr>
        <p:grpSpPr>
          <a:xfrm>
            <a:off x="7571391" y="-1354670"/>
            <a:ext cx="2456331" cy="4748511"/>
            <a:chOff x="6303180" y="495300"/>
            <a:chExt cx="2483503" cy="4894808"/>
          </a:xfrm>
          <a:effectLst>
            <a:outerShdw blurRad="50800" dist="50800" dir="5400000" algn="ctr" rotWithShape="0">
              <a:srgbClr val="262626"/>
            </a:outerShdw>
          </a:effectLst>
        </p:grpSpPr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A5D9E2D5-BF22-41F2-B6A6-A0E2E0B93619}"/>
                </a:ext>
              </a:extLst>
            </p:cNvPr>
            <p:cNvSpPr/>
            <p:nvPr/>
          </p:nvSpPr>
          <p:spPr>
            <a:xfrm>
              <a:off x="6348197" y="495300"/>
              <a:ext cx="2395800" cy="4894808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solidFill>
              <a:schemeClr val="bg1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43" name="Freeform 19">
              <a:extLst>
                <a:ext uri="{FF2B5EF4-FFF2-40B4-BE49-F238E27FC236}">
                  <a16:creationId xmlns:a16="http://schemas.microsoft.com/office/drawing/2014/main" id="{BB41C29B-1CCA-4202-93AF-AD3B0BBC61C9}"/>
                </a:ext>
              </a:extLst>
            </p:cNvPr>
            <p:cNvSpPr/>
            <p:nvPr/>
          </p:nvSpPr>
          <p:spPr>
            <a:xfrm>
              <a:off x="6305512" y="149252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44" name="Freeform 20">
              <a:extLst>
                <a:ext uri="{FF2B5EF4-FFF2-40B4-BE49-F238E27FC236}">
                  <a16:creationId xmlns:a16="http://schemas.microsoft.com/office/drawing/2014/main" id="{0F7E3667-C7F6-4353-828C-3FC872A93D7A}"/>
                </a:ext>
              </a:extLst>
            </p:cNvPr>
            <p:cNvSpPr/>
            <p:nvPr/>
          </p:nvSpPr>
          <p:spPr>
            <a:xfrm>
              <a:off x="6303180" y="193656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864DBAB6-8365-444A-9FE2-2C80B101EDE2}"/>
                </a:ext>
              </a:extLst>
            </p:cNvPr>
            <p:cNvSpPr/>
            <p:nvPr/>
          </p:nvSpPr>
          <p:spPr>
            <a:xfrm>
              <a:off x="6312650" y="1135278"/>
              <a:ext cx="71093" cy="213617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46" name="Freeform 18">
              <a:extLst>
                <a:ext uri="{FF2B5EF4-FFF2-40B4-BE49-F238E27FC236}">
                  <a16:creationId xmlns:a16="http://schemas.microsoft.com/office/drawing/2014/main" id="{5F55DEF3-6990-49B5-9BAF-DC95F905CF23}"/>
                </a:ext>
              </a:extLst>
            </p:cNvPr>
            <p:cNvSpPr/>
            <p:nvPr/>
          </p:nvSpPr>
          <p:spPr>
            <a:xfrm>
              <a:off x="8720397" y="1625636"/>
              <a:ext cx="66286" cy="567504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</p:grpSp>
      <p:sp>
        <p:nvSpPr>
          <p:cNvPr id="47" name="Rettangolo con angoli arrotondati 46">
            <a:extLst>
              <a:ext uri="{FF2B5EF4-FFF2-40B4-BE49-F238E27FC236}">
                <a16:creationId xmlns:a16="http://schemas.microsoft.com/office/drawing/2014/main" id="{36FFBD9A-2D00-4670-86D7-861906BF3228}"/>
              </a:ext>
            </a:extLst>
          </p:cNvPr>
          <p:cNvSpPr/>
          <p:nvPr/>
        </p:nvSpPr>
        <p:spPr>
          <a:xfrm>
            <a:off x="7742081" y="-1256690"/>
            <a:ext cx="2138486" cy="4530043"/>
          </a:xfrm>
          <a:prstGeom prst="roundRect">
            <a:avLst>
              <a:gd name="adj" fmla="val 10581"/>
            </a:avLst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48" name="Group 12">
            <a:extLst>
              <a:ext uri="{FF2B5EF4-FFF2-40B4-BE49-F238E27FC236}">
                <a16:creationId xmlns:a16="http://schemas.microsoft.com/office/drawing/2014/main" id="{102A30C6-7777-42AB-BC28-18F8E208B051}"/>
              </a:ext>
            </a:extLst>
          </p:cNvPr>
          <p:cNvGrpSpPr/>
          <p:nvPr/>
        </p:nvGrpSpPr>
        <p:grpSpPr>
          <a:xfrm>
            <a:off x="5031637" y="127003"/>
            <a:ext cx="2456331" cy="4748511"/>
            <a:chOff x="6303180" y="495300"/>
            <a:chExt cx="2483503" cy="4894808"/>
          </a:xfrm>
          <a:effectLst>
            <a:outerShdw blurRad="50800" dist="50800" dir="5400000" algn="ctr" rotWithShape="0">
              <a:srgbClr val="262626"/>
            </a:outerShdw>
          </a:effectLst>
        </p:grpSpPr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C5192932-6464-4D22-A1A8-BA2BE9C40D83}"/>
                </a:ext>
              </a:extLst>
            </p:cNvPr>
            <p:cNvSpPr/>
            <p:nvPr/>
          </p:nvSpPr>
          <p:spPr>
            <a:xfrm>
              <a:off x="6348197" y="495300"/>
              <a:ext cx="2395800" cy="4894808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solidFill>
              <a:schemeClr val="bg1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0" name="Freeform 19">
              <a:extLst>
                <a:ext uri="{FF2B5EF4-FFF2-40B4-BE49-F238E27FC236}">
                  <a16:creationId xmlns:a16="http://schemas.microsoft.com/office/drawing/2014/main" id="{E6D17ECD-37B8-46FB-8863-1147AA83C591}"/>
                </a:ext>
              </a:extLst>
            </p:cNvPr>
            <p:cNvSpPr/>
            <p:nvPr/>
          </p:nvSpPr>
          <p:spPr>
            <a:xfrm>
              <a:off x="6305512" y="149252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1" name="Freeform 20">
              <a:extLst>
                <a:ext uri="{FF2B5EF4-FFF2-40B4-BE49-F238E27FC236}">
                  <a16:creationId xmlns:a16="http://schemas.microsoft.com/office/drawing/2014/main" id="{A6A053AB-5D9B-4751-99A4-4D031E436EE4}"/>
                </a:ext>
              </a:extLst>
            </p:cNvPr>
            <p:cNvSpPr/>
            <p:nvPr/>
          </p:nvSpPr>
          <p:spPr>
            <a:xfrm>
              <a:off x="6303180" y="193656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2" name="Freeform 21">
              <a:extLst>
                <a:ext uri="{FF2B5EF4-FFF2-40B4-BE49-F238E27FC236}">
                  <a16:creationId xmlns:a16="http://schemas.microsoft.com/office/drawing/2014/main" id="{C54EF4C8-992B-4471-80E7-F8D95BFBD653}"/>
                </a:ext>
              </a:extLst>
            </p:cNvPr>
            <p:cNvSpPr/>
            <p:nvPr/>
          </p:nvSpPr>
          <p:spPr>
            <a:xfrm>
              <a:off x="6312650" y="1135278"/>
              <a:ext cx="71093" cy="213617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792528CC-424C-493C-822A-9F3D3C3C9AF8}"/>
                </a:ext>
              </a:extLst>
            </p:cNvPr>
            <p:cNvSpPr/>
            <p:nvPr/>
          </p:nvSpPr>
          <p:spPr>
            <a:xfrm>
              <a:off x="8720397" y="1625636"/>
              <a:ext cx="66286" cy="567504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</p:grpSp>
      <p:sp>
        <p:nvSpPr>
          <p:cNvPr id="54" name="Rettangolo con angoli arrotondati 53">
            <a:extLst>
              <a:ext uri="{FF2B5EF4-FFF2-40B4-BE49-F238E27FC236}">
                <a16:creationId xmlns:a16="http://schemas.microsoft.com/office/drawing/2014/main" id="{FCFD763B-80C3-4EC8-B9E4-498F7238AC07}"/>
              </a:ext>
            </a:extLst>
          </p:cNvPr>
          <p:cNvSpPr/>
          <p:nvPr/>
        </p:nvSpPr>
        <p:spPr>
          <a:xfrm>
            <a:off x="5202327" y="224983"/>
            <a:ext cx="2138486" cy="4530043"/>
          </a:xfrm>
          <a:prstGeom prst="roundRect">
            <a:avLst>
              <a:gd name="adj" fmla="val 10581"/>
            </a:avLst>
          </a:prstGeom>
          <a:blipFill>
            <a:blip r:embed="rId1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55" name="Group 12">
            <a:extLst>
              <a:ext uri="{FF2B5EF4-FFF2-40B4-BE49-F238E27FC236}">
                <a16:creationId xmlns:a16="http://schemas.microsoft.com/office/drawing/2014/main" id="{13B82EAE-FFF8-4330-AC97-8471E990A577}"/>
              </a:ext>
            </a:extLst>
          </p:cNvPr>
          <p:cNvGrpSpPr/>
          <p:nvPr/>
        </p:nvGrpSpPr>
        <p:grpSpPr>
          <a:xfrm>
            <a:off x="5019469" y="5068924"/>
            <a:ext cx="2456331" cy="4748511"/>
            <a:chOff x="6303180" y="495300"/>
            <a:chExt cx="2483503" cy="4894808"/>
          </a:xfrm>
          <a:effectLst>
            <a:outerShdw blurRad="50800" dist="50800" dir="5400000" algn="ctr" rotWithShape="0">
              <a:srgbClr val="262626"/>
            </a:outerShdw>
          </a:effectLst>
        </p:grpSpPr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6CCE7680-A033-435F-BB06-DBC4F8A92ADC}"/>
                </a:ext>
              </a:extLst>
            </p:cNvPr>
            <p:cNvSpPr/>
            <p:nvPr/>
          </p:nvSpPr>
          <p:spPr>
            <a:xfrm>
              <a:off x="6348197" y="495300"/>
              <a:ext cx="2395800" cy="4894808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solidFill>
              <a:schemeClr val="bg1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7" name="Freeform 19">
              <a:extLst>
                <a:ext uri="{FF2B5EF4-FFF2-40B4-BE49-F238E27FC236}">
                  <a16:creationId xmlns:a16="http://schemas.microsoft.com/office/drawing/2014/main" id="{61E8E805-A9C6-4CF2-826C-AEC751D11FED}"/>
                </a:ext>
              </a:extLst>
            </p:cNvPr>
            <p:cNvSpPr/>
            <p:nvPr/>
          </p:nvSpPr>
          <p:spPr>
            <a:xfrm>
              <a:off x="6305512" y="149252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8" name="Freeform 20">
              <a:extLst>
                <a:ext uri="{FF2B5EF4-FFF2-40B4-BE49-F238E27FC236}">
                  <a16:creationId xmlns:a16="http://schemas.microsoft.com/office/drawing/2014/main" id="{25274842-3B79-4666-9EA0-C874DD62DF07}"/>
                </a:ext>
              </a:extLst>
            </p:cNvPr>
            <p:cNvSpPr/>
            <p:nvPr/>
          </p:nvSpPr>
          <p:spPr>
            <a:xfrm>
              <a:off x="6303180" y="193656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59" name="Freeform 21">
              <a:extLst>
                <a:ext uri="{FF2B5EF4-FFF2-40B4-BE49-F238E27FC236}">
                  <a16:creationId xmlns:a16="http://schemas.microsoft.com/office/drawing/2014/main" id="{4E18C4E8-6C08-46B2-9341-A9E46FC88F1A}"/>
                </a:ext>
              </a:extLst>
            </p:cNvPr>
            <p:cNvSpPr/>
            <p:nvPr/>
          </p:nvSpPr>
          <p:spPr>
            <a:xfrm>
              <a:off x="6312650" y="1135278"/>
              <a:ext cx="71093" cy="213617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66281B6D-A39B-4D28-A27F-0A428BCF8131}"/>
                </a:ext>
              </a:extLst>
            </p:cNvPr>
            <p:cNvSpPr/>
            <p:nvPr/>
          </p:nvSpPr>
          <p:spPr>
            <a:xfrm>
              <a:off x="8720397" y="1625636"/>
              <a:ext cx="66286" cy="567504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</p:grpSp>
      <p:sp>
        <p:nvSpPr>
          <p:cNvPr id="61" name="Rettangolo con angoli arrotondati 60">
            <a:extLst>
              <a:ext uri="{FF2B5EF4-FFF2-40B4-BE49-F238E27FC236}">
                <a16:creationId xmlns:a16="http://schemas.microsoft.com/office/drawing/2014/main" id="{50482D31-6D02-4170-A279-4053BAE51659}"/>
              </a:ext>
            </a:extLst>
          </p:cNvPr>
          <p:cNvSpPr/>
          <p:nvPr/>
        </p:nvSpPr>
        <p:spPr>
          <a:xfrm>
            <a:off x="5190159" y="5166904"/>
            <a:ext cx="2138486" cy="4530043"/>
          </a:xfrm>
          <a:prstGeom prst="roundRect">
            <a:avLst>
              <a:gd name="adj" fmla="val 10581"/>
            </a:avLst>
          </a:prstGeom>
          <a:blipFill>
            <a:blip r:embed="rId1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62" name="Group 12">
            <a:extLst>
              <a:ext uri="{FF2B5EF4-FFF2-40B4-BE49-F238E27FC236}">
                <a16:creationId xmlns:a16="http://schemas.microsoft.com/office/drawing/2014/main" id="{898A242D-B7E0-4B63-A3C7-2F3C20A819AF}"/>
              </a:ext>
            </a:extLst>
          </p:cNvPr>
          <p:cNvGrpSpPr/>
          <p:nvPr/>
        </p:nvGrpSpPr>
        <p:grpSpPr>
          <a:xfrm>
            <a:off x="10154548" y="-1139447"/>
            <a:ext cx="2456331" cy="4748511"/>
            <a:chOff x="6303180" y="495300"/>
            <a:chExt cx="2483503" cy="4894808"/>
          </a:xfrm>
          <a:effectLst>
            <a:outerShdw blurRad="50800" dist="50800" dir="5400000" algn="ctr" rotWithShape="0">
              <a:srgbClr val="262626"/>
            </a:outerShdw>
          </a:effectLst>
        </p:grpSpPr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E9C92AA5-8539-46E5-B403-3D1784E61D24}"/>
                </a:ext>
              </a:extLst>
            </p:cNvPr>
            <p:cNvSpPr/>
            <p:nvPr/>
          </p:nvSpPr>
          <p:spPr>
            <a:xfrm>
              <a:off x="6348197" y="495300"/>
              <a:ext cx="2395800" cy="4894808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solidFill>
              <a:schemeClr val="bg1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A35411F0-C1E1-4410-A2C6-627D0866FE11}"/>
                </a:ext>
              </a:extLst>
            </p:cNvPr>
            <p:cNvSpPr/>
            <p:nvPr/>
          </p:nvSpPr>
          <p:spPr>
            <a:xfrm>
              <a:off x="6305512" y="149252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65" name="Freeform 20">
              <a:extLst>
                <a:ext uri="{FF2B5EF4-FFF2-40B4-BE49-F238E27FC236}">
                  <a16:creationId xmlns:a16="http://schemas.microsoft.com/office/drawing/2014/main" id="{E4265B5D-4FD4-42C3-B1F1-5AE13857BEA4}"/>
                </a:ext>
              </a:extLst>
            </p:cNvPr>
            <p:cNvSpPr/>
            <p:nvPr/>
          </p:nvSpPr>
          <p:spPr>
            <a:xfrm>
              <a:off x="6303180" y="193656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66" name="Freeform 21">
              <a:extLst>
                <a:ext uri="{FF2B5EF4-FFF2-40B4-BE49-F238E27FC236}">
                  <a16:creationId xmlns:a16="http://schemas.microsoft.com/office/drawing/2014/main" id="{4E3E9790-BFBD-442B-91B8-4657FDBAC1B4}"/>
                </a:ext>
              </a:extLst>
            </p:cNvPr>
            <p:cNvSpPr/>
            <p:nvPr/>
          </p:nvSpPr>
          <p:spPr>
            <a:xfrm>
              <a:off x="6312650" y="1135278"/>
              <a:ext cx="71093" cy="213617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67" name="Freeform 18">
              <a:extLst>
                <a:ext uri="{FF2B5EF4-FFF2-40B4-BE49-F238E27FC236}">
                  <a16:creationId xmlns:a16="http://schemas.microsoft.com/office/drawing/2014/main" id="{4CAFFFFE-516F-4AC4-9B98-58B405E5BFEA}"/>
                </a:ext>
              </a:extLst>
            </p:cNvPr>
            <p:cNvSpPr/>
            <p:nvPr/>
          </p:nvSpPr>
          <p:spPr>
            <a:xfrm>
              <a:off x="8720397" y="1625636"/>
              <a:ext cx="66286" cy="567504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</p:grpSp>
      <p:sp>
        <p:nvSpPr>
          <p:cNvPr id="68" name="Rettangolo con angoli arrotondati 67">
            <a:extLst>
              <a:ext uri="{FF2B5EF4-FFF2-40B4-BE49-F238E27FC236}">
                <a16:creationId xmlns:a16="http://schemas.microsoft.com/office/drawing/2014/main" id="{02144DDB-C537-4282-941F-7976711CD629}"/>
              </a:ext>
            </a:extLst>
          </p:cNvPr>
          <p:cNvSpPr/>
          <p:nvPr/>
        </p:nvSpPr>
        <p:spPr>
          <a:xfrm>
            <a:off x="10325238" y="-1041467"/>
            <a:ext cx="2138486" cy="4530043"/>
          </a:xfrm>
          <a:prstGeom prst="roundRect">
            <a:avLst>
              <a:gd name="adj" fmla="val 10581"/>
            </a:avLst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69" name="Group 12">
            <a:extLst>
              <a:ext uri="{FF2B5EF4-FFF2-40B4-BE49-F238E27FC236}">
                <a16:creationId xmlns:a16="http://schemas.microsoft.com/office/drawing/2014/main" id="{A9F6C315-FC7C-4EA5-92D6-28D57674AF1A}"/>
              </a:ext>
            </a:extLst>
          </p:cNvPr>
          <p:cNvGrpSpPr/>
          <p:nvPr/>
        </p:nvGrpSpPr>
        <p:grpSpPr>
          <a:xfrm>
            <a:off x="10133723" y="3853114"/>
            <a:ext cx="2456331" cy="4748511"/>
            <a:chOff x="6303180" y="495300"/>
            <a:chExt cx="2483503" cy="4894808"/>
          </a:xfrm>
          <a:effectLst>
            <a:outerShdw blurRad="50800" dist="50800" dir="5400000" algn="ctr" rotWithShape="0">
              <a:srgbClr val="262626"/>
            </a:outerShdw>
          </a:effectLst>
        </p:grpSpPr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1FEB08D2-E6E3-4FC5-AF61-C24073A7D778}"/>
                </a:ext>
              </a:extLst>
            </p:cNvPr>
            <p:cNvSpPr/>
            <p:nvPr/>
          </p:nvSpPr>
          <p:spPr>
            <a:xfrm>
              <a:off x="6348197" y="495300"/>
              <a:ext cx="2395800" cy="4894808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solidFill>
              <a:schemeClr val="bg1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EEB12D08-1FD7-44D2-A3A8-5783351E5969}"/>
                </a:ext>
              </a:extLst>
            </p:cNvPr>
            <p:cNvSpPr/>
            <p:nvPr/>
          </p:nvSpPr>
          <p:spPr>
            <a:xfrm>
              <a:off x="6305512" y="149252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9FA5B1A3-33DB-4555-8687-12C658471663}"/>
                </a:ext>
              </a:extLst>
            </p:cNvPr>
            <p:cNvSpPr/>
            <p:nvPr/>
          </p:nvSpPr>
          <p:spPr>
            <a:xfrm>
              <a:off x="6303180" y="1936567"/>
              <a:ext cx="90033" cy="372882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73" name="Freeform 21">
              <a:extLst>
                <a:ext uri="{FF2B5EF4-FFF2-40B4-BE49-F238E27FC236}">
                  <a16:creationId xmlns:a16="http://schemas.microsoft.com/office/drawing/2014/main" id="{60BFF4DB-C3FC-4433-B58D-E5EE1C82A288}"/>
                </a:ext>
              </a:extLst>
            </p:cNvPr>
            <p:cNvSpPr/>
            <p:nvPr/>
          </p:nvSpPr>
          <p:spPr>
            <a:xfrm>
              <a:off x="6312650" y="1135278"/>
              <a:ext cx="71093" cy="213617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74" name="Freeform 18">
              <a:extLst>
                <a:ext uri="{FF2B5EF4-FFF2-40B4-BE49-F238E27FC236}">
                  <a16:creationId xmlns:a16="http://schemas.microsoft.com/office/drawing/2014/main" id="{24BAC09E-4937-4008-A8D6-598BD053A72E}"/>
                </a:ext>
              </a:extLst>
            </p:cNvPr>
            <p:cNvSpPr/>
            <p:nvPr/>
          </p:nvSpPr>
          <p:spPr>
            <a:xfrm>
              <a:off x="8720397" y="1625636"/>
              <a:ext cx="66286" cy="567504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</p:grpSp>
      <p:sp>
        <p:nvSpPr>
          <p:cNvPr id="75" name="Rettangolo con angoli arrotondati 74">
            <a:extLst>
              <a:ext uri="{FF2B5EF4-FFF2-40B4-BE49-F238E27FC236}">
                <a16:creationId xmlns:a16="http://schemas.microsoft.com/office/drawing/2014/main" id="{06959ABF-2CAC-4D94-A935-4D99A0D86767}"/>
              </a:ext>
            </a:extLst>
          </p:cNvPr>
          <p:cNvSpPr/>
          <p:nvPr/>
        </p:nvSpPr>
        <p:spPr>
          <a:xfrm>
            <a:off x="10304413" y="3951094"/>
            <a:ext cx="2138486" cy="4530043"/>
          </a:xfrm>
          <a:prstGeom prst="roundRect">
            <a:avLst>
              <a:gd name="adj" fmla="val 10581"/>
            </a:avLst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3" grpId="0"/>
      <p:bldP spid="40" grpId="0" animBg="1"/>
      <p:bldP spid="47" grpId="0" animBg="1"/>
      <p:bldP spid="54" grpId="0" animBg="1"/>
      <p:bldP spid="61" grpId="0" animBg="1"/>
      <p:bldP spid="68" grpId="0" animBg="1"/>
      <p:bldP spid="7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4607ED0-05CD-41C2-B730-74A261E5FD88}"/>
              </a:ext>
            </a:extLst>
          </p:cNvPr>
          <p:cNvGrpSpPr/>
          <p:nvPr/>
        </p:nvGrpSpPr>
        <p:grpSpPr>
          <a:xfrm>
            <a:off x="6145394" y="725977"/>
            <a:ext cx="5008070" cy="5402716"/>
            <a:chOff x="4051637" y="958188"/>
            <a:chExt cx="4088727" cy="4941624"/>
          </a:xfrm>
        </p:grpSpPr>
        <p:sp>
          <p:nvSpPr>
            <p:cNvPr id="4" name="Graphic 2">
              <a:extLst>
                <a:ext uri="{FF2B5EF4-FFF2-40B4-BE49-F238E27FC236}">
                  <a16:creationId xmlns:a16="http://schemas.microsoft.com/office/drawing/2014/main" id="{6AFD5203-1B50-478C-A42D-52064D7F9C69}"/>
                </a:ext>
              </a:extLst>
            </p:cNvPr>
            <p:cNvSpPr/>
            <p:nvPr/>
          </p:nvSpPr>
          <p:spPr>
            <a:xfrm rot="19215011">
              <a:off x="5913004" y="5467760"/>
              <a:ext cx="432052" cy="432052"/>
            </a:xfrm>
            <a:custGeom>
              <a:avLst/>
              <a:gdLst>
                <a:gd name="connsiteX0" fmla="*/ 432053 w 432052"/>
                <a:gd name="connsiteY0" fmla="*/ 216026 h 432052"/>
                <a:gd name="connsiteX1" fmla="*/ 216026 w 432052"/>
                <a:gd name="connsiteY1" fmla="*/ 432053 h 432052"/>
                <a:gd name="connsiteX2" fmla="*/ 0 w 432052"/>
                <a:gd name="connsiteY2" fmla="*/ 216026 h 432052"/>
                <a:gd name="connsiteX3" fmla="*/ 216026 w 432052"/>
                <a:gd name="connsiteY3" fmla="*/ 0 h 432052"/>
                <a:gd name="connsiteX4" fmla="*/ 432053 w 432052"/>
                <a:gd name="connsiteY4" fmla="*/ 216026 h 432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052" h="432052">
                  <a:moveTo>
                    <a:pt x="432053" y="216026"/>
                  </a:moveTo>
                  <a:cubicBezTo>
                    <a:pt x="432053" y="335334"/>
                    <a:pt x="335334" y="432053"/>
                    <a:pt x="216026" y="432053"/>
                  </a:cubicBezTo>
                  <a:cubicBezTo>
                    <a:pt x="96718" y="432053"/>
                    <a:pt x="0" y="335334"/>
                    <a:pt x="0" y="216026"/>
                  </a:cubicBezTo>
                  <a:cubicBezTo>
                    <a:pt x="0" y="96718"/>
                    <a:pt x="96718" y="0"/>
                    <a:pt x="216026" y="0"/>
                  </a:cubicBezTo>
                  <a:cubicBezTo>
                    <a:pt x="335334" y="0"/>
                    <a:pt x="432053" y="96718"/>
                    <a:pt x="432053" y="21602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34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69D823EE-E1D2-4DEF-BEF0-FF9BFC7C2EF7}"/>
                </a:ext>
              </a:extLst>
            </p:cNvPr>
            <p:cNvSpPr/>
            <p:nvPr/>
          </p:nvSpPr>
          <p:spPr>
            <a:xfrm>
              <a:off x="5634396" y="5030772"/>
              <a:ext cx="992217" cy="403693"/>
            </a:xfrm>
            <a:custGeom>
              <a:avLst/>
              <a:gdLst>
                <a:gd name="connsiteX0" fmla="*/ 0 w 992217"/>
                <a:gd name="connsiteY0" fmla="*/ 0 h 403693"/>
                <a:gd name="connsiteX1" fmla="*/ 992218 w 992217"/>
                <a:gd name="connsiteY1" fmla="*/ 0 h 403693"/>
                <a:gd name="connsiteX2" fmla="*/ 992218 w 992217"/>
                <a:gd name="connsiteY2" fmla="*/ 403694 h 403693"/>
                <a:gd name="connsiteX3" fmla="*/ 0 w 992217"/>
                <a:gd name="connsiteY3" fmla="*/ 403694 h 403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2217" h="403693">
                  <a:moveTo>
                    <a:pt x="0" y="0"/>
                  </a:moveTo>
                  <a:lnTo>
                    <a:pt x="992218" y="0"/>
                  </a:lnTo>
                  <a:lnTo>
                    <a:pt x="992218" y="403694"/>
                  </a:lnTo>
                  <a:lnTo>
                    <a:pt x="0" y="403694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A9F5A"/>
                </a:gs>
                <a:gs pos="100000">
                  <a:srgbClr val="ED7D31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D7E303F-0F6B-4C47-BB85-7B534ABFD5B3}"/>
                </a:ext>
              </a:extLst>
            </p:cNvPr>
            <p:cNvSpPr/>
            <p:nvPr/>
          </p:nvSpPr>
          <p:spPr>
            <a:xfrm>
              <a:off x="5605061" y="4953896"/>
              <a:ext cx="1050884" cy="224982"/>
            </a:xfrm>
            <a:custGeom>
              <a:avLst/>
              <a:gdLst>
                <a:gd name="connsiteX0" fmla="*/ 81394 w 1050884"/>
                <a:gd name="connsiteY0" fmla="*/ 224983 h 224982"/>
                <a:gd name="connsiteX1" fmla="*/ 28796 w 1050884"/>
                <a:gd name="connsiteY1" fmla="*/ 224444 h 224982"/>
                <a:gd name="connsiteX2" fmla="*/ 9 w 1050884"/>
                <a:gd name="connsiteY2" fmla="*/ 194581 h 224982"/>
                <a:gd name="connsiteX3" fmla="*/ 29335 w 1050884"/>
                <a:gd name="connsiteY3" fmla="*/ 165794 h 224982"/>
                <a:gd name="connsiteX4" fmla="*/ 29873 w 1050884"/>
                <a:gd name="connsiteY4" fmla="*/ 165794 h 224982"/>
                <a:gd name="connsiteX5" fmla="*/ 1009849 w 1050884"/>
                <a:gd name="connsiteY5" fmla="*/ 2352 h 224982"/>
                <a:gd name="connsiteX6" fmla="*/ 1048456 w 1050884"/>
                <a:gd name="connsiteY6" fmla="*/ 17688 h 224982"/>
                <a:gd name="connsiteX7" fmla="*/ 1033121 w 1050884"/>
                <a:gd name="connsiteY7" fmla="*/ 56295 h 224982"/>
                <a:gd name="connsiteX8" fmla="*/ 81394 w 1050884"/>
                <a:gd name="connsiteY8" fmla="*/ 224983 h 22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0884" h="224982">
                  <a:moveTo>
                    <a:pt x="81394" y="224983"/>
                  </a:moveTo>
                  <a:cubicBezTo>
                    <a:pt x="64041" y="224983"/>
                    <a:pt x="46553" y="224848"/>
                    <a:pt x="28796" y="224444"/>
                  </a:cubicBezTo>
                  <a:cubicBezTo>
                    <a:pt x="12520" y="224176"/>
                    <a:pt x="-394" y="210724"/>
                    <a:pt x="9" y="194581"/>
                  </a:cubicBezTo>
                  <a:cubicBezTo>
                    <a:pt x="278" y="178573"/>
                    <a:pt x="13461" y="165794"/>
                    <a:pt x="29335" y="165794"/>
                  </a:cubicBezTo>
                  <a:cubicBezTo>
                    <a:pt x="29469" y="165794"/>
                    <a:pt x="29738" y="165794"/>
                    <a:pt x="29873" y="165794"/>
                  </a:cubicBezTo>
                  <a:cubicBezTo>
                    <a:pt x="597949" y="176824"/>
                    <a:pt x="1005813" y="4101"/>
                    <a:pt x="1009849" y="2352"/>
                  </a:cubicBezTo>
                  <a:cubicBezTo>
                    <a:pt x="1024781" y="-3970"/>
                    <a:pt x="1041999" y="2890"/>
                    <a:pt x="1048456" y="17688"/>
                  </a:cubicBezTo>
                  <a:cubicBezTo>
                    <a:pt x="1054913" y="32619"/>
                    <a:pt x="1048052" y="49838"/>
                    <a:pt x="1033121" y="56295"/>
                  </a:cubicBezTo>
                  <a:cubicBezTo>
                    <a:pt x="1016709" y="63424"/>
                    <a:pt x="634539" y="224983"/>
                    <a:pt x="81394" y="22498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850900" dist="939800" dir="5400000" sx="85000" sy="85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ID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241751B-CF3A-4DC2-B180-5FDE0A15A5A0}"/>
                </a:ext>
              </a:extLst>
            </p:cNvPr>
            <p:cNvSpPr/>
            <p:nvPr/>
          </p:nvSpPr>
          <p:spPr>
            <a:xfrm>
              <a:off x="5605061" y="5120163"/>
              <a:ext cx="1050884" cy="224982"/>
            </a:xfrm>
            <a:custGeom>
              <a:avLst/>
              <a:gdLst>
                <a:gd name="connsiteX0" fmla="*/ 81394 w 1050884"/>
                <a:gd name="connsiteY0" fmla="*/ 224982 h 224982"/>
                <a:gd name="connsiteX1" fmla="*/ 28796 w 1050884"/>
                <a:gd name="connsiteY1" fmla="*/ 224444 h 224982"/>
                <a:gd name="connsiteX2" fmla="*/ 9 w 1050884"/>
                <a:gd name="connsiteY2" fmla="*/ 194581 h 224982"/>
                <a:gd name="connsiteX3" fmla="*/ 29335 w 1050884"/>
                <a:gd name="connsiteY3" fmla="*/ 165794 h 224982"/>
                <a:gd name="connsiteX4" fmla="*/ 29873 w 1050884"/>
                <a:gd name="connsiteY4" fmla="*/ 165794 h 224982"/>
                <a:gd name="connsiteX5" fmla="*/ 1009849 w 1050884"/>
                <a:gd name="connsiteY5" fmla="*/ 2352 h 224982"/>
                <a:gd name="connsiteX6" fmla="*/ 1048456 w 1050884"/>
                <a:gd name="connsiteY6" fmla="*/ 17687 h 224982"/>
                <a:gd name="connsiteX7" fmla="*/ 1033121 w 1050884"/>
                <a:gd name="connsiteY7" fmla="*/ 56294 h 224982"/>
                <a:gd name="connsiteX8" fmla="*/ 81394 w 1050884"/>
                <a:gd name="connsiteY8" fmla="*/ 224982 h 22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0884" h="224982">
                  <a:moveTo>
                    <a:pt x="81394" y="224982"/>
                  </a:moveTo>
                  <a:cubicBezTo>
                    <a:pt x="64041" y="224982"/>
                    <a:pt x="46553" y="224848"/>
                    <a:pt x="28796" y="224444"/>
                  </a:cubicBezTo>
                  <a:cubicBezTo>
                    <a:pt x="12520" y="224175"/>
                    <a:pt x="-394" y="210723"/>
                    <a:pt x="9" y="194581"/>
                  </a:cubicBezTo>
                  <a:cubicBezTo>
                    <a:pt x="278" y="178573"/>
                    <a:pt x="13461" y="165794"/>
                    <a:pt x="29335" y="165794"/>
                  </a:cubicBezTo>
                  <a:cubicBezTo>
                    <a:pt x="29469" y="165794"/>
                    <a:pt x="29738" y="165794"/>
                    <a:pt x="29873" y="165794"/>
                  </a:cubicBezTo>
                  <a:cubicBezTo>
                    <a:pt x="597949" y="176824"/>
                    <a:pt x="1005813" y="4101"/>
                    <a:pt x="1009849" y="2352"/>
                  </a:cubicBezTo>
                  <a:cubicBezTo>
                    <a:pt x="1024781" y="-3970"/>
                    <a:pt x="1041999" y="2890"/>
                    <a:pt x="1048456" y="17687"/>
                  </a:cubicBezTo>
                  <a:cubicBezTo>
                    <a:pt x="1054913" y="32619"/>
                    <a:pt x="1048052" y="49838"/>
                    <a:pt x="1033121" y="56294"/>
                  </a:cubicBezTo>
                  <a:cubicBezTo>
                    <a:pt x="1016709" y="63424"/>
                    <a:pt x="634539" y="224982"/>
                    <a:pt x="81394" y="22498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850900" dist="939800" dir="5400000" sx="85000" sy="85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ID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BFDBEDB-8975-44E3-B6FA-2FAF3048B95D}"/>
                </a:ext>
              </a:extLst>
            </p:cNvPr>
            <p:cNvSpPr/>
            <p:nvPr/>
          </p:nvSpPr>
          <p:spPr>
            <a:xfrm>
              <a:off x="5605061" y="5286429"/>
              <a:ext cx="1050884" cy="224982"/>
            </a:xfrm>
            <a:custGeom>
              <a:avLst/>
              <a:gdLst>
                <a:gd name="connsiteX0" fmla="*/ 81394 w 1050884"/>
                <a:gd name="connsiteY0" fmla="*/ 224983 h 224982"/>
                <a:gd name="connsiteX1" fmla="*/ 28796 w 1050884"/>
                <a:gd name="connsiteY1" fmla="*/ 224444 h 224982"/>
                <a:gd name="connsiteX2" fmla="*/ 9 w 1050884"/>
                <a:gd name="connsiteY2" fmla="*/ 194581 h 224982"/>
                <a:gd name="connsiteX3" fmla="*/ 29335 w 1050884"/>
                <a:gd name="connsiteY3" fmla="*/ 165794 h 224982"/>
                <a:gd name="connsiteX4" fmla="*/ 29873 w 1050884"/>
                <a:gd name="connsiteY4" fmla="*/ 165794 h 224982"/>
                <a:gd name="connsiteX5" fmla="*/ 1009849 w 1050884"/>
                <a:gd name="connsiteY5" fmla="*/ 2352 h 224982"/>
                <a:gd name="connsiteX6" fmla="*/ 1048456 w 1050884"/>
                <a:gd name="connsiteY6" fmla="*/ 17688 h 224982"/>
                <a:gd name="connsiteX7" fmla="*/ 1033121 w 1050884"/>
                <a:gd name="connsiteY7" fmla="*/ 56295 h 224982"/>
                <a:gd name="connsiteX8" fmla="*/ 81394 w 1050884"/>
                <a:gd name="connsiteY8" fmla="*/ 224983 h 22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0884" h="224982">
                  <a:moveTo>
                    <a:pt x="81394" y="224983"/>
                  </a:moveTo>
                  <a:cubicBezTo>
                    <a:pt x="64041" y="224983"/>
                    <a:pt x="46553" y="224848"/>
                    <a:pt x="28796" y="224444"/>
                  </a:cubicBezTo>
                  <a:cubicBezTo>
                    <a:pt x="12520" y="224176"/>
                    <a:pt x="-394" y="210724"/>
                    <a:pt x="9" y="194581"/>
                  </a:cubicBezTo>
                  <a:cubicBezTo>
                    <a:pt x="278" y="178573"/>
                    <a:pt x="13461" y="165794"/>
                    <a:pt x="29335" y="165794"/>
                  </a:cubicBezTo>
                  <a:cubicBezTo>
                    <a:pt x="29469" y="165794"/>
                    <a:pt x="29738" y="165794"/>
                    <a:pt x="29873" y="165794"/>
                  </a:cubicBezTo>
                  <a:cubicBezTo>
                    <a:pt x="597949" y="176824"/>
                    <a:pt x="1005813" y="4101"/>
                    <a:pt x="1009849" y="2352"/>
                  </a:cubicBezTo>
                  <a:cubicBezTo>
                    <a:pt x="1024781" y="-3970"/>
                    <a:pt x="1041999" y="2890"/>
                    <a:pt x="1048456" y="17688"/>
                  </a:cubicBezTo>
                  <a:cubicBezTo>
                    <a:pt x="1054913" y="32619"/>
                    <a:pt x="1048052" y="49838"/>
                    <a:pt x="1033121" y="56295"/>
                  </a:cubicBezTo>
                  <a:cubicBezTo>
                    <a:pt x="1016709" y="63424"/>
                    <a:pt x="634539" y="224983"/>
                    <a:pt x="81394" y="22498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850900" dist="939800" dir="5400000" sx="85000" sy="85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ID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628F716-1802-4F9A-9408-DBB7E9B71C20}"/>
                </a:ext>
              </a:extLst>
            </p:cNvPr>
            <p:cNvSpPr/>
            <p:nvPr/>
          </p:nvSpPr>
          <p:spPr>
            <a:xfrm>
              <a:off x="5559603" y="4887912"/>
              <a:ext cx="1141803" cy="178373"/>
            </a:xfrm>
            <a:custGeom>
              <a:avLst/>
              <a:gdLst>
                <a:gd name="connsiteX0" fmla="*/ 89187 w 1141803"/>
                <a:gd name="connsiteY0" fmla="*/ 178373 h 178373"/>
                <a:gd name="connsiteX1" fmla="*/ 1052617 w 1141803"/>
                <a:gd name="connsiteY1" fmla="*/ 178373 h 178373"/>
                <a:gd name="connsiteX2" fmla="*/ 1141804 w 1141803"/>
                <a:gd name="connsiteY2" fmla="*/ 89187 h 178373"/>
                <a:gd name="connsiteX3" fmla="*/ 1141804 w 1141803"/>
                <a:gd name="connsiteY3" fmla="*/ 89187 h 178373"/>
                <a:gd name="connsiteX4" fmla="*/ 1052617 w 1141803"/>
                <a:gd name="connsiteY4" fmla="*/ 0 h 178373"/>
                <a:gd name="connsiteX5" fmla="*/ 89187 w 1141803"/>
                <a:gd name="connsiteY5" fmla="*/ 0 h 178373"/>
                <a:gd name="connsiteX6" fmla="*/ 0 w 1141803"/>
                <a:gd name="connsiteY6" fmla="*/ 89187 h 178373"/>
                <a:gd name="connsiteX7" fmla="*/ 0 w 1141803"/>
                <a:gd name="connsiteY7" fmla="*/ 89187 h 178373"/>
                <a:gd name="connsiteX8" fmla="*/ 89187 w 1141803"/>
                <a:gd name="connsiteY8" fmla="*/ 178373 h 17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1803" h="178373">
                  <a:moveTo>
                    <a:pt x="89187" y="178373"/>
                  </a:moveTo>
                  <a:lnTo>
                    <a:pt x="1052617" y="178373"/>
                  </a:lnTo>
                  <a:cubicBezTo>
                    <a:pt x="1101717" y="178373"/>
                    <a:pt x="1141804" y="138286"/>
                    <a:pt x="1141804" y="89187"/>
                  </a:cubicBezTo>
                  <a:lnTo>
                    <a:pt x="1141804" y="89187"/>
                  </a:lnTo>
                  <a:cubicBezTo>
                    <a:pt x="1141804" y="40087"/>
                    <a:pt x="1101582" y="0"/>
                    <a:pt x="1052617" y="0"/>
                  </a:cubicBezTo>
                  <a:lnTo>
                    <a:pt x="89187" y="0"/>
                  </a:lnTo>
                  <a:cubicBezTo>
                    <a:pt x="40087" y="0"/>
                    <a:pt x="0" y="40221"/>
                    <a:pt x="0" y="89187"/>
                  </a:cubicBezTo>
                  <a:lnTo>
                    <a:pt x="0" y="89187"/>
                  </a:lnTo>
                  <a:cubicBezTo>
                    <a:pt x="0" y="138286"/>
                    <a:pt x="40221" y="178373"/>
                    <a:pt x="89187" y="1783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3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02CF4EE-FA02-425B-83FE-1DA6EA95FE5C}"/>
                </a:ext>
              </a:extLst>
            </p:cNvPr>
            <p:cNvSpPr/>
            <p:nvPr/>
          </p:nvSpPr>
          <p:spPr>
            <a:xfrm>
              <a:off x="5702059" y="5442133"/>
              <a:ext cx="856890" cy="301324"/>
            </a:xfrm>
            <a:custGeom>
              <a:avLst/>
              <a:gdLst>
                <a:gd name="connsiteX0" fmla="*/ 659416 w 856890"/>
                <a:gd name="connsiteY0" fmla="*/ 301325 h 301324"/>
                <a:gd name="connsiteX1" fmla="*/ 197475 w 856890"/>
                <a:gd name="connsiteY1" fmla="*/ 301325 h 301324"/>
                <a:gd name="connsiteX2" fmla="*/ 0 w 856890"/>
                <a:gd name="connsiteY2" fmla="*/ 103849 h 301324"/>
                <a:gd name="connsiteX3" fmla="*/ 0 w 856890"/>
                <a:gd name="connsiteY3" fmla="*/ 0 h 301324"/>
                <a:gd name="connsiteX4" fmla="*/ 856891 w 856890"/>
                <a:gd name="connsiteY4" fmla="*/ 0 h 301324"/>
                <a:gd name="connsiteX5" fmla="*/ 856891 w 856890"/>
                <a:gd name="connsiteY5" fmla="*/ 103849 h 301324"/>
                <a:gd name="connsiteX6" fmla="*/ 659416 w 856890"/>
                <a:gd name="connsiteY6" fmla="*/ 301325 h 30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6890" h="301324">
                  <a:moveTo>
                    <a:pt x="659416" y="301325"/>
                  </a:moveTo>
                  <a:lnTo>
                    <a:pt x="197475" y="301325"/>
                  </a:lnTo>
                  <a:cubicBezTo>
                    <a:pt x="88379" y="301325"/>
                    <a:pt x="0" y="212945"/>
                    <a:pt x="0" y="103849"/>
                  </a:cubicBezTo>
                  <a:lnTo>
                    <a:pt x="0" y="0"/>
                  </a:lnTo>
                  <a:lnTo>
                    <a:pt x="856891" y="0"/>
                  </a:lnTo>
                  <a:lnTo>
                    <a:pt x="856891" y="103849"/>
                  </a:lnTo>
                  <a:cubicBezTo>
                    <a:pt x="856891" y="212945"/>
                    <a:pt x="768511" y="301325"/>
                    <a:pt x="659416" y="301325"/>
                  </a:cubicBezTo>
                  <a:close/>
                </a:path>
              </a:pathLst>
            </a:custGeom>
            <a:gradFill flip="none" rotWithShape="1">
              <a:gsLst>
                <a:gs pos="3000">
                  <a:srgbClr val="ED7D31"/>
                </a:gs>
                <a:gs pos="100000">
                  <a:srgbClr val="ED7D31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430B97F-C94A-43D5-AB24-27B232B52B2F}"/>
                </a:ext>
              </a:extLst>
            </p:cNvPr>
            <p:cNvSpPr/>
            <p:nvPr/>
          </p:nvSpPr>
          <p:spPr>
            <a:xfrm>
              <a:off x="5559603" y="5414422"/>
              <a:ext cx="1141803" cy="178373"/>
            </a:xfrm>
            <a:custGeom>
              <a:avLst/>
              <a:gdLst>
                <a:gd name="connsiteX0" fmla="*/ 89187 w 1141803"/>
                <a:gd name="connsiteY0" fmla="*/ 178373 h 178373"/>
                <a:gd name="connsiteX1" fmla="*/ 1052617 w 1141803"/>
                <a:gd name="connsiteY1" fmla="*/ 178373 h 178373"/>
                <a:gd name="connsiteX2" fmla="*/ 1141804 w 1141803"/>
                <a:gd name="connsiteY2" fmla="*/ 89187 h 178373"/>
                <a:gd name="connsiteX3" fmla="*/ 1141804 w 1141803"/>
                <a:gd name="connsiteY3" fmla="*/ 89187 h 178373"/>
                <a:gd name="connsiteX4" fmla="*/ 1052617 w 1141803"/>
                <a:gd name="connsiteY4" fmla="*/ 0 h 178373"/>
                <a:gd name="connsiteX5" fmla="*/ 89187 w 1141803"/>
                <a:gd name="connsiteY5" fmla="*/ 0 h 178373"/>
                <a:gd name="connsiteX6" fmla="*/ 0 w 1141803"/>
                <a:gd name="connsiteY6" fmla="*/ 89187 h 178373"/>
                <a:gd name="connsiteX7" fmla="*/ 0 w 1141803"/>
                <a:gd name="connsiteY7" fmla="*/ 89187 h 178373"/>
                <a:gd name="connsiteX8" fmla="*/ 89187 w 1141803"/>
                <a:gd name="connsiteY8" fmla="*/ 178373 h 17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1803" h="178373">
                  <a:moveTo>
                    <a:pt x="89187" y="178373"/>
                  </a:moveTo>
                  <a:lnTo>
                    <a:pt x="1052617" y="178373"/>
                  </a:lnTo>
                  <a:cubicBezTo>
                    <a:pt x="1101717" y="178373"/>
                    <a:pt x="1141804" y="138286"/>
                    <a:pt x="1141804" y="89187"/>
                  </a:cubicBezTo>
                  <a:lnTo>
                    <a:pt x="1141804" y="89187"/>
                  </a:lnTo>
                  <a:cubicBezTo>
                    <a:pt x="1141804" y="40087"/>
                    <a:pt x="1101582" y="0"/>
                    <a:pt x="1052617" y="0"/>
                  </a:cubicBezTo>
                  <a:lnTo>
                    <a:pt x="89187" y="0"/>
                  </a:lnTo>
                  <a:cubicBezTo>
                    <a:pt x="40087" y="0"/>
                    <a:pt x="0" y="40087"/>
                    <a:pt x="0" y="89187"/>
                  </a:cubicBezTo>
                  <a:lnTo>
                    <a:pt x="0" y="89187"/>
                  </a:lnTo>
                  <a:cubicBezTo>
                    <a:pt x="0" y="138152"/>
                    <a:pt x="40221" y="178373"/>
                    <a:pt x="89187" y="1783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3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grpSp>
          <p:nvGrpSpPr>
            <p:cNvPr id="13" name="Graphic 2">
              <a:extLst>
                <a:ext uri="{FF2B5EF4-FFF2-40B4-BE49-F238E27FC236}">
                  <a16:creationId xmlns:a16="http://schemas.microsoft.com/office/drawing/2014/main" id="{9F34A185-93F7-4638-9485-232E36D824E2}"/>
                </a:ext>
              </a:extLst>
            </p:cNvPr>
            <p:cNvGrpSpPr/>
            <p:nvPr/>
          </p:nvGrpSpPr>
          <p:grpSpPr>
            <a:xfrm>
              <a:off x="4724813" y="1642596"/>
              <a:ext cx="1441339" cy="3334503"/>
              <a:chOff x="4724476" y="1644971"/>
              <a:chExt cx="1441339" cy="3334503"/>
            </a:xfrm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0BA00469-BE4D-4FF4-8158-EB0E3BAAF300}"/>
                  </a:ext>
                </a:extLst>
              </p:cNvPr>
              <p:cNvSpPr/>
              <p:nvPr/>
            </p:nvSpPr>
            <p:spPr>
              <a:xfrm>
                <a:off x="4807696" y="1735934"/>
                <a:ext cx="1318435" cy="3156101"/>
              </a:xfrm>
              <a:custGeom>
                <a:avLst/>
                <a:gdLst>
                  <a:gd name="connsiteX0" fmla="*/ 1299603 w 1318435"/>
                  <a:gd name="connsiteY0" fmla="*/ 0 h 3156101"/>
                  <a:gd name="connsiteX1" fmla="*/ 411 w 1318435"/>
                  <a:gd name="connsiteY1" fmla="*/ 1284798 h 3156101"/>
                  <a:gd name="connsiteX2" fmla="*/ 405988 w 1318435"/>
                  <a:gd name="connsiteY2" fmla="*/ 2269886 h 3156101"/>
                  <a:gd name="connsiteX3" fmla="*/ 727625 w 1318435"/>
                  <a:gd name="connsiteY3" fmla="*/ 3010013 h 3156101"/>
                  <a:gd name="connsiteX4" fmla="*/ 727625 w 1318435"/>
                  <a:gd name="connsiteY4" fmla="*/ 3029788 h 3156101"/>
                  <a:gd name="connsiteX5" fmla="*/ 853939 w 1318435"/>
                  <a:gd name="connsiteY5" fmla="*/ 3156102 h 3156101"/>
                  <a:gd name="connsiteX6" fmla="*/ 1318436 w 1318435"/>
                  <a:gd name="connsiteY6" fmla="*/ 3156102 h 3156101"/>
                  <a:gd name="connsiteX7" fmla="*/ 1318436 w 1318435"/>
                  <a:gd name="connsiteY7" fmla="*/ 0 h 3156101"/>
                  <a:gd name="connsiteX8" fmla="*/ 1299603 w 1318435"/>
                  <a:gd name="connsiteY8" fmla="*/ 0 h 3156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18435" h="3156101">
                    <a:moveTo>
                      <a:pt x="1299603" y="0"/>
                    </a:moveTo>
                    <a:cubicBezTo>
                      <a:pt x="595123" y="9820"/>
                      <a:pt x="17899" y="580453"/>
                      <a:pt x="411" y="1284798"/>
                    </a:cubicBezTo>
                    <a:cubicBezTo>
                      <a:pt x="-9139" y="1672080"/>
                      <a:pt x="148249" y="2022773"/>
                      <a:pt x="405988" y="2269886"/>
                    </a:cubicBezTo>
                    <a:cubicBezTo>
                      <a:pt x="608575" y="2464133"/>
                      <a:pt x="727625" y="2729406"/>
                      <a:pt x="727625" y="3010013"/>
                    </a:cubicBezTo>
                    <a:lnTo>
                      <a:pt x="727625" y="3029788"/>
                    </a:lnTo>
                    <a:cubicBezTo>
                      <a:pt x="727625" y="3099604"/>
                      <a:pt x="784258" y="3156102"/>
                      <a:pt x="853939" y="3156102"/>
                    </a:cubicBezTo>
                    <a:lnTo>
                      <a:pt x="1318436" y="3156102"/>
                    </a:lnTo>
                    <a:lnTo>
                      <a:pt x="1318436" y="0"/>
                    </a:lnTo>
                    <a:cubicBezTo>
                      <a:pt x="1312248" y="0"/>
                      <a:pt x="1305925" y="0"/>
                      <a:pt x="1299603" y="0"/>
                    </a:cubicBezTo>
                    <a:close/>
                  </a:path>
                </a:pathLst>
              </a:custGeom>
              <a:gradFill flip="none" rotWithShape="1">
                <a:gsLst>
                  <a:gs pos="15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 cap="flat">
                <a:noFill/>
                <a:prstDash val="solid"/>
                <a:miter/>
              </a:ln>
              <a:effectLst>
                <a:outerShdw blurRad="571500" dist="381000" dir="5400000" sx="85000" sy="85000" algn="t" rotWithShape="0">
                  <a:schemeClr val="accent2">
                    <a:alpha val="30000"/>
                  </a:scheme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5EC23F0-FCC7-488C-9259-1D72B91CC8D2}"/>
                  </a:ext>
                </a:extLst>
              </p:cNvPr>
              <p:cNvSpPr/>
              <p:nvPr/>
            </p:nvSpPr>
            <p:spPr>
              <a:xfrm>
                <a:off x="4724476" y="1644971"/>
                <a:ext cx="1405691" cy="3334503"/>
              </a:xfrm>
              <a:custGeom>
                <a:avLst/>
                <a:gdLst>
                  <a:gd name="connsiteX0" fmla="*/ 1401656 w 1405691"/>
                  <a:gd name="connsiteY0" fmla="*/ 90963 h 3334503"/>
                  <a:gd name="connsiteX1" fmla="*/ 1092261 w 1405691"/>
                  <a:gd name="connsiteY1" fmla="*/ 11597 h 3334503"/>
                  <a:gd name="connsiteX2" fmla="*/ 784076 w 1405691"/>
                  <a:gd name="connsiteY2" fmla="*/ 211762 h 3334503"/>
                  <a:gd name="connsiteX3" fmla="*/ 549070 w 1405691"/>
                  <a:gd name="connsiteY3" fmla="*/ 272027 h 3334503"/>
                  <a:gd name="connsiteX4" fmla="*/ 489209 w 1405691"/>
                  <a:gd name="connsiteY4" fmla="*/ 428339 h 3334503"/>
                  <a:gd name="connsiteX5" fmla="*/ 168917 w 1405691"/>
                  <a:gd name="connsiteY5" fmla="*/ 566356 h 3334503"/>
                  <a:gd name="connsiteX6" fmla="*/ 168917 w 1405691"/>
                  <a:gd name="connsiteY6" fmla="*/ 954311 h 3334503"/>
                  <a:gd name="connsiteX7" fmla="*/ 2247 w 1405691"/>
                  <a:gd name="connsiteY7" fmla="*/ 1298009 h 3334503"/>
                  <a:gd name="connsiteX8" fmla="*/ 83363 w 1405691"/>
                  <a:gd name="connsiteY8" fmla="*/ 1610498 h 3334503"/>
                  <a:gd name="connsiteX9" fmla="*/ 64665 w 1405691"/>
                  <a:gd name="connsiteY9" fmla="*/ 1770308 h 3334503"/>
                  <a:gd name="connsiteX10" fmla="*/ 153179 w 1405691"/>
                  <a:gd name="connsiteY10" fmla="*/ 1863126 h 3334503"/>
                  <a:gd name="connsiteX11" fmla="*/ 285950 w 1405691"/>
                  <a:gd name="connsiteY11" fmla="*/ 2049840 h 3334503"/>
                  <a:gd name="connsiteX12" fmla="*/ 615254 w 1405691"/>
                  <a:gd name="connsiteY12" fmla="*/ 2501692 h 3334503"/>
                  <a:gd name="connsiteX13" fmla="*/ 802371 w 1405691"/>
                  <a:gd name="connsiteY13" fmla="*/ 2814315 h 3334503"/>
                  <a:gd name="connsiteX14" fmla="*/ 825105 w 1405691"/>
                  <a:gd name="connsiteY14" fmla="*/ 2865702 h 3334503"/>
                  <a:gd name="connsiteX15" fmla="*/ 754751 w 1405691"/>
                  <a:gd name="connsiteY15" fmla="*/ 2956906 h 3334503"/>
                  <a:gd name="connsiteX16" fmla="*/ 843937 w 1405691"/>
                  <a:gd name="connsiteY16" fmla="*/ 3247200 h 3334503"/>
                  <a:gd name="connsiteX17" fmla="*/ 1141226 w 1405691"/>
                  <a:gd name="connsiteY17" fmla="*/ 3252311 h 3334503"/>
                  <a:gd name="connsiteX18" fmla="*/ 1282875 w 1405691"/>
                  <a:gd name="connsiteY18" fmla="*/ 3334503 h 3334503"/>
                  <a:gd name="connsiteX19" fmla="*/ 1405692 w 1405691"/>
                  <a:gd name="connsiteY19" fmla="*/ 3235497 h 3334503"/>
                  <a:gd name="connsiteX20" fmla="*/ 1137460 w 1405691"/>
                  <a:gd name="connsiteY20" fmla="*/ 1040269 h 333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405691" h="3334503">
                    <a:moveTo>
                      <a:pt x="1401656" y="90963"/>
                    </a:moveTo>
                    <a:cubicBezTo>
                      <a:pt x="1401656" y="90963"/>
                      <a:pt x="1257182" y="-38714"/>
                      <a:pt x="1092261" y="11597"/>
                    </a:cubicBezTo>
                    <a:cubicBezTo>
                      <a:pt x="927205" y="62042"/>
                      <a:pt x="784076" y="211762"/>
                      <a:pt x="784076" y="211762"/>
                    </a:cubicBezTo>
                    <a:cubicBezTo>
                      <a:pt x="784076" y="211762"/>
                      <a:pt x="624401" y="193871"/>
                      <a:pt x="549070" y="272027"/>
                    </a:cubicBezTo>
                    <a:cubicBezTo>
                      <a:pt x="473739" y="350183"/>
                      <a:pt x="489209" y="428339"/>
                      <a:pt x="489209" y="428339"/>
                    </a:cubicBezTo>
                    <a:cubicBezTo>
                      <a:pt x="489209" y="428339"/>
                      <a:pt x="238868" y="477708"/>
                      <a:pt x="168917" y="566356"/>
                    </a:cubicBezTo>
                    <a:cubicBezTo>
                      <a:pt x="98967" y="655005"/>
                      <a:pt x="168917" y="954311"/>
                      <a:pt x="168917" y="954311"/>
                    </a:cubicBezTo>
                    <a:cubicBezTo>
                      <a:pt x="168917" y="954311"/>
                      <a:pt x="20542" y="1092328"/>
                      <a:pt x="2247" y="1298009"/>
                    </a:cubicBezTo>
                    <a:cubicBezTo>
                      <a:pt x="-16047" y="1503690"/>
                      <a:pt x="83363" y="1610498"/>
                      <a:pt x="83363" y="1610498"/>
                    </a:cubicBezTo>
                    <a:cubicBezTo>
                      <a:pt x="83363" y="1610498"/>
                      <a:pt x="49598" y="1688654"/>
                      <a:pt x="64665" y="1770308"/>
                    </a:cubicBezTo>
                    <a:cubicBezTo>
                      <a:pt x="79731" y="1851961"/>
                      <a:pt x="153179" y="1863126"/>
                      <a:pt x="153179" y="1863126"/>
                    </a:cubicBezTo>
                    <a:cubicBezTo>
                      <a:pt x="153179" y="1863126"/>
                      <a:pt x="129772" y="2023070"/>
                      <a:pt x="285950" y="2049840"/>
                    </a:cubicBezTo>
                    <a:cubicBezTo>
                      <a:pt x="283394" y="2157455"/>
                      <a:pt x="329937" y="2424208"/>
                      <a:pt x="615254" y="2501692"/>
                    </a:cubicBezTo>
                    <a:cubicBezTo>
                      <a:pt x="616734" y="2589667"/>
                      <a:pt x="641620" y="2739388"/>
                      <a:pt x="802371" y="2814315"/>
                    </a:cubicBezTo>
                    <a:cubicBezTo>
                      <a:pt x="751522" y="2907134"/>
                      <a:pt x="825105" y="2865702"/>
                      <a:pt x="825105" y="2865702"/>
                    </a:cubicBezTo>
                    <a:lnTo>
                      <a:pt x="754751" y="2956906"/>
                    </a:lnTo>
                    <a:cubicBezTo>
                      <a:pt x="754751" y="2956906"/>
                      <a:pt x="673904" y="3174694"/>
                      <a:pt x="843937" y="3247200"/>
                    </a:cubicBezTo>
                    <a:cubicBezTo>
                      <a:pt x="1014105" y="3319706"/>
                      <a:pt x="1141226" y="3252311"/>
                      <a:pt x="1141226" y="3252311"/>
                    </a:cubicBezTo>
                    <a:cubicBezTo>
                      <a:pt x="1141226" y="3252311"/>
                      <a:pt x="1185214" y="3334772"/>
                      <a:pt x="1282875" y="3334503"/>
                    </a:cubicBezTo>
                    <a:cubicBezTo>
                      <a:pt x="1380537" y="3334234"/>
                      <a:pt x="1405692" y="3235497"/>
                      <a:pt x="1405692" y="3235497"/>
                    </a:cubicBezTo>
                    <a:lnTo>
                      <a:pt x="1137460" y="1040269"/>
                    </a:lnTo>
                  </a:path>
                </a:pathLst>
              </a:custGeom>
              <a:gradFill flip="none" rotWithShape="1">
                <a:gsLst>
                  <a:gs pos="15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 cap="flat">
                <a:noFill/>
                <a:prstDash val="solid"/>
                <a:miter/>
              </a:ln>
              <a:effectLst>
                <a:outerShdw blurRad="571500" dist="381000" dir="5400000" sx="85000" sy="85000" algn="t" rotWithShape="0">
                  <a:schemeClr val="accent2">
                    <a:alpha val="30000"/>
                  </a:schemeClr>
                </a:outerShdw>
              </a:effectLst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A983A64-B2D6-43F4-B97F-23DC7A295A52}"/>
                  </a:ext>
                </a:extLst>
              </p:cNvPr>
              <p:cNvSpPr/>
              <p:nvPr/>
            </p:nvSpPr>
            <p:spPr>
              <a:xfrm>
                <a:off x="5962287" y="2842628"/>
                <a:ext cx="203528" cy="348406"/>
              </a:xfrm>
              <a:custGeom>
                <a:avLst/>
                <a:gdLst>
                  <a:gd name="connsiteX0" fmla="*/ 203528 w 203528"/>
                  <a:gd name="connsiteY0" fmla="*/ 29594 h 348406"/>
                  <a:gd name="connsiteX1" fmla="*/ 174203 w 203528"/>
                  <a:gd name="connsiteY1" fmla="*/ 58920 h 348406"/>
                  <a:gd name="connsiteX2" fmla="*/ 58785 w 203528"/>
                  <a:gd name="connsiteY2" fmla="*/ 174337 h 348406"/>
                  <a:gd name="connsiteX3" fmla="*/ 174203 w 203528"/>
                  <a:gd name="connsiteY3" fmla="*/ 289755 h 348406"/>
                  <a:gd name="connsiteX4" fmla="*/ 203528 w 203528"/>
                  <a:gd name="connsiteY4" fmla="*/ 319081 h 348406"/>
                  <a:gd name="connsiteX5" fmla="*/ 174203 w 203528"/>
                  <a:gd name="connsiteY5" fmla="*/ 348406 h 348406"/>
                  <a:gd name="connsiteX6" fmla="*/ 0 w 203528"/>
                  <a:gd name="connsiteY6" fmla="*/ 174203 h 348406"/>
                  <a:gd name="connsiteX7" fmla="*/ 174203 w 203528"/>
                  <a:gd name="connsiteY7" fmla="*/ 0 h 348406"/>
                  <a:gd name="connsiteX8" fmla="*/ 203528 w 203528"/>
                  <a:gd name="connsiteY8" fmla="*/ 29594 h 348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528" h="348406">
                    <a:moveTo>
                      <a:pt x="203528" y="29594"/>
                    </a:moveTo>
                    <a:cubicBezTo>
                      <a:pt x="203528" y="45871"/>
                      <a:pt x="190346" y="58920"/>
                      <a:pt x="174203" y="58920"/>
                    </a:cubicBezTo>
                    <a:cubicBezTo>
                      <a:pt x="110575" y="58920"/>
                      <a:pt x="58785" y="110710"/>
                      <a:pt x="58785" y="174337"/>
                    </a:cubicBezTo>
                    <a:cubicBezTo>
                      <a:pt x="58785" y="237965"/>
                      <a:pt x="110575" y="289755"/>
                      <a:pt x="174203" y="289755"/>
                    </a:cubicBezTo>
                    <a:cubicBezTo>
                      <a:pt x="190480" y="289755"/>
                      <a:pt x="203528" y="302938"/>
                      <a:pt x="203528" y="319081"/>
                    </a:cubicBezTo>
                    <a:cubicBezTo>
                      <a:pt x="203528" y="335358"/>
                      <a:pt x="190346" y="348406"/>
                      <a:pt x="174203" y="348406"/>
                    </a:cubicBezTo>
                    <a:cubicBezTo>
                      <a:pt x="78156" y="348406"/>
                      <a:pt x="0" y="270250"/>
                      <a:pt x="0" y="174203"/>
                    </a:cubicBezTo>
                    <a:cubicBezTo>
                      <a:pt x="0" y="78156"/>
                      <a:pt x="78156" y="0"/>
                      <a:pt x="174203" y="0"/>
                    </a:cubicBezTo>
                    <a:cubicBezTo>
                      <a:pt x="190346" y="269"/>
                      <a:pt x="203528" y="13452"/>
                      <a:pt x="203528" y="2959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C1738825-3B53-49DD-A8EE-EDCE0A9C7A47}"/>
                  </a:ext>
                </a:extLst>
              </p:cNvPr>
              <p:cNvSpPr/>
              <p:nvPr/>
            </p:nvSpPr>
            <p:spPr>
              <a:xfrm>
                <a:off x="5912774" y="2680076"/>
                <a:ext cx="113678" cy="283889"/>
              </a:xfrm>
              <a:custGeom>
                <a:avLst/>
                <a:gdLst>
                  <a:gd name="connsiteX0" fmla="*/ 113679 w 113678"/>
                  <a:gd name="connsiteY0" fmla="*/ 233579 h 283889"/>
                  <a:gd name="connsiteX1" fmla="*/ 89734 w 113678"/>
                  <a:gd name="connsiteY1" fmla="*/ 214074 h 283889"/>
                  <a:gd name="connsiteX2" fmla="*/ 95518 w 113678"/>
                  <a:gd name="connsiteY2" fmla="*/ 50901 h 283889"/>
                  <a:gd name="connsiteX3" fmla="*/ 96998 w 113678"/>
                  <a:gd name="connsiteY3" fmla="*/ 9335 h 283889"/>
                  <a:gd name="connsiteX4" fmla="*/ 55432 w 113678"/>
                  <a:gd name="connsiteY4" fmla="*/ 7855 h 283889"/>
                  <a:gd name="connsiteX5" fmla="*/ 46688 w 113678"/>
                  <a:gd name="connsiteY5" fmla="*/ 254160 h 283889"/>
                  <a:gd name="connsiteX6" fmla="*/ 83412 w 113678"/>
                  <a:gd name="connsiteY6" fmla="*/ 283889 h 283889"/>
                  <a:gd name="connsiteX7" fmla="*/ 113679 w 113678"/>
                  <a:gd name="connsiteY7" fmla="*/ 233579 h 283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3678" h="283889">
                    <a:moveTo>
                      <a:pt x="113679" y="233579"/>
                    </a:moveTo>
                    <a:cubicBezTo>
                      <a:pt x="105069" y="228333"/>
                      <a:pt x="96998" y="221876"/>
                      <a:pt x="89734" y="214074"/>
                    </a:cubicBezTo>
                    <a:cubicBezTo>
                      <a:pt x="46284" y="167530"/>
                      <a:pt x="48975" y="94216"/>
                      <a:pt x="95518" y="50901"/>
                    </a:cubicBezTo>
                    <a:cubicBezTo>
                      <a:pt x="107356" y="39870"/>
                      <a:pt x="108029" y="21307"/>
                      <a:pt x="96998" y="9335"/>
                    </a:cubicBezTo>
                    <a:cubicBezTo>
                      <a:pt x="85968" y="-2503"/>
                      <a:pt x="67404" y="-3176"/>
                      <a:pt x="55432" y="7855"/>
                    </a:cubicBezTo>
                    <a:cubicBezTo>
                      <a:pt x="-14922" y="73366"/>
                      <a:pt x="-18823" y="183807"/>
                      <a:pt x="46688" y="254160"/>
                    </a:cubicBezTo>
                    <a:cubicBezTo>
                      <a:pt x="57718" y="265998"/>
                      <a:pt x="70229" y="275818"/>
                      <a:pt x="83412" y="283889"/>
                    </a:cubicBezTo>
                    <a:cubicBezTo>
                      <a:pt x="90810" y="265729"/>
                      <a:pt x="101034" y="248914"/>
                      <a:pt x="113679" y="23357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  <p:grpSp>
          <p:nvGrpSpPr>
            <p:cNvPr id="18" name="Graphic 2">
              <a:extLst>
                <a:ext uri="{FF2B5EF4-FFF2-40B4-BE49-F238E27FC236}">
                  <a16:creationId xmlns:a16="http://schemas.microsoft.com/office/drawing/2014/main" id="{9904B906-ECC6-4DE7-9F5E-10FD1FB6DDF3}"/>
                </a:ext>
              </a:extLst>
            </p:cNvPr>
            <p:cNvGrpSpPr/>
            <p:nvPr/>
          </p:nvGrpSpPr>
          <p:grpSpPr>
            <a:xfrm>
              <a:off x="4684821" y="1632856"/>
              <a:ext cx="1464303" cy="3365631"/>
              <a:chOff x="4684484" y="1635231"/>
              <a:chExt cx="1464303" cy="3365631"/>
            </a:xfrm>
            <a:solidFill>
              <a:schemeClr val="accent2"/>
            </a:solidFill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D6851BF-77FC-4B55-BD7F-B5DA3F9BA866}"/>
                  </a:ext>
                </a:extLst>
              </p:cNvPr>
              <p:cNvSpPr/>
              <p:nvPr/>
            </p:nvSpPr>
            <p:spPr>
              <a:xfrm>
                <a:off x="5419237" y="1635231"/>
                <a:ext cx="729550" cy="410196"/>
              </a:xfrm>
              <a:custGeom>
                <a:avLst/>
                <a:gdLst>
                  <a:gd name="connsiteX0" fmla="*/ 25553 w 729550"/>
                  <a:gd name="connsiteY0" fmla="*/ 409964 h 410196"/>
                  <a:gd name="connsiteX1" fmla="*/ 263 w 729550"/>
                  <a:gd name="connsiteY1" fmla="*/ 377006 h 410196"/>
                  <a:gd name="connsiteX2" fmla="*/ 486417 w 729550"/>
                  <a:gd name="connsiteY2" fmla="*/ 3714 h 410196"/>
                  <a:gd name="connsiteX3" fmla="*/ 719809 w 729550"/>
                  <a:gd name="connsiteY3" fmla="*/ 111195 h 410196"/>
                  <a:gd name="connsiteX4" fmla="*/ 721961 w 729550"/>
                  <a:gd name="connsiteY4" fmla="*/ 152762 h 410196"/>
                  <a:gd name="connsiteX5" fmla="*/ 680529 w 729550"/>
                  <a:gd name="connsiteY5" fmla="*/ 154914 h 410196"/>
                  <a:gd name="connsiteX6" fmla="*/ 478750 w 729550"/>
                  <a:gd name="connsiteY6" fmla="*/ 62096 h 410196"/>
                  <a:gd name="connsiteX7" fmla="*/ 58510 w 729550"/>
                  <a:gd name="connsiteY7" fmla="*/ 384809 h 410196"/>
                  <a:gd name="connsiteX8" fmla="*/ 25553 w 729550"/>
                  <a:gd name="connsiteY8" fmla="*/ 409964 h 410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9550" h="410196">
                    <a:moveTo>
                      <a:pt x="25553" y="409964"/>
                    </a:moveTo>
                    <a:cubicBezTo>
                      <a:pt x="9410" y="407811"/>
                      <a:pt x="-1889" y="393149"/>
                      <a:pt x="263" y="377006"/>
                    </a:cubicBezTo>
                    <a:cubicBezTo>
                      <a:pt x="31337" y="139983"/>
                      <a:pt x="249528" y="-27360"/>
                      <a:pt x="486417" y="3714"/>
                    </a:cubicBezTo>
                    <a:cubicBezTo>
                      <a:pt x="573855" y="15148"/>
                      <a:pt x="654567" y="52410"/>
                      <a:pt x="719809" y="111195"/>
                    </a:cubicBezTo>
                    <a:cubicBezTo>
                      <a:pt x="731916" y="122092"/>
                      <a:pt x="732857" y="140655"/>
                      <a:pt x="721961" y="152762"/>
                    </a:cubicBezTo>
                    <a:cubicBezTo>
                      <a:pt x="711065" y="164869"/>
                      <a:pt x="692501" y="165810"/>
                      <a:pt x="680529" y="154914"/>
                    </a:cubicBezTo>
                    <a:cubicBezTo>
                      <a:pt x="624165" y="104066"/>
                      <a:pt x="554350" y="72050"/>
                      <a:pt x="478750" y="62096"/>
                    </a:cubicBezTo>
                    <a:cubicBezTo>
                      <a:pt x="273876" y="35192"/>
                      <a:pt x="85414" y="179935"/>
                      <a:pt x="58510" y="384809"/>
                    </a:cubicBezTo>
                    <a:cubicBezTo>
                      <a:pt x="56492" y="400682"/>
                      <a:pt x="41695" y="411982"/>
                      <a:pt x="25553" y="409964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E75D71D-366F-4D3A-A0C9-1C081F9C481D}"/>
                  </a:ext>
                </a:extLst>
              </p:cNvPr>
              <p:cNvSpPr/>
              <p:nvPr/>
            </p:nvSpPr>
            <p:spPr>
              <a:xfrm>
                <a:off x="5189391" y="1820729"/>
                <a:ext cx="341625" cy="472601"/>
              </a:xfrm>
              <a:custGeom>
                <a:avLst/>
                <a:gdLst>
                  <a:gd name="connsiteX0" fmla="*/ 243695 w 341625"/>
                  <a:gd name="connsiteY0" fmla="*/ 413601 h 472601"/>
                  <a:gd name="connsiteX1" fmla="*/ 58865 w 341625"/>
                  <a:gd name="connsiteY1" fmla="*/ 243837 h 472601"/>
                  <a:gd name="connsiteX2" fmla="*/ 228764 w 341625"/>
                  <a:gd name="connsiteY2" fmla="*/ 59007 h 472601"/>
                  <a:gd name="connsiteX3" fmla="*/ 306247 w 341625"/>
                  <a:gd name="connsiteY3" fmla="*/ 73132 h 472601"/>
                  <a:gd name="connsiteX4" fmla="*/ 335572 w 341625"/>
                  <a:gd name="connsiteY4" fmla="*/ 32910 h 472601"/>
                  <a:gd name="connsiteX5" fmla="*/ 341626 w 341625"/>
                  <a:gd name="connsiteY5" fmla="*/ 24839 h 472601"/>
                  <a:gd name="connsiteX6" fmla="*/ 226342 w 341625"/>
                  <a:gd name="connsiteY6" fmla="*/ 222 h 472601"/>
                  <a:gd name="connsiteX7" fmla="*/ 215 w 341625"/>
                  <a:gd name="connsiteY7" fmla="*/ 246259 h 472601"/>
                  <a:gd name="connsiteX8" fmla="*/ 246251 w 341625"/>
                  <a:gd name="connsiteY8" fmla="*/ 472386 h 472601"/>
                  <a:gd name="connsiteX9" fmla="*/ 274366 w 341625"/>
                  <a:gd name="connsiteY9" fmla="*/ 441716 h 472601"/>
                  <a:gd name="connsiteX10" fmla="*/ 243695 w 341625"/>
                  <a:gd name="connsiteY10" fmla="*/ 413601 h 47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1625" h="472601">
                    <a:moveTo>
                      <a:pt x="243695" y="413601"/>
                    </a:moveTo>
                    <a:cubicBezTo>
                      <a:pt x="145899" y="417771"/>
                      <a:pt x="63035" y="341633"/>
                      <a:pt x="58865" y="243837"/>
                    </a:cubicBezTo>
                    <a:cubicBezTo>
                      <a:pt x="54695" y="146042"/>
                      <a:pt x="130968" y="63043"/>
                      <a:pt x="228764" y="59007"/>
                    </a:cubicBezTo>
                    <a:cubicBezTo>
                      <a:pt x="255668" y="57931"/>
                      <a:pt x="281899" y="62774"/>
                      <a:pt x="306247" y="73132"/>
                    </a:cubicBezTo>
                    <a:cubicBezTo>
                      <a:pt x="315394" y="59276"/>
                      <a:pt x="324945" y="45690"/>
                      <a:pt x="335572" y="32910"/>
                    </a:cubicBezTo>
                    <a:cubicBezTo>
                      <a:pt x="337456" y="30220"/>
                      <a:pt x="339608" y="27530"/>
                      <a:pt x="341626" y="24839"/>
                    </a:cubicBezTo>
                    <a:cubicBezTo>
                      <a:pt x="305978" y="7083"/>
                      <a:pt x="266698" y="-1527"/>
                      <a:pt x="226342" y="222"/>
                    </a:cubicBezTo>
                    <a:cubicBezTo>
                      <a:pt x="96127" y="5738"/>
                      <a:pt x="-5301" y="116178"/>
                      <a:pt x="215" y="246259"/>
                    </a:cubicBezTo>
                    <a:cubicBezTo>
                      <a:pt x="5730" y="376474"/>
                      <a:pt x="116171" y="477902"/>
                      <a:pt x="246251" y="472386"/>
                    </a:cubicBezTo>
                    <a:cubicBezTo>
                      <a:pt x="262528" y="471714"/>
                      <a:pt x="275039" y="457993"/>
                      <a:pt x="274366" y="441716"/>
                    </a:cubicBezTo>
                    <a:cubicBezTo>
                      <a:pt x="273693" y="425574"/>
                      <a:pt x="259972" y="412929"/>
                      <a:pt x="243695" y="413601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6A4B141D-2F21-4067-87D9-7CB1F916AF72}"/>
                  </a:ext>
                </a:extLst>
              </p:cNvPr>
              <p:cNvSpPr/>
              <p:nvPr/>
            </p:nvSpPr>
            <p:spPr>
              <a:xfrm>
                <a:off x="4806090" y="2058243"/>
                <a:ext cx="441897" cy="565924"/>
              </a:xfrm>
              <a:custGeom>
                <a:avLst/>
                <a:gdLst>
                  <a:gd name="connsiteX0" fmla="*/ 89187 w 441897"/>
                  <a:gd name="connsiteY0" fmla="*/ 565925 h 565924"/>
                  <a:gd name="connsiteX1" fmla="*/ 65242 w 441897"/>
                  <a:gd name="connsiteY1" fmla="*/ 553683 h 565924"/>
                  <a:gd name="connsiteX2" fmla="*/ 0 w 441897"/>
                  <a:gd name="connsiteY2" fmla="*/ 350020 h 565924"/>
                  <a:gd name="connsiteX3" fmla="*/ 350020 w 441897"/>
                  <a:gd name="connsiteY3" fmla="*/ 0 h 565924"/>
                  <a:gd name="connsiteX4" fmla="*/ 412572 w 441897"/>
                  <a:gd name="connsiteY4" fmla="*/ 0 h 565924"/>
                  <a:gd name="connsiteX5" fmla="*/ 441897 w 441897"/>
                  <a:gd name="connsiteY5" fmla="*/ 29325 h 565924"/>
                  <a:gd name="connsiteX6" fmla="*/ 412572 w 441897"/>
                  <a:gd name="connsiteY6" fmla="*/ 58651 h 565924"/>
                  <a:gd name="connsiteX7" fmla="*/ 350020 w 441897"/>
                  <a:gd name="connsiteY7" fmla="*/ 58651 h 565924"/>
                  <a:gd name="connsiteX8" fmla="*/ 58651 w 441897"/>
                  <a:gd name="connsiteY8" fmla="*/ 350020 h 565924"/>
                  <a:gd name="connsiteX9" fmla="*/ 112997 w 441897"/>
                  <a:gd name="connsiteY9" fmla="*/ 519381 h 565924"/>
                  <a:gd name="connsiteX10" fmla="*/ 106271 w 441897"/>
                  <a:gd name="connsiteY10" fmla="*/ 560409 h 565924"/>
                  <a:gd name="connsiteX11" fmla="*/ 89187 w 441897"/>
                  <a:gd name="connsiteY11" fmla="*/ 565925 h 565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1897" h="565924">
                    <a:moveTo>
                      <a:pt x="89187" y="565925"/>
                    </a:moveTo>
                    <a:cubicBezTo>
                      <a:pt x="80039" y="565925"/>
                      <a:pt x="71026" y="561620"/>
                      <a:pt x="65242" y="553683"/>
                    </a:cubicBezTo>
                    <a:cubicBezTo>
                      <a:pt x="22465" y="494091"/>
                      <a:pt x="0" y="423603"/>
                      <a:pt x="0" y="350020"/>
                    </a:cubicBezTo>
                    <a:cubicBezTo>
                      <a:pt x="0" y="156985"/>
                      <a:pt x="156985" y="0"/>
                      <a:pt x="350020" y="0"/>
                    </a:cubicBezTo>
                    <a:lnTo>
                      <a:pt x="412572" y="0"/>
                    </a:lnTo>
                    <a:cubicBezTo>
                      <a:pt x="428849" y="0"/>
                      <a:pt x="441897" y="13183"/>
                      <a:pt x="441897" y="29325"/>
                    </a:cubicBezTo>
                    <a:cubicBezTo>
                      <a:pt x="441897" y="45602"/>
                      <a:pt x="428714" y="58651"/>
                      <a:pt x="412572" y="58651"/>
                    </a:cubicBezTo>
                    <a:lnTo>
                      <a:pt x="350020" y="58651"/>
                    </a:lnTo>
                    <a:cubicBezTo>
                      <a:pt x="189404" y="58651"/>
                      <a:pt x="58651" y="189269"/>
                      <a:pt x="58651" y="350020"/>
                    </a:cubicBezTo>
                    <a:cubicBezTo>
                      <a:pt x="58651" y="411227"/>
                      <a:pt x="77483" y="469877"/>
                      <a:pt x="112997" y="519381"/>
                    </a:cubicBezTo>
                    <a:cubicBezTo>
                      <a:pt x="122413" y="532564"/>
                      <a:pt x="119453" y="550993"/>
                      <a:pt x="106271" y="560409"/>
                    </a:cubicBezTo>
                    <a:cubicBezTo>
                      <a:pt x="101024" y="564176"/>
                      <a:pt x="95105" y="565925"/>
                      <a:pt x="89187" y="565925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A562CA56-F718-430F-93D9-42CB45CF495C}"/>
                  </a:ext>
                </a:extLst>
              </p:cNvPr>
              <p:cNvSpPr/>
              <p:nvPr/>
            </p:nvSpPr>
            <p:spPr>
              <a:xfrm>
                <a:off x="4684484" y="2516821"/>
                <a:ext cx="705786" cy="884870"/>
              </a:xfrm>
              <a:custGeom>
                <a:avLst/>
                <a:gdLst>
                  <a:gd name="connsiteX0" fmla="*/ 442435 w 705786"/>
                  <a:gd name="connsiteY0" fmla="*/ 884871 h 884870"/>
                  <a:gd name="connsiteX1" fmla="*/ 0 w 705786"/>
                  <a:gd name="connsiteY1" fmla="*/ 442435 h 884870"/>
                  <a:gd name="connsiteX2" fmla="*/ 442435 w 705786"/>
                  <a:gd name="connsiteY2" fmla="*/ 0 h 884870"/>
                  <a:gd name="connsiteX3" fmla="*/ 693046 w 705786"/>
                  <a:gd name="connsiteY3" fmla="*/ 77752 h 884870"/>
                  <a:gd name="connsiteX4" fmla="*/ 700579 w 705786"/>
                  <a:gd name="connsiteY4" fmla="*/ 118646 h 884870"/>
                  <a:gd name="connsiteX5" fmla="*/ 659685 w 705786"/>
                  <a:gd name="connsiteY5" fmla="*/ 126179 h 884870"/>
                  <a:gd name="connsiteX6" fmla="*/ 442435 w 705786"/>
                  <a:gd name="connsiteY6" fmla="*/ 58785 h 884870"/>
                  <a:gd name="connsiteX7" fmla="*/ 58785 w 705786"/>
                  <a:gd name="connsiteY7" fmla="*/ 442435 h 884870"/>
                  <a:gd name="connsiteX8" fmla="*/ 442435 w 705786"/>
                  <a:gd name="connsiteY8" fmla="*/ 826086 h 884870"/>
                  <a:gd name="connsiteX9" fmla="*/ 471761 w 705786"/>
                  <a:gd name="connsiteY9" fmla="*/ 855411 h 884870"/>
                  <a:gd name="connsiteX10" fmla="*/ 442435 w 705786"/>
                  <a:gd name="connsiteY10" fmla="*/ 884871 h 884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05786" h="884870">
                    <a:moveTo>
                      <a:pt x="442435" y="884871"/>
                    </a:moveTo>
                    <a:cubicBezTo>
                      <a:pt x="198417" y="884871"/>
                      <a:pt x="0" y="686454"/>
                      <a:pt x="0" y="442435"/>
                    </a:cubicBezTo>
                    <a:cubicBezTo>
                      <a:pt x="0" y="198417"/>
                      <a:pt x="198417" y="0"/>
                      <a:pt x="442435" y="0"/>
                    </a:cubicBezTo>
                    <a:cubicBezTo>
                      <a:pt x="532429" y="0"/>
                      <a:pt x="619060" y="26904"/>
                      <a:pt x="693046" y="77752"/>
                    </a:cubicBezTo>
                    <a:cubicBezTo>
                      <a:pt x="706363" y="86900"/>
                      <a:pt x="709861" y="105194"/>
                      <a:pt x="700579" y="118646"/>
                    </a:cubicBezTo>
                    <a:cubicBezTo>
                      <a:pt x="691431" y="131964"/>
                      <a:pt x="673137" y="135461"/>
                      <a:pt x="659685" y="126179"/>
                    </a:cubicBezTo>
                    <a:cubicBezTo>
                      <a:pt x="595653" y="82057"/>
                      <a:pt x="520457" y="58785"/>
                      <a:pt x="442435" y="58785"/>
                    </a:cubicBezTo>
                    <a:cubicBezTo>
                      <a:pt x="230836" y="58785"/>
                      <a:pt x="58785" y="230836"/>
                      <a:pt x="58785" y="442435"/>
                    </a:cubicBezTo>
                    <a:cubicBezTo>
                      <a:pt x="58785" y="654035"/>
                      <a:pt x="230836" y="826086"/>
                      <a:pt x="442435" y="826086"/>
                    </a:cubicBezTo>
                    <a:cubicBezTo>
                      <a:pt x="458712" y="826086"/>
                      <a:pt x="471761" y="839269"/>
                      <a:pt x="471761" y="855411"/>
                    </a:cubicBezTo>
                    <a:cubicBezTo>
                      <a:pt x="471761" y="871688"/>
                      <a:pt x="458712" y="884871"/>
                      <a:pt x="442435" y="884871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6821D9B7-ADB6-4A57-96FC-733DC0DF582B}"/>
                  </a:ext>
                </a:extLst>
              </p:cNvPr>
              <p:cNvSpPr/>
              <p:nvPr/>
            </p:nvSpPr>
            <p:spPr>
              <a:xfrm>
                <a:off x="4740848" y="3239475"/>
                <a:ext cx="183888" cy="287320"/>
              </a:xfrm>
              <a:custGeom>
                <a:avLst/>
                <a:gdLst>
                  <a:gd name="connsiteX0" fmla="*/ 154429 w 183888"/>
                  <a:gd name="connsiteY0" fmla="*/ 287321 h 287320"/>
                  <a:gd name="connsiteX1" fmla="*/ 0 w 183888"/>
                  <a:gd name="connsiteY1" fmla="*/ 132892 h 287320"/>
                  <a:gd name="connsiteX2" fmla="*/ 67798 w 183888"/>
                  <a:gd name="connsiteY2" fmla="*/ 5098 h 287320"/>
                  <a:gd name="connsiteX3" fmla="*/ 108692 w 183888"/>
                  <a:gd name="connsiteY3" fmla="*/ 12900 h 287320"/>
                  <a:gd name="connsiteX4" fmla="*/ 100890 w 183888"/>
                  <a:gd name="connsiteY4" fmla="*/ 53660 h 287320"/>
                  <a:gd name="connsiteX5" fmla="*/ 58920 w 183888"/>
                  <a:gd name="connsiteY5" fmla="*/ 132892 h 287320"/>
                  <a:gd name="connsiteX6" fmla="*/ 154563 w 183888"/>
                  <a:gd name="connsiteY6" fmla="*/ 228535 h 287320"/>
                  <a:gd name="connsiteX7" fmla="*/ 183889 w 183888"/>
                  <a:gd name="connsiteY7" fmla="*/ 257861 h 287320"/>
                  <a:gd name="connsiteX8" fmla="*/ 154429 w 183888"/>
                  <a:gd name="connsiteY8" fmla="*/ 287321 h 287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888" h="287320">
                    <a:moveTo>
                      <a:pt x="154429" y="287321"/>
                    </a:moveTo>
                    <a:cubicBezTo>
                      <a:pt x="69278" y="287321"/>
                      <a:pt x="0" y="218043"/>
                      <a:pt x="0" y="132892"/>
                    </a:cubicBezTo>
                    <a:cubicBezTo>
                      <a:pt x="0" y="81640"/>
                      <a:pt x="25290" y="33885"/>
                      <a:pt x="67798" y="5098"/>
                    </a:cubicBezTo>
                    <a:cubicBezTo>
                      <a:pt x="81250" y="-4049"/>
                      <a:pt x="99545" y="-552"/>
                      <a:pt x="108692" y="12900"/>
                    </a:cubicBezTo>
                    <a:cubicBezTo>
                      <a:pt x="117839" y="26352"/>
                      <a:pt x="114342" y="44647"/>
                      <a:pt x="100890" y="53660"/>
                    </a:cubicBezTo>
                    <a:cubicBezTo>
                      <a:pt x="74658" y="71551"/>
                      <a:pt x="58920" y="101145"/>
                      <a:pt x="58920" y="132892"/>
                    </a:cubicBezTo>
                    <a:cubicBezTo>
                      <a:pt x="58920" y="185624"/>
                      <a:pt x="101831" y="228535"/>
                      <a:pt x="154563" y="228535"/>
                    </a:cubicBezTo>
                    <a:cubicBezTo>
                      <a:pt x="170840" y="228535"/>
                      <a:pt x="183889" y="241719"/>
                      <a:pt x="183889" y="257861"/>
                    </a:cubicBezTo>
                    <a:cubicBezTo>
                      <a:pt x="183889" y="274138"/>
                      <a:pt x="170706" y="287321"/>
                      <a:pt x="154429" y="287321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D54B07D4-8417-431F-A40E-B62BB527A41A}"/>
                  </a:ext>
                </a:extLst>
              </p:cNvPr>
              <p:cNvSpPr/>
              <p:nvPr/>
            </p:nvSpPr>
            <p:spPr>
              <a:xfrm>
                <a:off x="4842276" y="3415413"/>
                <a:ext cx="183754" cy="308857"/>
              </a:xfrm>
              <a:custGeom>
                <a:avLst/>
                <a:gdLst>
                  <a:gd name="connsiteX0" fmla="*/ 154429 w 183754"/>
                  <a:gd name="connsiteY0" fmla="*/ 308857 h 308857"/>
                  <a:gd name="connsiteX1" fmla="*/ 0 w 183754"/>
                  <a:gd name="connsiteY1" fmla="*/ 154429 h 308857"/>
                  <a:gd name="connsiteX2" fmla="*/ 154429 w 183754"/>
                  <a:gd name="connsiteY2" fmla="*/ 0 h 308857"/>
                  <a:gd name="connsiteX3" fmla="*/ 183754 w 183754"/>
                  <a:gd name="connsiteY3" fmla="*/ 29325 h 308857"/>
                  <a:gd name="connsiteX4" fmla="*/ 154429 w 183754"/>
                  <a:gd name="connsiteY4" fmla="*/ 58651 h 308857"/>
                  <a:gd name="connsiteX5" fmla="*/ 58785 w 183754"/>
                  <a:gd name="connsiteY5" fmla="*/ 154294 h 308857"/>
                  <a:gd name="connsiteX6" fmla="*/ 154429 w 183754"/>
                  <a:gd name="connsiteY6" fmla="*/ 249938 h 308857"/>
                  <a:gd name="connsiteX7" fmla="*/ 183754 w 183754"/>
                  <a:gd name="connsiteY7" fmla="*/ 279263 h 308857"/>
                  <a:gd name="connsiteX8" fmla="*/ 154429 w 183754"/>
                  <a:gd name="connsiteY8" fmla="*/ 308857 h 308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754" h="308857">
                    <a:moveTo>
                      <a:pt x="154429" y="308857"/>
                    </a:moveTo>
                    <a:cubicBezTo>
                      <a:pt x="69278" y="308857"/>
                      <a:pt x="0" y="239580"/>
                      <a:pt x="0" y="154429"/>
                    </a:cubicBezTo>
                    <a:cubicBezTo>
                      <a:pt x="0" y="69278"/>
                      <a:pt x="69278" y="0"/>
                      <a:pt x="154429" y="0"/>
                    </a:cubicBezTo>
                    <a:cubicBezTo>
                      <a:pt x="170706" y="0"/>
                      <a:pt x="183754" y="13183"/>
                      <a:pt x="183754" y="29325"/>
                    </a:cubicBezTo>
                    <a:cubicBezTo>
                      <a:pt x="183754" y="45602"/>
                      <a:pt x="170571" y="58651"/>
                      <a:pt x="154429" y="58651"/>
                    </a:cubicBezTo>
                    <a:cubicBezTo>
                      <a:pt x="101697" y="58651"/>
                      <a:pt x="58785" y="101562"/>
                      <a:pt x="58785" y="154294"/>
                    </a:cubicBezTo>
                    <a:cubicBezTo>
                      <a:pt x="58785" y="207026"/>
                      <a:pt x="101697" y="249938"/>
                      <a:pt x="154429" y="249938"/>
                    </a:cubicBezTo>
                    <a:cubicBezTo>
                      <a:pt x="170706" y="249938"/>
                      <a:pt x="183754" y="263121"/>
                      <a:pt x="183754" y="279263"/>
                    </a:cubicBezTo>
                    <a:cubicBezTo>
                      <a:pt x="183889" y="295674"/>
                      <a:pt x="170706" y="308857"/>
                      <a:pt x="154429" y="308857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C401725C-F085-4C3F-A19C-445190C4C992}"/>
                  </a:ext>
                </a:extLst>
              </p:cNvPr>
              <p:cNvSpPr/>
              <p:nvPr/>
            </p:nvSpPr>
            <p:spPr>
              <a:xfrm>
                <a:off x="4989037" y="3557117"/>
                <a:ext cx="421046" cy="612413"/>
              </a:xfrm>
              <a:custGeom>
                <a:avLst/>
                <a:gdLst>
                  <a:gd name="connsiteX0" fmla="*/ 391722 w 421046"/>
                  <a:gd name="connsiteY0" fmla="*/ 612413 h 612413"/>
                  <a:gd name="connsiteX1" fmla="*/ 0 w 421046"/>
                  <a:gd name="connsiteY1" fmla="*/ 220692 h 612413"/>
                  <a:gd name="connsiteX2" fmla="*/ 59054 w 421046"/>
                  <a:gd name="connsiteY2" fmla="*/ 13801 h 612413"/>
                  <a:gd name="connsiteX3" fmla="*/ 99545 w 421046"/>
                  <a:gd name="connsiteY3" fmla="*/ 4384 h 612413"/>
                  <a:gd name="connsiteX4" fmla="*/ 108961 w 421046"/>
                  <a:gd name="connsiteY4" fmla="*/ 44875 h 612413"/>
                  <a:gd name="connsiteX5" fmla="*/ 58785 w 421046"/>
                  <a:gd name="connsiteY5" fmla="*/ 220692 h 612413"/>
                  <a:gd name="connsiteX6" fmla="*/ 391722 w 421046"/>
                  <a:gd name="connsiteY6" fmla="*/ 553628 h 612413"/>
                  <a:gd name="connsiteX7" fmla="*/ 421047 w 421046"/>
                  <a:gd name="connsiteY7" fmla="*/ 582954 h 612413"/>
                  <a:gd name="connsiteX8" fmla="*/ 391722 w 421046"/>
                  <a:gd name="connsiteY8" fmla="*/ 612413 h 612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46" h="612413">
                    <a:moveTo>
                      <a:pt x="391722" y="612413"/>
                    </a:moveTo>
                    <a:cubicBezTo>
                      <a:pt x="175683" y="612413"/>
                      <a:pt x="0" y="436731"/>
                      <a:pt x="0" y="220692"/>
                    </a:cubicBezTo>
                    <a:cubicBezTo>
                      <a:pt x="0" y="147244"/>
                      <a:pt x="20447" y="75679"/>
                      <a:pt x="59054" y="13801"/>
                    </a:cubicBezTo>
                    <a:cubicBezTo>
                      <a:pt x="67663" y="79"/>
                      <a:pt x="85824" y="-4091"/>
                      <a:pt x="99545" y="4384"/>
                    </a:cubicBezTo>
                    <a:cubicBezTo>
                      <a:pt x="113266" y="12993"/>
                      <a:pt x="117570" y="31153"/>
                      <a:pt x="108961" y="44875"/>
                    </a:cubicBezTo>
                    <a:cubicBezTo>
                      <a:pt x="76138" y="97472"/>
                      <a:pt x="58785" y="158409"/>
                      <a:pt x="58785" y="220692"/>
                    </a:cubicBezTo>
                    <a:cubicBezTo>
                      <a:pt x="58785" y="404311"/>
                      <a:pt x="208102" y="553628"/>
                      <a:pt x="391722" y="553628"/>
                    </a:cubicBezTo>
                    <a:cubicBezTo>
                      <a:pt x="407998" y="553628"/>
                      <a:pt x="421047" y="566811"/>
                      <a:pt x="421047" y="582954"/>
                    </a:cubicBezTo>
                    <a:cubicBezTo>
                      <a:pt x="421047" y="599230"/>
                      <a:pt x="407998" y="612413"/>
                      <a:pt x="391722" y="612413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840AA6E7-4F81-466B-8C88-A5A787A99054}"/>
                  </a:ext>
                </a:extLst>
              </p:cNvPr>
              <p:cNvSpPr/>
              <p:nvPr/>
            </p:nvSpPr>
            <p:spPr>
              <a:xfrm>
                <a:off x="5310404" y="4146797"/>
                <a:ext cx="256120" cy="381497"/>
              </a:xfrm>
              <a:custGeom>
                <a:avLst/>
                <a:gdLst>
                  <a:gd name="connsiteX0" fmla="*/ 226800 w 256120"/>
                  <a:gd name="connsiteY0" fmla="*/ 381498 h 381497"/>
                  <a:gd name="connsiteX1" fmla="*/ 213483 w 256120"/>
                  <a:gd name="connsiteY1" fmla="*/ 378270 h 381497"/>
                  <a:gd name="connsiteX2" fmla="*/ 0 w 256120"/>
                  <a:gd name="connsiteY2" fmla="*/ 29325 h 381497"/>
                  <a:gd name="connsiteX3" fmla="*/ 29325 w 256120"/>
                  <a:gd name="connsiteY3" fmla="*/ 0 h 381497"/>
                  <a:gd name="connsiteX4" fmla="*/ 58651 w 256120"/>
                  <a:gd name="connsiteY4" fmla="*/ 29325 h 381497"/>
                  <a:gd name="connsiteX5" fmla="*/ 240118 w 256120"/>
                  <a:gd name="connsiteY5" fmla="*/ 325941 h 381497"/>
                  <a:gd name="connsiteX6" fmla="*/ 252897 w 256120"/>
                  <a:gd name="connsiteY6" fmla="*/ 365490 h 381497"/>
                  <a:gd name="connsiteX7" fmla="*/ 226800 w 256120"/>
                  <a:gd name="connsiteY7" fmla="*/ 381498 h 38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6120" h="381497">
                    <a:moveTo>
                      <a:pt x="226800" y="381498"/>
                    </a:moveTo>
                    <a:cubicBezTo>
                      <a:pt x="222361" y="381498"/>
                      <a:pt x="217653" y="380422"/>
                      <a:pt x="213483" y="378270"/>
                    </a:cubicBezTo>
                    <a:cubicBezTo>
                      <a:pt x="81788" y="310875"/>
                      <a:pt x="0" y="177162"/>
                      <a:pt x="0" y="29325"/>
                    </a:cubicBezTo>
                    <a:cubicBezTo>
                      <a:pt x="0" y="13048"/>
                      <a:pt x="13183" y="0"/>
                      <a:pt x="29325" y="0"/>
                    </a:cubicBezTo>
                    <a:cubicBezTo>
                      <a:pt x="45602" y="0"/>
                      <a:pt x="58651" y="13183"/>
                      <a:pt x="58651" y="29325"/>
                    </a:cubicBezTo>
                    <a:cubicBezTo>
                      <a:pt x="58651" y="154967"/>
                      <a:pt x="128197" y="268636"/>
                      <a:pt x="240118" y="325941"/>
                    </a:cubicBezTo>
                    <a:cubicBezTo>
                      <a:pt x="254511" y="333340"/>
                      <a:pt x="260296" y="351096"/>
                      <a:pt x="252897" y="365490"/>
                    </a:cubicBezTo>
                    <a:cubicBezTo>
                      <a:pt x="247785" y="375714"/>
                      <a:pt x="237427" y="381498"/>
                      <a:pt x="226800" y="381498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152B5E65-D339-422A-A20E-344BFFD267A7}"/>
                  </a:ext>
                </a:extLst>
              </p:cNvPr>
              <p:cNvSpPr/>
              <p:nvPr/>
            </p:nvSpPr>
            <p:spPr>
              <a:xfrm>
                <a:off x="5432952" y="4428750"/>
                <a:ext cx="497338" cy="538347"/>
              </a:xfrm>
              <a:custGeom>
                <a:avLst/>
                <a:gdLst>
                  <a:gd name="connsiteX0" fmla="*/ 269174 w 497338"/>
                  <a:gd name="connsiteY0" fmla="*/ 538348 h 538347"/>
                  <a:gd name="connsiteX1" fmla="*/ 0 w 497338"/>
                  <a:gd name="connsiteY1" fmla="*/ 269174 h 538347"/>
                  <a:gd name="connsiteX2" fmla="*/ 269174 w 497338"/>
                  <a:gd name="connsiteY2" fmla="*/ 0 h 538347"/>
                  <a:gd name="connsiteX3" fmla="*/ 298499 w 497338"/>
                  <a:gd name="connsiteY3" fmla="*/ 29325 h 538347"/>
                  <a:gd name="connsiteX4" fmla="*/ 269174 w 497338"/>
                  <a:gd name="connsiteY4" fmla="*/ 58650 h 538347"/>
                  <a:gd name="connsiteX5" fmla="*/ 58785 w 497338"/>
                  <a:gd name="connsiteY5" fmla="*/ 269039 h 538347"/>
                  <a:gd name="connsiteX6" fmla="*/ 269174 w 497338"/>
                  <a:gd name="connsiteY6" fmla="*/ 479428 h 538347"/>
                  <a:gd name="connsiteX7" fmla="*/ 443646 w 497338"/>
                  <a:gd name="connsiteY7" fmla="*/ 386610 h 538347"/>
                  <a:gd name="connsiteX8" fmla="*/ 484406 w 497338"/>
                  <a:gd name="connsiteY8" fmla="*/ 378673 h 538347"/>
                  <a:gd name="connsiteX9" fmla="*/ 492342 w 497338"/>
                  <a:gd name="connsiteY9" fmla="*/ 419432 h 538347"/>
                  <a:gd name="connsiteX10" fmla="*/ 269174 w 497338"/>
                  <a:gd name="connsiteY10" fmla="*/ 538348 h 538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97338" h="538347">
                    <a:moveTo>
                      <a:pt x="269174" y="538348"/>
                    </a:moveTo>
                    <a:cubicBezTo>
                      <a:pt x="120799" y="538348"/>
                      <a:pt x="0" y="417549"/>
                      <a:pt x="0" y="269174"/>
                    </a:cubicBezTo>
                    <a:cubicBezTo>
                      <a:pt x="0" y="120798"/>
                      <a:pt x="120799" y="0"/>
                      <a:pt x="269174" y="0"/>
                    </a:cubicBezTo>
                    <a:cubicBezTo>
                      <a:pt x="285451" y="0"/>
                      <a:pt x="298499" y="13183"/>
                      <a:pt x="298499" y="29325"/>
                    </a:cubicBezTo>
                    <a:cubicBezTo>
                      <a:pt x="298499" y="45602"/>
                      <a:pt x="285316" y="58650"/>
                      <a:pt x="269174" y="58650"/>
                    </a:cubicBezTo>
                    <a:cubicBezTo>
                      <a:pt x="153083" y="58650"/>
                      <a:pt x="58785" y="153084"/>
                      <a:pt x="58785" y="269039"/>
                    </a:cubicBezTo>
                    <a:cubicBezTo>
                      <a:pt x="58785" y="385130"/>
                      <a:pt x="153218" y="479428"/>
                      <a:pt x="269174" y="479428"/>
                    </a:cubicBezTo>
                    <a:cubicBezTo>
                      <a:pt x="339124" y="479428"/>
                      <a:pt x="404366" y="444722"/>
                      <a:pt x="443646" y="386610"/>
                    </a:cubicBezTo>
                    <a:cubicBezTo>
                      <a:pt x="452793" y="373158"/>
                      <a:pt x="470954" y="369660"/>
                      <a:pt x="484406" y="378673"/>
                    </a:cubicBezTo>
                    <a:cubicBezTo>
                      <a:pt x="497858" y="387820"/>
                      <a:pt x="501355" y="405980"/>
                      <a:pt x="492342" y="419432"/>
                    </a:cubicBezTo>
                    <a:cubicBezTo>
                      <a:pt x="442166" y="494091"/>
                      <a:pt x="358630" y="538348"/>
                      <a:pt x="269174" y="538348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A42D968F-5468-4F37-8027-8B836B950F16}"/>
                  </a:ext>
                </a:extLst>
              </p:cNvPr>
              <p:cNvSpPr/>
              <p:nvPr/>
            </p:nvSpPr>
            <p:spPr>
              <a:xfrm>
                <a:off x="5842760" y="4827870"/>
                <a:ext cx="287542" cy="172992"/>
              </a:xfrm>
              <a:custGeom>
                <a:avLst/>
                <a:gdLst>
                  <a:gd name="connsiteX0" fmla="*/ 140108 w 287542"/>
                  <a:gd name="connsiteY0" fmla="*/ 172993 h 172992"/>
                  <a:gd name="connsiteX1" fmla="*/ 1553 w 287542"/>
                  <a:gd name="connsiteY1" fmla="*/ 75869 h 172992"/>
                  <a:gd name="connsiteX2" fmla="*/ 16888 w 287542"/>
                  <a:gd name="connsiteY2" fmla="*/ 43046 h 172992"/>
                  <a:gd name="connsiteX3" fmla="*/ 49711 w 287542"/>
                  <a:gd name="connsiteY3" fmla="*/ 58382 h 172992"/>
                  <a:gd name="connsiteX4" fmla="*/ 140108 w 287542"/>
                  <a:gd name="connsiteY4" fmla="*/ 121741 h 172992"/>
                  <a:gd name="connsiteX5" fmla="*/ 236155 w 287542"/>
                  <a:gd name="connsiteY5" fmla="*/ 25693 h 172992"/>
                  <a:gd name="connsiteX6" fmla="*/ 261849 w 287542"/>
                  <a:gd name="connsiteY6" fmla="*/ 0 h 172992"/>
                  <a:gd name="connsiteX7" fmla="*/ 287542 w 287542"/>
                  <a:gd name="connsiteY7" fmla="*/ 25693 h 172992"/>
                  <a:gd name="connsiteX8" fmla="*/ 140108 w 287542"/>
                  <a:gd name="connsiteY8" fmla="*/ 172993 h 172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7542" h="172992">
                    <a:moveTo>
                      <a:pt x="140108" y="172993"/>
                    </a:moveTo>
                    <a:cubicBezTo>
                      <a:pt x="78229" y="172993"/>
                      <a:pt x="22538" y="133982"/>
                      <a:pt x="1553" y="75869"/>
                    </a:cubicBezTo>
                    <a:cubicBezTo>
                      <a:pt x="-3290" y="62552"/>
                      <a:pt x="3571" y="47889"/>
                      <a:pt x="16888" y="43046"/>
                    </a:cubicBezTo>
                    <a:cubicBezTo>
                      <a:pt x="30206" y="38204"/>
                      <a:pt x="44868" y="45064"/>
                      <a:pt x="49711" y="58382"/>
                    </a:cubicBezTo>
                    <a:cubicBezTo>
                      <a:pt x="63432" y="96316"/>
                      <a:pt x="99752" y="121741"/>
                      <a:pt x="140108" y="121741"/>
                    </a:cubicBezTo>
                    <a:cubicBezTo>
                      <a:pt x="193109" y="121741"/>
                      <a:pt x="236155" y="78694"/>
                      <a:pt x="236155" y="25693"/>
                    </a:cubicBezTo>
                    <a:cubicBezTo>
                      <a:pt x="236155" y="11569"/>
                      <a:pt x="247590" y="0"/>
                      <a:pt x="261849" y="0"/>
                    </a:cubicBezTo>
                    <a:cubicBezTo>
                      <a:pt x="275973" y="0"/>
                      <a:pt x="287542" y="11434"/>
                      <a:pt x="287542" y="25693"/>
                    </a:cubicBezTo>
                    <a:cubicBezTo>
                      <a:pt x="287407" y="106809"/>
                      <a:pt x="221358" y="172993"/>
                      <a:pt x="140108" y="172993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19B7EA2-D213-4B52-8C51-311A6F6A8B2D}"/>
                  </a:ext>
                </a:extLst>
              </p:cNvPr>
              <p:cNvSpPr/>
              <p:nvPr/>
            </p:nvSpPr>
            <p:spPr>
              <a:xfrm>
                <a:off x="5305158" y="2388086"/>
                <a:ext cx="390108" cy="721563"/>
              </a:xfrm>
              <a:custGeom>
                <a:avLst/>
                <a:gdLst>
                  <a:gd name="connsiteX0" fmla="*/ 360782 w 390108"/>
                  <a:gd name="connsiteY0" fmla="*/ 721564 h 721563"/>
                  <a:gd name="connsiteX1" fmla="*/ 0 w 390108"/>
                  <a:gd name="connsiteY1" fmla="*/ 360782 h 721563"/>
                  <a:gd name="connsiteX2" fmla="*/ 360782 w 390108"/>
                  <a:gd name="connsiteY2" fmla="*/ 0 h 721563"/>
                  <a:gd name="connsiteX3" fmla="*/ 390107 w 390108"/>
                  <a:gd name="connsiteY3" fmla="*/ 29325 h 721563"/>
                  <a:gd name="connsiteX4" fmla="*/ 360782 w 390108"/>
                  <a:gd name="connsiteY4" fmla="*/ 58651 h 721563"/>
                  <a:gd name="connsiteX5" fmla="*/ 58785 w 390108"/>
                  <a:gd name="connsiteY5" fmla="*/ 360647 h 721563"/>
                  <a:gd name="connsiteX6" fmla="*/ 360782 w 390108"/>
                  <a:gd name="connsiteY6" fmla="*/ 662644 h 721563"/>
                  <a:gd name="connsiteX7" fmla="*/ 390107 w 390108"/>
                  <a:gd name="connsiteY7" fmla="*/ 691969 h 721563"/>
                  <a:gd name="connsiteX8" fmla="*/ 360782 w 390108"/>
                  <a:gd name="connsiteY8" fmla="*/ 721564 h 721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0108" h="721563">
                    <a:moveTo>
                      <a:pt x="360782" y="721564"/>
                    </a:moveTo>
                    <a:cubicBezTo>
                      <a:pt x="161827" y="721564"/>
                      <a:pt x="0" y="559737"/>
                      <a:pt x="0" y="360782"/>
                    </a:cubicBezTo>
                    <a:cubicBezTo>
                      <a:pt x="0" y="161827"/>
                      <a:pt x="161827" y="0"/>
                      <a:pt x="360782" y="0"/>
                    </a:cubicBezTo>
                    <a:cubicBezTo>
                      <a:pt x="377059" y="0"/>
                      <a:pt x="390107" y="13183"/>
                      <a:pt x="390107" y="29325"/>
                    </a:cubicBezTo>
                    <a:cubicBezTo>
                      <a:pt x="390107" y="45602"/>
                      <a:pt x="376924" y="58651"/>
                      <a:pt x="360782" y="58651"/>
                    </a:cubicBezTo>
                    <a:cubicBezTo>
                      <a:pt x="194247" y="58651"/>
                      <a:pt x="58785" y="194112"/>
                      <a:pt x="58785" y="360647"/>
                    </a:cubicBezTo>
                    <a:cubicBezTo>
                      <a:pt x="58785" y="527183"/>
                      <a:pt x="194247" y="662644"/>
                      <a:pt x="360782" y="662644"/>
                    </a:cubicBezTo>
                    <a:cubicBezTo>
                      <a:pt x="377059" y="662644"/>
                      <a:pt x="390107" y="675827"/>
                      <a:pt x="390107" y="691969"/>
                    </a:cubicBezTo>
                    <a:cubicBezTo>
                      <a:pt x="390242" y="708381"/>
                      <a:pt x="377059" y="721564"/>
                      <a:pt x="360782" y="721564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FA0BA632-BBF3-49BB-B110-B291D0CE640A}"/>
                  </a:ext>
                </a:extLst>
              </p:cNvPr>
              <p:cNvSpPr/>
              <p:nvPr/>
            </p:nvSpPr>
            <p:spPr>
              <a:xfrm>
                <a:off x="5246541" y="3521280"/>
                <a:ext cx="643777" cy="643811"/>
              </a:xfrm>
              <a:custGeom>
                <a:avLst/>
                <a:gdLst>
                  <a:gd name="connsiteX0" fmla="*/ 514101 w 643777"/>
                  <a:gd name="connsiteY0" fmla="*/ 643811 h 643811"/>
                  <a:gd name="connsiteX1" fmla="*/ 493250 w 643777"/>
                  <a:gd name="connsiteY1" fmla="*/ 635202 h 643811"/>
                  <a:gd name="connsiteX2" fmla="*/ 493250 w 643777"/>
                  <a:gd name="connsiteY2" fmla="*/ 593636 h 643811"/>
                  <a:gd name="connsiteX3" fmla="*/ 584993 w 643777"/>
                  <a:gd name="connsiteY3" fmla="*/ 372082 h 643811"/>
                  <a:gd name="connsiteX4" fmla="*/ 493250 w 643777"/>
                  <a:gd name="connsiteY4" fmla="*/ 150528 h 643811"/>
                  <a:gd name="connsiteX5" fmla="*/ 271696 w 643777"/>
                  <a:gd name="connsiteY5" fmla="*/ 58785 h 643811"/>
                  <a:gd name="connsiteX6" fmla="*/ 50142 w 643777"/>
                  <a:gd name="connsiteY6" fmla="*/ 150528 h 643811"/>
                  <a:gd name="connsiteX7" fmla="*/ 8576 w 643777"/>
                  <a:gd name="connsiteY7" fmla="*/ 150528 h 643811"/>
                  <a:gd name="connsiteX8" fmla="*/ 8576 w 643777"/>
                  <a:gd name="connsiteY8" fmla="*/ 108961 h 643811"/>
                  <a:gd name="connsiteX9" fmla="*/ 271696 w 643777"/>
                  <a:gd name="connsiteY9" fmla="*/ 0 h 643811"/>
                  <a:gd name="connsiteX10" fmla="*/ 534817 w 643777"/>
                  <a:gd name="connsiteY10" fmla="*/ 108961 h 643811"/>
                  <a:gd name="connsiteX11" fmla="*/ 643778 w 643777"/>
                  <a:gd name="connsiteY11" fmla="*/ 372082 h 643811"/>
                  <a:gd name="connsiteX12" fmla="*/ 534817 w 643777"/>
                  <a:gd name="connsiteY12" fmla="*/ 635202 h 643811"/>
                  <a:gd name="connsiteX13" fmla="*/ 514101 w 643777"/>
                  <a:gd name="connsiteY13" fmla="*/ 643811 h 643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43777" h="643811">
                    <a:moveTo>
                      <a:pt x="514101" y="643811"/>
                    </a:moveTo>
                    <a:cubicBezTo>
                      <a:pt x="506568" y="643811"/>
                      <a:pt x="499035" y="640986"/>
                      <a:pt x="493250" y="635202"/>
                    </a:cubicBezTo>
                    <a:cubicBezTo>
                      <a:pt x="481816" y="623768"/>
                      <a:pt x="481816" y="605070"/>
                      <a:pt x="493250" y="593636"/>
                    </a:cubicBezTo>
                    <a:cubicBezTo>
                      <a:pt x="552439" y="534447"/>
                      <a:pt x="584993" y="455753"/>
                      <a:pt x="584993" y="372082"/>
                    </a:cubicBezTo>
                    <a:cubicBezTo>
                      <a:pt x="584993" y="288410"/>
                      <a:pt x="552439" y="209716"/>
                      <a:pt x="493250" y="150528"/>
                    </a:cubicBezTo>
                    <a:cubicBezTo>
                      <a:pt x="434062" y="91339"/>
                      <a:pt x="355367" y="58785"/>
                      <a:pt x="271696" y="58785"/>
                    </a:cubicBezTo>
                    <a:cubicBezTo>
                      <a:pt x="188025" y="58785"/>
                      <a:pt x="109331" y="91339"/>
                      <a:pt x="50142" y="150528"/>
                    </a:cubicBezTo>
                    <a:cubicBezTo>
                      <a:pt x="38708" y="161962"/>
                      <a:pt x="20010" y="161962"/>
                      <a:pt x="8576" y="150528"/>
                    </a:cubicBezTo>
                    <a:cubicBezTo>
                      <a:pt x="-2859" y="139093"/>
                      <a:pt x="-2859" y="120395"/>
                      <a:pt x="8576" y="108961"/>
                    </a:cubicBezTo>
                    <a:cubicBezTo>
                      <a:pt x="78929" y="38607"/>
                      <a:pt x="172286" y="0"/>
                      <a:pt x="271696" y="0"/>
                    </a:cubicBezTo>
                    <a:cubicBezTo>
                      <a:pt x="371106" y="0"/>
                      <a:pt x="464598" y="38742"/>
                      <a:pt x="534817" y="108961"/>
                    </a:cubicBezTo>
                    <a:cubicBezTo>
                      <a:pt x="605171" y="179315"/>
                      <a:pt x="643778" y="272672"/>
                      <a:pt x="643778" y="372082"/>
                    </a:cubicBezTo>
                    <a:cubicBezTo>
                      <a:pt x="643778" y="471492"/>
                      <a:pt x="605036" y="564983"/>
                      <a:pt x="534817" y="635202"/>
                    </a:cubicBezTo>
                    <a:cubicBezTo>
                      <a:pt x="529032" y="640986"/>
                      <a:pt x="521499" y="643811"/>
                      <a:pt x="514101" y="643811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002DA726-CE87-4017-9F23-010F46C633B6}"/>
                  </a:ext>
                </a:extLst>
              </p:cNvPr>
              <p:cNvSpPr/>
              <p:nvPr/>
            </p:nvSpPr>
            <p:spPr>
              <a:xfrm>
                <a:off x="5614015" y="3395639"/>
                <a:ext cx="348406" cy="203528"/>
              </a:xfrm>
              <a:custGeom>
                <a:avLst/>
                <a:gdLst>
                  <a:gd name="connsiteX0" fmla="*/ 318812 w 348406"/>
                  <a:gd name="connsiteY0" fmla="*/ 203528 h 203528"/>
                  <a:gd name="connsiteX1" fmla="*/ 289487 w 348406"/>
                  <a:gd name="connsiteY1" fmla="*/ 174203 h 203528"/>
                  <a:gd name="connsiteX2" fmla="*/ 174069 w 348406"/>
                  <a:gd name="connsiteY2" fmla="*/ 58785 h 203528"/>
                  <a:gd name="connsiteX3" fmla="*/ 58651 w 348406"/>
                  <a:gd name="connsiteY3" fmla="*/ 174203 h 203528"/>
                  <a:gd name="connsiteX4" fmla="*/ 29325 w 348406"/>
                  <a:gd name="connsiteY4" fmla="*/ 203528 h 203528"/>
                  <a:gd name="connsiteX5" fmla="*/ 0 w 348406"/>
                  <a:gd name="connsiteY5" fmla="*/ 174203 h 203528"/>
                  <a:gd name="connsiteX6" fmla="*/ 174203 w 348406"/>
                  <a:gd name="connsiteY6" fmla="*/ 0 h 203528"/>
                  <a:gd name="connsiteX7" fmla="*/ 348406 w 348406"/>
                  <a:gd name="connsiteY7" fmla="*/ 174203 h 203528"/>
                  <a:gd name="connsiteX8" fmla="*/ 318812 w 348406"/>
                  <a:gd name="connsiteY8" fmla="*/ 203528 h 203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8406" h="203528">
                    <a:moveTo>
                      <a:pt x="318812" y="203528"/>
                    </a:moveTo>
                    <a:cubicBezTo>
                      <a:pt x="302535" y="203528"/>
                      <a:pt x="289487" y="190345"/>
                      <a:pt x="289487" y="174203"/>
                    </a:cubicBezTo>
                    <a:cubicBezTo>
                      <a:pt x="289487" y="110575"/>
                      <a:pt x="237696" y="58785"/>
                      <a:pt x="174069" y="58785"/>
                    </a:cubicBezTo>
                    <a:cubicBezTo>
                      <a:pt x="110441" y="58785"/>
                      <a:pt x="58651" y="110575"/>
                      <a:pt x="58651" y="174203"/>
                    </a:cubicBezTo>
                    <a:cubicBezTo>
                      <a:pt x="58651" y="190480"/>
                      <a:pt x="45468" y="203528"/>
                      <a:pt x="29325" y="203528"/>
                    </a:cubicBezTo>
                    <a:cubicBezTo>
                      <a:pt x="13048" y="203528"/>
                      <a:pt x="0" y="190345"/>
                      <a:pt x="0" y="174203"/>
                    </a:cubicBezTo>
                    <a:cubicBezTo>
                      <a:pt x="0" y="78156"/>
                      <a:pt x="78156" y="0"/>
                      <a:pt x="174203" y="0"/>
                    </a:cubicBezTo>
                    <a:cubicBezTo>
                      <a:pt x="270250" y="0"/>
                      <a:pt x="348406" y="78156"/>
                      <a:pt x="348406" y="174203"/>
                    </a:cubicBezTo>
                    <a:cubicBezTo>
                      <a:pt x="348137" y="190480"/>
                      <a:pt x="335089" y="203528"/>
                      <a:pt x="318812" y="203528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F6A506DD-CD59-48F3-8563-2E42E1C0A97D}"/>
                  </a:ext>
                </a:extLst>
              </p:cNvPr>
              <p:cNvSpPr/>
              <p:nvPr/>
            </p:nvSpPr>
            <p:spPr>
              <a:xfrm>
                <a:off x="5642802" y="4097966"/>
                <a:ext cx="348406" cy="203528"/>
              </a:xfrm>
              <a:custGeom>
                <a:avLst/>
                <a:gdLst>
                  <a:gd name="connsiteX0" fmla="*/ 318812 w 348406"/>
                  <a:gd name="connsiteY0" fmla="*/ 203528 h 203528"/>
                  <a:gd name="connsiteX1" fmla="*/ 289487 w 348406"/>
                  <a:gd name="connsiteY1" fmla="*/ 174203 h 203528"/>
                  <a:gd name="connsiteX2" fmla="*/ 174069 w 348406"/>
                  <a:gd name="connsiteY2" fmla="*/ 58785 h 203528"/>
                  <a:gd name="connsiteX3" fmla="*/ 58651 w 348406"/>
                  <a:gd name="connsiteY3" fmla="*/ 174203 h 203528"/>
                  <a:gd name="connsiteX4" fmla="*/ 29325 w 348406"/>
                  <a:gd name="connsiteY4" fmla="*/ 203528 h 203528"/>
                  <a:gd name="connsiteX5" fmla="*/ 0 w 348406"/>
                  <a:gd name="connsiteY5" fmla="*/ 174203 h 203528"/>
                  <a:gd name="connsiteX6" fmla="*/ 174203 w 348406"/>
                  <a:gd name="connsiteY6" fmla="*/ 0 h 203528"/>
                  <a:gd name="connsiteX7" fmla="*/ 348406 w 348406"/>
                  <a:gd name="connsiteY7" fmla="*/ 174203 h 203528"/>
                  <a:gd name="connsiteX8" fmla="*/ 318812 w 348406"/>
                  <a:gd name="connsiteY8" fmla="*/ 203528 h 203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8406" h="203528">
                    <a:moveTo>
                      <a:pt x="318812" y="203528"/>
                    </a:moveTo>
                    <a:cubicBezTo>
                      <a:pt x="302535" y="203528"/>
                      <a:pt x="289487" y="190346"/>
                      <a:pt x="289487" y="174203"/>
                    </a:cubicBezTo>
                    <a:cubicBezTo>
                      <a:pt x="289487" y="110575"/>
                      <a:pt x="237696" y="58785"/>
                      <a:pt x="174069" y="58785"/>
                    </a:cubicBezTo>
                    <a:cubicBezTo>
                      <a:pt x="110441" y="58785"/>
                      <a:pt x="58651" y="110575"/>
                      <a:pt x="58651" y="174203"/>
                    </a:cubicBezTo>
                    <a:cubicBezTo>
                      <a:pt x="58651" y="190480"/>
                      <a:pt x="45468" y="203528"/>
                      <a:pt x="29325" y="203528"/>
                    </a:cubicBezTo>
                    <a:cubicBezTo>
                      <a:pt x="13048" y="203528"/>
                      <a:pt x="0" y="190346"/>
                      <a:pt x="0" y="174203"/>
                    </a:cubicBezTo>
                    <a:cubicBezTo>
                      <a:pt x="0" y="78156"/>
                      <a:pt x="78156" y="0"/>
                      <a:pt x="174203" y="0"/>
                    </a:cubicBezTo>
                    <a:cubicBezTo>
                      <a:pt x="270250" y="0"/>
                      <a:pt x="348406" y="78156"/>
                      <a:pt x="348406" y="174203"/>
                    </a:cubicBezTo>
                    <a:cubicBezTo>
                      <a:pt x="348137" y="190480"/>
                      <a:pt x="334954" y="203528"/>
                      <a:pt x="318812" y="203528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ADD39FA3-93E4-4DAE-8DC6-0F8D2CE630A5}"/>
                  </a:ext>
                </a:extLst>
              </p:cNvPr>
              <p:cNvSpPr/>
              <p:nvPr/>
            </p:nvSpPr>
            <p:spPr>
              <a:xfrm>
                <a:off x="5547293" y="2565517"/>
                <a:ext cx="348137" cy="203528"/>
              </a:xfrm>
              <a:custGeom>
                <a:avLst/>
                <a:gdLst>
                  <a:gd name="connsiteX0" fmla="*/ 174203 w 348137"/>
                  <a:gd name="connsiteY0" fmla="*/ 203528 h 203528"/>
                  <a:gd name="connsiteX1" fmla="*/ 0 w 348137"/>
                  <a:gd name="connsiteY1" fmla="*/ 29325 h 203528"/>
                  <a:gd name="connsiteX2" fmla="*/ 29325 w 348137"/>
                  <a:gd name="connsiteY2" fmla="*/ 0 h 203528"/>
                  <a:gd name="connsiteX3" fmla="*/ 58651 w 348137"/>
                  <a:gd name="connsiteY3" fmla="*/ 29325 h 203528"/>
                  <a:gd name="connsiteX4" fmla="*/ 174069 w 348137"/>
                  <a:gd name="connsiteY4" fmla="*/ 144743 h 203528"/>
                  <a:gd name="connsiteX5" fmla="*/ 289486 w 348137"/>
                  <a:gd name="connsiteY5" fmla="*/ 29325 h 203528"/>
                  <a:gd name="connsiteX6" fmla="*/ 318812 w 348137"/>
                  <a:gd name="connsiteY6" fmla="*/ 0 h 203528"/>
                  <a:gd name="connsiteX7" fmla="*/ 348137 w 348137"/>
                  <a:gd name="connsiteY7" fmla="*/ 29325 h 203528"/>
                  <a:gd name="connsiteX8" fmla="*/ 174203 w 348137"/>
                  <a:gd name="connsiteY8" fmla="*/ 203528 h 203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8137" h="203528">
                    <a:moveTo>
                      <a:pt x="174203" y="203528"/>
                    </a:moveTo>
                    <a:cubicBezTo>
                      <a:pt x="78156" y="203528"/>
                      <a:pt x="0" y="125372"/>
                      <a:pt x="0" y="29325"/>
                    </a:cubicBezTo>
                    <a:cubicBezTo>
                      <a:pt x="0" y="13048"/>
                      <a:pt x="13183" y="0"/>
                      <a:pt x="29325" y="0"/>
                    </a:cubicBezTo>
                    <a:cubicBezTo>
                      <a:pt x="45602" y="0"/>
                      <a:pt x="58651" y="13183"/>
                      <a:pt x="58651" y="29325"/>
                    </a:cubicBezTo>
                    <a:cubicBezTo>
                      <a:pt x="58651" y="92953"/>
                      <a:pt x="110441" y="144743"/>
                      <a:pt x="174069" y="144743"/>
                    </a:cubicBezTo>
                    <a:cubicBezTo>
                      <a:pt x="237696" y="144743"/>
                      <a:pt x="289486" y="92953"/>
                      <a:pt x="289486" y="29325"/>
                    </a:cubicBezTo>
                    <a:cubicBezTo>
                      <a:pt x="289486" y="13048"/>
                      <a:pt x="302670" y="0"/>
                      <a:pt x="318812" y="0"/>
                    </a:cubicBezTo>
                    <a:cubicBezTo>
                      <a:pt x="335089" y="0"/>
                      <a:pt x="348137" y="13183"/>
                      <a:pt x="348137" y="29325"/>
                    </a:cubicBezTo>
                    <a:cubicBezTo>
                      <a:pt x="348406" y="125372"/>
                      <a:pt x="270250" y="203528"/>
                      <a:pt x="174203" y="203528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DAC211F9-3672-4C70-8980-85DE3C3F5E5C}"/>
                  </a:ext>
                </a:extLst>
              </p:cNvPr>
              <p:cNvSpPr/>
              <p:nvPr/>
            </p:nvSpPr>
            <p:spPr>
              <a:xfrm>
                <a:off x="5642533" y="2006184"/>
                <a:ext cx="348137" cy="203528"/>
              </a:xfrm>
              <a:custGeom>
                <a:avLst/>
                <a:gdLst>
                  <a:gd name="connsiteX0" fmla="*/ 174203 w 348137"/>
                  <a:gd name="connsiteY0" fmla="*/ 203528 h 203528"/>
                  <a:gd name="connsiteX1" fmla="*/ 0 w 348137"/>
                  <a:gd name="connsiteY1" fmla="*/ 29325 h 203528"/>
                  <a:gd name="connsiteX2" fmla="*/ 29325 w 348137"/>
                  <a:gd name="connsiteY2" fmla="*/ 0 h 203528"/>
                  <a:gd name="connsiteX3" fmla="*/ 58651 w 348137"/>
                  <a:gd name="connsiteY3" fmla="*/ 29325 h 203528"/>
                  <a:gd name="connsiteX4" fmla="*/ 174068 w 348137"/>
                  <a:gd name="connsiteY4" fmla="*/ 144743 h 203528"/>
                  <a:gd name="connsiteX5" fmla="*/ 289486 w 348137"/>
                  <a:gd name="connsiteY5" fmla="*/ 29325 h 203528"/>
                  <a:gd name="connsiteX6" fmla="*/ 318812 w 348137"/>
                  <a:gd name="connsiteY6" fmla="*/ 0 h 203528"/>
                  <a:gd name="connsiteX7" fmla="*/ 348137 w 348137"/>
                  <a:gd name="connsiteY7" fmla="*/ 29325 h 203528"/>
                  <a:gd name="connsiteX8" fmla="*/ 174203 w 348137"/>
                  <a:gd name="connsiteY8" fmla="*/ 203528 h 203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8137" h="203528">
                    <a:moveTo>
                      <a:pt x="174203" y="203528"/>
                    </a:moveTo>
                    <a:cubicBezTo>
                      <a:pt x="78156" y="203528"/>
                      <a:pt x="0" y="125372"/>
                      <a:pt x="0" y="29325"/>
                    </a:cubicBezTo>
                    <a:cubicBezTo>
                      <a:pt x="0" y="13048"/>
                      <a:pt x="13183" y="0"/>
                      <a:pt x="29325" y="0"/>
                    </a:cubicBezTo>
                    <a:cubicBezTo>
                      <a:pt x="45602" y="0"/>
                      <a:pt x="58651" y="13183"/>
                      <a:pt x="58651" y="29325"/>
                    </a:cubicBezTo>
                    <a:cubicBezTo>
                      <a:pt x="58651" y="92953"/>
                      <a:pt x="110441" y="144743"/>
                      <a:pt x="174068" y="144743"/>
                    </a:cubicBezTo>
                    <a:cubicBezTo>
                      <a:pt x="237696" y="144743"/>
                      <a:pt x="289486" y="92953"/>
                      <a:pt x="289486" y="29325"/>
                    </a:cubicBezTo>
                    <a:cubicBezTo>
                      <a:pt x="289486" y="13048"/>
                      <a:pt x="302669" y="0"/>
                      <a:pt x="318812" y="0"/>
                    </a:cubicBezTo>
                    <a:cubicBezTo>
                      <a:pt x="335089" y="0"/>
                      <a:pt x="348137" y="13183"/>
                      <a:pt x="348137" y="29325"/>
                    </a:cubicBezTo>
                    <a:cubicBezTo>
                      <a:pt x="348406" y="125372"/>
                      <a:pt x="270250" y="203528"/>
                      <a:pt x="174203" y="203528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73810F1-7C2E-4526-8229-ACDD5F08C32C}"/>
                  </a:ext>
                </a:extLst>
              </p:cNvPr>
              <p:cNvSpPr/>
              <p:nvPr/>
            </p:nvSpPr>
            <p:spPr>
              <a:xfrm>
                <a:off x="5799283" y="2142217"/>
                <a:ext cx="305965" cy="305965"/>
              </a:xfrm>
              <a:custGeom>
                <a:avLst/>
                <a:gdLst>
                  <a:gd name="connsiteX0" fmla="*/ 50949 w 305965"/>
                  <a:gd name="connsiteY0" fmla="*/ 255016 h 305965"/>
                  <a:gd name="connsiteX1" fmla="*/ 50949 w 305965"/>
                  <a:gd name="connsiteY1" fmla="*/ 8576 h 305965"/>
                  <a:gd name="connsiteX2" fmla="*/ 92516 w 305965"/>
                  <a:gd name="connsiteY2" fmla="*/ 8576 h 305965"/>
                  <a:gd name="connsiteX3" fmla="*/ 92516 w 305965"/>
                  <a:gd name="connsiteY3" fmla="*/ 50142 h 305965"/>
                  <a:gd name="connsiteX4" fmla="*/ 92516 w 305965"/>
                  <a:gd name="connsiteY4" fmla="*/ 213449 h 305965"/>
                  <a:gd name="connsiteX5" fmla="*/ 255823 w 305965"/>
                  <a:gd name="connsiteY5" fmla="*/ 213449 h 305965"/>
                  <a:gd name="connsiteX6" fmla="*/ 297390 w 305965"/>
                  <a:gd name="connsiteY6" fmla="*/ 213449 h 305965"/>
                  <a:gd name="connsiteX7" fmla="*/ 297390 w 305965"/>
                  <a:gd name="connsiteY7" fmla="*/ 255016 h 305965"/>
                  <a:gd name="connsiteX8" fmla="*/ 50949 w 305965"/>
                  <a:gd name="connsiteY8" fmla="*/ 255016 h 305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5965" h="305965">
                    <a:moveTo>
                      <a:pt x="50949" y="255016"/>
                    </a:moveTo>
                    <a:cubicBezTo>
                      <a:pt x="-16983" y="187083"/>
                      <a:pt x="-16983" y="76508"/>
                      <a:pt x="50949" y="8576"/>
                    </a:cubicBezTo>
                    <a:cubicBezTo>
                      <a:pt x="62384" y="-2859"/>
                      <a:pt x="81082" y="-2859"/>
                      <a:pt x="92516" y="8576"/>
                    </a:cubicBezTo>
                    <a:cubicBezTo>
                      <a:pt x="103950" y="20010"/>
                      <a:pt x="103950" y="38708"/>
                      <a:pt x="92516" y="50142"/>
                    </a:cubicBezTo>
                    <a:cubicBezTo>
                      <a:pt x="47452" y="95206"/>
                      <a:pt x="47452" y="168385"/>
                      <a:pt x="92516" y="213449"/>
                    </a:cubicBezTo>
                    <a:cubicBezTo>
                      <a:pt x="137580" y="258513"/>
                      <a:pt x="210759" y="258513"/>
                      <a:pt x="255823" y="213449"/>
                    </a:cubicBezTo>
                    <a:cubicBezTo>
                      <a:pt x="267257" y="202015"/>
                      <a:pt x="285955" y="202015"/>
                      <a:pt x="297390" y="213449"/>
                    </a:cubicBezTo>
                    <a:cubicBezTo>
                      <a:pt x="308824" y="224883"/>
                      <a:pt x="308824" y="243582"/>
                      <a:pt x="297390" y="255016"/>
                    </a:cubicBezTo>
                    <a:cubicBezTo>
                      <a:pt x="229323" y="322948"/>
                      <a:pt x="118882" y="322948"/>
                      <a:pt x="50949" y="255016"/>
                    </a:cubicBezTo>
                    <a:close/>
                  </a:path>
                </a:pathLst>
              </a:custGeom>
              <a:grpFill/>
              <a:ln w="13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BB6BB21-8A4F-403D-89F0-F9624D0E8063}"/>
                </a:ext>
              </a:extLst>
            </p:cNvPr>
            <p:cNvSpPr/>
            <p:nvPr/>
          </p:nvSpPr>
          <p:spPr>
            <a:xfrm>
              <a:off x="6089461" y="1733559"/>
              <a:ext cx="37007" cy="3156236"/>
            </a:xfrm>
            <a:custGeom>
              <a:avLst/>
              <a:gdLst>
                <a:gd name="connsiteX0" fmla="*/ 37008 w 37007"/>
                <a:gd name="connsiteY0" fmla="*/ 0 h 3156236"/>
                <a:gd name="connsiteX1" fmla="*/ 37008 w 37007"/>
                <a:gd name="connsiteY1" fmla="*/ 3156236 h 3156236"/>
                <a:gd name="connsiteX2" fmla="*/ 37008 w 37007"/>
                <a:gd name="connsiteY2" fmla="*/ 0 h 315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007" h="3156236">
                  <a:moveTo>
                    <a:pt x="37008" y="0"/>
                  </a:moveTo>
                  <a:cubicBezTo>
                    <a:pt x="37008" y="0"/>
                    <a:pt x="-46260" y="2117475"/>
                    <a:pt x="37008" y="3156236"/>
                  </a:cubicBezTo>
                  <a:lnTo>
                    <a:pt x="37008" y="0"/>
                  </a:lnTo>
                  <a:close/>
                </a:path>
              </a:pathLst>
            </a:custGeom>
            <a:solidFill>
              <a:schemeClr val="accent2">
                <a:alpha val="16000"/>
              </a:schemeClr>
            </a:solidFill>
            <a:ln w="13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5182BD6-112E-4CE5-BD52-48DD1F186CD1}"/>
                </a:ext>
              </a:extLst>
            </p:cNvPr>
            <p:cNvSpPr/>
            <p:nvPr/>
          </p:nvSpPr>
          <p:spPr>
            <a:xfrm>
              <a:off x="6126469" y="1733559"/>
              <a:ext cx="1318293" cy="3156236"/>
            </a:xfrm>
            <a:custGeom>
              <a:avLst/>
              <a:gdLst>
                <a:gd name="connsiteX0" fmla="*/ 0 w 1318293"/>
                <a:gd name="connsiteY0" fmla="*/ 0 h 3156236"/>
                <a:gd name="connsiteX1" fmla="*/ 0 w 1318293"/>
                <a:gd name="connsiteY1" fmla="*/ 3156236 h 3156236"/>
                <a:gd name="connsiteX2" fmla="*/ 464497 w 1318293"/>
                <a:gd name="connsiteY2" fmla="*/ 3156236 h 3156236"/>
                <a:gd name="connsiteX3" fmla="*/ 590811 w 1318293"/>
                <a:gd name="connsiteY3" fmla="*/ 3029923 h 3156236"/>
                <a:gd name="connsiteX4" fmla="*/ 590811 w 1318293"/>
                <a:gd name="connsiteY4" fmla="*/ 3010148 h 3156236"/>
                <a:gd name="connsiteX5" fmla="*/ 912178 w 1318293"/>
                <a:gd name="connsiteY5" fmla="*/ 2270155 h 3156236"/>
                <a:gd name="connsiteX6" fmla="*/ 1318293 w 1318293"/>
                <a:gd name="connsiteY6" fmla="*/ 1318428 h 3156236"/>
                <a:gd name="connsiteX7" fmla="*/ 0 w 1318293"/>
                <a:gd name="connsiteY7" fmla="*/ 0 h 315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8293" h="3156236">
                  <a:moveTo>
                    <a:pt x="0" y="0"/>
                  </a:moveTo>
                  <a:lnTo>
                    <a:pt x="0" y="3156236"/>
                  </a:lnTo>
                  <a:lnTo>
                    <a:pt x="464497" y="3156236"/>
                  </a:lnTo>
                  <a:cubicBezTo>
                    <a:pt x="534312" y="3156236"/>
                    <a:pt x="590811" y="3099604"/>
                    <a:pt x="590811" y="3029923"/>
                  </a:cubicBezTo>
                  <a:lnTo>
                    <a:pt x="590811" y="3010148"/>
                  </a:lnTo>
                  <a:cubicBezTo>
                    <a:pt x="590811" y="2729674"/>
                    <a:pt x="709726" y="2464267"/>
                    <a:pt x="912178" y="2270155"/>
                  </a:cubicBezTo>
                  <a:cubicBezTo>
                    <a:pt x="1162520" y="2030172"/>
                    <a:pt x="1318293" y="1692527"/>
                    <a:pt x="1318293" y="1318428"/>
                  </a:cubicBezTo>
                  <a:cubicBezTo>
                    <a:pt x="1318428" y="590138"/>
                    <a:pt x="728155" y="0"/>
                    <a:pt x="0" y="0"/>
                  </a:cubicBezTo>
                  <a:close/>
                </a:path>
              </a:pathLst>
            </a:custGeom>
            <a:solidFill>
              <a:srgbClr val="F3B184"/>
            </a:soli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800C018-15FE-49BD-9B21-E1331ECC62A0}"/>
                </a:ext>
              </a:extLst>
            </p:cNvPr>
            <p:cNvSpPr/>
            <p:nvPr/>
          </p:nvSpPr>
          <p:spPr>
            <a:xfrm>
              <a:off x="6305784" y="3311745"/>
              <a:ext cx="463151" cy="1542806"/>
            </a:xfrm>
            <a:custGeom>
              <a:avLst/>
              <a:gdLst>
                <a:gd name="connsiteX0" fmla="*/ 463151 w 463151"/>
                <a:gd name="connsiteY0" fmla="*/ 0 h 1542806"/>
                <a:gd name="connsiteX1" fmla="*/ 0 w 463151"/>
                <a:gd name="connsiteY1" fmla="*/ 1542807 h 1542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3151" h="1542806">
                  <a:moveTo>
                    <a:pt x="463151" y="0"/>
                  </a:moveTo>
                  <a:cubicBezTo>
                    <a:pt x="463151" y="0"/>
                    <a:pt x="91877" y="612334"/>
                    <a:pt x="0" y="1542807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850900" dist="939800" dir="5400000" sx="85000" sy="85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CF61548-1FED-4080-A5EB-E51E10785025}"/>
                </a:ext>
              </a:extLst>
            </p:cNvPr>
            <p:cNvSpPr/>
            <p:nvPr/>
          </p:nvSpPr>
          <p:spPr>
            <a:xfrm>
              <a:off x="6126334" y="3031137"/>
              <a:ext cx="584668" cy="443511"/>
            </a:xfrm>
            <a:custGeom>
              <a:avLst/>
              <a:gdLst>
                <a:gd name="connsiteX0" fmla="*/ 562427 w 584668"/>
                <a:gd name="connsiteY0" fmla="*/ 394950 h 443511"/>
                <a:gd name="connsiteX1" fmla="*/ 474989 w 584668"/>
                <a:gd name="connsiteY1" fmla="*/ 367373 h 443511"/>
                <a:gd name="connsiteX2" fmla="*/ 527856 w 584668"/>
                <a:gd name="connsiteY2" fmla="*/ 267694 h 443511"/>
                <a:gd name="connsiteX3" fmla="*/ 514404 w 584668"/>
                <a:gd name="connsiteY3" fmla="*/ 48831 h 443511"/>
                <a:gd name="connsiteX4" fmla="*/ 440821 w 584668"/>
                <a:gd name="connsiteY4" fmla="*/ 9954 h 443511"/>
                <a:gd name="connsiteX5" fmla="*/ 375579 w 584668"/>
                <a:gd name="connsiteY5" fmla="*/ 43584 h 443511"/>
                <a:gd name="connsiteX6" fmla="*/ 339393 w 584668"/>
                <a:gd name="connsiteY6" fmla="*/ 235275 h 443511"/>
                <a:gd name="connsiteX7" fmla="*/ 402483 w 584668"/>
                <a:gd name="connsiteY7" fmla="*/ 369526 h 443511"/>
                <a:gd name="connsiteX8" fmla="*/ 283299 w 584668"/>
                <a:gd name="connsiteY8" fmla="*/ 394950 h 443511"/>
                <a:gd name="connsiteX9" fmla="*/ 193709 w 584668"/>
                <a:gd name="connsiteY9" fmla="*/ 352442 h 443511"/>
                <a:gd name="connsiteX10" fmla="*/ 267291 w 584668"/>
                <a:gd name="connsiteY10" fmla="*/ 232988 h 443511"/>
                <a:gd name="connsiteX11" fmla="*/ 244691 w 584668"/>
                <a:gd name="connsiteY11" fmla="*/ 35782 h 443511"/>
                <a:gd name="connsiteX12" fmla="*/ 177432 w 584668"/>
                <a:gd name="connsiteY12" fmla="*/ 0 h 443511"/>
                <a:gd name="connsiteX13" fmla="*/ 116629 w 584668"/>
                <a:gd name="connsiteY13" fmla="*/ 26097 h 443511"/>
                <a:gd name="connsiteX14" fmla="*/ 74389 w 584668"/>
                <a:gd name="connsiteY14" fmla="*/ 212676 h 443511"/>
                <a:gd name="connsiteX15" fmla="*/ 126180 w 584668"/>
                <a:gd name="connsiteY15" fmla="*/ 347733 h 443511"/>
                <a:gd name="connsiteX16" fmla="*/ 0 w 584668"/>
                <a:gd name="connsiteY16" fmla="*/ 394815 h 443511"/>
                <a:gd name="connsiteX17" fmla="*/ 0 w 584668"/>
                <a:gd name="connsiteY17" fmla="*/ 441897 h 443511"/>
                <a:gd name="connsiteX18" fmla="*/ 157388 w 584668"/>
                <a:gd name="connsiteY18" fmla="*/ 382978 h 443511"/>
                <a:gd name="connsiteX19" fmla="*/ 277918 w 584668"/>
                <a:gd name="connsiteY19" fmla="*/ 441763 h 443511"/>
                <a:gd name="connsiteX20" fmla="*/ 308588 w 584668"/>
                <a:gd name="connsiteY20" fmla="*/ 443512 h 443511"/>
                <a:gd name="connsiteX21" fmla="*/ 440283 w 584668"/>
                <a:gd name="connsiteY21" fmla="*/ 400600 h 443511"/>
                <a:gd name="connsiteX22" fmla="*/ 560140 w 584668"/>
                <a:gd name="connsiteY22" fmla="*/ 441897 h 443511"/>
                <a:gd name="connsiteX23" fmla="*/ 584623 w 584668"/>
                <a:gd name="connsiteY23" fmla="*/ 419432 h 443511"/>
                <a:gd name="connsiteX24" fmla="*/ 562427 w 584668"/>
                <a:gd name="connsiteY24" fmla="*/ 394950 h 443511"/>
                <a:gd name="connsiteX25" fmla="*/ 121471 w 584668"/>
                <a:gd name="connsiteY25" fmla="*/ 210523 h 443511"/>
                <a:gd name="connsiteX26" fmla="*/ 150797 w 584668"/>
                <a:gd name="connsiteY26" fmla="*/ 58651 h 443511"/>
                <a:gd name="connsiteX27" fmla="*/ 177566 w 584668"/>
                <a:gd name="connsiteY27" fmla="*/ 47216 h 443511"/>
                <a:gd name="connsiteX28" fmla="*/ 207295 w 584668"/>
                <a:gd name="connsiteY28" fmla="*/ 64166 h 443511"/>
                <a:gd name="connsiteX29" fmla="*/ 222361 w 584668"/>
                <a:gd name="connsiteY29" fmla="*/ 219940 h 443511"/>
                <a:gd name="connsiteX30" fmla="*/ 162365 w 584668"/>
                <a:gd name="connsiteY30" fmla="*/ 317736 h 443511"/>
                <a:gd name="connsiteX31" fmla="*/ 121471 w 584668"/>
                <a:gd name="connsiteY31" fmla="*/ 210523 h 443511"/>
                <a:gd name="connsiteX32" fmla="*/ 437593 w 584668"/>
                <a:gd name="connsiteY32" fmla="*/ 338451 h 443511"/>
                <a:gd name="connsiteX33" fmla="*/ 385937 w 584668"/>
                <a:gd name="connsiteY33" fmla="*/ 228549 h 443511"/>
                <a:gd name="connsiteX34" fmla="*/ 411227 w 584668"/>
                <a:gd name="connsiteY34" fmla="*/ 74389 h 443511"/>
                <a:gd name="connsiteX35" fmla="*/ 440821 w 584668"/>
                <a:gd name="connsiteY35" fmla="*/ 57036 h 443511"/>
                <a:gd name="connsiteX36" fmla="*/ 476334 w 584668"/>
                <a:gd name="connsiteY36" fmla="*/ 76676 h 443511"/>
                <a:gd name="connsiteX37" fmla="*/ 482926 w 584668"/>
                <a:gd name="connsiteY37" fmla="*/ 253435 h 443511"/>
                <a:gd name="connsiteX38" fmla="*/ 437593 w 584668"/>
                <a:gd name="connsiteY38" fmla="*/ 338451 h 443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4668" h="443511">
                  <a:moveTo>
                    <a:pt x="562427" y="394950"/>
                  </a:moveTo>
                  <a:cubicBezTo>
                    <a:pt x="559199" y="394815"/>
                    <a:pt x="517363" y="392259"/>
                    <a:pt x="474989" y="367373"/>
                  </a:cubicBezTo>
                  <a:cubicBezTo>
                    <a:pt x="497319" y="340604"/>
                    <a:pt x="515211" y="307243"/>
                    <a:pt x="527856" y="267694"/>
                  </a:cubicBezTo>
                  <a:cubicBezTo>
                    <a:pt x="554894" y="182947"/>
                    <a:pt x="549648" y="97123"/>
                    <a:pt x="514404" y="48831"/>
                  </a:cubicBezTo>
                  <a:cubicBezTo>
                    <a:pt x="495840" y="23406"/>
                    <a:pt x="470416" y="9954"/>
                    <a:pt x="440821" y="9954"/>
                  </a:cubicBezTo>
                  <a:cubicBezTo>
                    <a:pt x="417818" y="9954"/>
                    <a:pt x="394143" y="22196"/>
                    <a:pt x="375579" y="43584"/>
                  </a:cubicBezTo>
                  <a:cubicBezTo>
                    <a:pt x="354998" y="67394"/>
                    <a:pt x="322982" y="123893"/>
                    <a:pt x="339393" y="235275"/>
                  </a:cubicBezTo>
                  <a:cubicBezTo>
                    <a:pt x="348272" y="296212"/>
                    <a:pt x="372889" y="339259"/>
                    <a:pt x="402483" y="369526"/>
                  </a:cubicBezTo>
                  <a:cubicBezTo>
                    <a:pt x="369526" y="391318"/>
                    <a:pt x="329170" y="400062"/>
                    <a:pt x="283299" y="394950"/>
                  </a:cubicBezTo>
                  <a:cubicBezTo>
                    <a:pt x="249938" y="391183"/>
                    <a:pt x="219267" y="375176"/>
                    <a:pt x="193709" y="352442"/>
                  </a:cubicBezTo>
                  <a:cubicBezTo>
                    <a:pt x="226397" y="320560"/>
                    <a:pt x="253435" y="280474"/>
                    <a:pt x="267291" y="232988"/>
                  </a:cubicBezTo>
                  <a:cubicBezTo>
                    <a:pt x="287334" y="164518"/>
                    <a:pt x="277649" y="79770"/>
                    <a:pt x="244691" y="35782"/>
                  </a:cubicBezTo>
                  <a:cubicBezTo>
                    <a:pt x="227204" y="12376"/>
                    <a:pt x="203932" y="0"/>
                    <a:pt x="177432" y="0"/>
                  </a:cubicBezTo>
                  <a:cubicBezTo>
                    <a:pt x="153891" y="0"/>
                    <a:pt x="132906" y="9013"/>
                    <a:pt x="116629" y="26097"/>
                  </a:cubicBezTo>
                  <a:cubicBezTo>
                    <a:pt x="76407" y="68336"/>
                    <a:pt x="71430" y="150931"/>
                    <a:pt x="74389" y="212676"/>
                  </a:cubicBezTo>
                  <a:cubicBezTo>
                    <a:pt x="76542" y="257471"/>
                    <a:pt x="95375" y="306436"/>
                    <a:pt x="126180" y="347733"/>
                  </a:cubicBezTo>
                  <a:cubicBezTo>
                    <a:pt x="83537" y="378135"/>
                    <a:pt x="35782" y="394815"/>
                    <a:pt x="0" y="394815"/>
                  </a:cubicBezTo>
                  <a:lnTo>
                    <a:pt x="0" y="441897"/>
                  </a:lnTo>
                  <a:cubicBezTo>
                    <a:pt x="43988" y="441897"/>
                    <a:pt x="104253" y="421585"/>
                    <a:pt x="157388" y="382978"/>
                  </a:cubicBezTo>
                  <a:cubicBezTo>
                    <a:pt x="190614" y="414186"/>
                    <a:pt x="231912" y="436516"/>
                    <a:pt x="277918" y="441763"/>
                  </a:cubicBezTo>
                  <a:cubicBezTo>
                    <a:pt x="288410" y="442973"/>
                    <a:pt x="298634" y="443512"/>
                    <a:pt x="308588" y="443512"/>
                  </a:cubicBezTo>
                  <a:cubicBezTo>
                    <a:pt x="359033" y="443512"/>
                    <a:pt x="403694" y="428714"/>
                    <a:pt x="440283" y="400600"/>
                  </a:cubicBezTo>
                  <a:cubicBezTo>
                    <a:pt x="498261" y="438534"/>
                    <a:pt x="559064" y="441897"/>
                    <a:pt x="560140" y="441897"/>
                  </a:cubicBezTo>
                  <a:cubicBezTo>
                    <a:pt x="573458" y="442435"/>
                    <a:pt x="583950" y="432481"/>
                    <a:pt x="584623" y="419432"/>
                  </a:cubicBezTo>
                  <a:cubicBezTo>
                    <a:pt x="585430" y="406519"/>
                    <a:pt x="575341" y="395488"/>
                    <a:pt x="562427" y="394950"/>
                  </a:cubicBezTo>
                  <a:close/>
                  <a:moveTo>
                    <a:pt x="121471" y="210523"/>
                  </a:moveTo>
                  <a:cubicBezTo>
                    <a:pt x="117974" y="138286"/>
                    <a:pt x="129005" y="81519"/>
                    <a:pt x="150797" y="58651"/>
                  </a:cubicBezTo>
                  <a:cubicBezTo>
                    <a:pt x="158195" y="50848"/>
                    <a:pt x="166805" y="47216"/>
                    <a:pt x="177566" y="47216"/>
                  </a:cubicBezTo>
                  <a:cubicBezTo>
                    <a:pt x="189000" y="47216"/>
                    <a:pt x="198686" y="52732"/>
                    <a:pt x="207295" y="64166"/>
                  </a:cubicBezTo>
                  <a:cubicBezTo>
                    <a:pt x="231374" y="96316"/>
                    <a:pt x="238100" y="166132"/>
                    <a:pt x="222361" y="219940"/>
                  </a:cubicBezTo>
                  <a:cubicBezTo>
                    <a:pt x="211196" y="258143"/>
                    <a:pt x="189269" y="291101"/>
                    <a:pt x="162365" y="317736"/>
                  </a:cubicBezTo>
                  <a:cubicBezTo>
                    <a:pt x="138286" y="284778"/>
                    <a:pt x="123220" y="246036"/>
                    <a:pt x="121471" y="210523"/>
                  </a:cubicBezTo>
                  <a:close/>
                  <a:moveTo>
                    <a:pt x="437593" y="338451"/>
                  </a:moveTo>
                  <a:cubicBezTo>
                    <a:pt x="413379" y="313969"/>
                    <a:pt x="393336" y="278859"/>
                    <a:pt x="385937" y="228549"/>
                  </a:cubicBezTo>
                  <a:cubicBezTo>
                    <a:pt x="371813" y="132233"/>
                    <a:pt x="398851" y="88648"/>
                    <a:pt x="411227" y="74389"/>
                  </a:cubicBezTo>
                  <a:cubicBezTo>
                    <a:pt x="422257" y="61610"/>
                    <a:pt x="433826" y="57036"/>
                    <a:pt x="440821" y="57036"/>
                  </a:cubicBezTo>
                  <a:cubicBezTo>
                    <a:pt x="455080" y="57036"/>
                    <a:pt x="466783" y="63493"/>
                    <a:pt x="476334" y="76676"/>
                  </a:cubicBezTo>
                  <a:cubicBezTo>
                    <a:pt x="502162" y="112055"/>
                    <a:pt x="504987" y="184830"/>
                    <a:pt x="482926" y="253435"/>
                  </a:cubicBezTo>
                  <a:cubicBezTo>
                    <a:pt x="472030" y="287738"/>
                    <a:pt x="456829" y="316121"/>
                    <a:pt x="437593" y="33845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850900" dist="939800" dir="5400000" sx="85000" sy="85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ID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FBE6275-FCDA-481B-873A-A773CD5645C0}"/>
                </a:ext>
              </a:extLst>
            </p:cNvPr>
            <p:cNvSpPr/>
            <p:nvPr/>
          </p:nvSpPr>
          <p:spPr>
            <a:xfrm rot="18490650">
              <a:off x="6500842" y="1934819"/>
              <a:ext cx="536195" cy="776448"/>
            </a:xfrm>
            <a:custGeom>
              <a:avLst/>
              <a:gdLst>
                <a:gd name="connsiteX0" fmla="*/ 536196 w 536195"/>
                <a:gd name="connsiteY0" fmla="*/ 388224 h 776448"/>
                <a:gd name="connsiteX1" fmla="*/ 268098 w 536195"/>
                <a:gd name="connsiteY1" fmla="*/ 776448 h 776448"/>
                <a:gd name="connsiteX2" fmla="*/ 0 w 536195"/>
                <a:gd name="connsiteY2" fmla="*/ 388224 h 776448"/>
                <a:gd name="connsiteX3" fmla="*/ 268098 w 536195"/>
                <a:gd name="connsiteY3" fmla="*/ 0 h 776448"/>
                <a:gd name="connsiteX4" fmla="*/ 536196 w 536195"/>
                <a:gd name="connsiteY4" fmla="*/ 388224 h 77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95" h="776448">
                  <a:moveTo>
                    <a:pt x="536196" y="388224"/>
                  </a:moveTo>
                  <a:cubicBezTo>
                    <a:pt x="536196" y="602634"/>
                    <a:pt x="416164" y="776448"/>
                    <a:pt x="268098" y="776448"/>
                  </a:cubicBezTo>
                  <a:cubicBezTo>
                    <a:pt x="120032" y="776448"/>
                    <a:pt x="0" y="602634"/>
                    <a:pt x="0" y="388224"/>
                  </a:cubicBezTo>
                  <a:cubicBezTo>
                    <a:pt x="0" y="173814"/>
                    <a:pt x="120032" y="0"/>
                    <a:pt x="268098" y="0"/>
                  </a:cubicBezTo>
                  <a:cubicBezTo>
                    <a:pt x="416164" y="0"/>
                    <a:pt x="536196" y="173814"/>
                    <a:pt x="536196" y="388224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30000"/>
              </a:schemeClr>
            </a:solidFill>
            <a:ln w="13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2DB483-1607-4D0B-B906-1AD6C8AE8F13}"/>
                </a:ext>
              </a:extLst>
            </p:cNvPr>
            <p:cNvSpPr/>
            <p:nvPr/>
          </p:nvSpPr>
          <p:spPr>
            <a:xfrm rot="18490650">
              <a:off x="6673530" y="2027460"/>
              <a:ext cx="290831" cy="491535"/>
            </a:xfrm>
            <a:custGeom>
              <a:avLst/>
              <a:gdLst>
                <a:gd name="connsiteX0" fmla="*/ 290832 w 290831"/>
                <a:gd name="connsiteY0" fmla="*/ 245768 h 491535"/>
                <a:gd name="connsiteX1" fmla="*/ 145416 w 290831"/>
                <a:gd name="connsiteY1" fmla="*/ 491535 h 491535"/>
                <a:gd name="connsiteX2" fmla="*/ 0 w 290831"/>
                <a:gd name="connsiteY2" fmla="*/ 245768 h 491535"/>
                <a:gd name="connsiteX3" fmla="*/ 145416 w 290831"/>
                <a:gd name="connsiteY3" fmla="*/ 0 h 491535"/>
                <a:gd name="connsiteX4" fmla="*/ 290832 w 290831"/>
                <a:gd name="connsiteY4" fmla="*/ 245768 h 491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831" h="491535">
                  <a:moveTo>
                    <a:pt x="290832" y="245768"/>
                  </a:moveTo>
                  <a:cubicBezTo>
                    <a:pt x="290832" y="381501"/>
                    <a:pt x="225727" y="491535"/>
                    <a:pt x="145416" y="491535"/>
                  </a:cubicBezTo>
                  <a:cubicBezTo>
                    <a:pt x="65105" y="491535"/>
                    <a:pt x="0" y="381501"/>
                    <a:pt x="0" y="245768"/>
                  </a:cubicBezTo>
                  <a:cubicBezTo>
                    <a:pt x="0" y="110034"/>
                    <a:pt x="65105" y="0"/>
                    <a:pt x="145416" y="0"/>
                  </a:cubicBezTo>
                  <a:cubicBezTo>
                    <a:pt x="225727" y="0"/>
                    <a:pt x="290832" y="110034"/>
                    <a:pt x="290832" y="245768"/>
                  </a:cubicBezTo>
                  <a:close/>
                </a:path>
              </a:pathLst>
            </a:custGeom>
            <a:solidFill>
              <a:schemeClr val="bg1">
                <a:lumMod val="95000"/>
                <a:alpha val="30000"/>
              </a:schemeClr>
            </a:solidFill>
            <a:ln w="13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Graphic 2">
              <a:extLst>
                <a:ext uri="{FF2B5EF4-FFF2-40B4-BE49-F238E27FC236}">
                  <a16:creationId xmlns:a16="http://schemas.microsoft.com/office/drawing/2014/main" id="{FFB92738-DD35-4F30-9FAD-4E04199C7CCC}"/>
                </a:ext>
              </a:extLst>
            </p:cNvPr>
            <p:cNvSpPr/>
            <p:nvPr/>
          </p:nvSpPr>
          <p:spPr>
            <a:xfrm>
              <a:off x="6058536" y="958188"/>
              <a:ext cx="151200" cy="549109"/>
            </a:xfrm>
            <a:custGeom>
              <a:avLst/>
              <a:gdLst>
                <a:gd name="connsiteX0" fmla="*/ 75600 w 151200"/>
                <a:gd name="connsiteY0" fmla="*/ 549110 h 549109"/>
                <a:gd name="connsiteX1" fmla="*/ 75600 w 151200"/>
                <a:gd name="connsiteY1" fmla="*/ 549110 h 549109"/>
                <a:gd name="connsiteX2" fmla="*/ 0 w 151200"/>
                <a:gd name="connsiteY2" fmla="*/ 473509 h 549109"/>
                <a:gd name="connsiteX3" fmla="*/ 0 w 151200"/>
                <a:gd name="connsiteY3" fmla="*/ 75600 h 549109"/>
                <a:gd name="connsiteX4" fmla="*/ 75600 w 151200"/>
                <a:gd name="connsiteY4" fmla="*/ 0 h 549109"/>
                <a:gd name="connsiteX5" fmla="*/ 75600 w 151200"/>
                <a:gd name="connsiteY5" fmla="*/ 0 h 549109"/>
                <a:gd name="connsiteX6" fmla="*/ 151200 w 151200"/>
                <a:gd name="connsiteY6" fmla="*/ 75600 h 549109"/>
                <a:gd name="connsiteX7" fmla="*/ 151200 w 151200"/>
                <a:gd name="connsiteY7" fmla="*/ 473375 h 549109"/>
                <a:gd name="connsiteX8" fmla="*/ 75600 w 151200"/>
                <a:gd name="connsiteY8" fmla="*/ 549110 h 54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200" h="549109">
                  <a:moveTo>
                    <a:pt x="75600" y="549110"/>
                  </a:moveTo>
                  <a:lnTo>
                    <a:pt x="75600" y="549110"/>
                  </a:lnTo>
                  <a:cubicBezTo>
                    <a:pt x="34033" y="549110"/>
                    <a:pt x="0" y="515076"/>
                    <a:pt x="0" y="473509"/>
                  </a:cubicBezTo>
                  <a:lnTo>
                    <a:pt x="0" y="75600"/>
                  </a:lnTo>
                  <a:cubicBezTo>
                    <a:pt x="0" y="34033"/>
                    <a:pt x="34033" y="0"/>
                    <a:pt x="75600" y="0"/>
                  </a:cubicBezTo>
                  <a:lnTo>
                    <a:pt x="75600" y="0"/>
                  </a:lnTo>
                  <a:cubicBezTo>
                    <a:pt x="117167" y="0"/>
                    <a:pt x="151200" y="34033"/>
                    <a:pt x="151200" y="75600"/>
                  </a:cubicBezTo>
                  <a:lnTo>
                    <a:pt x="151200" y="473375"/>
                  </a:lnTo>
                  <a:cubicBezTo>
                    <a:pt x="151200" y="515076"/>
                    <a:pt x="117167" y="549110"/>
                    <a:pt x="75600" y="549110"/>
                  </a:cubicBezTo>
                  <a:close/>
                </a:path>
              </a:pathLst>
            </a:custGeom>
            <a:gradFill>
              <a:gsLst>
                <a:gs pos="0">
                  <a:srgbClr val="F3B184"/>
                </a:gs>
                <a:gs pos="100000">
                  <a:srgbClr val="ED7D31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3" name="Graphic 2">
              <a:extLst>
                <a:ext uri="{FF2B5EF4-FFF2-40B4-BE49-F238E27FC236}">
                  <a16:creationId xmlns:a16="http://schemas.microsoft.com/office/drawing/2014/main" id="{8FA04A6E-7682-43D1-97D7-D9E3F92F302C}"/>
                </a:ext>
              </a:extLst>
            </p:cNvPr>
            <p:cNvSpPr/>
            <p:nvPr/>
          </p:nvSpPr>
          <p:spPr>
            <a:xfrm>
              <a:off x="7591389" y="2955671"/>
              <a:ext cx="548975" cy="151200"/>
            </a:xfrm>
            <a:custGeom>
              <a:avLst/>
              <a:gdLst>
                <a:gd name="connsiteX0" fmla="*/ 0 w 548975"/>
                <a:gd name="connsiteY0" fmla="*/ 75600 h 151200"/>
                <a:gd name="connsiteX1" fmla="*/ 0 w 548975"/>
                <a:gd name="connsiteY1" fmla="*/ 75600 h 151200"/>
                <a:gd name="connsiteX2" fmla="*/ 75600 w 548975"/>
                <a:gd name="connsiteY2" fmla="*/ 0 h 151200"/>
                <a:gd name="connsiteX3" fmla="*/ 473375 w 548975"/>
                <a:gd name="connsiteY3" fmla="*/ 0 h 151200"/>
                <a:gd name="connsiteX4" fmla="*/ 548975 w 548975"/>
                <a:gd name="connsiteY4" fmla="*/ 75600 h 151200"/>
                <a:gd name="connsiteX5" fmla="*/ 548975 w 548975"/>
                <a:gd name="connsiteY5" fmla="*/ 75600 h 151200"/>
                <a:gd name="connsiteX6" fmla="*/ 473375 w 548975"/>
                <a:gd name="connsiteY6" fmla="*/ 151200 h 151200"/>
                <a:gd name="connsiteX7" fmla="*/ 75600 w 548975"/>
                <a:gd name="connsiteY7" fmla="*/ 151200 h 151200"/>
                <a:gd name="connsiteX8" fmla="*/ 0 w 548975"/>
                <a:gd name="connsiteY8" fmla="*/ 75600 h 15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8975" h="151200">
                  <a:moveTo>
                    <a:pt x="0" y="75600"/>
                  </a:moveTo>
                  <a:lnTo>
                    <a:pt x="0" y="75600"/>
                  </a:lnTo>
                  <a:cubicBezTo>
                    <a:pt x="0" y="34033"/>
                    <a:pt x="34033" y="0"/>
                    <a:pt x="75600" y="0"/>
                  </a:cubicBezTo>
                  <a:lnTo>
                    <a:pt x="473375" y="0"/>
                  </a:lnTo>
                  <a:cubicBezTo>
                    <a:pt x="514942" y="0"/>
                    <a:pt x="548975" y="34033"/>
                    <a:pt x="548975" y="75600"/>
                  </a:cubicBezTo>
                  <a:lnTo>
                    <a:pt x="548975" y="75600"/>
                  </a:lnTo>
                  <a:cubicBezTo>
                    <a:pt x="548975" y="117167"/>
                    <a:pt x="514942" y="151200"/>
                    <a:pt x="473375" y="151200"/>
                  </a:cubicBezTo>
                  <a:lnTo>
                    <a:pt x="75600" y="151200"/>
                  </a:lnTo>
                  <a:cubicBezTo>
                    <a:pt x="34033" y="151335"/>
                    <a:pt x="0" y="117301"/>
                    <a:pt x="0" y="75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3B184"/>
                </a:gs>
                <a:gs pos="95000">
                  <a:srgbClr val="ED7D31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Graphic 2">
              <a:extLst>
                <a:ext uri="{FF2B5EF4-FFF2-40B4-BE49-F238E27FC236}">
                  <a16:creationId xmlns:a16="http://schemas.microsoft.com/office/drawing/2014/main" id="{E03B3B7C-64CF-4AD0-AA83-D8AD5D2885D9}"/>
                </a:ext>
              </a:extLst>
            </p:cNvPr>
            <p:cNvSpPr/>
            <p:nvPr/>
          </p:nvSpPr>
          <p:spPr>
            <a:xfrm>
              <a:off x="4051637" y="2955671"/>
              <a:ext cx="548975" cy="151200"/>
            </a:xfrm>
            <a:custGeom>
              <a:avLst/>
              <a:gdLst>
                <a:gd name="connsiteX0" fmla="*/ 0 w 548975"/>
                <a:gd name="connsiteY0" fmla="*/ 75600 h 151200"/>
                <a:gd name="connsiteX1" fmla="*/ 0 w 548975"/>
                <a:gd name="connsiteY1" fmla="*/ 75600 h 151200"/>
                <a:gd name="connsiteX2" fmla="*/ 75600 w 548975"/>
                <a:gd name="connsiteY2" fmla="*/ 0 h 151200"/>
                <a:gd name="connsiteX3" fmla="*/ 473375 w 548975"/>
                <a:gd name="connsiteY3" fmla="*/ 0 h 151200"/>
                <a:gd name="connsiteX4" fmla="*/ 548975 w 548975"/>
                <a:gd name="connsiteY4" fmla="*/ 75600 h 151200"/>
                <a:gd name="connsiteX5" fmla="*/ 548975 w 548975"/>
                <a:gd name="connsiteY5" fmla="*/ 75600 h 151200"/>
                <a:gd name="connsiteX6" fmla="*/ 473375 w 548975"/>
                <a:gd name="connsiteY6" fmla="*/ 151200 h 151200"/>
                <a:gd name="connsiteX7" fmla="*/ 75600 w 548975"/>
                <a:gd name="connsiteY7" fmla="*/ 151200 h 151200"/>
                <a:gd name="connsiteX8" fmla="*/ 0 w 548975"/>
                <a:gd name="connsiteY8" fmla="*/ 75600 h 15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8975" h="151200">
                  <a:moveTo>
                    <a:pt x="0" y="75600"/>
                  </a:moveTo>
                  <a:lnTo>
                    <a:pt x="0" y="75600"/>
                  </a:lnTo>
                  <a:cubicBezTo>
                    <a:pt x="0" y="34033"/>
                    <a:pt x="34033" y="0"/>
                    <a:pt x="75600" y="0"/>
                  </a:cubicBezTo>
                  <a:lnTo>
                    <a:pt x="473375" y="0"/>
                  </a:lnTo>
                  <a:cubicBezTo>
                    <a:pt x="514942" y="0"/>
                    <a:pt x="548975" y="34033"/>
                    <a:pt x="548975" y="75600"/>
                  </a:cubicBezTo>
                  <a:lnTo>
                    <a:pt x="548975" y="75600"/>
                  </a:lnTo>
                  <a:cubicBezTo>
                    <a:pt x="548975" y="117167"/>
                    <a:pt x="514942" y="151200"/>
                    <a:pt x="473375" y="151200"/>
                  </a:cubicBezTo>
                  <a:lnTo>
                    <a:pt x="75600" y="151200"/>
                  </a:lnTo>
                  <a:cubicBezTo>
                    <a:pt x="34033" y="151335"/>
                    <a:pt x="0" y="117301"/>
                    <a:pt x="0" y="7560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rgbClr val="ED7D31"/>
                </a:gs>
                <a:gs pos="100000">
                  <a:srgbClr val="F3B18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Graphic 2">
              <a:extLst>
                <a:ext uri="{FF2B5EF4-FFF2-40B4-BE49-F238E27FC236}">
                  <a16:creationId xmlns:a16="http://schemas.microsoft.com/office/drawing/2014/main" id="{6EC774F4-4237-403E-A947-C3F367EBE43B}"/>
                </a:ext>
              </a:extLst>
            </p:cNvPr>
            <p:cNvSpPr/>
            <p:nvPr/>
          </p:nvSpPr>
          <p:spPr>
            <a:xfrm>
              <a:off x="7131298" y="1563627"/>
              <a:ext cx="432413" cy="432413"/>
            </a:xfrm>
            <a:custGeom>
              <a:avLst/>
              <a:gdLst>
                <a:gd name="connsiteX0" fmla="*/ 22095 w 432413"/>
                <a:gd name="connsiteY0" fmla="*/ 410319 h 432413"/>
                <a:gd name="connsiteX1" fmla="*/ 22095 w 432413"/>
                <a:gd name="connsiteY1" fmla="*/ 410319 h 432413"/>
                <a:gd name="connsiteX2" fmla="*/ 22095 w 432413"/>
                <a:gd name="connsiteY2" fmla="*/ 303376 h 432413"/>
                <a:gd name="connsiteX3" fmla="*/ 303376 w 432413"/>
                <a:gd name="connsiteY3" fmla="*/ 22095 h 432413"/>
                <a:gd name="connsiteX4" fmla="*/ 410319 w 432413"/>
                <a:gd name="connsiteY4" fmla="*/ 22095 h 432413"/>
                <a:gd name="connsiteX5" fmla="*/ 410319 w 432413"/>
                <a:gd name="connsiteY5" fmla="*/ 22095 h 432413"/>
                <a:gd name="connsiteX6" fmla="*/ 410319 w 432413"/>
                <a:gd name="connsiteY6" fmla="*/ 129038 h 432413"/>
                <a:gd name="connsiteX7" fmla="*/ 129038 w 432413"/>
                <a:gd name="connsiteY7" fmla="*/ 410319 h 432413"/>
                <a:gd name="connsiteX8" fmla="*/ 22095 w 432413"/>
                <a:gd name="connsiteY8" fmla="*/ 410319 h 432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2413" h="432413">
                  <a:moveTo>
                    <a:pt x="22095" y="410319"/>
                  </a:moveTo>
                  <a:lnTo>
                    <a:pt x="22095" y="410319"/>
                  </a:lnTo>
                  <a:cubicBezTo>
                    <a:pt x="-7365" y="380859"/>
                    <a:pt x="-7365" y="332701"/>
                    <a:pt x="22095" y="303376"/>
                  </a:cubicBezTo>
                  <a:lnTo>
                    <a:pt x="303376" y="22095"/>
                  </a:lnTo>
                  <a:cubicBezTo>
                    <a:pt x="332835" y="-7365"/>
                    <a:pt x="380994" y="-7365"/>
                    <a:pt x="410319" y="22095"/>
                  </a:cubicBezTo>
                  <a:lnTo>
                    <a:pt x="410319" y="22095"/>
                  </a:lnTo>
                  <a:cubicBezTo>
                    <a:pt x="439779" y="51555"/>
                    <a:pt x="439779" y="99713"/>
                    <a:pt x="410319" y="129038"/>
                  </a:cubicBezTo>
                  <a:lnTo>
                    <a:pt x="129038" y="410319"/>
                  </a:lnTo>
                  <a:cubicBezTo>
                    <a:pt x="99713" y="439779"/>
                    <a:pt x="51555" y="439779"/>
                    <a:pt x="22095" y="410319"/>
                  </a:cubicBezTo>
                  <a:close/>
                </a:path>
              </a:pathLst>
            </a:custGeom>
            <a:gradFill>
              <a:gsLst>
                <a:gs pos="18000">
                  <a:srgbClr val="ED7D31"/>
                </a:gs>
                <a:gs pos="100000">
                  <a:srgbClr val="F3B184"/>
                </a:gs>
              </a:gsLst>
              <a:path path="circle">
                <a:fillToRect l="100000" t="100000"/>
              </a:path>
            </a:gra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46" name="Graphic 2">
              <a:extLst>
                <a:ext uri="{FF2B5EF4-FFF2-40B4-BE49-F238E27FC236}">
                  <a16:creationId xmlns:a16="http://schemas.microsoft.com/office/drawing/2014/main" id="{22723D4D-796B-4CA1-897A-9BD022048028}"/>
                </a:ext>
              </a:extLst>
            </p:cNvPr>
            <p:cNvSpPr/>
            <p:nvPr/>
          </p:nvSpPr>
          <p:spPr>
            <a:xfrm>
              <a:off x="4628289" y="4066636"/>
              <a:ext cx="432413" cy="432312"/>
            </a:xfrm>
            <a:custGeom>
              <a:avLst/>
              <a:gdLst>
                <a:gd name="connsiteX0" fmla="*/ 22095 w 432413"/>
                <a:gd name="connsiteY0" fmla="*/ 410319 h 432312"/>
                <a:gd name="connsiteX1" fmla="*/ 22095 w 432413"/>
                <a:gd name="connsiteY1" fmla="*/ 410319 h 432312"/>
                <a:gd name="connsiteX2" fmla="*/ 22095 w 432413"/>
                <a:gd name="connsiteY2" fmla="*/ 303376 h 432312"/>
                <a:gd name="connsiteX3" fmla="*/ 303376 w 432413"/>
                <a:gd name="connsiteY3" fmla="*/ 22095 h 432312"/>
                <a:gd name="connsiteX4" fmla="*/ 410319 w 432413"/>
                <a:gd name="connsiteY4" fmla="*/ 22095 h 432312"/>
                <a:gd name="connsiteX5" fmla="*/ 410319 w 432413"/>
                <a:gd name="connsiteY5" fmla="*/ 22095 h 432312"/>
                <a:gd name="connsiteX6" fmla="*/ 410319 w 432413"/>
                <a:gd name="connsiteY6" fmla="*/ 129038 h 432312"/>
                <a:gd name="connsiteX7" fmla="*/ 129038 w 432413"/>
                <a:gd name="connsiteY7" fmla="*/ 410319 h 432312"/>
                <a:gd name="connsiteX8" fmla="*/ 22095 w 432413"/>
                <a:gd name="connsiteY8" fmla="*/ 410319 h 43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2413" h="432312">
                  <a:moveTo>
                    <a:pt x="22095" y="410319"/>
                  </a:moveTo>
                  <a:lnTo>
                    <a:pt x="22095" y="410319"/>
                  </a:lnTo>
                  <a:cubicBezTo>
                    <a:pt x="-7365" y="380859"/>
                    <a:pt x="-7365" y="332701"/>
                    <a:pt x="22095" y="303376"/>
                  </a:cubicBezTo>
                  <a:lnTo>
                    <a:pt x="303376" y="22095"/>
                  </a:lnTo>
                  <a:cubicBezTo>
                    <a:pt x="332835" y="-7365"/>
                    <a:pt x="380994" y="-7365"/>
                    <a:pt x="410319" y="22095"/>
                  </a:cubicBezTo>
                  <a:lnTo>
                    <a:pt x="410319" y="22095"/>
                  </a:lnTo>
                  <a:cubicBezTo>
                    <a:pt x="439779" y="51555"/>
                    <a:pt x="439779" y="99713"/>
                    <a:pt x="410319" y="129038"/>
                  </a:cubicBezTo>
                  <a:lnTo>
                    <a:pt x="129038" y="410319"/>
                  </a:lnTo>
                  <a:cubicBezTo>
                    <a:pt x="99713" y="439644"/>
                    <a:pt x="51555" y="439644"/>
                    <a:pt x="22095" y="410319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rgbClr val="ED7D31"/>
                </a:gs>
                <a:gs pos="100000">
                  <a:srgbClr val="F3B18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Graphic 2">
              <a:extLst>
                <a:ext uri="{FF2B5EF4-FFF2-40B4-BE49-F238E27FC236}">
                  <a16:creationId xmlns:a16="http://schemas.microsoft.com/office/drawing/2014/main" id="{9F1F5F74-3EFB-4BA3-A372-E2999DC2FE98}"/>
                </a:ext>
              </a:extLst>
            </p:cNvPr>
            <p:cNvSpPr/>
            <p:nvPr/>
          </p:nvSpPr>
          <p:spPr>
            <a:xfrm>
              <a:off x="7131298" y="4066501"/>
              <a:ext cx="432413" cy="432413"/>
            </a:xfrm>
            <a:custGeom>
              <a:avLst/>
              <a:gdLst>
                <a:gd name="connsiteX0" fmla="*/ 22095 w 432413"/>
                <a:gd name="connsiteY0" fmla="*/ 22095 h 432413"/>
                <a:gd name="connsiteX1" fmla="*/ 22095 w 432413"/>
                <a:gd name="connsiteY1" fmla="*/ 22095 h 432413"/>
                <a:gd name="connsiteX2" fmla="*/ 129038 w 432413"/>
                <a:gd name="connsiteY2" fmla="*/ 22095 h 432413"/>
                <a:gd name="connsiteX3" fmla="*/ 410319 w 432413"/>
                <a:gd name="connsiteY3" fmla="*/ 303375 h 432413"/>
                <a:gd name="connsiteX4" fmla="*/ 410319 w 432413"/>
                <a:gd name="connsiteY4" fmla="*/ 410319 h 432413"/>
                <a:gd name="connsiteX5" fmla="*/ 410319 w 432413"/>
                <a:gd name="connsiteY5" fmla="*/ 410319 h 432413"/>
                <a:gd name="connsiteX6" fmla="*/ 303376 w 432413"/>
                <a:gd name="connsiteY6" fmla="*/ 410319 h 432413"/>
                <a:gd name="connsiteX7" fmla="*/ 22095 w 432413"/>
                <a:gd name="connsiteY7" fmla="*/ 129038 h 432413"/>
                <a:gd name="connsiteX8" fmla="*/ 22095 w 432413"/>
                <a:gd name="connsiteY8" fmla="*/ 22095 h 432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2413" h="432413">
                  <a:moveTo>
                    <a:pt x="22095" y="22095"/>
                  </a:moveTo>
                  <a:lnTo>
                    <a:pt x="22095" y="22095"/>
                  </a:lnTo>
                  <a:cubicBezTo>
                    <a:pt x="51555" y="-7365"/>
                    <a:pt x="99713" y="-7365"/>
                    <a:pt x="129038" y="22095"/>
                  </a:cubicBezTo>
                  <a:lnTo>
                    <a:pt x="410319" y="303375"/>
                  </a:lnTo>
                  <a:cubicBezTo>
                    <a:pt x="439779" y="332835"/>
                    <a:pt x="439779" y="380994"/>
                    <a:pt x="410319" y="410319"/>
                  </a:cubicBezTo>
                  <a:lnTo>
                    <a:pt x="410319" y="410319"/>
                  </a:lnTo>
                  <a:cubicBezTo>
                    <a:pt x="380859" y="439779"/>
                    <a:pt x="332701" y="439779"/>
                    <a:pt x="303376" y="410319"/>
                  </a:cubicBezTo>
                  <a:lnTo>
                    <a:pt x="22095" y="129038"/>
                  </a:lnTo>
                  <a:cubicBezTo>
                    <a:pt x="-7365" y="99713"/>
                    <a:pt x="-7365" y="51555"/>
                    <a:pt x="22095" y="2209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3B184"/>
                </a:gs>
                <a:gs pos="100000">
                  <a:srgbClr val="ED7D31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Graphic 2">
              <a:extLst>
                <a:ext uri="{FF2B5EF4-FFF2-40B4-BE49-F238E27FC236}">
                  <a16:creationId xmlns:a16="http://schemas.microsoft.com/office/drawing/2014/main" id="{806260C1-A6BC-4E4E-9A2C-CC485294ACDE}"/>
                </a:ext>
              </a:extLst>
            </p:cNvPr>
            <p:cNvSpPr/>
            <p:nvPr/>
          </p:nvSpPr>
          <p:spPr>
            <a:xfrm>
              <a:off x="4628390" y="1563627"/>
              <a:ext cx="432312" cy="432413"/>
            </a:xfrm>
            <a:custGeom>
              <a:avLst/>
              <a:gdLst>
                <a:gd name="connsiteX0" fmla="*/ 21994 w 432312"/>
                <a:gd name="connsiteY0" fmla="*/ 22095 h 432413"/>
                <a:gd name="connsiteX1" fmla="*/ 21994 w 432312"/>
                <a:gd name="connsiteY1" fmla="*/ 22095 h 432413"/>
                <a:gd name="connsiteX2" fmla="*/ 128937 w 432312"/>
                <a:gd name="connsiteY2" fmla="*/ 22095 h 432413"/>
                <a:gd name="connsiteX3" fmla="*/ 410218 w 432312"/>
                <a:gd name="connsiteY3" fmla="*/ 303376 h 432413"/>
                <a:gd name="connsiteX4" fmla="*/ 410218 w 432312"/>
                <a:gd name="connsiteY4" fmla="*/ 410319 h 432413"/>
                <a:gd name="connsiteX5" fmla="*/ 410218 w 432312"/>
                <a:gd name="connsiteY5" fmla="*/ 410319 h 432413"/>
                <a:gd name="connsiteX6" fmla="*/ 303275 w 432312"/>
                <a:gd name="connsiteY6" fmla="*/ 410319 h 432413"/>
                <a:gd name="connsiteX7" fmla="*/ 21994 w 432312"/>
                <a:gd name="connsiteY7" fmla="*/ 129038 h 432413"/>
                <a:gd name="connsiteX8" fmla="*/ 21994 w 432312"/>
                <a:gd name="connsiteY8" fmla="*/ 22095 h 432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2312" h="432413">
                  <a:moveTo>
                    <a:pt x="21994" y="22095"/>
                  </a:moveTo>
                  <a:lnTo>
                    <a:pt x="21994" y="22095"/>
                  </a:lnTo>
                  <a:cubicBezTo>
                    <a:pt x="51454" y="-7365"/>
                    <a:pt x="99612" y="-7365"/>
                    <a:pt x="128937" y="22095"/>
                  </a:cubicBezTo>
                  <a:lnTo>
                    <a:pt x="410218" y="303376"/>
                  </a:lnTo>
                  <a:cubicBezTo>
                    <a:pt x="439678" y="332835"/>
                    <a:pt x="439678" y="380994"/>
                    <a:pt x="410218" y="410319"/>
                  </a:cubicBezTo>
                  <a:lnTo>
                    <a:pt x="410218" y="410319"/>
                  </a:lnTo>
                  <a:cubicBezTo>
                    <a:pt x="380758" y="439779"/>
                    <a:pt x="332600" y="439779"/>
                    <a:pt x="303275" y="410319"/>
                  </a:cubicBezTo>
                  <a:lnTo>
                    <a:pt x="21994" y="129038"/>
                  </a:lnTo>
                  <a:cubicBezTo>
                    <a:pt x="-7331" y="99578"/>
                    <a:pt x="-7331" y="51420"/>
                    <a:pt x="21994" y="22095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rgbClr val="ED7D31"/>
                </a:gs>
                <a:gs pos="100000">
                  <a:srgbClr val="F3B18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55" name="Group 1">
            <a:extLst>
              <a:ext uri="{FF2B5EF4-FFF2-40B4-BE49-F238E27FC236}">
                <a16:creationId xmlns:a16="http://schemas.microsoft.com/office/drawing/2014/main" id="{939E251F-9108-4C8D-8D92-E299DE1A7A40}"/>
              </a:ext>
            </a:extLst>
          </p:cNvPr>
          <p:cNvGrpSpPr/>
          <p:nvPr/>
        </p:nvGrpSpPr>
        <p:grpSpPr>
          <a:xfrm>
            <a:off x="1038536" y="1569925"/>
            <a:ext cx="4558771" cy="1081130"/>
            <a:chOff x="2439140" y="2653784"/>
            <a:chExt cx="4558771" cy="1081130"/>
          </a:xfrm>
        </p:grpSpPr>
        <p:sp>
          <p:nvSpPr>
            <p:cNvPr id="56" name="TextBox 13">
              <a:extLst>
                <a:ext uri="{FF2B5EF4-FFF2-40B4-BE49-F238E27FC236}">
                  <a16:creationId xmlns:a16="http://schemas.microsoft.com/office/drawing/2014/main" id="{3111334F-6510-4B05-A738-E78EA4876A52}"/>
                </a:ext>
              </a:extLst>
            </p:cNvPr>
            <p:cNvSpPr txBox="1"/>
            <p:nvPr/>
          </p:nvSpPr>
          <p:spPr>
            <a:xfrm>
              <a:off x="2439140" y="2653784"/>
              <a:ext cx="45587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spc="-110" dirty="0" err="1">
                  <a:solidFill>
                    <a:schemeClr val="bg1"/>
                  </a:solidFill>
                  <a:latin typeface="+mj-lt"/>
                </a:rPr>
                <a:t>Problema</a:t>
              </a:r>
              <a:endParaRPr lang="en-US" sz="5400" b="1" spc="-11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7" name="Rectangle 15">
              <a:extLst>
                <a:ext uri="{FF2B5EF4-FFF2-40B4-BE49-F238E27FC236}">
                  <a16:creationId xmlns:a16="http://schemas.microsoft.com/office/drawing/2014/main" id="{8ACBE787-31CE-4CF3-BD92-29DD4C1F61BE}"/>
                </a:ext>
              </a:extLst>
            </p:cNvPr>
            <p:cNvSpPr/>
            <p:nvPr/>
          </p:nvSpPr>
          <p:spPr>
            <a:xfrm>
              <a:off x="2557130" y="3665858"/>
              <a:ext cx="822960" cy="69056"/>
            </a:xfrm>
            <a:prstGeom prst="rect">
              <a:avLst/>
            </a:prstGeom>
            <a:gradFill>
              <a:gsLst>
                <a:gs pos="15000">
                  <a:srgbClr val="EA9F5A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Freeform: Shape 25">
            <a:extLst>
              <a:ext uri="{FF2B5EF4-FFF2-40B4-BE49-F238E27FC236}">
                <a16:creationId xmlns:a16="http://schemas.microsoft.com/office/drawing/2014/main" id="{36AD195E-149E-4207-AF9C-61AC90C2E9FC}"/>
              </a:ext>
            </a:extLst>
          </p:cNvPr>
          <p:cNvSpPr/>
          <p:nvPr/>
        </p:nvSpPr>
        <p:spPr>
          <a:xfrm rot="5560254">
            <a:off x="-1605180" y="5243956"/>
            <a:ext cx="4622800" cy="5013430"/>
          </a:xfrm>
          <a:custGeom>
            <a:avLst/>
            <a:gdLst>
              <a:gd name="connsiteX0" fmla="*/ 3112194 w 4622800"/>
              <a:gd name="connsiteY0" fmla="*/ 0 h 5013430"/>
              <a:gd name="connsiteX1" fmla="*/ 3772444 w 4622800"/>
              <a:gd name="connsiteY1" fmla="*/ 176915 h 5013430"/>
              <a:gd name="connsiteX2" fmla="*/ 4622800 w 4622800"/>
              <a:gd name="connsiteY2" fmla="*/ 667865 h 5013430"/>
              <a:gd name="connsiteX3" fmla="*/ 4622800 w 4622800"/>
              <a:gd name="connsiteY3" fmla="*/ 5013430 h 5013430"/>
              <a:gd name="connsiteX4" fmla="*/ 142026 w 4622800"/>
              <a:gd name="connsiteY4" fmla="*/ 5013430 h 5013430"/>
              <a:gd name="connsiteX5" fmla="*/ 101181 w 4622800"/>
              <a:gd name="connsiteY5" fmla="*/ 4930758 h 5013430"/>
              <a:gd name="connsiteX6" fmla="*/ 0 w 4622800"/>
              <a:gd name="connsiteY6" fmla="*/ 4423789 h 5013430"/>
              <a:gd name="connsiteX7" fmla="*/ 0 w 4622800"/>
              <a:gd name="connsiteY7" fmla="*/ 2354943 h 5013430"/>
              <a:gd name="connsiteX8" fmla="*/ 660251 w 4622800"/>
              <a:gd name="connsiteY8" fmla="*/ 1211345 h 5013430"/>
              <a:gd name="connsiteX9" fmla="*/ 2451942 w 4622800"/>
              <a:gd name="connsiteY9" fmla="*/ 176915 h 5013430"/>
              <a:gd name="connsiteX10" fmla="*/ 3112194 w 4622800"/>
              <a:gd name="connsiteY10" fmla="*/ 0 h 5013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622800" h="5013430">
                <a:moveTo>
                  <a:pt x="3112194" y="0"/>
                </a:moveTo>
                <a:cubicBezTo>
                  <a:pt x="3340179" y="0"/>
                  <a:pt x="3568163" y="58972"/>
                  <a:pt x="3772444" y="176915"/>
                </a:cubicBezTo>
                <a:lnTo>
                  <a:pt x="4622800" y="667865"/>
                </a:lnTo>
                <a:lnTo>
                  <a:pt x="4622800" y="5013430"/>
                </a:lnTo>
                <a:lnTo>
                  <a:pt x="142026" y="5013430"/>
                </a:lnTo>
                <a:lnTo>
                  <a:pt x="101181" y="4930758"/>
                </a:lnTo>
                <a:cubicBezTo>
                  <a:pt x="35394" y="4772582"/>
                  <a:pt x="0" y="4600706"/>
                  <a:pt x="0" y="4423789"/>
                </a:cubicBezTo>
                <a:lnTo>
                  <a:pt x="0" y="2354943"/>
                </a:lnTo>
                <a:cubicBezTo>
                  <a:pt x="0" y="1883166"/>
                  <a:pt x="251687" y="1447229"/>
                  <a:pt x="660251" y="1211345"/>
                </a:cubicBezTo>
                <a:lnTo>
                  <a:pt x="2451942" y="176915"/>
                </a:lnTo>
                <a:cubicBezTo>
                  <a:pt x="2656225" y="58972"/>
                  <a:pt x="2884210" y="0"/>
                  <a:pt x="3112194" y="0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85000">
                <a:srgbClr val="EA9F5A"/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000" b="1" dirty="0">
              <a:latin typeface="+mj-lt"/>
            </a:endParaRPr>
          </a:p>
        </p:txBody>
      </p:sp>
      <p:sp>
        <p:nvSpPr>
          <p:cNvPr id="52" name="TextBox 14">
            <a:extLst>
              <a:ext uri="{FF2B5EF4-FFF2-40B4-BE49-F238E27FC236}">
                <a16:creationId xmlns:a16="http://schemas.microsoft.com/office/drawing/2014/main" id="{F2D6EDC9-C604-45A1-828E-DF12F4906E31}"/>
              </a:ext>
            </a:extLst>
          </p:cNvPr>
          <p:cNvSpPr txBox="1"/>
          <p:nvPr/>
        </p:nvSpPr>
        <p:spPr>
          <a:xfrm>
            <a:off x="1035023" y="2916312"/>
            <a:ext cx="3832599" cy="1026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buClr>
                <a:srgbClr val="ED7D31"/>
              </a:buClr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I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principali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brand di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lusso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sono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privi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di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un’applicazione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che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funga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da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supporto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allo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shop assistant.</a:t>
            </a:r>
          </a:p>
        </p:txBody>
      </p:sp>
    </p:spTree>
    <p:extLst>
      <p:ext uri="{BB962C8B-B14F-4D97-AF65-F5344CB8AC3E}">
        <p14:creationId xmlns:p14="http://schemas.microsoft.com/office/powerpoint/2010/main" val="2645929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5E-6 1.48148E-6 L 5E-6 0.1331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64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4.58333E-6 1.11111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7604 0.14815 L -2.70833E-6 -2.59259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2" y="-7407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0.1456 L -6.25E-7 -2.22222E-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8" grpId="1" animBg="1"/>
      <p:bldP spid="52" grpId="0"/>
      <p:bldP spid="5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A1886BDF-6696-47FF-AB37-E67F6D834BBB}"/>
              </a:ext>
            </a:extLst>
          </p:cNvPr>
          <p:cNvSpPr/>
          <p:nvPr/>
        </p:nvSpPr>
        <p:spPr>
          <a:xfrm rot="655589">
            <a:off x="5318458" y="720232"/>
            <a:ext cx="3406843" cy="5417532"/>
          </a:xfrm>
          <a:prstGeom prst="roundRect">
            <a:avLst>
              <a:gd name="adj" fmla="val 50000"/>
            </a:avLst>
          </a:prstGeom>
          <a:solidFill>
            <a:srgbClr val="182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CC80EAC-FFB7-48CB-8CA2-F72DE3898544}"/>
              </a:ext>
            </a:extLst>
          </p:cNvPr>
          <p:cNvGrpSpPr/>
          <p:nvPr/>
        </p:nvGrpSpPr>
        <p:grpSpPr>
          <a:xfrm>
            <a:off x="5661714" y="1660046"/>
            <a:ext cx="3547926" cy="3749739"/>
            <a:chOff x="3816043" y="1430337"/>
            <a:chExt cx="6372225" cy="6858001"/>
          </a:xfrm>
        </p:grpSpPr>
        <p:sp>
          <p:nvSpPr>
            <p:cNvPr id="3" name="Freeform 6">
              <a:extLst>
                <a:ext uri="{FF2B5EF4-FFF2-40B4-BE49-F238E27FC236}">
                  <a16:creationId xmlns:a16="http://schemas.microsoft.com/office/drawing/2014/main" id="{7A7E3756-4129-4017-9E12-D1AFC28AE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6043" y="4994275"/>
              <a:ext cx="6372225" cy="3294063"/>
            </a:xfrm>
            <a:custGeom>
              <a:avLst/>
              <a:gdLst>
                <a:gd name="T0" fmla="*/ 1256 w 2307"/>
                <a:gd name="T1" fmla="*/ 415 h 1192"/>
                <a:gd name="T2" fmla="*/ 573 w 2307"/>
                <a:gd name="T3" fmla="*/ 580 h 1192"/>
                <a:gd name="T4" fmla="*/ 0 w 2307"/>
                <a:gd name="T5" fmla="*/ 479 h 1192"/>
                <a:gd name="T6" fmla="*/ 1123 w 2307"/>
                <a:gd name="T7" fmla="*/ 1192 h 1192"/>
                <a:gd name="T8" fmla="*/ 2307 w 2307"/>
                <a:gd name="T9" fmla="*/ 322 h 1192"/>
                <a:gd name="T10" fmla="*/ 1256 w 2307"/>
                <a:gd name="T11" fmla="*/ 415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07" h="1192">
                  <a:moveTo>
                    <a:pt x="1256" y="415"/>
                  </a:moveTo>
                  <a:cubicBezTo>
                    <a:pt x="1045" y="502"/>
                    <a:pt x="826" y="592"/>
                    <a:pt x="573" y="580"/>
                  </a:cubicBezTo>
                  <a:cubicBezTo>
                    <a:pt x="359" y="570"/>
                    <a:pt x="211" y="642"/>
                    <a:pt x="0" y="479"/>
                  </a:cubicBezTo>
                  <a:cubicBezTo>
                    <a:pt x="206" y="785"/>
                    <a:pt x="567" y="1192"/>
                    <a:pt x="1123" y="1192"/>
                  </a:cubicBezTo>
                  <a:cubicBezTo>
                    <a:pt x="1619" y="1192"/>
                    <a:pt x="2108" y="743"/>
                    <a:pt x="2307" y="322"/>
                  </a:cubicBezTo>
                  <a:cubicBezTo>
                    <a:pt x="1944" y="0"/>
                    <a:pt x="1602" y="273"/>
                    <a:pt x="1256" y="415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B68D9821-7BD6-439D-8C65-CEAC6054F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9381" y="1430337"/>
              <a:ext cx="6032500" cy="3001963"/>
            </a:xfrm>
            <a:custGeom>
              <a:avLst/>
              <a:gdLst>
                <a:gd name="T0" fmla="*/ 1224 w 2184"/>
                <a:gd name="T1" fmla="*/ 723 h 1086"/>
                <a:gd name="T2" fmla="*/ 1836 w 2184"/>
                <a:gd name="T3" fmla="*/ 569 h 1086"/>
                <a:gd name="T4" fmla="*/ 2184 w 2184"/>
                <a:gd name="T5" fmla="*/ 619 h 1086"/>
                <a:gd name="T6" fmla="*/ 1111 w 2184"/>
                <a:gd name="T7" fmla="*/ 11 h 1086"/>
                <a:gd name="T8" fmla="*/ 0 w 2184"/>
                <a:gd name="T9" fmla="*/ 690 h 1086"/>
                <a:gd name="T10" fmla="*/ 1224 w 2184"/>
                <a:gd name="T11" fmla="*/ 723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4" h="1086">
                  <a:moveTo>
                    <a:pt x="1224" y="723"/>
                  </a:moveTo>
                  <a:cubicBezTo>
                    <a:pt x="1419" y="643"/>
                    <a:pt x="1620" y="561"/>
                    <a:pt x="1836" y="569"/>
                  </a:cubicBezTo>
                  <a:cubicBezTo>
                    <a:pt x="1968" y="574"/>
                    <a:pt x="2058" y="544"/>
                    <a:pt x="2184" y="619"/>
                  </a:cubicBezTo>
                  <a:cubicBezTo>
                    <a:pt x="1870" y="208"/>
                    <a:pt x="1580" y="22"/>
                    <a:pt x="1111" y="11"/>
                  </a:cubicBezTo>
                  <a:cubicBezTo>
                    <a:pt x="652" y="0"/>
                    <a:pt x="215" y="320"/>
                    <a:pt x="0" y="690"/>
                  </a:cubicBezTo>
                  <a:cubicBezTo>
                    <a:pt x="477" y="1086"/>
                    <a:pt x="860" y="873"/>
                    <a:pt x="1224" y="72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Oval 7">
              <a:extLst>
                <a:ext uri="{FF2B5EF4-FFF2-40B4-BE49-F238E27FC236}">
                  <a16:creationId xmlns:a16="http://schemas.microsoft.com/office/drawing/2014/main" id="{15434D45-C00B-44FC-8F9C-AA263AD52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2026" y="1817686"/>
              <a:ext cx="6080258" cy="6083301"/>
            </a:xfrm>
            <a:prstGeom prst="ellipse">
              <a:avLst/>
            </a:prstGeom>
            <a:solidFill>
              <a:srgbClr val="F3B184"/>
            </a:solidFill>
            <a:ln w="31750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1A27989D-B16D-4A12-8B38-9B218F04A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6043" y="5427662"/>
              <a:ext cx="6372225" cy="2860675"/>
            </a:xfrm>
            <a:custGeom>
              <a:avLst/>
              <a:gdLst>
                <a:gd name="T0" fmla="*/ 990 w 2307"/>
                <a:gd name="T1" fmla="*/ 258 h 1035"/>
                <a:gd name="T2" fmla="*/ 1673 w 2307"/>
                <a:gd name="T3" fmla="*/ 423 h 1035"/>
                <a:gd name="T4" fmla="*/ 2307 w 2307"/>
                <a:gd name="T5" fmla="*/ 165 h 1035"/>
                <a:gd name="T6" fmla="*/ 1123 w 2307"/>
                <a:gd name="T7" fmla="*/ 1035 h 1035"/>
                <a:gd name="T8" fmla="*/ 0 w 2307"/>
                <a:gd name="T9" fmla="*/ 322 h 1035"/>
                <a:gd name="T10" fmla="*/ 990 w 2307"/>
                <a:gd name="T11" fmla="*/ 258 h 10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07" h="1035">
                  <a:moveTo>
                    <a:pt x="990" y="258"/>
                  </a:moveTo>
                  <a:cubicBezTo>
                    <a:pt x="1201" y="345"/>
                    <a:pt x="1420" y="435"/>
                    <a:pt x="1673" y="423"/>
                  </a:cubicBezTo>
                  <a:cubicBezTo>
                    <a:pt x="1887" y="413"/>
                    <a:pt x="2096" y="328"/>
                    <a:pt x="2307" y="165"/>
                  </a:cubicBezTo>
                  <a:cubicBezTo>
                    <a:pt x="2149" y="669"/>
                    <a:pt x="1679" y="1035"/>
                    <a:pt x="1123" y="1035"/>
                  </a:cubicBezTo>
                  <a:cubicBezTo>
                    <a:pt x="627" y="1035"/>
                    <a:pt x="198" y="743"/>
                    <a:pt x="0" y="322"/>
                  </a:cubicBezTo>
                  <a:cubicBezTo>
                    <a:pt x="363" y="0"/>
                    <a:pt x="644" y="116"/>
                    <a:pt x="990" y="25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31750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CF2608EB-1A4E-47A8-8556-89028FFFB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9380" y="1433510"/>
              <a:ext cx="6032501" cy="2803525"/>
            </a:xfrm>
            <a:custGeom>
              <a:avLst/>
              <a:gdLst>
                <a:gd name="T0" fmla="*/ 998 w 2184"/>
                <a:gd name="T1" fmla="*/ 722 h 1014"/>
                <a:gd name="T2" fmla="*/ 386 w 2184"/>
                <a:gd name="T3" fmla="*/ 568 h 1014"/>
                <a:gd name="T4" fmla="*/ 0 w 2184"/>
                <a:gd name="T5" fmla="*/ 689 h 1014"/>
                <a:gd name="T6" fmla="*/ 1111 w 2184"/>
                <a:gd name="T7" fmla="*/ 0 h 1014"/>
                <a:gd name="T8" fmla="*/ 2184 w 2184"/>
                <a:gd name="T9" fmla="*/ 618 h 1014"/>
                <a:gd name="T10" fmla="*/ 998 w 2184"/>
                <a:gd name="T11" fmla="*/ 722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4" h="1014">
                  <a:moveTo>
                    <a:pt x="998" y="722"/>
                  </a:moveTo>
                  <a:cubicBezTo>
                    <a:pt x="803" y="642"/>
                    <a:pt x="602" y="560"/>
                    <a:pt x="386" y="568"/>
                  </a:cubicBezTo>
                  <a:cubicBezTo>
                    <a:pt x="253" y="573"/>
                    <a:pt x="126" y="613"/>
                    <a:pt x="0" y="689"/>
                  </a:cubicBezTo>
                  <a:cubicBezTo>
                    <a:pt x="203" y="280"/>
                    <a:pt x="624" y="0"/>
                    <a:pt x="1111" y="0"/>
                  </a:cubicBezTo>
                  <a:cubicBezTo>
                    <a:pt x="1569" y="0"/>
                    <a:pt x="1969" y="249"/>
                    <a:pt x="2184" y="618"/>
                  </a:cubicBezTo>
                  <a:cubicBezTo>
                    <a:pt x="1707" y="1014"/>
                    <a:pt x="1361" y="872"/>
                    <a:pt x="998" y="72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31750" cap="flat">
              <a:noFill/>
              <a:prstDash val="solid"/>
              <a:miter/>
            </a:ln>
            <a:effectLst>
              <a:outerShdw blurRad="571500" dist="381000" dir="5400000" sx="85000" sy="85000" algn="t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D8D3122-194B-445E-9721-65371C927407}"/>
              </a:ext>
            </a:extLst>
          </p:cNvPr>
          <p:cNvGrpSpPr/>
          <p:nvPr/>
        </p:nvGrpSpPr>
        <p:grpSpPr>
          <a:xfrm>
            <a:off x="8686915" y="2413319"/>
            <a:ext cx="3863668" cy="994002"/>
            <a:chOff x="6384843" y="4611836"/>
            <a:chExt cx="3863668" cy="994002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982EC5E-565A-4508-A991-0977EB50D03A}"/>
                </a:ext>
              </a:extLst>
            </p:cNvPr>
            <p:cNvGrpSpPr/>
            <p:nvPr/>
          </p:nvGrpSpPr>
          <p:grpSpPr>
            <a:xfrm>
              <a:off x="6384843" y="4611836"/>
              <a:ext cx="912716" cy="994002"/>
              <a:chOff x="4087907" y="4209357"/>
              <a:chExt cx="912716" cy="994002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659A92A-BEA4-4A20-BE1E-1E00FA793FC6}"/>
                  </a:ext>
                </a:extLst>
              </p:cNvPr>
              <p:cNvGrpSpPr/>
              <p:nvPr/>
            </p:nvGrpSpPr>
            <p:grpSpPr>
              <a:xfrm>
                <a:off x="4087907" y="4209357"/>
                <a:ext cx="912716" cy="994002"/>
                <a:chOff x="5715548" y="2416245"/>
                <a:chExt cx="1163166" cy="1266756"/>
              </a:xfrm>
            </p:grpSpPr>
            <p:sp>
              <p:nvSpPr>
                <p:cNvPr id="25" name="Graphic 18">
                  <a:extLst>
                    <a:ext uri="{FF2B5EF4-FFF2-40B4-BE49-F238E27FC236}">
                      <a16:creationId xmlns:a16="http://schemas.microsoft.com/office/drawing/2014/main" id="{84D3372A-54BE-4330-BA48-76949BA94063}"/>
                    </a:ext>
                  </a:extLst>
                </p:cNvPr>
                <p:cNvSpPr/>
                <p:nvPr/>
              </p:nvSpPr>
              <p:spPr>
                <a:xfrm>
                  <a:off x="5715548" y="2416245"/>
                  <a:ext cx="1163166" cy="1266756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noFill/>
                <a:ln w="19050" cap="flat">
                  <a:gradFill>
                    <a:gsLst>
                      <a:gs pos="0">
                        <a:srgbClr val="EA9F5A"/>
                      </a:gs>
                      <a:gs pos="100000">
                        <a:srgbClr val="ED7D31"/>
                      </a:gs>
                    </a:gsLst>
                    <a:lin ang="5400000" scaled="1"/>
                  </a:gra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26" name="Graphic 18">
                  <a:extLst>
                    <a:ext uri="{FF2B5EF4-FFF2-40B4-BE49-F238E27FC236}">
                      <a16:creationId xmlns:a16="http://schemas.microsoft.com/office/drawing/2014/main" id="{31FDF6A2-91FA-4F6A-81F6-BEA45218EEE1}"/>
                    </a:ext>
                  </a:extLst>
                </p:cNvPr>
                <p:cNvSpPr/>
                <p:nvPr/>
              </p:nvSpPr>
              <p:spPr>
                <a:xfrm>
                  <a:off x="5842500" y="2554504"/>
                  <a:ext cx="909259" cy="990237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gradFill flip="none" rotWithShape="1">
                  <a:gsLst>
                    <a:gs pos="15000">
                      <a:srgbClr val="EA9F5A"/>
                    </a:gs>
                    <a:gs pos="75000">
                      <a:srgbClr val="ED7D3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9525" cap="flat">
                  <a:noFill/>
                  <a:prstDash val="solid"/>
                  <a:miter/>
                </a:ln>
                <a:effectLst>
                  <a:outerShdw blurRad="571500" dist="381000" dir="5400000" sx="85000" sy="85000" algn="t" rotWithShape="0">
                    <a:schemeClr val="accent3">
                      <a:alpha val="3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CA05968A-E4F8-4529-98A9-18E34FCDBD34}"/>
                  </a:ext>
                </a:extLst>
              </p:cNvPr>
              <p:cNvSpPr/>
              <p:nvPr/>
            </p:nvSpPr>
            <p:spPr>
              <a:xfrm>
                <a:off x="4382264" y="4538765"/>
                <a:ext cx="324000" cy="3240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8D33CD0-1601-4475-A5D1-47AFAA5AECE7}"/>
                </a:ext>
              </a:extLst>
            </p:cNvPr>
            <p:cNvSpPr txBox="1"/>
            <p:nvPr/>
          </p:nvSpPr>
          <p:spPr>
            <a:xfrm>
              <a:off x="7392680" y="4895295"/>
              <a:ext cx="2855831" cy="4139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2000" b="1" dirty="0" err="1">
                  <a:solidFill>
                    <a:schemeClr val="bg1"/>
                  </a:solidFill>
                  <a:latin typeface="+mj-lt"/>
                </a:rPr>
                <a:t>Camerino</a:t>
              </a:r>
              <a:r>
                <a:rPr lang="en-US" sz="2000" b="1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US" sz="2000" b="1" dirty="0" err="1">
                  <a:solidFill>
                    <a:schemeClr val="bg1"/>
                  </a:solidFill>
                  <a:latin typeface="+mj-lt"/>
                </a:rPr>
                <a:t>Virtuale</a:t>
              </a:r>
              <a:endParaRPr lang="en-US" sz="20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46" name="Group 69">
            <a:extLst>
              <a:ext uri="{FF2B5EF4-FFF2-40B4-BE49-F238E27FC236}">
                <a16:creationId xmlns:a16="http://schemas.microsoft.com/office/drawing/2014/main" id="{A8142D83-0C1F-431A-BA12-D24F394C1939}"/>
              </a:ext>
            </a:extLst>
          </p:cNvPr>
          <p:cNvGrpSpPr/>
          <p:nvPr/>
        </p:nvGrpSpPr>
        <p:grpSpPr>
          <a:xfrm>
            <a:off x="7774199" y="1326765"/>
            <a:ext cx="3958082" cy="994002"/>
            <a:chOff x="6384843" y="4611836"/>
            <a:chExt cx="3958082" cy="994002"/>
          </a:xfrm>
        </p:grpSpPr>
        <p:grpSp>
          <p:nvGrpSpPr>
            <p:cNvPr id="47" name="Group 21">
              <a:extLst>
                <a:ext uri="{FF2B5EF4-FFF2-40B4-BE49-F238E27FC236}">
                  <a16:creationId xmlns:a16="http://schemas.microsoft.com/office/drawing/2014/main" id="{AB9EB53F-5199-42AD-A264-3AD759E33056}"/>
                </a:ext>
              </a:extLst>
            </p:cNvPr>
            <p:cNvGrpSpPr/>
            <p:nvPr/>
          </p:nvGrpSpPr>
          <p:grpSpPr>
            <a:xfrm>
              <a:off x="6384843" y="4611836"/>
              <a:ext cx="912716" cy="994002"/>
              <a:chOff x="4087907" y="4209357"/>
              <a:chExt cx="912716" cy="994002"/>
            </a:xfrm>
          </p:grpSpPr>
          <p:grpSp>
            <p:nvGrpSpPr>
              <p:cNvPr id="49" name="Group 22">
                <a:extLst>
                  <a:ext uri="{FF2B5EF4-FFF2-40B4-BE49-F238E27FC236}">
                    <a16:creationId xmlns:a16="http://schemas.microsoft.com/office/drawing/2014/main" id="{E5F4D27E-8F9F-4ECA-98F5-1E80A607B913}"/>
                  </a:ext>
                </a:extLst>
              </p:cNvPr>
              <p:cNvGrpSpPr/>
              <p:nvPr/>
            </p:nvGrpSpPr>
            <p:grpSpPr>
              <a:xfrm>
                <a:off x="4087907" y="4209357"/>
                <a:ext cx="912716" cy="994002"/>
                <a:chOff x="5715548" y="2416245"/>
                <a:chExt cx="1163166" cy="1266756"/>
              </a:xfrm>
            </p:grpSpPr>
            <p:sp>
              <p:nvSpPr>
                <p:cNvPr id="51" name="Graphic 18">
                  <a:extLst>
                    <a:ext uri="{FF2B5EF4-FFF2-40B4-BE49-F238E27FC236}">
                      <a16:creationId xmlns:a16="http://schemas.microsoft.com/office/drawing/2014/main" id="{3B1627CD-D7A9-4339-9483-5FBF50A24845}"/>
                    </a:ext>
                  </a:extLst>
                </p:cNvPr>
                <p:cNvSpPr/>
                <p:nvPr/>
              </p:nvSpPr>
              <p:spPr>
                <a:xfrm>
                  <a:off x="5715548" y="2416245"/>
                  <a:ext cx="1163166" cy="1266756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noFill/>
                <a:ln w="19050" cap="flat">
                  <a:gradFill>
                    <a:gsLst>
                      <a:gs pos="0">
                        <a:srgbClr val="EA9F5A"/>
                      </a:gs>
                      <a:gs pos="100000">
                        <a:srgbClr val="ED7D31"/>
                      </a:gs>
                    </a:gsLst>
                    <a:lin ang="5400000" scaled="1"/>
                  </a:gra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52" name="Graphic 18">
                  <a:extLst>
                    <a:ext uri="{FF2B5EF4-FFF2-40B4-BE49-F238E27FC236}">
                      <a16:creationId xmlns:a16="http://schemas.microsoft.com/office/drawing/2014/main" id="{EC9AC155-BBA9-44E2-9B50-BAD0D590D071}"/>
                    </a:ext>
                  </a:extLst>
                </p:cNvPr>
                <p:cNvSpPr/>
                <p:nvPr/>
              </p:nvSpPr>
              <p:spPr>
                <a:xfrm>
                  <a:off x="5842500" y="2554504"/>
                  <a:ext cx="909259" cy="990237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gradFill flip="none" rotWithShape="1">
                  <a:gsLst>
                    <a:gs pos="4000">
                      <a:srgbClr val="EA9F5A"/>
                    </a:gs>
                    <a:gs pos="100000">
                      <a:srgbClr val="ED7D3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9525" cap="flat">
                  <a:noFill/>
                  <a:prstDash val="solid"/>
                  <a:miter/>
                </a:ln>
                <a:effectLst>
                  <a:outerShdw blurRad="571500" dist="381000" dir="5400000" sx="85000" sy="85000" algn="t" rotWithShape="0">
                    <a:schemeClr val="accent3">
                      <a:alpha val="3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50" name="Rectangle 23">
                <a:extLst>
                  <a:ext uri="{FF2B5EF4-FFF2-40B4-BE49-F238E27FC236}">
                    <a16:creationId xmlns:a16="http://schemas.microsoft.com/office/drawing/2014/main" id="{9DF57089-ECA4-4B8D-ABE2-C8DA82E6BAD1}"/>
                  </a:ext>
                </a:extLst>
              </p:cNvPr>
              <p:cNvSpPr/>
              <p:nvPr/>
            </p:nvSpPr>
            <p:spPr>
              <a:xfrm>
                <a:off x="4372320" y="4534413"/>
                <a:ext cx="343890" cy="34389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8" name="TextBox 34">
              <a:extLst>
                <a:ext uri="{FF2B5EF4-FFF2-40B4-BE49-F238E27FC236}">
                  <a16:creationId xmlns:a16="http://schemas.microsoft.com/office/drawing/2014/main" id="{AD6BA90D-1352-45B6-AA55-814BB4045359}"/>
                </a:ext>
              </a:extLst>
            </p:cNvPr>
            <p:cNvSpPr txBox="1"/>
            <p:nvPr/>
          </p:nvSpPr>
          <p:spPr>
            <a:xfrm>
              <a:off x="7487094" y="4895974"/>
              <a:ext cx="2855831" cy="4139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2000" b="1" dirty="0">
                  <a:solidFill>
                    <a:schemeClr val="bg1"/>
                  </a:solidFill>
                  <a:latin typeface="+mj-lt"/>
                </a:rPr>
                <a:t>Store Network Availability</a:t>
              </a:r>
            </a:p>
          </p:txBody>
        </p:sp>
      </p:grpSp>
      <p:grpSp>
        <p:nvGrpSpPr>
          <p:cNvPr id="73" name="Group 69">
            <a:extLst>
              <a:ext uri="{FF2B5EF4-FFF2-40B4-BE49-F238E27FC236}">
                <a16:creationId xmlns:a16="http://schemas.microsoft.com/office/drawing/2014/main" id="{B2049513-CEA5-4F50-A226-12E5BB472048}"/>
              </a:ext>
            </a:extLst>
          </p:cNvPr>
          <p:cNvGrpSpPr/>
          <p:nvPr/>
        </p:nvGrpSpPr>
        <p:grpSpPr>
          <a:xfrm>
            <a:off x="8402502" y="3703776"/>
            <a:ext cx="3840633" cy="994002"/>
            <a:chOff x="6384843" y="4611836"/>
            <a:chExt cx="3840633" cy="994002"/>
          </a:xfrm>
        </p:grpSpPr>
        <p:grpSp>
          <p:nvGrpSpPr>
            <p:cNvPr id="74" name="Group 21">
              <a:extLst>
                <a:ext uri="{FF2B5EF4-FFF2-40B4-BE49-F238E27FC236}">
                  <a16:creationId xmlns:a16="http://schemas.microsoft.com/office/drawing/2014/main" id="{26870E62-FEA5-43C4-8806-F6A953F6DE8D}"/>
                </a:ext>
              </a:extLst>
            </p:cNvPr>
            <p:cNvGrpSpPr/>
            <p:nvPr/>
          </p:nvGrpSpPr>
          <p:grpSpPr>
            <a:xfrm>
              <a:off x="6384843" y="4611836"/>
              <a:ext cx="912716" cy="994002"/>
              <a:chOff x="4087907" y="4209357"/>
              <a:chExt cx="912716" cy="994002"/>
            </a:xfrm>
          </p:grpSpPr>
          <p:grpSp>
            <p:nvGrpSpPr>
              <p:cNvPr id="76" name="Group 22">
                <a:extLst>
                  <a:ext uri="{FF2B5EF4-FFF2-40B4-BE49-F238E27FC236}">
                    <a16:creationId xmlns:a16="http://schemas.microsoft.com/office/drawing/2014/main" id="{5A1A6761-28C1-4574-91DF-A392A7FDED56}"/>
                  </a:ext>
                </a:extLst>
              </p:cNvPr>
              <p:cNvGrpSpPr/>
              <p:nvPr/>
            </p:nvGrpSpPr>
            <p:grpSpPr>
              <a:xfrm>
                <a:off x="4087907" y="4209357"/>
                <a:ext cx="912716" cy="994002"/>
                <a:chOff x="5715548" y="2416245"/>
                <a:chExt cx="1163166" cy="1266756"/>
              </a:xfrm>
            </p:grpSpPr>
            <p:sp>
              <p:nvSpPr>
                <p:cNvPr id="78" name="Graphic 18">
                  <a:extLst>
                    <a:ext uri="{FF2B5EF4-FFF2-40B4-BE49-F238E27FC236}">
                      <a16:creationId xmlns:a16="http://schemas.microsoft.com/office/drawing/2014/main" id="{CF09D564-680C-45A3-99F3-B2BC1933D502}"/>
                    </a:ext>
                  </a:extLst>
                </p:cNvPr>
                <p:cNvSpPr/>
                <p:nvPr/>
              </p:nvSpPr>
              <p:spPr>
                <a:xfrm>
                  <a:off x="5715548" y="2416245"/>
                  <a:ext cx="1163166" cy="1266756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noFill/>
                <a:ln w="19050" cap="flat">
                  <a:gradFill>
                    <a:gsLst>
                      <a:gs pos="0">
                        <a:srgbClr val="EA9F5A"/>
                      </a:gs>
                      <a:gs pos="100000">
                        <a:srgbClr val="ED7D31"/>
                      </a:gs>
                    </a:gsLst>
                    <a:lin ang="5400000" scaled="1"/>
                  </a:gra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79" name="Graphic 18">
                  <a:extLst>
                    <a:ext uri="{FF2B5EF4-FFF2-40B4-BE49-F238E27FC236}">
                      <a16:creationId xmlns:a16="http://schemas.microsoft.com/office/drawing/2014/main" id="{00F06E2F-E1F5-4D1F-BEAE-A42537AD4FF2}"/>
                    </a:ext>
                  </a:extLst>
                </p:cNvPr>
                <p:cNvSpPr/>
                <p:nvPr/>
              </p:nvSpPr>
              <p:spPr>
                <a:xfrm>
                  <a:off x="5842500" y="2554504"/>
                  <a:ext cx="909259" cy="990237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gradFill flip="none" rotWithShape="1">
                  <a:gsLst>
                    <a:gs pos="15000">
                      <a:srgbClr val="EA9F5A"/>
                    </a:gs>
                    <a:gs pos="75000">
                      <a:srgbClr val="ED7D3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9525" cap="flat">
                  <a:noFill/>
                  <a:prstDash val="solid"/>
                  <a:miter/>
                </a:ln>
                <a:effectLst>
                  <a:outerShdw blurRad="571500" dist="381000" dir="5400000" sx="85000" sy="85000" algn="t" rotWithShape="0">
                    <a:schemeClr val="accent3">
                      <a:alpha val="3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7" name="Rectangle 23">
                <a:extLst>
                  <a:ext uri="{FF2B5EF4-FFF2-40B4-BE49-F238E27FC236}">
                    <a16:creationId xmlns:a16="http://schemas.microsoft.com/office/drawing/2014/main" id="{4C5BAA80-5F23-43E4-9D5F-035BC7335CA7}"/>
                  </a:ext>
                </a:extLst>
              </p:cNvPr>
              <p:cNvSpPr/>
              <p:nvPr/>
            </p:nvSpPr>
            <p:spPr>
              <a:xfrm>
                <a:off x="4372320" y="4534413"/>
                <a:ext cx="343890" cy="34389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75" name="TextBox 34">
              <a:extLst>
                <a:ext uri="{FF2B5EF4-FFF2-40B4-BE49-F238E27FC236}">
                  <a16:creationId xmlns:a16="http://schemas.microsoft.com/office/drawing/2014/main" id="{4760A681-EDF9-45FE-8D3F-5F25B7C1DA31}"/>
                </a:ext>
              </a:extLst>
            </p:cNvPr>
            <p:cNvSpPr txBox="1"/>
            <p:nvPr/>
          </p:nvSpPr>
          <p:spPr>
            <a:xfrm>
              <a:off x="7369645" y="4890746"/>
              <a:ext cx="2855831" cy="4139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2000" b="1" dirty="0">
                  <a:solidFill>
                    <a:schemeClr val="bg1"/>
                  </a:solidFill>
                  <a:latin typeface="+mj-lt"/>
                </a:rPr>
                <a:t>Mobile Point of Sale</a:t>
              </a:r>
            </a:p>
          </p:txBody>
        </p:sp>
      </p:grpSp>
      <p:grpSp>
        <p:nvGrpSpPr>
          <p:cNvPr id="53" name="Group 1">
            <a:extLst>
              <a:ext uri="{FF2B5EF4-FFF2-40B4-BE49-F238E27FC236}">
                <a16:creationId xmlns:a16="http://schemas.microsoft.com/office/drawing/2014/main" id="{F7779D74-D035-453C-B40E-D4A8C9BDDC68}"/>
              </a:ext>
            </a:extLst>
          </p:cNvPr>
          <p:cNvGrpSpPr/>
          <p:nvPr/>
        </p:nvGrpSpPr>
        <p:grpSpPr>
          <a:xfrm>
            <a:off x="1057068" y="2075111"/>
            <a:ext cx="4558771" cy="1081130"/>
            <a:chOff x="2439140" y="2653784"/>
            <a:chExt cx="4558771" cy="1081130"/>
          </a:xfrm>
        </p:grpSpPr>
        <p:sp>
          <p:nvSpPr>
            <p:cNvPr id="54" name="TextBox 13">
              <a:extLst>
                <a:ext uri="{FF2B5EF4-FFF2-40B4-BE49-F238E27FC236}">
                  <a16:creationId xmlns:a16="http://schemas.microsoft.com/office/drawing/2014/main" id="{40770CC4-A2D3-4A92-A2A1-B9ED8FF41B98}"/>
                </a:ext>
              </a:extLst>
            </p:cNvPr>
            <p:cNvSpPr txBox="1"/>
            <p:nvPr/>
          </p:nvSpPr>
          <p:spPr>
            <a:xfrm>
              <a:off x="2439140" y="2653784"/>
              <a:ext cx="45587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spc="-110" dirty="0" err="1">
                  <a:solidFill>
                    <a:schemeClr val="bg1"/>
                  </a:solidFill>
                  <a:latin typeface="+mj-lt"/>
                </a:rPr>
                <a:t>Soluzione</a:t>
              </a:r>
              <a:endParaRPr lang="en-US" sz="5400" b="1" spc="-11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5" name="Rectangle 15">
              <a:extLst>
                <a:ext uri="{FF2B5EF4-FFF2-40B4-BE49-F238E27FC236}">
                  <a16:creationId xmlns:a16="http://schemas.microsoft.com/office/drawing/2014/main" id="{BC1EF1BE-7536-4C23-9D17-93A487A45CF1}"/>
                </a:ext>
              </a:extLst>
            </p:cNvPr>
            <p:cNvSpPr/>
            <p:nvPr/>
          </p:nvSpPr>
          <p:spPr>
            <a:xfrm>
              <a:off x="2557130" y="3665858"/>
              <a:ext cx="822960" cy="69056"/>
            </a:xfrm>
            <a:prstGeom prst="rect">
              <a:avLst/>
            </a:prstGeom>
            <a:gradFill>
              <a:gsLst>
                <a:gs pos="15000">
                  <a:srgbClr val="EA9F5A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TextBox 14">
            <a:extLst>
              <a:ext uri="{FF2B5EF4-FFF2-40B4-BE49-F238E27FC236}">
                <a16:creationId xmlns:a16="http://schemas.microsoft.com/office/drawing/2014/main" id="{5C369FE5-5002-4DA3-9162-E4FB331EBE8D}"/>
              </a:ext>
            </a:extLst>
          </p:cNvPr>
          <p:cNvSpPr txBox="1"/>
          <p:nvPr/>
        </p:nvSpPr>
        <p:spPr>
          <a:xfrm>
            <a:off x="997336" y="3540492"/>
            <a:ext cx="3246673" cy="1167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Support customers in a new way!</a:t>
            </a:r>
          </a:p>
        </p:txBody>
      </p:sp>
      <p:grpSp>
        <p:nvGrpSpPr>
          <p:cNvPr id="63" name="Group 69">
            <a:extLst>
              <a:ext uri="{FF2B5EF4-FFF2-40B4-BE49-F238E27FC236}">
                <a16:creationId xmlns:a16="http://schemas.microsoft.com/office/drawing/2014/main" id="{97F4567C-8A83-47CD-863B-1164AC5B8819}"/>
              </a:ext>
            </a:extLst>
          </p:cNvPr>
          <p:cNvGrpSpPr/>
          <p:nvPr/>
        </p:nvGrpSpPr>
        <p:grpSpPr>
          <a:xfrm>
            <a:off x="7569777" y="4775758"/>
            <a:ext cx="3793412" cy="994002"/>
            <a:chOff x="6384843" y="4611836"/>
            <a:chExt cx="3793412" cy="994002"/>
          </a:xfrm>
        </p:grpSpPr>
        <p:grpSp>
          <p:nvGrpSpPr>
            <p:cNvPr id="64" name="Group 21">
              <a:extLst>
                <a:ext uri="{FF2B5EF4-FFF2-40B4-BE49-F238E27FC236}">
                  <a16:creationId xmlns:a16="http://schemas.microsoft.com/office/drawing/2014/main" id="{3DDFD4BC-01FF-4189-A32C-3EC649D7483A}"/>
                </a:ext>
              </a:extLst>
            </p:cNvPr>
            <p:cNvGrpSpPr/>
            <p:nvPr/>
          </p:nvGrpSpPr>
          <p:grpSpPr>
            <a:xfrm>
              <a:off x="6384843" y="4611836"/>
              <a:ext cx="912716" cy="994002"/>
              <a:chOff x="4087907" y="4209357"/>
              <a:chExt cx="912716" cy="994002"/>
            </a:xfrm>
          </p:grpSpPr>
          <p:grpSp>
            <p:nvGrpSpPr>
              <p:cNvPr id="66" name="Group 22">
                <a:extLst>
                  <a:ext uri="{FF2B5EF4-FFF2-40B4-BE49-F238E27FC236}">
                    <a16:creationId xmlns:a16="http://schemas.microsoft.com/office/drawing/2014/main" id="{5DFC284E-DB4C-4E2B-9E1E-1280C9FF9522}"/>
                  </a:ext>
                </a:extLst>
              </p:cNvPr>
              <p:cNvGrpSpPr/>
              <p:nvPr/>
            </p:nvGrpSpPr>
            <p:grpSpPr>
              <a:xfrm>
                <a:off x="4087907" y="4209357"/>
                <a:ext cx="912716" cy="994002"/>
                <a:chOff x="5715548" y="2416245"/>
                <a:chExt cx="1163166" cy="1266756"/>
              </a:xfrm>
            </p:grpSpPr>
            <p:sp>
              <p:nvSpPr>
                <p:cNvPr id="71" name="Graphic 18">
                  <a:extLst>
                    <a:ext uri="{FF2B5EF4-FFF2-40B4-BE49-F238E27FC236}">
                      <a16:creationId xmlns:a16="http://schemas.microsoft.com/office/drawing/2014/main" id="{462A6464-E341-477E-A95D-EA4006841374}"/>
                    </a:ext>
                  </a:extLst>
                </p:cNvPr>
                <p:cNvSpPr/>
                <p:nvPr/>
              </p:nvSpPr>
              <p:spPr>
                <a:xfrm>
                  <a:off x="5715548" y="2416245"/>
                  <a:ext cx="1163166" cy="1266756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noFill/>
                <a:ln w="19050" cap="flat">
                  <a:gradFill>
                    <a:gsLst>
                      <a:gs pos="0">
                        <a:srgbClr val="EA9F5A"/>
                      </a:gs>
                      <a:gs pos="100000">
                        <a:srgbClr val="ED7D31"/>
                      </a:gs>
                    </a:gsLst>
                    <a:lin ang="5400000" scaled="1"/>
                  </a:gra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72" name="Graphic 18">
                  <a:extLst>
                    <a:ext uri="{FF2B5EF4-FFF2-40B4-BE49-F238E27FC236}">
                      <a16:creationId xmlns:a16="http://schemas.microsoft.com/office/drawing/2014/main" id="{C6C3CDEF-F858-4E87-B4B2-31D70F6CE6F5}"/>
                    </a:ext>
                  </a:extLst>
                </p:cNvPr>
                <p:cNvSpPr/>
                <p:nvPr/>
              </p:nvSpPr>
              <p:spPr>
                <a:xfrm>
                  <a:off x="5842500" y="2554504"/>
                  <a:ext cx="909259" cy="990237"/>
                </a:xfrm>
                <a:custGeom>
                  <a:avLst/>
                  <a:gdLst>
                    <a:gd name="connsiteX0" fmla="*/ 1238039 w 3142829"/>
                    <a:gd name="connsiteY0" fmla="*/ 89328 h 3422732"/>
                    <a:gd name="connsiteX1" fmla="*/ 1904789 w 3142829"/>
                    <a:gd name="connsiteY1" fmla="*/ 89328 h 3422732"/>
                    <a:gd name="connsiteX2" fmla="*/ 2809455 w 3142829"/>
                    <a:gd name="connsiteY2" fmla="*/ 611635 h 3422732"/>
                    <a:gd name="connsiteX3" fmla="*/ 3142830 w 3142829"/>
                    <a:gd name="connsiteY3" fmla="*/ 1189063 h 3422732"/>
                    <a:gd name="connsiteX4" fmla="*/ 3142830 w 3142829"/>
                    <a:gd name="connsiteY4" fmla="*/ 2233669 h 3422732"/>
                    <a:gd name="connsiteX5" fmla="*/ 2809455 w 3142829"/>
                    <a:gd name="connsiteY5" fmla="*/ 2811094 h 3422732"/>
                    <a:gd name="connsiteX6" fmla="*/ 1904789 w 3142829"/>
                    <a:gd name="connsiteY6" fmla="*/ 3333407 h 3422732"/>
                    <a:gd name="connsiteX7" fmla="*/ 1238039 w 3142829"/>
                    <a:gd name="connsiteY7" fmla="*/ 3333407 h 3422732"/>
                    <a:gd name="connsiteX8" fmla="*/ 333375 w 3142829"/>
                    <a:gd name="connsiteY8" fmla="*/ 2811094 h 3422732"/>
                    <a:gd name="connsiteX9" fmla="*/ 0 w 3142829"/>
                    <a:gd name="connsiteY9" fmla="*/ 2233669 h 3422732"/>
                    <a:gd name="connsiteX10" fmla="*/ 0 w 3142829"/>
                    <a:gd name="connsiteY10" fmla="*/ 1189063 h 3422732"/>
                    <a:gd name="connsiteX11" fmla="*/ 333375 w 3142829"/>
                    <a:gd name="connsiteY11" fmla="*/ 611635 h 3422732"/>
                    <a:gd name="connsiteX12" fmla="*/ 1238039 w 3142829"/>
                    <a:gd name="connsiteY12" fmla="*/ 89328 h 3422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42829" h="3422732">
                      <a:moveTo>
                        <a:pt x="1238039" y="89328"/>
                      </a:moveTo>
                      <a:cubicBezTo>
                        <a:pt x="1444332" y="-29776"/>
                        <a:pt x="1698497" y="-29776"/>
                        <a:pt x="1904789" y="89328"/>
                      </a:cubicBezTo>
                      <a:lnTo>
                        <a:pt x="2809455" y="611635"/>
                      </a:lnTo>
                      <a:cubicBezTo>
                        <a:pt x="3015747" y="730738"/>
                        <a:pt x="3142830" y="950852"/>
                        <a:pt x="3142830" y="1189063"/>
                      </a:cubicBezTo>
                      <a:lnTo>
                        <a:pt x="3142830" y="2233669"/>
                      </a:lnTo>
                      <a:cubicBezTo>
                        <a:pt x="3142830" y="2471880"/>
                        <a:pt x="3015747" y="2691993"/>
                        <a:pt x="2809455" y="2811094"/>
                      </a:cubicBezTo>
                      <a:lnTo>
                        <a:pt x="1904789" y="3333407"/>
                      </a:lnTo>
                      <a:cubicBezTo>
                        <a:pt x="1698497" y="3452507"/>
                        <a:pt x="1444332" y="3452507"/>
                        <a:pt x="1238039" y="3333407"/>
                      </a:cubicBezTo>
                      <a:lnTo>
                        <a:pt x="333375" y="2811094"/>
                      </a:lnTo>
                      <a:cubicBezTo>
                        <a:pt x="127082" y="2691993"/>
                        <a:pt x="0" y="2471880"/>
                        <a:pt x="0" y="2233669"/>
                      </a:cubicBezTo>
                      <a:lnTo>
                        <a:pt x="0" y="1189063"/>
                      </a:lnTo>
                      <a:cubicBezTo>
                        <a:pt x="0" y="950852"/>
                        <a:pt x="127082" y="730738"/>
                        <a:pt x="333375" y="611635"/>
                      </a:cubicBezTo>
                      <a:lnTo>
                        <a:pt x="1238039" y="89328"/>
                      </a:lnTo>
                      <a:close/>
                    </a:path>
                  </a:pathLst>
                </a:custGeom>
                <a:gradFill flip="none" rotWithShape="1">
                  <a:gsLst>
                    <a:gs pos="15000">
                      <a:srgbClr val="EA9F5A"/>
                    </a:gs>
                    <a:gs pos="75000">
                      <a:srgbClr val="ED7D3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9525" cap="flat">
                  <a:noFill/>
                  <a:prstDash val="solid"/>
                  <a:miter/>
                </a:ln>
                <a:effectLst>
                  <a:outerShdw blurRad="571500" dist="381000" dir="5400000" sx="85000" sy="85000" algn="t" rotWithShape="0">
                    <a:schemeClr val="accent3">
                      <a:alpha val="30000"/>
                    </a:schemeClr>
                  </a:outerShdw>
                </a:effectLst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69" name="Rectangle 23">
                <a:extLst>
                  <a:ext uri="{FF2B5EF4-FFF2-40B4-BE49-F238E27FC236}">
                    <a16:creationId xmlns:a16="http://schemas.microsoft.com/office/drawing/2014/main" id="{D6DA5787-D3A9-4676-A87E-7E2865B56B6C}"/>
                  </a:ext>
                </a:extLst>
              </p:cNvPr>
              <p:cNvSpPr/>
              <p:nvPr/>
            </p:nvSpPr>
            <p:spPr>
              <a:xfrm>
                <a:off x="4372320" y="4534413"/>
                <a:ext cx="343890" cy="34389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5" name="TextBox 34">
              <a:extLst>
                <a:ext uri="{FF2B5EF4-FFF2-40B4-BE49-F238E27FC236}">
                  <a16:creationId xmlns:a16="http://schemas.microsoft.com/office/drawing/2014/main" id="{15828B1E-5A35-4E78-9DA1-52A73F789715}"/>
                </a:ext>
              </a:extLst>
            </p:cNvPr>
            <p:cNvSpPr txBox="1"/>
            <p:nvPr/>
          </p:nvSpPr>
          <p:spPr>
            <a:xfrm>
              <a:off x="7322424" y="4888988"/>
              <a:ext cx="2855831" cy="4139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2000" b="1" dirty="0" err="1">
                  <a:solidFill>
                    <a:schemeClr val="bg1"/>
                  </a:solidFill>
                  <a:latin typeface="+mj-lt"/>
                </a:rPr>
                <a:t>Tracciamento</a:t>
              </a:r>
              <a:r>
                <a:rPr lang="en-US" sz="2000" b="1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US" sz="2000" b="1" dirty="0" err="1">
                  <a:solidFill>
                    <a:schemeClr val="bg1"/>
                  </a:solidFill>
                  <a:latin typeface="+mj-lt"/>
                </a:rPr>
                <a:t>Abitudini</a:t>
              </a:r>
              <a:endParaRPr lang="en-US" sz="2000" b="1" dirty="0">
                <a:solidFill>
                  <a:schemeClr val="bg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7684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672 0.0706 L 1.66667E-6 0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14000" decel="86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375E-6 7.40741E-7 L 4.375E-6 0.2625 " pathEditMode="relative" rAng="0" ptsTypes="AA">
                                      <p:cBhvr>
                                        <p:cTn id="14" dur="12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12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3659 -0.0926 L -3.54167E-6 4.44444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6" y="463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3659 -0.09259 L 5E-6 -2.22222E-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6" y="463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3659 -0.09259 L -2.29167E-6 1.11022E-16 " pathEditMode="relative" rAng="0" ptsTypes="AA">
                                      <p:cBhvr>
                                        <p:cTn id="2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6" y="463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3659 -0.09259 L 3.125E-6 0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6" y="463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2.08333E-6 0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0.1456 L -6.25E-7 -2.59259E-6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8" grpId="1" animBg="1"/>
      <p:bldP spid="56" grpId="0"/>
      <p:bldP spid="5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: Shape 25">
            <a:extLst>
              <a:ext uri="{FF2B5EF4-FFF2-40B4-BE49-F238E27FC236}">
                <a16:creationId xmlns:a16="http://schemas.microsoft.com/office/drawing/2014/main" id="{71B53C8A-146E-40E1-94A5-B5E14324ED2D}"/>
              </a:ext>
            </a:extLst>
          </p:cNvPr>
          <p:cNvSpPr/>
          <p:nvPr/>
        </p:nvSpPr>
        <p:spPr>
          <a:xfrm>
            <a:off x="7569200" y="1844570"/>
            <a:ext cx="4622800" cy="5013430"/>
          </a:xfrm>
          <a:custGeom>
            <a:avLst/>
            <a:gdLst>
              <a:gd name="connsiteX0" fmla="*/ 3112194 w 4622800"/>
              <a:gd name="connsiteY0" fmla="*/ 0 h 5013430"/>
              <a:gd name="connsiteX1" fmla="*/ 3772444 w 4622800"/>
              <a:gd name="connsiteY1" fmla="*/ 176915 h 5013430"/>
              <a:gd name="connsiteX2" fmla="*/ 4622800 w 4622800"/>
              <a:gd name="connsiteY2" fmla="*/ 667865 h 5013430"/>
              <a:gd name="connsiteX3" fmla="*/ 4622800 w 4622800"/>
              <a:gd name="connsiteY3" fmla="*/ 5013430 h 5013430"/>
              <a:gd name="connsiteX4" fmla="*/ 142026 w 4622800"/>
              <a:gd name="connsiteY4" fmla="*/ 5013430 h 5013430"/>
              <a:gd name="connsiteX5" fmla="*/ 101181 w 4622800"/>
              <a:gd name="connsiteY5" fmla="*/ 4930758 h 5013430"/>
              <a:gd name="connsiteX6" fmla="*/ 0 w 4622800"/>
              <a:gd name="connsiteY6" fmla="*/ 4423789 h 5013430"/>
              <a:gd name="connsiteX7" fmla="*/ 0 w 4622800"/>
              <a:gd name="connsiteY7" fmla="*/ 2354943 h 5013430"/>
              <a:gd name="connsiteX8" fmla="*/ 660251 w 4622800"/>
              <a:gd name="connsiteY8" fmla="*/ 1211345 h 5013430"/>
              <a:gd name="connsiteX9" fmla="*/ 2451942 w 4622800"/>
              <a:gd name="connsiteY9" fmla="*/ 176915 h 5013430"/>
              <a:gd name="connsiteX10" fmla="*/ 3112194 w 4622800"/>
              <a:gd name="connsiteY10" fmla="*/ 0 h 5013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622800" h="5013430">
                <a:moveTo>
                  <a:pt x="3112194" y="0"/>
                </a:moveTo>
                <a:cubicBezTo>
                  <a:pt x="3340179" y="0"/>
                  <a:pt x="3568163" y="58972"/>
                  <a:pt x="3772444" y="176915"/>
                </a:cubicBezTo>
                <a:lnTo>
                  <a:pt x="4622800" y="667865"/>
                </a:lnTo>
                <a:lnTo>
                  <a:pt x="4622800" y="5013430"/>
                </a:lnTo>
                <a:lnTo>
                  <a:pt x="142026" y="5013430"/>
                </a:lnTo>
                <a:lnTo>
                  <a:pt x="101181" y="4930758"/>
                </a:lnTo>
                <a:cubicBezTo>
                  <a:pt x="35394" y="4772582"/>
                  <a:pt x="0" y="4600706"/>
                  <a:pt x="0" y="4423789"/>
                </a:cubicBezTo>
                <a:lnTo>
                  <a:pt x="0" y="2354943"/>
                </a:lnTo>
                <a:cubicBezTo>
                  <a:pt x="0" y="1883166"/>
                  <a:pt x="251687" y="1447229"/>
                  <a:pt x="660251" y="1211345"/>
                </a:cubicBezTo>
                <a:lnTo>
                  <a:pt x="2451942" y="176915"/>
                </a:lnTo>
                <a:cubicBezTo>
                  <a:pt x="2656225" y="58972"/>
                  <a:pt x="2884210" y="0"/>
                  <a:pt x="3112194" y="0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85000">
                <a:srgbClr val="EA9F5A"/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000" b="1" dirty="0">
              <a:latin typeface="+mj-lt"/>
            </a:endParaRPr>
          </a:p>
        </p:txBody>
      </p:sp>
      <p:pic>
        <p:nvPicPr>
          <p:cNvPr id="4" name="Video 2">
            <a:hlinkClick r:id="" action="ppaction://media"/>
            <a:extLst>
              <a:ext uri="{FF2B5EF4-FFF2-40B4-BE49-F238E27FC236}">
                <a16:creationId xmlns:a16="http://schemas.microsoft.com/office/drawing/2014/main" id="{652C38FA-39DA-45BD-8A17-0D35650A0E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5625"/>
          <a:stretch/>
        </p:blipFill>
        <p:spPr>
          <a:xfrm>
            <a:off x="6885568" y="1203498"/>
            <a:ext cx="2372523" cy="4923505"/>
          </a:xfrm>
          <a:prstGeom prst="rect">
            <a:avLst/>
          </a:prstGeom>
        </p:spPr>
      </p:pic>
      <p:sp>
        <p:nvSpPr>
          <p:cNvPr id="42" name="TextBox 14">
            <a:extLst>
              <a:ext uri="{FF2B5EF4-FFF2-40B4-BE49-F238E27FC236}">
                <a16:creationId xmlns:a16="http://schemas.microsoft.com/office/drawing/2014/main" id="{069AC40D-6CC8-4522-A720-59361FE92EDA}"/>
              </a:ext>
            </a:extLst>
          </p:cNvPr>
          <p:cNvSpPr txBox="1"/>
          <p:nvPr/>
        </p:nvSpPr>
        <p:spPr>
          <a:xfrm>
            <a:off x="2051102" y="3796520"/>
            <a:ext cx="3832599" cy="1026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Permette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allo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shop assistant di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estendersi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oltre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confine,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superando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ogni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limite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legato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alla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locazione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fisica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del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negozio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.</a:t>
            </a:r>
          </a:p>
        </p:txBody>
      </p:sp>
      <p:grpSp>
        <p:nvGrpSpPr>
          <p:cNvPr id="43" name="Group 1">
            <a:extLst>
              <a:ext uri="{FF2B5EF4-FFF2-40B4-BE49-F238E27FC236}">
                <a16:creationId xmlns:a16="http://schemas.microsoft.com/office/drawing/2014/main" id="{7886E5B0-18B4-420D-9B4D-4E17C8B0DA0C}"/>
              </a:ext>
            </a:extLst>
          </p:cNvPr>
          <p:cNvGrpSpPr/>
          <p:nvPr/>
        </p:nvGrpSpPr>
        <p:grpSpPr>
          <a:xfrm>
            <a:off x="2041698" y="1960312"/>
            <a:ext cx="4558771" cy="1482018"/>
            <a:chOff x="2161154" y="2218280"/>
            <a:chExt cx="4558771" cy="1482018"/>
          </a:xfrm>
        </p:grpSpPr>
        <p:sp>
          <p:nvSpPr>
            <p:cNvPr id="44" name="TextBox 13">
              <a:extLst>
                <a:ext uri="{FF2B5EF4-FFF2-40B4-BE49-F238E27FC236}">
                  <a16:creationId xmlns:a16="http://schemas.microsoft.com/office/drawing/2014/main" id="{002BC1CA-8E41-4D0E-8F62-18163E915B85}"/>
                </a:ext>
              </a:extLst>
            </p:cNvPr>
            <p:cNvSpPr txBox="1"/>
            <p:nvPr/>
          </p:nvSpPr>
          <p:spPr>
            <a:xfrm>
              <a:off x="2161154" y="2218280"/>
              <a:ext cx="455877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spc="-110" dirty="0">
                  <a:solidFill>
                    <a:schemeClr val="bg1"/>
                  </a:solidFill>
                  <a:latin typeface="+mj-lt"/>
                </a:rPr>
                <a:t>Store Network Availability</a:t>
              </a:r>
            </a:p>
          </p:txBody>
        </p:sp>
        <p:sp>
          <p:nvSpPr>
            <p:cNvPr id="45" name="Rectangle 15">
              <a:extLst>
                <a:ext uri="{FF2B5EF4-FFF2-40B4-BE49-F238E27FC236}">
                  <a16:creationId xmlns:a16="http://schemas.microsoft.com/office/drawing/2014/main" id="{6EB5D1FD-897B-4E6D-9DA5-8AF820927675}"/>
                </a:ext>
              </a:extLst>
            </p:cNvPr>
            <p:cNvSpPr/>
            <p:nvPr/>
          </p:nvSpPr>
          <p:spPr>
            <a:xfrm>
              <a:off x="2281359" y="3631242"/>
              <a:ext cx="822960" cy="69056"/>
            </a:xfrm>
            <a:prstGeom prst="rect">
              <a:avLst/>
            </a:prstGeom>
            <a:gradFill>
              <a:gsLst>
                <a:gs pos="15000">
                  <a:srgbClr val="EA9F5A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Immagine 2">
            <a:extLst>
              <a:ext uri="{FF2B5EF4-FFF2-40B4-BE49-F238E27FC236}">
                <a16:creationId xmlns:a16="http://schemas.microsoft.com/office/drawing/2014/main" id="{F232A4AC-D285-451C-A112-818185A45E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339" y="1061207"/>
            <a:ext cx="2831799" cy="532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8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7604 0.14815 L 3.33333E-6 -7.40741E-7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2" y="-7407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2.91667E-6 5.55112E-17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0.1456 L -6.25E-7 -2.22222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03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2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40" grpId="0" animBg="1"/>
      <p:bldP spid="40" grpId="1" animBg="1"/>
      <p:bldP spid="42" grpId="0"/>
      <p:bldP spid="4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59">
            <a:extLst>
              <a:ext uri="{FF2B5EF4-FFF2-40B4-BE49-F238E27FC236}">
                <a16:creationId xmlns:a16="http://schemas.microsoft.com/office/drawing/2014/main" id="{789648DE-DDDA-453D-B0DB-278550745F15}"/>
              </a:ext>
            </a:extLst>
          </p:cNvPr>
          <p:cNvSpPr/>
          <p:nvPr/>
        </p:nvSpPr>
        <p:spPr>
          <a:xfrm>
            <a:off x="-6402" y="869950"/>
            <a:ext cx="12244295" cy="5997286"/>
          </a:xfrm>
          <a:custGeom>
            <a:avLst/>
            <a:gdLst>
              <a:gd name="connsiteX0" fmla="*/ 12225338 w 12225338"/>
              <a:gd name="connsiteY0" fmla="*/ 0 h 5988050"/>
              <a:gd name="connsiteX1" fmla="*/ 12194949 w 12225338"/>
              <a:gd name="connsiteY1" fmla="*/ 5988050 h 5988050"/>
              <a:gd name="connsiteX2" fmla="*/ 2921 w 12225338"/>
              <a:gd name="connsiteY2" fmla="*/ 5988050 h 5988050"/>
              <a:gd name="connsiteX3" fmla="*/ 0 w 12225338"/>
              <a:gd name="connsiteY3" fmla="*/ 5476353 h 5988050"/>
              <a:gd name="connsiteX4" fmla="*/ 12225338 w 12225338"/>
              <a:gd name="connsiteY4" fmla="*/ 0 h 5988050"/>
              <a:gd name="connsiteX0" fmla="*/ 12225338 w 12225338"/>
              <a:gd name="connsiteY0" fmla="*/ 0 h 5988050"/>
              <a:gd name="connsiteX1" fmla="*/ 12194949 w 12225338"/>
              <a:gd name="connsiteY1" fmla="*/ 5988050 h 5988050"/>
              <a:gd name="connsiteX2" fmla="*/ 2921 w 12225338"/>
              <a:gd name="connsiteY2" fmla="*/ 5988050 h 5988050"/>
              <a:gd name="connsiteX3" fmla="*/ 0 w 12225338"/>
              <a:gd name="connsiteY3" fmla="*/ 5476353 h 5988050"/>
              <a:gd name="connsiteX4" fmla="*/ 12225338 w 12225338"/>
              <a:gd name="connsiteY4" fmla="*/ 0 h 5988050"/>
              <a:gd name="connsiteX0" fmla="*/ 12225338 w 12225338"/>
              <a:gd name="connsiteY0" fmla="*/ 0 h 5988050"/>
              <a:gd name="connsiteX1" fmla="*/ 12194949 w 12225338"/>
              <a:gd name="connsiteY1" fmla="*/ 5988050 h 5988050"/>
              <a:gd name="connsiteX2" fmla="*/ 2921 w 12225338"/>
              <a:gd name="connsiteY2" fmla="*/ 5988050 h 5988050"/>
              <a:gd name="connsiteX3" fmla="*/ 0 w 12225338"/>
              <a:gd name="connsiteY3" fmla="*/ 5476353 h 5988050"/>
              <a:gd name="connsiteX4" fmla="*/ 12225338 w 12225338"/>
              <a:gd name="connsiteY4" fmla="*/ 0 h 5988050"/>
              <a:gd name="connsiteX0" fmla="*/ 12225338 w 12225338"/>
              <a:gd name="connsiteY0" fmla="*/ 0 h 5988050"/>
              <a:gd name="connsiteX1" fmla="*/ 12194949 w 12225338"/>
              <a:gd name="connsiteY1" fmla="*/ 5988050 h 5988050"/>
              <a:gd name="connsiteX2" fmla="*/ 2921 w 12225338"/>
              <a:gd name="connsiteY2" fmla="*/ 5988050 h 5988050"/>
              <a:gd name="connsiteX3" fmla="*/ 0 w 12225338"/>
              <a:gd name="connsiteY3" fmla="*/ 5476353 h 5988050"/>
              <a:gd name="connsiteX4" fmla="*/ 12225338 w 12225338"/>
              <a:gd name="connsiteY4" fmla="*/ 0 h 5988050"/>
              <a:gd name="connsiteX0" fmla="*/ 12225338 w 12225338"/>
              <a:gd name="connsiteY0" fmla="*/ 0 h 5988050"/>
              <a:gd name="connsiteX1" fmla="*/ 12194949 w 12225338"/>
              <a:gd name="connsiteY1" fmla="*/ 5988050 h 5988050"/>
              <a:gd name="connsiteX2" fmla="*/ 2921 w 12225338"/>
              <a:gd name="connsiteY2" fmla="*/ 5988050 h 5988050"/>
              <a:gd name="connsiteX3" fmla="*/ 0 w 12225338"/>
              <a:gd name="connsiteY3" fmla="*/ 5476353 h 5988050"/>
              <a:gd name="connsiteX4" fmla="*/ 12225338 w 12225338"/>
              <a:gd name="connsiteY4" fmla="*/ 0 h 5988050"/>
              <a:gd name="connsiteX0" fmla="*/ 12225338 w 12271357"/>
              <a:gd name="connsiteY0" fmla="*/ 0 h 5988050"/>
              <a:gd name="connsiteX1" fmla="*/ 12271357 w 12271357"/>
              <a:gd name="connsiteY1" fmla="*/ 5988050 h 5988050"/>
              <a:gd name="connsiteX2" fmla="*/ 2921 w 12271357"/>
              <a:gd name="connsiteY2" fmla="*/ 5988050 h 5988050"/>
              <a:gd name="connsiteX3" fmla="*/ 0 w 12271357"/>
              <a:gd name="connsiteY3" fmla="*/ 5476353 h 5988050"/>
              <a:gd name="connsiteX4" fmla="*/ 12225338 w 12271357"/>
              <a:gd name="connsiteY4" fmla="*/ 0 h 5988050"/>
              <a:gd name="connsiteX0" fmla="*/ 12231757 w 12277776"/>
              <a:gd name="connsiteY0" fmla="*/ 0 h 5997286"/>
              <a:gd name="connsiteX1" fmla="*/ 12277776 w 12277776"/>
              <a:gd name="connsiteY1" fmla="*/ 5988050 h 5997286"/>
              <a:gd name="connsiteX2" fmla="*/ 79 w 12277776"/>
              <a:gd name="connsiteY2" fmla="*/ 5997286 h 5997286"/>
              <a:gd name="connsiteX3" fmla="*/ 6419 w 12277776"/>
              <a:gd name="connsiteY3" fmla="*/ 5476353 h 5997286"/>
              <a:gd name="connsiteX4" fmla="*/ 12231757 w 12277776"/>
              <a:gd name="connsiteY4" fmla="*/ 0 h 599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77776" h="5997286">
                <a:moveTo>
                  <a:pt x="12231757" y="0"/>
                </a:moveTo>
                <a:lnTo>
                  <a:pt x="12277776" y="5988050"/>
                </a:lnTo>
                <a:lnTo>
                  <a:pt x="79" y="5997286"/>
                </a:lnTo>
                <a:cubicBezTo>
                  <a:pt x="-895" y="5775353"/>
                  <a:pt x="7393" y="5698286"/>
                  <a:pt x="6419" y="5476353"/>
                </a:cubicBezTo>
                <a:cubicBezTo>
                  <a:pt x="4772443" y="5250595"/>
                  <a:pt x="10524058" y="4717884"/>
                  <a:pt x="12231757" y="0"/>
                </a:cubicBezTo>
                <a:close/>
              </a:path>
            </a:pathLst>
          </a:custGeom>
          <a:gradFill>
            <a:gsLst>
              <a:gs pos="0">
                <a:srgbClr val="EA9F5A"/>
              </a:gs>
              <a:gs pos="66000">
                <a:srgbClr val="EA9F5A"/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80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E12B9C-AB4D-44DB-AE8E-A8B8E08AE583}"/>
              </a:ext>
            </a:extLst>
          </p:cNvPr>
          <p:cNvSpPr txBox="1"/>
          <p:nvPr/>
        </p:nvSpPr>
        <p:spPr>
          <a:xfrm>
            <a:off x="2170558" y="4054488"/>
            <a:ext cx="3832599" cy="706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Fai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indossare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ai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tuoi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clienti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i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capi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non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presenti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in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negozio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01E9EA1-F709-4553-80D1-03600C5B748D}"/>
              </a:ext>
            </a:extLst>
          </p:cNvPr>
          <p:cNvGrpSpPr/>
          <p:nvPr/>
        </p:nvGrpSpPr>
        <p:grpSpPr>
          <a:xfrm>
            <a:off x="2145038" y="2702150"/>
            <a:ext cx="4558771" cy="998148"/>
            <a:chOff x="2145038" y="2702150"/>
            <a:chExt cx="4558771" cy="9981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206E28-B148-409B-88BF-414736A11D4B}"/>
                </a:ext>
              </a:extLst>
            </p:cNvPr>
            <p:cNvSpPr txBox="1"/>
            <p:nvPr/>
          </p:nvSpPr>
          <p:spPr>
            <a:xfrm>
              <a:off x="2145038" y="2702150"/>
              <a:ext cx="45587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spc="-110" dirty="0" err="1">
                  <a:solidFill>
                    <a:schemeClr val="bg1"/>
                  </a:solidFill>
                  <a:latin typeface="+mj-lt"/>
                </a:rPr>
                <a:t>Camerino</a:t>
              </a:r>
              <a:r>
                <a:rPr lang="en-US" sz="4000" b="1" spc="-11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US" sz="4000" b="1" spc="-110" dirty="0" err="1">
                  <a:solidFill>
                    <a:schemeClr val="bg1"/>
                  </a:solidFill>
                  <a:latin typeface="+mj-lt"/>
                </a:rPr>
                <a:t>Virtuale</a:t>
              </a:r>
              <a:endParaRPr lang="en-US" sz="4000" b="1" spc="-110" dirty="0">
                <a:solidFill>
                  <a:srgbClr val="EA9F5A"/>
                </a:solidFill>
                <a:latin typeface="+mj-lt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75FC5E3-B2F4-4FAE-8A85-09949584F01E}"/>
                </a:ext>
              </a:extLst>
            </p:cNvPr>
            <p:cNvSpPr/>
            <p:nvPr/>
          </p:nvSpPr>
          <p:spPr>
            <a:xfrm>
              <a:off x="2281359" y="3631242"/>
              <a:ext cx="822960" cy="69056"/>
            </a:xfrm>
            <a:prstGeom prst="rect">
              <a:avLst/>
            </a:prstGeom>
            <a:gradFill>
              <a:gsLst>
                <a:gs pos="15000">
                  <a:srgbClr val="EA9F5A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amerino Virtuale (1)">
            <a:hlinkClick r:id="" action="ppaction://media"/>
            <a:extLst>
              <a:ext uri="{FF2B5EF4-FFF2-40B4-BE49-F238E27FC236}">
                <a16:creationId xmlns:a16="http://schemas.microsoft.com/office/drawing/2014/main" id="{DB226F31-1991-4076-BC63-DB9DAAAAEF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6096"/>
          <a:stretch/>
        </p:blipFill>
        <p:spPr>
          <a:xfrm>
            <a:off x="6889448" y="1219570"/>
            <a:ext cx="2356832" cy="488913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EDA757DC-35A7-4F47-9769-632E821AF6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544" y="1059076"/>
            <a:ext cx="2836070" cy="531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75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-6.25E-7 3.33333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0.1456 L 3.75E-6 -2.59259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604 0.14814 L -1.45833E-6 4.07407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2" y="-7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339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15" grpId="0"/>
      <p:bldP spid="1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: Shape 25">
            <a:extLst>
              <a:ext uri="{FF2B5EF4-FFF2-40B4-BE49-F238E27FC236}">
                <a16:creationId xmlns:a16="http://schemas.microsoft.com/office/drawing/2014/main" id="{98F961C6-592E-49A5-8066-596A3CBEDBBE}"/>
              </a:ext>
            </a:extLst>
          </p:cNvPr>
          <p:cNvSpPr/>
          <p:nvPr/>
        </p:nvSpPr>
        <p:spPr>
          <a:xfrm>
            <a:off x="7569200" y="1844570"/>
            <a:ext cx="4622800" cy="5013430"/>
          </a:xfrm>
          <a:custGeom>
            <a:avLst/>
            <a:gdLst>
              <a:gd name="connsiteX0" fmla="*/ 3112194 w 4622800"/>
              <a:gd name="connsiteY0" fmla="*/ 0 h 5013430"/>
              <a:gd name="connsiteX1" fmla="*/ 3772444 w 4622800"/>
              <a:gd name="connsiteY1" fmla="*/ 176915 h 5013430"/>
              <a:gd name="connsiteX2" fmla="*/ 4622800 w 4622800"/>
              <a:gd name="connsiteY2" fmla="*/ 667865 h 5013430"/>
              <a:gd name="connsiteX3" fmla="*/ 4622800 w 4622800"/>
              <a:gd name="connsiteY3" fmla="*/ 5013430 h 5013430"/>
              <a:gd name="connsiteX4" fmla="*/ 142026 w 4622800"/>
              <a:gd name="connsiteY4" fmla="*/ 5013430 h 5013430"/>
              <a:gd name="connsiteX5" fmla="*/ 101181 w 4622800"/>
              <a:gd name="connsiteY5" fmla="*/ 4930758 h 5013430"/>
              <a:gd name="connsiteX6" fmla="*/ 0 w 4622800"/>
              <a:gd name="connsiteY6" fmla="*/ 4423789 h 5013430"/>
              <a:gd name="connsiteX7" fmla="*/ 0 w 4622800"/>
              <a:gd name="connsiteY7" fmla="*/ 2354943 h 5013430"/>
              <a:gd name="connsiteX8" fmla="*/ 660251 w 4622800"/>
              <a:gd name="connsiteY8" fmla="*/ 1211345 h 5013430"/>
              <a:gd name="connsiteX9" fmla="*/ 2451942 w 4622800"/>
              <a:gd name="connsiteY9" fmla="*/ 176915 h 5013430"/>
              <a:gd name="connsiteX10" fmla="*/ 3112194 w 4622800"/>
              <a:gd name="connsiteY10" fmla="*/ 0 h 5013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622800" h="5013430">
                <a:moveTo>
                  <a:pt x="3112194" y="0"/>
                </a:moveTo>
                <a:cubicBezTo>
                  <a:pt x="3340179" y="0"/>
                  <a:pt x="3568163" y="58972"/>
                  <a:pt x="3772444" y="176915"/>
                </a:cubicBezTo>
                <a:lnTo>
                  <a:pt x="4622800" y="667865"/>
                </a:lnTo>
                <a:lnTo>
                  <a:pt x="4622800" y="5013430"/>
                </a:lnTo>
                <a:lnTo>
                  <a:pt x="142026" y="5013430"/>
                </a:lnTo>
                <a:lnTo>
                  <a:pt x="101181" y="4930758"/>
                </a:lnTo>
                <a:cubicBezTo>
                  <a:pt x="35394" y="4772582"/>
                  <a:pt x="0" y="4600706"/>
                  <a:pt x="0" y="4423789"/>
                </a:cubicBezTo>
                <a:lnTo>
                  <a:pt x="0" y="2354943"/>
                </a:lnTo>
                <a:cubicBezTo>
                  <a:pt x="0" y="1883166"/>
                  <a:pt x="251687" y="1447229"/>
                  <a:pt x="660251" y="1211345"/>
                </a:cubicBezTo>
                <a:lnTo>
                  <a:pt x="2451942" y="176915"/>
                </a:lnTo>
                <a:cubicBezTo>
                  <a:pt x="2656225" y="58972"/>
                  <a:pt x="2884210" y="0"/>
                  <a:pt x="3112194" y="0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85000">
                <a:srgbClr val="EA9F5A"/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000" b="1" dirty="0">
              <a:latin typeface="+mj-lt"/>
            </a:endParaRPr>
          </a:p>
        </p:txBody>
      </p:sp>
      <p:grpSp>
        <p:nvGrpSpPr>
          <p:cNvPr id="114" name="Graphic 5">
            <a:extLst>
              <a:ext uri="{FF2B5EF4-FFF2-40B4-BE49-F238E27FC236}">
                <a16:creationId xmlns:a16="http://schemas.microsoft.com/office/drawing/2014/main" id="{6D0E28B6-0964-4307-9EDF-8C393AC9AEEF}"/>
              </a:ext>
            </a:extLst>
          </p:cNvPr>
          <p:cNvGrpSpPr/>
          <p:nvPr/>
        </p:nvGrpSpPr>
        <p:grpSpPr>
          <a:xfrm>
            <a:off x="4459353" y="2382574"/>
            <a:ext cx="2208699" cy="4353189"/>
            <a:chOff x="2438399" y="1835149"/>
            <a:chExt cx="1617359" cy="3187700"/>
          </a:xfrm>
          <a:solidFill>
            <a:schemeClr val="accent1"/>
          </a:solidFill>
          <a:effectLst>
            <a:outerShdw blurRad="50800" dist="50800" dir="5400000" algn="tl" rotWithShape="0">
              <a:prstClr val="black"/>
            </a:outerShdw>
          </a:effectLst>
        </p:grpSpPr>
        <p:sp>
          <p:nvSpPr>
            <p:cNvPr id="115" name="Freeform 16">
              <a:extLst>
                <a:ext uri="{FF2B5EF4-FFF2-40B4-BE49-F238E27FC236}">
                  <a16:creationId xmlns:a16="http://schemas.microsoft.com/office/drawing/2014/main" id="{0FF15D4C-828E-4EBA-8831-B50FBAD00AD3}"/>
                </a:ext>
              </a:extLst>
            </p:cNvPr>
            <p:cNvSpPr/>
            <p:nvPr/>
          </p:nvSpPr>
          <p:spPr>
            <a:xfrm>
              <a:off x="2467716" y="1835149"/>
              <a:ext cx="1560243" cy="3187700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solidFill>
              <a:schemeClr val="bg1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17" name="Freeform 18">
              <a:extLst>
                <a:ext uri="{FF2B5EF4-FFF2-40B4-BE49-F238E27FC236}">
                  <a16:creationId xmlns:a16="http://schemas.microsoft.com/office/drawing/2014/main" id="{F799E8FF-A590-426C-B7B8-06E0E5C64195}"/>
                </a:ext>
              </a:extLst>
            </p:cNvPr>
            <p:cNvSpPr/>
            <p:nvPr/>
          </p:nvSpPr>
          <p:spPr>
            <a:xfrm>
              <a:off x="4012590" y="2571270"/>
              <a:ext cx="43168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18" name="Freeform 19">
              <a:extLst>
                <a:ext uri="{FF2B5EF4-FFF2-40B4-BE49-F238E27FC236}">
                  <a16:creationId xmlns:a16="http://schemas.microsoft.com/office/drawing/2014/main" id="{F601C822-568E-421E-ADF0-A21C9EF945D6}"/>
                </a:ext>
              </a:extLst>
            </p:cNvPr>
            <p:cNvSpPr/>
            <p:nvPr/>
          </p:nvSpPr>
          <p:spPr>
            <a:xfrm>
              <a:off x="2439918" y="2484584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19" name="Freeform 20">
              <a:extLst>
                <a:ext uri="{FF2B5EF4-FFF2-40B4-BE49-F238E27FC236}">
                  <a16:creationId xmlns:a16="http://schemas.microsoft.com/office/drawing/2014/main" id="{35704BCE-1F6B-43ED-B4A6-26BF0A642E50}"/>
                </a:ext>
              </a:extLst>
            </p:cNvPr>
            <p:cNvSpPr/>
            <p:nvPr/>
          </p:nvSpPr>
          <p:spPr>
            <a:xfrm>
              <a:off x="2438399" y="2773761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20" name="Freeform 21">
              <a:extLst>
                <a:ext uri="{FF2B5EF4-FFF2-40B4-BE49-F238E27FC236}">
                  <a16:creationId xmlns:a16="http://schemas.microsoft.com/office/drawing/2014/main" id="{6796889B-D55D-4808-B538-63E93BA5DD08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121" name="Graphic 5">
            <a:extLst>
              <a:ext uri="{FF2B5EF4-FFF2-40B4-BE49-F238E27FC236}">
                <a16:creationId xmlns:a16="http://schemas.microsoft.com/office/drawing/2014/main" id="{3BD61DF2-BF5A-4631-8872-38DB7AC94984}"/>
              </a:ext>
            </a:extLst>
          </p:cNvPr>
          <p:cNvGrpSpPr/>
          <p:nvPr/>
        </p:nvGrpSpPr>
        <p:grpSpPr>
          <a:xfrm>
            <a:off x="6896651" y="1252406"/>
            <a:ext cx="2226498" cy="4353189"/>
            <a:chOff x="2438399" y="1835149"/>
            <a:chExt cx="1617359" cy="3187700"/>
          </a:xfrm>
          <a:solidFill>
            <a:schemeClr val="accent1"/>
          </a:solidFill>
          <a:effectLst>
            <a:outerShdw blurRad="50800" dist="50800" dir="5400000" algn="tl" rotWithShape="0">
              <a:prstClr val="black"/>
            </a:outerShdw>
          </a:effectLst>
        </p:grpSpPr>
        <p:sp>
          <p:nvSpPr>
            <p:cNvPr id="122" name="Freeform 16">
              <a:extLst>
                <a:ext uri="{FF2B5EF4-FFF2-40B4-BE49-F238E27FC236}">
                  <a16:creationId xmlns:a16="http://schemas.microsoft.com/office/drawing/2014/main" id="{2D4BB3C1-2B6A-4526-B8D3-BE9D772ACACA}"/>
                </a:ext>
              </a:extLst>
            </p:cNvPr>
            <p:cNvSpPr/>
            <p:nvPr/>
          </p:nvSpPr>
          <p:spPr>
            <a:xfrm>
              <a:off x="2467716" y="1835149"/>
              <a:ext cx="1560243" cy="3187700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solidFill>
              <a:schemeClr val="bg1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24" name="Freeform 18">
              <a:extLst>
                <a:ext uri="{FF2B5EF4-FFF2-40B4-BE49-F238E27FC236}">
                  <a16:creationId xmlns:a16="http://schemas.microsoft.com/office/drawing/2014/main" id="{69EA6F50-AC28-4314-9165-48A172E26A66}"/>
                </a:ext>
              </a:extLst>
            </p:cNvPr>
            <p:cNvSpPr/>
            <p:nvPr/>
          </p:nvSpPr>
          <p:spPr>
            <a:xfrm>
              <a:off x="4012590" y="2571270"/>
              <a:ext cx="43168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25" name="Freeform 19">
              <a:extLst>
                <a:ext uri="{FF2B5EF4-FFF2-40B4-BE49-F238E27FC236}">
                  <a16:creationId xmlns:a16="http://schemas.microsoft.com/office/drawing/2014/main" id="{AE5091D6-CF61-4783-BDFF-68BC922B6432}"/>
                </a:ext>
              </a:extLst>
            </p:cNvPr>
            <p:cNvSpPr/>
            <p:nvPr/>
          </p:nvSpPr>
          <p:spPr>
            <a:xfrm>
              <a:off x="2439918" y="2484584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26" name="Freeform 20">
              <a:extLst>
                <a:ext uri="{FF2B5EF4-FFF2-40B4-BE49-F238E27FC236}">
                  <a16:creationId xmlns:a16="http://schemas.microsoft.com/office/drawing/2014/main" id="{C5E17F9F-EF80-44F7-BC2E-C106C6CF38A5}"/>
                </a:ext>
              </a:extLst>
            </p:cNvPr>
            <p:cNvSpPr/>
            <p:nvPr/>
          </p:nvSpPr>
          <p:spPr>
            <a:xfrm>
              <a:off x="2438399" y="2773761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27" name="Freeform 21">
              <a:extLst>
                <a:ext uri="{FF2B5EF4-FFF2-40B4-BE49-F238E27FC236}">
                  <a16:creationId xmlns:a16="http://schemas.microsoft.com/office/drawing/2014/main" id="{A1275C83-1FD9-4388-947C-089975E80E9F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128" name="Graphic 5">
            <a:extLst>
              <a:ext uri="{FF2B5EF4-FFF2-40B4-BE49-F238E27FC236}">
                <a16:creationId xmlns:a16="http://schemas.microsoft.com/office/drawing/2014/main" id="{4038B450-5AA1-4237-8C82-DED50C1DD9C0}"/>
              </a:ext>
            </a:extLst>
          </p:cNvPr>
          <p:cNvGrpSpPr/>
          <p:nvPr/>
        </p:nvGrpSpPr>
        <p:grpSpPr>
          <a:xfrm>
            <a:off x="9335051" y="122495"/>
            <a:ext cx="2208699" cy="4353189"/>
            <a:chOff x="2438399" y="1835149"/>
            <a:chExt cx="1617359" cy="3187700"/>
          </a:xfrm>
          <a:solidFill>
            <a:schemeClr val="accent1"/>
          </a:solidFill>
          <a:effectLst>
            <a:outerShdw blurRad="50800" dist="50800" dir="5400000" algn="tl" rotWithShape="0">
              <a:prstClr val="black"/>
            </a:outerShdw>
          </a:effectLst>
        </p:grpSpPr>
        <p:sp>
          <p:nvSpPr>
            <p:cNvPr id="129" name="Freeform 16">
              <a:extLst>
                <a:ext uri="{FF2B5EF4-FFF2-40B4-BE49-F238E27FC236}">
                  <a16:creationId xmlns:a16="http://schemas.microsoft.com/office/drawing/2014/main" id="{23C96509-0C95-4FEA-B722-02F611102AF9}"/>
                </a:ext>
              </a:extLst>
            </p:cNvPr>
            <p:cNvSpPr/>
            <p:nvPr/>
          </p:nvSpPr>
          <p:spPr>
            <a:xfrm>
              <a:off x="2467716" y="1835149"/>
              <a:ext cx="1560243" cy="3187700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solidFill>
              <a:schemeClr val="bg1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31" name="Freeform 18">
              <a:extLst>
                <a:ext uri="{FF2B5EF4-FFF2-40B4-BE49-F238E27FC236}">
                  <a16:creationId xmlns:a16="http://schemas.microsoft.com/office/drawing/2014/main" id="{754956CD-48A3-4D3C-B9DB-E19B075F660A}"/>
                </a:ext>
              </a:extLst>
            </p:cNvPr>
            <p:cNvSpPr/>
            <p:nvPr/>
          </p:nvSpPr>
          <p:spPr>
            <a:xfrm>
              <a:off x="4012590" y="2571270"/>
              <a:ext cx="43168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32" name="Freeform 19">
              <a:extLst>
                <a:ext uri="{FF2B5EF4-FFF2-40B4-BE49-F238E27FC236}">
                  <a16:creationId xmlns:a16="http://schemas.microsoft.com/office/drawing/2014/main" id="{7A508EEE-0F2F-4C97-B05C-08EAA3FC4A32}"/>
                </a:ext>
              </a:extLst>
            </p:cNvPr>
            <p:cNvSpPr/>
            <p:nvPr/>
          </p:nvSpPr>
          <p:spPr>
            <a:xfrm>
              <a:off x="2439918" y="2484584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33" name="Freeform 20">
              <a:extLst>
                <a:ext uri="{FF2B5EF4-FFF2-40B4-BE49-F238E27FC236}">
                  <a16:creationId xmlns:a16="http://schemas.microsoft.com/office/drawing/2014/main" id="{C46E8D08-B32A-44D7-8F1F-2C1A21B377C5}"/>
                </a:ext>
              </a:extLst>
            </p:cNvPr>
            <p:cNvSpPr/>
            <p:nvPr/>
          </p:nvSpPr>
          <p:spPr>
            <a:xfrm>
              <a:off x="2438399" y="2773761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34" name="Freeform 21">
              <a:extLst>
                <a:ext uri="{FF2B5EF4-FFF2-40B4-BE49-F238E27FC236}">
                  <a16:creationId xmlns:a16="http://schemas.microsoft.com/office/drawing/2014/main" id="{FDDBC31F-EEAD-48E6-9F12-5F77A8490F9D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29" name="Group 7">
            <a:extLst>
              <a:ext uri="{FF2B5EF4-FFF2-40B4-BE49-F238E27FC236}">
                <a16:creationId xmlns:a16="http://schemas.microsoft.com/office/drawing/2014/main" id="{23475F8E-3A08-4A59-8DD0-D86199D27043}"/>
              </a:ext>
            </a:extLst>
          </p:cNvPr>
          <p:cNvGrpSpPr/>
          <p:nvPr/>
        </p:nvGrpSpPr>
        <p:grpSpPr>
          <a:xfrm>
            <a:off x="917222" y="1391195"/>
            <a:ext cx="4146924" cy="3208412"/>
            <a:chOff x="7633229" y="2821779"/>
            <a:chExt cx="4146924" cy="2058056"/>
          </a:xfrm>
        </p:grpSpPr>
        <p:sp>
          <p:nvSpPr>
            <p:cNvPr id="30" name="TextBox 27">
              <a:extLst>
                <a:ext uri="{FF2B5EF4-FFF2-40B4-BE49-F238E27FC236}">
                  <a16:creationId xmlns:a16="http://schemas.microsoft.com/office/drawing/2014/main" id="{23DE3AD3-C9F9-41C4-8012-B0C95A9696B5}"/>
                </a:ext>
              </a:extLst>
            </p:cNvPr>
            <p:cNvSpPr txBox="1"/>
            <p:nvPr/>
          </p:nvSpPr>
          <p:spPr>
            <a:xfrm>
              <a:off x="7633229" y="2821779"/>
              <a:ext cx="4146924" cy="20580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Condividi</a:t>
              </a:r>
              <a:r>
                <a:rPr lang="en-US" sz="36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36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gli</a:t>
              </a:r>
              <a:r>
                <a:rPr lang="en-US" sz="3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3600" b="1" dirty="0" err="1">
                  <a:solidFill>
                    <a:srgbClr val="EA9F5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scatti</a:t>
              </a:r>
              <a:r>
                <a:rPr lang="en-US" sz="3600" b="1" dirty="0">
                  <a:solidFill>
                    <a:srgbClr val="EA9F5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36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 il </a:t>
              </a:r>
              <a:r>
                <a:rPr lang="en-US" sz="36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cliente</a:t>
              </a:r>
              <a:endPara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en-US" sz="5400" b="1" spc="-110" dirty="0">
                <a:gradFill>
                  <a:gsLst>
                    <a:gs pos="15000">
                      <a:schemeClr val="accent2"/>
                    </a:gs>
                    <a:gs pos="85000">
                      <a:schemeClr val="accent1"/>
                    </a:gs>
                  </a:gsLst>
                  <a:path path="circle">
                    <a:fillToRect l="100000" t="100000"/>
                  </a:path>
                </a:gradFill>
                <a:latin typeface="+mj-lt"/>
              </a:endParaRPr>
            </a:p>
          </p:txBody>
        </p:sp>
        <p:sp>
          <p:nvSpPr>
            <p:cNvPr id="31" name="Rectangle 29">
              <a:extLst>
                <a:ext uri="{FF2B5EF4-FFF2-40B4-BE49-F238E27FC236}">
                  <a16:creationId xmlns:a16="http://schemas.microsoft.com/office/drawing/2014/main" id="{2D4F5860-06E2-4F5B-9E9D-3AFB8682927A}"/>
                </a:ext>
              </a:extLst>
            </p:cNvPr>
            <p:cNvSpPr/>
            <p:nvPr/>
          </p:nvSpPr>
          <p:spPr>
            <a:xfrm>
              <a:off x="7720874" y="4086634"/>
              <a:ext cx="822960" cy="69056"/>
            </a:xfrm>
            <a:prstGeom prst="rect">
              <a:avLst/>
            </a:prstGeom>
            <a:gradFill>
              <a:gsLst>
                <a:gs pos="15000">
                  <a:schemeClr val="accent2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ettangolo con angoli arrotondati 39">
            <a:extLst>
              <a:ext uri="{FF2B5EF4-FFF2-40B4-BE49-F238E27FC236}">
                <a16:creationId xmlns:a16="http://schemas.microsoft.com/office/drawing/2014/main" id="{F23F9653-9F77-46B4-A435-7AD2F7DFFEF1}"/>
              </a:ext>
            </a:extLst>
          </p:cNvPr>
          <p:cNvSpPr/>
          <p:nvPr/>
        </p:nvSpPr>
        <p:spPr>
          <a:xfrm>
            <a:off x="4600708" y="2470909"/>
            <a:ext cx="1928062" cy="4173171"/>
          </a:xfrm>
          <a:prstGeom prst="roundRect">
            <a:avLst>
              <a:gd name="adj" fmla="val 10581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\</a:t>
            </a:r>
          </a:p>
        </p:txBody>
      </p:sp>
      <p:sp>
        <p:nvSpPr>
          <p:cNvPr id="41" name="Rettangolo con angoli arrotondati 40">
            <a:extLst>
              <a:ext uri="{FF2B5EF4-FFF2-40B4-BE49-F238E27FC236}">
                <a16:creationId xmlns:a16="http://schemas.microsoft.com/office/drawing/2014/main" id="{940EBC57-FFC6-494A-B14C-9417A4FCE127}"/>
              </a:ext>
            </a:extLst>
          </p:cNvPr>
          <p:cNvSpPr/>
          <p:nvPr/>
        </p:nvSpPr>
        <p:spPr>
          <a:xfrm>
            <a:off x="7050087" y="1344999"/>
            <a:ext cx="1928062" cy="4168001"/>
          </a:xfrm>
          <a:prstGeom prst="roundRect">
            <a:avLst>
              <a:gd name="adj" fmla="val 10581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" name="Rettangolo con angoli arrotondati 41">
            <a:extLst>
              <a:ext uri="{FF2B5EF4-FFF2-40B4-BE49-F238E27FC236}">
                <a16:creationId xmlns:a16="http://schemas.microsoft.com/office/drawing/2014/main" id="{C6009A1B-DF07-4C0A-B413-F4022B43ECA6}"/>
              </a:ext>
            </a:extLst>
          </p:cNvPr>
          <p:cNvSpPr/>
          <p:nvPr/>
        </p:nvSpPr>
        <p:spPr>
          <a:xfrm>
            <a:off x="9476406" y="215088"/>
            <a:ext cx="1928062" cy="4168001"/>
          </a:xfrm>
          <a:prstGeom prst="roundRect">
            <a:avLst>
              <a:gd name="adj" fmla="val 10581"/>
            </a:avLst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694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7604 0.14815 L 3.33333E-6 -7.40741E-7 " pathEditMode="relative" rAng="0" ptsTypes="AA">
                                      <p:cBhvr>
                                        <p:cTn id="2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2" y="-7407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-8.33333E-7 1.85185E-6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8" grpId="1" animBg="1"/>
      <p:bldP spid="40" grpId="0" animBg="1"/>
      <p:bldP spid="41" grpId="0" animBg="1"/>
      <p:bldP spid="4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4">
            <a:extLst>
              <a:ext uri="{FF2B5EF4-FFF2-40B4-BE49-F238E27FC236}">
                <a16:creationId xmlns:a16="http://schemas.microsoft.com/office/drawing/2014/main" id="{2D16B2DA-E915-4EF4-B014-63B10B3B0933}"/>
              </a:ext>
            </a:extLst>
          </p:cNvPr>
          <p:cNvSpPr/>
          <p:nvPr/>
        </p:nvSpPr>
        <p:spPr>
          <a:xfrm rot="1800000">
            <a:off x="7663785" y="3385014"/>
            <a:ext cx="2445898" cy="5718420"/>
          </a:xfrm>
          <a:prstGeom prst="roundRect">
            <a:avLst>
              <a:gd name="adj" fmla="val 50000"/>
            </a:avLst>
          </a:prstGeom>
          <a:solidFill>
            <a:srgbClr val="EA9F5A"/>
          </a:soli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000" b="1" dirty="0">
              <a:latin typeface="+mj-lt"/>
            </a:endParaRPr>
          </a:p>
        </p:txBody>
      </p:sp>
      <p:sp>
        <p:nvSpPr>
          <p:cNvPr id="10" name="Freeform: Shape 42">
            <a:extLst>
              <a:ext uri="{FF2B5EF4-FFF2-40B4-BE49-F238E27FC236}">
                <a16:creationId xmlns:a16="http://schemas.microsoft.com/office/drawing/2014/main" id="{455866AE-86DB-4C63-9306-36497FC618BB}"/>
              </a:ext>
            </a:extLst>
          </p:cNvPr>
          <p:cNvSpPr/>
          <p:nvPr/>
        </p:nvSpPr>
        <p:spPr>
          <a:xfrm flipH="1" flipV="1">
            <a:off x="4818743" y="-1"/>
            <a:ext cx="7373257" cy="2513010"/>
          </a:xfrm>
          <a:custGeom>
            <a:avLst/>
            <a:gdLst>
              <a:gd name="connsiteX0" fmla="*/ 2432050 w 6886045"/>
              <a:gd name="connsiteY0" fmla="*/ 0 h 2155371"/>
              <a:gd name="connsiteX1" fmla="*/ 6817522 w 6886045"/>
              <a:gd name="connsiteY1" fmla="*/ 2068175 h 2155371"/>
              <a:gd name="connsiteX2" fmla="*/ 6886045 w 6886045"/>
              <a:gd name="connsiteY2" fmla="*/ 2155371 h 2155371"/>
              <a:gd name="connsiteX3" fmla="*/ 0 w 6886045"/>
              <a:gd name="connsiteY3" fmla="*/ 2155371 h 2155371"/>
              <a:gd name="connsiteX4" fmla="*/ 0 w 6886045"/>
              <a:gd name="connsiteY4" fmla="*/ 546020 h 2155371"/>
              <a:gd name="connsiteX5" fmla="*/ 219873 w 6886045"/>
              <a:gd name="connsiteY5" fmla="*/ 446618 h 2155371"/>
              <a:gd name="connsiteX6" fmla="*/ 2432050 w 6886045"/>
              <a:gd name="connsiteY6" fmla="*/ 0 h 2155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86045" h="2155371">
                <a:moveTo>
                  <a:pt x="2432050" y="0"/>
                </a:moveTo>
                <a:cubicBezTo>
                  <a:pt x="4197610" y="0"/>
                  <a:pt x="5775130" y="805088"/>
                  <a:pt x="6817522" y="2068175"/>
                </a:cubicBezTo>
                <a:lnTo>
                  <a:pt x="6886045" y="2155371"/>
                </a:lnTo>
                <a:lnTo>
                  <a:pt x="0" y="2155371"/>
                </a:lnTo>
                <a:lnTo>
                  <a:pt x="0" y="546020"/>
                </a:lnTo>
                <a:lnTo>
                  <a:pt x="219873" y="446618"/>
                </a:lnTo>
                <a:cubicBezTo>
                  <a:pt x="899808" y="159029"/>
                  <a:pt x="1647357" y="0"/>
                  <a:pt x="2432050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66000">
                <a:srgbClr val="EA9F5A"/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E12B9C-AB4D-44DB-AE8E-A8B8E08AE583}"/>
              </a:ext>
            </a:extLst>
          </p:cNvPr>
          <p:cNvSpPr txBox="1"/>
          <p:nvPr/>
        </p:nvSpPr>
        <p:spPr>
          <a:xfrm>
            <a:off x="1492045" y="3718032"/>
            <a:ext cx="4011133" cy="386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Stima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della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posa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come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scheletro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di rendering.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01E9EA1-F709-4553-80D1-03600C5B748D}"/>
              </a:ext>
            </a:extLst>
          </p:cNvPr>
          <p:cNvGrpSpPr/>
          <p:nvPr/>
        </p:nvGrpSpPr>
        <p:grpSpPr>
          <a:xfrm>
            <a:off x="1466850" y="2702150"/>
            <a:ext cx="5236959" cy="838519"/>
            <a:chOff x="1466850" y="2702150"/>
            <a:chExt cx="5236959" cy="83851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206E28-B148-409B-88BF-414736A11D4B}"/>
                </a:ext>
              </a:extLst>
            </p:cNvPr>
            <p:cNvSpPr txBox="1"/>
            <p:nvPr/>
          </p:nvSpPr>
          <p:spPr>
            <a:xfrm>
              <a:off x="1466850" y="2702150"/>
              <a:ext cx="523695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spc="-110" dirty="0">
                  <a:solidFill>
                    <a:schemeClr val="bg1"/>
                  </a:solidFill>
                  <a:latin typeface="+mj-lt"/>
                </a:rPr>
                <a:t>TensorFlow Lite </a:t>
              </a:r>
              <a:r>
                <a:rPr lang="en-US" sz="4000" b="1" spc="-110" dirty="0" err="1">
                  <a:solidFill>
                    <a:schemeClr val="bg1"/>
                  </a:solidFill>
                  <a:latin typeface="+mj-lt"/>
                </a:rPr>
                <a:t>Posenet</a:t>
              </a:r>
              <a:endParaRPr lang="en-US" sz="4000" b="1" spc="-110" dirty="0">
                <a:solidFill>
                  <a:srgbClr val="EA9F5A"/>
                </a:solidFill>
                <a:latin typeface="+mj-lt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75FC5E3-B2F4-4FAE-8A85-09949584F01E}"/>
                </a:ext>
              </a:extLst>
            </p:cNvPr>
            <p:cNvSpPr/>
            <p:nvPr/>
          </p:nvSpPr>
          <p:spPr>
            <a:xfrm>
              <a:off x="1624134" y="3471613"/>
              <a:ext cx="822960" cy="69056"/>
            </a:xfrm>
            <a:prstGeom prst="rect">
              <a:avLst/>
            </a:prstGeom>
            <a:gradFill>
              <a:gsLst>
                <a:gs pos="15000">
                  <a:srgbClr val="EA9F5A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osenet test">
            <a:hlinkClick r:id="" action="ppaction://media"/>
            <a:extLst>
              <a:ext uri="{FF2B5EF4-FFF2-40B4-BE49-F238E27FC236}">
                <a16:creationId xmlns:a16="http://schemas.microsoft.com/office/drawing/2014/main" id="{2ED77157-C7F8-4591-8534-D2EF494863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530" t="329" r="530" b="5586"/>
          <a:stretch/>
        </p:blipFill>
        <p:spPr>
          <a:xfrm>
            <a:off x="6876000" y="1216800"/>
            <a:ext cx="2376000" cy="492480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EDA757DC-35A7-4F47-9769-632E821AF6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544" y="1059076"/>
            <a:ext cx="2836070" cy="531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2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-6.25E-7 3.33333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0.1456 L 1.04167E-6 -3.7037E-7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748 0.43703 L 3.75E-6 3.33333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367" y="-2185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781 -0.14629 L 3.95833E-6 -1.85185E-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1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51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5" grpId="0"/>
      <p:bldP spid="1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1EEC093-D7A0-4F07-A64A-BE342DB8B6C1}"/>
              </a:ext>
            </a:extLst>
          </p:cNvPr>
          <p:cNvSpPr/>
          <p:nvPr/>
        </p:nvSpPr>
        <p:spPr>
          <a:xfrm rot="1800000">
            <a:off x="11487611" y="1637853"/>
            <a:ext cx="644056" cy="1480144"/>
          </a:xfrm>
          <a:prstGeom prst="roundRect">
            <a:avLst>
              <a:gd name="adj" fmla="val 50000"/>
            </a:avLst>
          </a:prstGeom>
          <a:solidFill>
            <a:srgbClr val="EA9F5A"/>
          </a:soli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000" b="1">
              <a:latin typeface="+mj-lt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08942AE-EA53-4D18-90E9-57B67A2F631B}"/>
              </a:ext>
            </a:extLst>
          </p:cNvPr>
          <p:cNvSpPr/>
          <p:nvPr/>
        </p:nvSpPr>
        <p:spPr>
          <a:xfrm rot="1800000">
            <a:off x="6546372" y="3661568"/>
            <a:ext cx="644056" cy="1187378"/>
          </a:xfrm>
          <a:prstGeom prst="roundRect">
            <a:avLst>
              <a:gd name="adj" fmla="val 50000"/>
            </a:avLst>
          </a:prstGeom>
          <a:solidFill>
            <a:srgbClr val="EA9F5A"/>
          </a:soli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000" b="1">
              <a:latin typeface="+mj-lt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82C8B21-2BEA-415D-B302-F0075369BB04}"/>
              </a:ext>
            </a:extLst>
          </p:cNvPr>
          <p:cNvSpPr/>
          <p:nvPr/>
        </p:nvSpPr>
        <p:spPr>
          <a:xfrm rot="1800000">
            <a:off x="8141957" y="412591"/>
            <a:ext cx="2445898" cy="5718420"/>
          </a:xfrm>
          <a:prstGeom prst="roundRect">
            <a:avLst>
              <a:gd name="adj" fmla="val 50000"/>
            </a:avLst>
          </a:prstGeom>
          <a:solidFill>
            <a:srgbClr val="EA9F5A"/>
          </a:solidFill>
          <a:ln>
            <a:noFill/>
          </a:ln>
          <a:effectLst>
            <a:outerShdw blurRad="1270000" dist="1143000" dir="5400000" sx="87000" sy="87000" algn="t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000" b="1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E12B9C-AB4D-44DB-AE8E-A8B8E08AE583}"/>
              </a:ext>
            </a:extLst>
          </p:cNvPr>
          <p:cNvSpPr txBox="1"/>
          <p:nvPr/>
        </p:nvSpPr>
        <p:spPr>
          <a:xfrm>
            <a:off x="2170558" y="4054488"/>
            <a:ext cx="2967499" cy="783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it-IT" dirty="0">
                <a:solidFill>
                  <a:schemeClr val="bg1">
                    <a:lumMod val="75000"/>
                  </a:schemeClr>
                </a:solidFill>
              </a:rPr>
              <a:t>Effettuare acquisti non è mai stato così semplice.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01E9EA1-F709-4553-80D1-03600C5B748D}"/>
              </a:ext>
            </a:extLst>
          </p:cNvPr>
          <p:cNvGrpSpPr/>
          <p:nvPr/>
        </p:nvGrpSpPr>
        <p:grpSpPr>
          <a:xfrm>
            <a:off x="2161154" y="2218280"/>
            <a:ext cx="4558771" cy="1482018"/>
            <a:chOff x="2161154" y="2218280"/>
            <a:chExt cx="4558771" cy="148201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206E28-B148-409B-88BF-414736A11D4B}"/>
                </a:ext>
              </a:extLst>
            </p:cNvPr>
            <p:cNvSpPr txBox="1"/>
            <p:nvPr/>
          </p:nvSpPr>
          <p:spPr>
            <a:xfrm>
              <a:off x="2161154" y="2218280"/>
              <a:ext cx="455877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spc="-110" dirty="0">
                  <a:solidFill>
                    <a:schemeClr val="bg1"/>
                  </a:solidFill>
                  <a:latin typeface="+mj-lt"/>
                </a:rPr>
                <a:t>Mobile Point</a:t>
              </a:r>
            </a:p>
            <a:p>
              <a:r>
                <a:rPr lang="en-US" sz="4000" b="1" spc="-110" dirty="0">
                  <a:solidFill>
                    <a:schemeClr val="bg1"/>
                  </a:solidFill>
                  <a:latin typeface="+mj-lt"/>
                </a:rPr>
                <a:t>of Sale</a:t>
              </a:r>
              <a:endParaRPr lang="en-US" sz="4000" b="1" spc="-110" dirty="0">
                <a:solidFill>
                  <a:srgbClr val="EA9F5A"/>
                </a:solidFill>
                <a:latin typeface="+mj-lt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75FC5E3-B2F4-4FAE-8A85-09949584F01E}"/>
                </a:ext>
              </a:extLst>
            </p:cNvPr>
            <p:cNvSpPr/>
            <p:nvPr/>
          </p:nvSpPr>
          <p:spPr>
            <a:xfrm>
              <a:off x="2281359" y="3631242"/>
              <a:ext cx="822960" cy="69056"/>
            </a:xfrm>
            <a:prstGeom prst="rect">
              <a:avLst/>
            </a:prstGeom>
            <a:gradFill>
              <a:gsLst>
                <a:gs pos="15000">
                  <a:srgbClr val="EA9F5A"/>
                </a:gs>
                <a:gs pos="85000">
                  <a:srgbClr val="EA9F5A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video_2022-02-12_17-44-27">
            <a:hlinkClick r:id="" action="ppaction://media"/>
            <a:extLst>
              <a:ext uri="{FF2B5EF4-FFF2-40B4-BE49-F238E27FC236}">
                <a16:creationId xmlns:a16="http://schemas.microsoft.com/office/drawing/2014/main" id="{AB4AD8F5-4287-4948-8C73-5865A32BE5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5927"/>
          <a:stretch/>
        </p:blipFill>
        <p:spPr>
          <a:xfrm>
            <a:off x="6895624" y="1216622"/>
            <a:ext cx="2356832" cy="492480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2A224ABC-0070-4E33-B5F7-844BC2F214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339" y="1061207"/>
            <a:ext cx="2818401" cy="533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7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72 0.0706 L -2.70833E-6 -1.48148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-354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0.1456 L 4.16667E-7 3.7037E-7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729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747 0.43704 L 1.04167E-6 -3.33333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367" y="-2185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008 0.15393 L 2.08333E-7 7.40741E-7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97" y="-770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69 0.20556 L -1.25E-6 -3.7037E-7 " pathEditMode="relative" rAng="0" ptsTypes="AA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39" y="-10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276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6" grpId="0" animBg="1"/>
      <p:bldP spid="6" grpId="1" animBg="1"/>
      <p:bldP spid="5" grpId="0" animBg="1"/>
      <p:bldP spid="5" grpId="1" animBg="1"/>
      <p:bldP spid="15" grpId="0"/>
      <p:bldP spid="15" grpId="1"/>
    </p:bldLst>
  </p:timing>
</p:sld>
</file>

<file path=ppt/theme/theme1.xml><?xml version="1.0" encoding="utf-8"?>
<a:theme xmlns:a="http://schemas.openxmlformats.org/drawingml/2006/main" name="Office Them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348</Words>
  <Application>Microsoft Office PowerPoint</Application>
  <PresentationFormat>Widescreen</PresentationFormat>
  <Paragraphs>84</Paragraphs>
  <Slides>18</Slides>
  <Notes>1</Notes>
  <HiddenSlides>0</HiddenSlides>
  <MMClips>6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8" baseType="lpstr">
      <vt:lpstr>Arial</vt:lpstr>
      <vt:lpstr>Calibri</vt:lpstr>
      <vt:lpstr>Calibri Light</vt:lpstr>
      <vt:lpstr>Gill Sans</vt:lpstr>
      <vt:lpstr>Inter Light</vt:lpstr>
      <vt:lpstr>Inter SemiBold</vt:lpstr>
      <vt:lpstr>Montserrat</vt:lpstr>
      <vt:lpstr>Open Sans Light</vt:lpstr>
      <vt:lpstr>Wingdings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RRGraph</dc:creator>
  <cp:lastModifiedBy>Mattia</cp:lastModifiedBy>
  <cp:revision>381</cp:revision>
  <dcterms:created xsi:type="dcterms:W3CDTF">2021-06-17T08:10:54Z</dcterms:created>
  <dcterms:modified xsi:type="dcterms:W3CDTF">2022-02-20T16:14:56Z</dcterms:modified>
</cp:coreProperties>
</file>